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0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D4B-301C-4320-81BC-4284D1F0FD4C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66C-4A39-46CC-ADE8-AFF59F39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37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D4B-301C-4320-81BC-4284D1F0FD4C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66C-4A39-46CC-ADE8-AFF59F39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5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D4B-301C-4320-81BC-4284D1F0FD4C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66C-4A39-46CC-ADE8-AFF59F39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D4B-301C-4320-81BC-4284D1F0FD4C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66C-4A39-46CC-ADE8-AFF59F39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78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D4B-301C-4320-81BC-4284D1F0FD4C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66C-4A39-46CC-ADE8-AFF59F39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47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D4B-301C-4320-81BC-4284D1F0FD4C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66C-4A39-46CC-ADE8-AFF59F39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6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D4B-301C-4320-81BC-4284D1F0FD4C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66C-4A39-46CC-ADE8-AFF59F39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0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D4B-301C-4320-81BC-4284D1F0FD4C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66C-4A39-46CC-ADE8-AFF59F39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5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D4B-301C-4320-81BC-4284D1F0FD4C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66C-4A39-46CC-ADE8-AFF59F39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30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D4B-301C-4320-81BC-4284D1F0FD4C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66C-4A39-46CC-ADE8-AFF59F39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8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D4B-301C-4320-81BC-4284D1F0FD4C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66C-4A39-46CC-ADE8-AFF59F39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5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8D4B-301C-4320-81BC-4284D1F0FD4C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D66C-4A39-46CC-ADE8-AFF59F39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57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Standard Deviation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18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2" y="774050"/>
            <a:ext cx="10947243" cy="5174168"/>
          </a:xfrm>
        </p:spPr>
      </p:pic>
    </p:spTree>
    <p:extLst>
      <p:ext uri="{BB962C8B-B14F-4D97-AF65-F5344CB8AC3E}">
        <p14:creationId xmlns:p14="http://schemas.microsoft.com/office/powerpoint/2010/main" val="399559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2" y="1153628"/>
            <a:ext cx="10154359" cy="5284117"/>
          </a:xfrm>
        </p:spPr>
      </p:pic>
    </p:spTree>
    <p:extLst>
      <p:ext uri="{BB962C8B-B14F-4D97-AF65-F5344CB8AC3E}">
        <p14:creationId xmlns:p14="http://schemas.microsoft.com/office/powerpoint/2010/main" val="84666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709125"/>
            <a:ext cx="9781309" cy="5647616"/>
          </a:xfrm>
        </p:spPr>
      </p:pic>
    </p:spTree>
    <p:extLst>
      <p:ext uri="{BB962C8B-B14F-4D97-AF65-F5344CB8AC3E}">
        <p14:creationId xmlns:p14="http://schemas.microsoft.com/office/powerpoint/2010/main" val="113700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6" y="866386"/>
            <a:ext cx="8608291" cy="5164713"/>
          </a:xfrm>
        </p:spPr>
      </p:pic>
    </p:spTree>
    <p:extLst>
      <p:ext uri="{BB962C8B-B14F-4D97-AF65-F5344CB8AC3E}">
        <p14:creationId xmlns:p14="http://schemas.microsoft.com/office/powerpoint/2010/main" val="419384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92" y="1222672"/>
            <a:ext cx="9217890" cy="4651655"/>
          </a:xfrm>
        </p:spPr>
      </p:pic>
    </p:spTree>
    <p:extLst>
      <p:ext uri="{BB962C8B-B14F-4D97-AF65-F5344CB8AC3E}">
        <p14:creationId xmlns:p14="http://schemas.microsoft.com/office/powerpoint/2010/main" val="236002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804718"/>
            <a:ext cx="8977745" cy="5700925"/>
          </a:xfrm>
        </p:spPr>
      </p:pic>
    </p:spTree>
    <p:extLst>
      <p:ext uri="{BB962C8B-B14F-4D97-AF65-F5344CB8AC3E}">
        <p14:creationId xmlns:p14="http://schemas.microsoft.com/office/powerpoint/2010/main" val="27946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13" y="1308815"/>
            <a:ext cx="9047772" cy="4630167"/>
          </a:xfrm>
        </p:spPr>
      </p:pic>
    </p:spTree>
    <p:extLst>
      <p:ext uri="{BB962C8B-B14F-4D97-AF65-F5344CB8AC3E}">
        <p14:creationId xmlns:p14="http://schemas.microsoft.com/office/powerpoint/2010/main" val="284024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95" y="906319"/>
            <a:ext cx="8809587" cy="5655414"/>
          </a:xfrm>
        </p:spPr>
      </p:pic>
    </p:spTree>
    <p:extLst>
      <p:ext uri="{BB962C8B-B14F-4D97-AF65-F5344CB8AC3E}">
        <p14:creationId xmlns:p14="http://schemas.microsoft.com/office/powerpoint/2010/main" val="401227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66" y="1042820"/>
            <a:ext cx="7971151" cy="5089344"/>
          </a:xfrm>
        </p:spPr>
      </p:pic>
    </p:spTree>
    <p:extLst>
      <p:ext uri="{BB962C8B-B14F-4D97-AF65-F5344CB8AC3E}">
        <p14:creationId xmlns:p14="http://schemas.microsoft.com/office/powerpoint/2010/main" val="63912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0" y="754206"/>
            <a:ext cx="10552925" cy="5421088"/>
          </a:xfrm>
        </p:spPr>
      </p:pic>
    </p:spTree>
    <p:extLst>
      <p:ext uri="{BB962C8B-B14F-4D97-AF65-F5344CB8AC3E}">
        <p14:creationId xmlns:p14="http://schemas.microsoft.com/office/powerpoint/2010/main" val="339185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Standard Deviation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Deviation</dc:title>
  <dc:creator>MR.GODHADE</dc:creator>
  <cp:lastModifiedBy>MR.GODHADE</cp:lastModifiedBy>
  <cp:revision>2</cp:revision>
  <dcterms:created xsi:type="dcterms:W3CDTF">2023-08-24T13:00:58Z</dcterms:created>
  <dcterms:modified xsi:type="dcterms:W3CDTF">2023-08-24T16:57:15Z</dcterms:modified>
</cp:coreProperties>
</file>