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t>V</a:t>
            </a:r>
            <a:r>
              <a:rPr dirty="0" sz="2400" lang="en-US" smtClean="0"/>
              <a:t>i</a:t>
            </a:r>
            <a:r>
              <a:rPr dirty="0" sz="2400" lang="en-US" smtClean="0"/>
              <a:t>j</a:t>
            </a:r>
            <a:r>
              <a:rPr dirty="0" sz="2400" lang="en-US" smtClean="0"/>
              <a:t>a</a:t>
            </a:r>
            <a:r>
              <a:rPr dirty="0" sz="2400" lang="en-US" smtClean="0"/>
              <a:t>yalakshmi</a:t>
            </a:r>
            <a:r>
              <a:rPr dirty="0" sz="2400" lang="en-US" smtClean="0"/>
              <a:t> </a:t>
            </a:r>
            <a:r>
              <a:rPr dirty="0" sz="2400" lang="en-US" smtClean="0"/>
              <a:t>Ganesan</a:t>
            </a:r>
            <a:r>
              <a:rPr dirty="0" sz="2400" lang="en-US" smtClean="0"/>
              <a:t> </a:t>
            </a:r>
            <a:endParaRPr dirty="0" sz="2400" lang="en-US"/>
          </a:p>
          <a:p>
            <a:r>
              <a:rPr dirty="0" sz="2400" lang="en-US"/>
              <a:t>REGISTER </a:t>
            </a:r>
            <a:r>
              <a:rPr dirty="0" sz="2400" lang="en-US" smtClean="0"/>
              <a:t>NO:31221</a:t>
            </a:r>
            <a:r>
              <a:rPr dirty="0" sz="2400" lang="en-US" smtClean="0"/>
              <a:t>1</a:t>
            </a:r>
            <a:r>
              <a:rPr dirty="0" sz="2400" lang="en-US" smtClean="0"/>
              <a:t>1</a:t>
            </a:r>
            <a:r>
              <a:rPr dirty="0" sz="2400" lang="en-US" smtClean="0"/>
              <a:t>4</a:t>
            </a:r>
            <a:r>
              <a:rPr dirty="0" sz="2400" lang="en-US" smtClean="0"/>
              <a:t>2</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075943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158240"/>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a:xfrm>
            <a:off x="755332" y="385444"/>
            <a:ext cx="10681335" cy="723901"/>
          </a:xfrm>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091940"/>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3736341"/>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3967481"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326380" cy="2771141"/>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Rectangle 2"/>
          <p:cNvSpPr/>
          <p:nvPr/>
        </p:nvSpPr>
        <p:spPr>
          <a:xfrm>
            <a:off x="1676400" y="1447800"/>
            <a:ext cx="3230880" cy="34442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640580" cy="62484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2024-09-29T14:42:02Z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3e6bb174c767446b8697584a26911e6a</vt:lpwstr>
  </property>
</Properties>
</file>