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855DB-4416-4F4E-8802-4FCE37CDF999}" v="3327" dt="2023-06-13T16:45:57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AZURE 900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48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>
                <a:cs typeface="Calibri"/>
              </a:rPr>
              <a:t>Sample Questions</a:t>
            </a:r>
            <a:endParaRPr lang="en-US" sz="120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pPr marL="457200" indent="-457200" algn="l">
              <a:buAutoNum type="arabicPeriod"/>
            </a:pPr>
            <a:r>
              <a:rPr lang="en-US" sz="1200" dirty="0">
                <a:cs typeface="Calibri"/>
              </a:rPr>
              <a:t>Your Azure environment contains multiple Azure virtual machines.</a:t>
            </a: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             You need to ensure that a virtual machine named VM1 is accessible from the</a:t>
            </a: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             Internet over HTTP .What are two possible solutions? Each correct answer presents a </a:t>
            </a: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             Solution.</a:t>
            </a:r>
          </a:p>
          <a:p>
            <a:pPr>
              <a:buAutoNum type="alphaUcPeriod"/>
            </a:pPr>
            <a:r>
              <a:rPr lang="en-US" sz="1200" dirty="0">
                <a:cs typeface="Calibri"/>
              </a:rPr>
              <a:t>      Modify  a DDoS  protection plan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2.         In which type of cloud model are all the hardware resources owned by a third party and shared between multiple tenants?</a:t>
            </a: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A.        Public</a:t>
            </a: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3.        To which cloud model can you deploy physical servers?</a:t>
            </a:r>
          </a:p>
          <a:p>
            <a:pPr>
              <a:buAutoNum type="alphaUcPeriod"/>
            </a:pPr>
            <a:r>
              <a:rPr lang="en-US" sz="1200" dirty="0">
                <a:cs typeface="Calibri"/>
              </a:rPr>
              <a:t>     Private cloud and hybrid cloud only</a:t>
            </a: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4.        You have 50 virtual machine hosted on-premises and 50 virtual machine hosted in Azure. The on-premises virtual machines and the azure virtual </a:t>
            </a: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           Machines connect to each other.</a:t>
            </a: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           Which type of cloud model it is?</a:t>
            </a:r>
          </a:p>
          <a:p>
            <a:pPr>
              <a:buAutoNum type="alphaUcPeriod"/>
            </a:pPr>
            <a:r>
              <a:rPr lang="en-US" sz="1200" dirty="0">
                <a:cs typeface="Calibri"/>
              </a:rPr>
              <a:t>    Hybrid</a:t>
            </a:r>
          </a:p>
          <a:p>
            <a:pPr marL="0" indent="0">
              <a:buNone/>
            </a:pPr>
            <a:endParaRPr lang="en-US" sz="1200" dirty="0">
              <a:cs typeface="Calibri"/>
            </a:endParaRPr>
          </a:p>
          <a:p>
            <a:pPr>
              <a:buAutoNum type="alphaUcPeriod"/>
            </a:pPr>
            <a:endParaRPr lang="en-US" sz="1200" dirty="0">
              <a:cs typeface="Calibri"/>
            </a:endParaRPr>
          </a:p>
          <a:p>
            <a:pPr>
              <a:buAutoNum type="alphaUcPeriod"/>
            </a:pPr>
            <a:endParaRPr lang="en-US" sz="1200" dirty="0">
              <a:cs typeface="Calibri"/>
            </a:endParaRPr>
          </a:p>
          <a:p>
            <a:pPr>
              <a:buAutoNum type="alphaUcPeriod"/>
            </a:pPr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3A40DA-BE39-D119-C43D-ABC84D6BE079}"/>
              </a:ext>
            </a:extLst>
          </p:cNvPr>
          <p:cNvSpPr txBox="1"/>
          <p:nvPr/>
        </p:nvSpPr>
        <p:spPr>
          <a:xfrm>
            <a:off x="578223" y="466165"/>
            <a:ext cx="11035553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5.     What can you use to automatically send an alert if an administrator stops an Azure virtual machine?</a:t>
            </a:r>
          </a:p>
          <a:p>
            <a:endParaRPr lang="en-US" sz="1200" dirty="0">
              <a:cs typeface="Calibri"/>
            </a:endParaRPr>
          </a:p>
          <a:p>
            <a:pPr marL="228600" indent="-228600">
              <a:buAutoNum type="alphaUcPeriod"/>
            </a:pPr>
            <a:r>
              <a:rPr lang="en-US" sz="1200" dirty="0">
                <a:cs typeface="Calibri"/>
              </a:rPr>
              <a:t>  Azure Monitor.</a:t>
            </a:r>
          </a:p>
          <a:p>
            <a:pPr marL="228600" indent="-228600">
              <a:buAutoNum type="alphaUcPeriod"/>
            </a:pPr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6.     You have an Azure environment</a:t>
            </a:r>
          </a:p>
          <a:p>
            <a:r>
              <a:rPr lang="en-US" sz="1200" dirty="0">
                <a:cs typeface="Calibri"/>
              </a:rPr>
              <a:t>        You need to create  a new Azure virtual machine from a tablet run on android operating system. What are three possible solutions? Each correct answer presents a    </a:t>
            </a:r>
          </a:p>
          <a:p>
            <a:r>
              <a:rPr lang="en-US" sz="1200" dirty="0">
                <a:cs typeface="Calibri"/>
              </a:rPr>
              <a:t>        complete solution           </a:t>
            </a:r>
            <a:endParaRPr lang="en-US" dirty="0">
              <a:cs typeface="Calibri"/>
            </a:endParaRPr>
          </a:p>
          <a:p>
            <a:pPr marL="228600" indent="-228600">
              <a:buAutoNum type="alphaUcPeriod"/>
            </a:pPr>
            <a:r>
              <a:rPr lang="en-US" sz="1200" dirty="0">
                <a:cs typeface="Calibri"/>
              </a:rPr>
              <a:t> Use Bash in Azure cloud shell.</a:t>
            </a:r>
          </a:p>
          <a:p>
            <a:r>
              <a:rPr lang="en-US" sz="1200" dirty="0">
                <a:cs typeface="Calibri"/>
              </a:rPr>
              <a:t>        Use PowerShell  in Azure cloud Shell.</a:t>
            </a:r>
            <a:endParaRPr lang="en-US" dirty="0"/>
          </a:p>
          <a:p>
            <a:r>
              <a:rPr lang="en-US" sz="1200" dirty="0">
                <a:cs typeface="Calibri"/>
              </a:rPr>
              <a:t>        Use the Azure portal.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7.    Your company has a software assurance agreement that includes</a:t>
            </a:r>
          </a:p>
          <a:p>
            <a:r>
              <a:rPr lang="en-US" sz="1200" dirty="0">
                <a:cs typeface="Calibri"/>
              </a:rPr>
              <a:t>        Microsoft SQL Server licenses. You plan to deploy SQL Server on Azure virtual machines.</a:t>
            </a:r>
          </a:p>
          <a:p>
            <a:r>
              <a:rPr lang="en-US" sz="1200" dirty="0">
                <a:cs typeface="Calibri"/>
              </a:rPr>
              <a:t>        What should you do to minimize licensing costs for the deployment?</a:t>
            </a:r>
          </a:p>
          <a:p>
            <a:pPr marL="228600" indent="-228600">
              <a:buAutoNum type="alphaUcPeriod"/>
            </a:pPr>
            <a:r>
              <a:rPr lang="en-US" sz="1200" dirty="0">
                <a:cs typeface="Calibri"/>
              </a:rPr>
              <a:t> Use Azure Hybrid Benefit.</a:t>
            </a:r>
          </a:p>
          <a:p>
            <a:pPr marL="228600" indent="-228600">
              <a:buAutoNum type="alphaUcPeriod"/>
            </a:pPr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8.    Which Azure  service can you use as a security information and event management solution?</a:t>
            </a:r>
          </a:p>
          <a:p>
            <a:pPr marL="228600" indent="-228600">
              <a:buAutoNum type="alphaUcPeriod"/>
            </a:pPr>
            <a:r>
              <a:rPr lang="en-US" sz="1200" dirty="0">
                <a:cs typeface="Calibri"/>
              </a:rPr>
              <a:t> Azure sentinel.</a:t>
            </a:r>
          </a:p>
          <a:p>
            <a:pPr marL="228600" indent="-228600">
              <a:buAutoNum type="alphaUcPeriod"/>
            </a:pPr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9.    An Azure administrator plans to run a  PowerShell script that create Azure resources. You need to recommend which computer configuration to use to run the </a:t>
            </a:r>
            <a:r>
              <a:rPr lang="en-US" sz="1200" dirty="0" err="1">
                <a:cs typeface="Calibri"/>
              </a:rPr>
              <a:t>scri</a:t>
            </a:r>
            <a:r>
              <a:rPr lang="en-US" sz="1200" dirty="0">
                <a:cs typeface="Calibri"/>
              </a:rPr>
              <a:t>[pt.</a:t>
            </a:r>
          </a:p>
          <a:p>
            <a:r>
              <a:rPr lang="en-US" sz="1200" dirty="0">
                <a:cs typeface="Calibri"/>
              </a:rPr>
              <a:t>       Which three computers can run the script?</a:t>
            </a:r>
          </a:p>
          <a:p>
            <a:pPr marL="228600" indent="-228600">
              <a:buAutoNum type="alphaUcPeriod"/>
            </a:pPr>
            <a:r>
              <a:rPr lang="en-US" sz="1200" dirty="0">
                <a:cs typeface="Calibri"/>
              </a:rPr>
              <a:t> a.  a computer that runs macOS and has PowerShell core 6.0 installed.</a:t>
            </a:r>
          </a:p>
          <a:p>
            <a:r>
              <a:rPr lang="en-US" sz="1200" dirty="0">
                <a:cs typeface="Calibri"/>
              </a:rPr>
              <a:t>        b. a computer runs windows 10 and has the Azure PowerShell module installed.</a:t>
            </a:r>
          </a:p>
          <a:p>
            <a:r>
              <a:rPr lang="en-US" sz="1200" dirty="0">
                <a:cs typeface="Calibri"/>
              </a:rPr>
              <a:t>        c. a computer that runs Chrome OS and uses Azure cloud Shell.</a:t>
            </a:r>
          </a:p>
          <a:p>
            <a:r>
              <a:rPr lang="en-US" sz="1200" dirty="0">
                <a:cs typeface="Calibri"/>
              </a:rPr>
              <a:t>10.  Your company has on-premises network with numerous servers, which they intend to migrate to Azure.</a:t>
            </a:r>
          </a:p>
          <a:p>
            <a:r>
              <a:rPr lang="en-US" sz="1200" dirty="0">
                <a:cs typeface="Calibri"/>
              </a:rPr>
              <a:t>        You have been tasked with devising a plan that  allows for the availability of a few of the servers, in the event that one of the Azure data centers becomes </a:t>
            </a:r>
          </a:p>
          <a:p>
            <a:r>
              <a:rPr lang="en-US" sz="1200" dirty="0">
                <a:cs typeface="Calibri"/>
              </a:rPr>
              <a:t>        Unavailable for a lengthy interval.</a:t>
            </a:r>
          </a:p>
          <a:p>
            <a:r>
              <a:rPr lang="en-US" sz="1200" dirty="0">
                <a:cs typeface="Calibri"/>
              </a:rPr>
              <a:t> A.    Solution 1:  You should include elasticity in your plan Does the solution meet the goal?   No</a:t>
            </a:r>
          </a:p>
          <a:p>
            <a:r>
              <a:rPr lang="en-US" sz="1200" dirty="0">
                <a:cs typeface="Calibri"/>
              </a:rPr>
              <a:t>         Solution 1:  You should include scalability in your plan Does the solution meet the goal?   No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          </a:t>
            </a:r>
          </a:p>
          <a:p>
            <a:r>
              <a:rPr lang="en-US" sz="1200" dirty="0">
                <a:cs typeface="Calibri"/>
              </a:rPr>
              <a:t>          </a:t>
            </a:r>
          </a:p>
          <a:p>
            <a:pPr marL="228600" indent="-228600">
              <a:buAutoNum type="alphaUcPeriod"/>
            </a:pPr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11077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93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AZURE 900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554</cp:revision>
  <dcterms:created xsi:type="dcterms:W3CDTF">2023-06-13T15:04:26Z</dcterms:created>
  <dcterms:modified xsi:type="dcterms:W3CDTF">2023-06-13T16:47:03Z</dcterms:modified>
</cp:coreProperties>
</file>