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04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70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1959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812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1749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58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37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405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07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02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1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42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85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4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8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59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85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PA2312044010024VIJAYANANTHUCT-3Project_WR/Dashboard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PA2312044010024VIJAYANANTHUCT-3Project/TopNWicketTakers?:language=en-US&amp;publish=yes&amp;:sid=&amp;:display_count=n&amp;:origin=viz_share_link" TargetMode="External"/><Relationship Id="rId2" Type="http://schemas.openxmlformats.org/officeDocument/2006/relationships/hyperlink" Target="https://public.tableau.com/views/PA2312044010024VIJAYANANTHUCT-3Project/TopNScore?:language=en-US&amp;publish=yes&amp;:sid=&amp;:display_count=n&amp;:origin=viz_share_link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ublic.tableau.com/views/PA2312044010024VIJAYANANTHUCT-3Project/TopNBowlingPerformance?:language=en-US&amp;publish=yes&amp;:sid=&amp;:display_count=n&amp;:origin=viz_share_link" TargetMode="External"/><Relationship Id="rId5" Type="http://schemas.openxmlformats.org/officeDocument/2006/relationships/hyperlink" Target="https://public.tableau.com/views/PA2312044010024VIJAYANANTHUCT-3Project/TopNEconomicBowlers?:language=en-US&amp;publish=yes&amp;:sid=&amp;:display_count=n&amp;:origin=viz_share_link" TargetMode="External"/><Relationship Id="rId4" Type="http://schemas.openxmlformats.org/officeDocument/2006/relationships/hyperlink" Target="https://public.tableau.com/views/PA2312044010024VIJAYANANTHUCT-3Project/TopNStrikeRates?:language=en-US&amp;publish=yes&amp;:sid=&amp;:display_count=n&amp;:origin=viz_share_link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PA2312044010024VIJAYANANTHUCT-3Project_WR/Dashboard2?:language=en-US&amp;publish=yes&amp;:sid=&amp;:display_count=n&amp;:origin=viz_share_link" TargetMode="External"/><Relationship Id="rId2" Type="http://schemas.openxmlformats.org/officeDocument/2006/relationships/hyperlink" Target="https://public.tableau.com/views/PA2312044010024VIJAYANANTHUCT-3Project_WR/Dashboard1?:language=en-US&amp;publish=yes&amp;:sid=&amp;:display_count=n&amp;:origin=viz_share_link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="" xmlns:a16="http://schemas.microsoft.com/office/drawing/2014/main" id="{CF543466-AAD6-4095-8493-00116C639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47493" y="2063671"/>
            <a:ext cx="9787705" cy="1987162"/>
          </a:xfrm>
        </p:spPr>
        <p:txBody>
          <a:bodyPr>
            <a:noAutofit/>
          </a:bodyPr>
          <a:lstStyle/>
          <a:p>
            <a:r>
              <a:rPr lang="en-US" sz="4400" dirty="0">
                <a:hlinkClick r:id="rId2"/>
              </a:rPr>
              <a:t>PA2312044010024 VIJAYANANTH U </a:t>
            </a:r>
            <a:r>
              <a:rPr lang="en-US" sz="4400" dirty="0" smtClean="0">
                <a:hlinkClick r:id="rId2"/>
              </a:rPr>
              <a:t/>
            </a:r>
            <a:br>
              <a:rPr lang="en-US" sz="4400" dirty="0" smtClean="0">
                <a:hlinkClick r:id="rId2"/>
              </a:rPr>
            </a:br>
            <a:r>
              <a:rPr lang="en-US" sz="4400" dirty="0" smtClean="0">
                <a:hlinkClick r:id="rId2"/>
              </a:rPr>
              <a:t>CT-3 Project</a:t>
            </a:r>
            <a:br>
              <a:rPr lang="en-US" sz="4400" dirty="0" smtClean="0">
                <a:hlinkClick r:id="rId2"/>
              </a:rPr>
            </a:br>
            <a:r>
              <a:rPr lang="en-US" sz="4400" b="1" dirty="0"/>
              <a:t>Advanced Data Visualization</a:t>
            </a:r>
            <a:br>
              <a:rPr lang="en-US" sz="4400" b="1" dirty="0"/>
            </a:br>
            <a:r>
              <a:rPr lang="en-US" sz="4400" b="1" dirty="0"/>
              <a:t>Using Tableau(IPL DATASET) </a:t>
            </a:r>
            <a:endParaRPr lang="en-US" sz="4400" dirty="0">
              <a:hlinkClick r:id="rId2"/>
            </a:endParaRPr>
          </a:p>
        </p:txBody>
      </p:sp>
      <p:sp>
        <p:nvSpPr>
          <p:cNvPr id="3" name="slide1">
            <a:extLst>
              <a:ext uri="{FF2B5EF4-FFF2-40B4-BE49-F238E27FC236}">
                <a16:creationId xmlns="" xmlns:a16="http://schemas.microsoft.com/office/drawing/2014/main" id="{C463968C-D154-4F84-B38A-B69FFFC65C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File created on: 5/12/2024 9:31:24 AM</a:t>
            </a:r>
          </a:p>
        </p:txBody>
      </p:sp>
      <p:sp>
        <p:nvSpPr>
          <p:cNvPr id="4" name="Rectangle 3"/>
          <p:cNvSpPr/>
          <p:nvPr/>
        </p:nvSpPr>
        <p:spPr>
          <a:xfrm>
            <a:off x="910108" y="454756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No. of Trophies Won">
            <a:extLst>
              <a:ext uri="{FF2B5EF4-FFF2-40B4-BE49-F238E27FC236}">
                <a16:creationId xmlns="" xmlns:a16="http://schemas.microsoft.com/office/drawing/2014/main" id="{BE21703F-1F49-45B1-804F-0CC168E7B0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62" y="657225"/>
            <a:ext cx="1065847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Top 5 Batsman">
            <a:extLst>
              <a:ext uri="{FF2B5EF4-FFF2-40B4-BE49-F238E27FC236}">
                <a16:creationId xmlns="" xmlns:a16="http://schemas.microsoft.com/office/drawing/2014/main" id="{DDD9F9DF-43B9-4A21-ADFA-E2A886BAB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62" y="676275"/>
            <a:ext cx="9744075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Top 5 Bowler">
            <a:extLst>
              <a:ext uri="{FF2B5EF4-FFF2-40B4-BE49-F238E27FC236}">
                <a16:creationId xmlns="" xmlns:a16="http://schemas.microsoft.com/office/drawing/2014/main" id="{235E467A-B219-46BB-9512-F9F8C7C85F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62" y="661987"/>
            <a:ext cx="9744075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Orange Cap">
            <a:extLst>
              <a:ext uri="{FF2B5EF4-FFF2-40B4-BE49-F238E27FC236}">
                <a16:creationId xmlns="" xmlns:a16="http://schemas.microsoft.com/office/drawing/2014/main" id="{19515B46-E0C3-47D2-9F02-9D643B5B1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96" y="206062"/>
            <a:ext cx="4568914" cy="256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Purple Cap">
            <a:extLst>
              <a:ext uri="{FF2B5EF4-FFF2-40B4-BE49-F238E27FC236}">
                <a16:creationId xmlns="" xmlns:a16="http://schemas.microsoft.com/office/drawing/2014/main" id="{E67FA675-1F97-4328-8733-3645D3925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79" y="292861"/>
            <a:ext cx="4285579" cy="274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Dashboard 1">
            <a:extLst>
              <a:ext uri="{FF2B5EF4-FFF2-40B4-BE49-F238E27FC236}">
                <a16:creationId xmlns="" xmlns:a16="http://schemas.microsoft.com/office/drawing/2014/main" id="{C10D8BB0-7213-47BF-B060-65A7B3EFA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1387"/>
            <a:ext cx="12192000" cy="517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5">
            <a:extLst>
              <a:ext uri="{FF2B5EF4-FFF2-40B4-BE49-F238E27FC236}">
                <a16:creationId xmlns="" xmlns:a16="http://schemas.microsoft.com/office/drawing/2014/main" id="{C965CD81-4F1F-49F1-96D2-A7CE8264D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" y="590550"/>
            <a:ext cx="1209675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075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ashboard 2">
            <a:extLst>
              <a:ext uri="{FF2B5EF4-FFF2-40B4-BE49-F238E27FC236}">
                <a16:creationId xmlns="" xmlns:a16="http://schemas.microsoft.com/office/drawing/2014/main" id="{2B7A1348-DEFC-483B-A2FB-942E47ADF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1387"/>
            <a:ext cx="12192000" cy="517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045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030" y="154546"/>
            <a:ext cx="10637949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TABLEAU PUBLIC LINK: ALL QUESTION SEPARETELY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://public.tableau.com/views/PA2312044010024VIJAYANANTHUCT-3Project/TopNScore?:language=en-US&amp;publish=yes&amp;:sid=&amp;:display_count=n&amp;:</a:t>
            </a:r>
            <a:r>
              <a:rPr lang="en-US" dirty="0" smtClean="0">
                <a:hlinkClick r:id="rId2"/>
              </a:rPr>
              <a:t>origin=viz_share_link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IN" dirty="0">
                <a:hlinkClick r:id="rId3"/>
              </a:rPr>
              <a:t>https://public.tableau.com/views/PA2312044010024VIJAYANANTHUCT-3Project/TopNWicketTakers?:language=en-US&amp;publish=yes&amp;:sid=&amp;:display_count=n&amp;:</a:t>
            </a:r>
            <a:r>
              <a:rPr lang="en-IN" dirty="0" smtClean="0">
                <a:hlinkClick r:id="rId3"/>
              </a:rPr>
              <a:t>origin=viz_share_link</a:t>
            </a:r>
            <a:endParaRPr lang="en-IN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IN" dirty="0">
                <a:hlinkClick r:id="rId4"/>
              </a:rPr>
              <a:t>https://public.tableau.com/views/PA2312044010024VIJAYANANTHUCT-3Project/TopNStrikeRates?:language=en-US&amp;publish=yes&amp;:sid=&amp;:display_count=n&amp;:</a:t>
            </a:r>
            <a:r>
              <a:rPr lang="en-IN" dirty="0" smtClean="0">
                <a:hlinkClick r:id="rId4"/>
              </a:rPr>
              <a:t>origin=viz_share_link</a:t>
            </a:r>
            <a:endParaRPr lang="en-IN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IN" dirty="0">
                <a:hlinkClick r:id="rId5"/>
              </a:rPr>
              <a:t>https://public.tableau.com/views/PA2312044010024VIJAYANANTHUCT-3Project/TopNEconomicBowlers?:language=en-US&amp;publish=yes&amp;:sid=&amp;:display_count=n&amp;:</a:t>
            </a:r>
            <a:r>
              <a:rPr lang="en-IN" dirty="0" smtClean="0">
                <a:hlinkClick r:id="rId5"/>
              </a:rPr>
              <a:t>origin=viz_share_link</a:t>
            </a:r>
            <a:endParaRPr lang="en-IN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IN" dirty="0">
                <a:hlinkClick r:id="rId6"/>
              </a:rPr>
              <a:t>https://public.tableau.com/views/PA2312044010024VIJAYANANTHUCT-3Project/TopNBowlingPerformance?:language=en-US&amp;publish=yes&amp;:sid=&amp;:display_count=n&amp;:</a:t>
            </a:r>
            <a:r>
              <a:rPr lang="en-IN" dirty="0" smtClean="0">
                <a:hlinkClick r:id="rId6"/>
              </a:rPr>
              <a:t>origin=viz_share_link</a:t>
            </a:r>
            <a:endParaRPr lang="en-IN" dirty="0" smtClean="0"/>
          </a:p>
          <a:p>
            <a:endParaRPr lang="en-IN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IN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IN" dirty="0" smtClean="0"/>
          </a:p>
          <a:p>
            <a:r>
              <a:rPr lang="en-IN" dirty="0">
                <a:hlinkClick r:id="rId5"/>
              </a:rPr>
              <a:t> </a:t>
            </a:r>
            <a:r>
              <a:rPr lang="en-IN" dirty="0" smtClean="0">
                <a:hlinkClick r:id="rId5"/>
              </a:rPr>
              <a:t>   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677099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6518" y="489397"/>
            <a:ext cx="85000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 </a:t>
            </a:r>
            <a:r>
              <a:rPr lang="en-US" dirty="0">
                <a:hlinkClick r:id="rId2"/>
              </a:rPr>
              <a:t>https://public.tableau.com/views/PA2312044010024VIJAYANANTHUCT-3Project_WR/Dashboard1?:language=en-US&amp;publish=yes&amp;:sid=&amp;:display_count=n&amp;:</a:t>
            </a:r>
            <a:r>
              <a:rPr lang="en-US" dirty="0" smtClean="0">
                <a:hlinkClick r:id="rId2"/>
              </a:rPr>
              <a:t>origin=viz_share_link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7. </a:t>
            </a:r>
            <a:r>
              <a:rPr lang="en-US" dirty="0">
                <a:hlinkClick r:id="rId3"/>
              </a:rPr>
              <a:t>https://public.tableau.com/views/PA2312044010024VIJAYANANTHUCT-3Project_WR/Dashboard2?:language=en-US&amp;publish=yes&amp;:sid=&amp;:display_count=n&amp;:</a:t>
            </a:r>
            <a:r>
              <a:rPr lang="en-US" dirty="0" smtClean="0">
                <a:hlinkClick r:id="rId3"/>
              </a:rPr>
              <a:t>origin=viz_share_link</a:t>
            </a:r>
            <a:endParaRPr lang="en-US" dirty="0" smtClean="0"/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927279" y="3580327"/>
            <a:ext cx="5628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https://github.com/VIJAYANANTH-U/vjananth</a:t>
            </a:r>
          </a:p>
        </p:txBody>
      </p:sp>
      <p:sp>
        <p:nvSpPr>
          <p:cNvPr id="4" name="Rectangle 3"/>
          <p:cNvSpPr/>
          <p:nvPr/>
        </p:nvSpPr>
        <p:spPr>
          <a:xfrm>
            <a:off x="268719" y="3004358"/>
            <a:ext cx="4030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err="1"/>
              <a:t>Url</a:t>
            </a:r>
            <a:r>
              <a:rPr lang="en-US" u="sng" dirty="0"/>
              <a:t> to access the workbook in </a:t>
            </a:r>
            <a:r>
              <a:rPr lang="en-US" u="sng" dirty="0" err="1"/>
              <a:t>GitHub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991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op N Score">
            <a:extLst>
              <a:ext uri="{FF2B5EF4-FFF2-40B4-BE49-F238E27FC236}">
                <a16:creationId xmlns="" xmlns:a16="http://schemas.microsoft.com/office/drawing/2014/main" id="{AA974B6B-D794-4254-B725-EBB2161E3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" y="571500"/>
            <a:ext cx="12087225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954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op N Wicket Takers">
            <a:extLst>
              <a:ext uri="{FF2B5EF4-FFF2-40B4-BE49-F238E27FC236}">
                <a16:creationId xmlns:a16="http://schemas.microsoft.com/office/drawing/2014/main" xmlns="" id="{A2CE7175-E07E-44D0-8D9F-BCDD59801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" y="590550"/>
            <a:ext cx="1152525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966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op N Strike Rates">
            <a:extLst>
              <a:ext uri="{FF2B5EF4-FFF2-40B4-BE49-F238E27FC236}">
                <a16:creationId xmlns:a16="http://schemas.microsoft.com/office/drawing/2014/main" xmlns="" id="{95E2369C-EB4B-4742-AF2A-FC4587407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5" y="590550"/>
            <a:ext cx="714375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93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op N Economic Bowlers">
            <a:extLst>
              <a:ext uri="{FF2B5EF4-FFF2-40B4-BE49-F238E27FC236}">
                <a16:creationId xmlns:a16="http://schemas.microsoft.com/office/drawing/2014/main" xmlns="" id="{987166E2-6708-48B8-B762-10D8941B0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425" y="590550"/>
            <a:ext cx="767715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49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op N Bowling Performance">
            <a:extLst>
              <a:ext uri="{FF2B5EF4-FFF2-40B4-BE49-F238E27FC236}">
                <a16:creationId xmlns:a16="http://schemas.microsoft.com/office/drawing/2014/main" xmlns="" id="{D3AA1E93-C8A7-4AC9-BC2C-7386A7C31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638175"/>
            <a:ext cx="10439400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568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otal Win Percentage">
            <a:extLst>
              <a:ext uri="{FF2B5EF4-FFF2-40B4-BE49-F238E27FC236}">
                <a16:creationId xmlns="" xmlns:a16="http://schemas.microsoft.com/office/drawing/2014/main" id="{83F86D89-2DAD-43C7-8D1D-189992418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712" y="657225"/>
            <a:ext cx="612457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Win % Home">
            <a:extLst>
              <a:ext uri="{FF2B5EF4-FFF2-40B4-BE49-F238E27FC236}">
                <a16:creationId xmlns="" xmlns:a16="http://schemas.microsoft.com/office/drawing/2014/main" id="{DD220137-140D-42AA-AF22-0E30393DC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637" y="657225"/>
            <a:ext cx="656272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Win% Away">
            <a:extLst>
              <a:ext uri="{FF2B5EF4-FFF2-40B4-BE49-F238E27FC236}">
                <a16:creationId xmlns="" xmlns:a16="http://schemas.microsoft.com/office/drawing/2014/main" id="{2876506D-F8B9-44F7-AF24-B7CB67909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537" y="657225"/>
            <a:ext cx="663892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79</TotalTime>
  <Words>109</Words>
  <Application>Microsoft Office PowerPoint</Application>
  <PresentationFormat>Widescreen</PresentationFormat>
  <Paragraphs>25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Facet</vt:lpstr>
      <vt:lpstr>PA2312044010024 VIJAYANANTH U  CT-3 Project Advanced Data Visualization Using Tableau(IPL DATASET)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PA2312044010024 VIJAYANANTH U CT-3 Project_WR</dc:title>
  <dc:creator>admin</dc:creator>
  <cp:lastModifiedBy>admin</cp:lastModifiedBy>
  <cp:revision>9</cp:revision>
  <dcterms:created xsi:type="dcterms:W3CDTF">2024-05-12T09:31:24Z</dcterms:created>
  <dcterms:modified xsi:type="dcterms:W3CDTF">2024-05-12T10:51:55Z</dcterms:modified>
</cp:coreProperties>
</file>