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512" y="2129409"/>
            <a:ext cx="398297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142872"/>
            <a:ext cx="4733290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alRaj-12/fullstack" TargetMode="External" /><Relationship Id="rId2" Type="http://schemas.openxmlformats.org/officeDocument/2006/relationships/hyperlink" Target="https://github.com/VIJAYARAGHULG/fullstack/tree/main" TargetMode="Externa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709" y="325907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67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648" y="2339720"/>
            <a:ext cx="304863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203669"/>
                </a:solidFill>
                <a:latin typeface="Arial"/>
                <a:cs typeface="Arial"/>
              </a:rPr>
              <a:t>Chat </a:t>
            </a:r>
            <a:r>
              <a:rPr sz="2400" b="1" spc="-5" dirty="0">
                <a:solidFill>
                  <a:srgbClr val="203669"/>
                </a:solidFill>
                <a:latin typeface="Arial"/>
                <a:cs typeface="Arial"/>
              </a:rPr>
              <a:t>Application</a:t>
            </a:r>
            <a:r>
              <a:rPr sz="2400" b="1" spc="-335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3669"/>
                </a:solidFill>
                <a:latin typeface="Arial"/>
                <a:cs typeface="Arial"/>
              </a:rPr>
              <a:t>and  </a:t>
            </a:r>
            <a:r>
              <a:rPr sz="2400" b="1" spc="20" dirty="0">
                <a:solidFill>
                  <a:srgbClr val="20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b="1" spc="-50" dirty="0">
                <a:solidFill>
                  <a:srgbClr val="20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-</a:t>
            </a:r>
            <a:r>
              <a:rPr sz="2400" b="1" spc="-90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5547" y="714755"/>
            <a:ext cx="4378452" cy="442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290" cy="4030979"/>
            <a:chOff x="0" y="638555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163" y="4030979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86" y="815416"/>
            <a:ext cx="2894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155" dirty="0">
                <a:solidFill>
                  <a:srgbClr val="C68A30"/>
                </a:solidFill>
                <a:latin typeface="Verdana"/>
                <a:cs typeface="Verdana"/>
              </a:rPr>
              <a:t>Chat</a:t>
            </a:r>
            <a:r>
              <a:rPr sz="1800" u="none" spc="-44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20" dirty="0">
                <a:solidFill>
                  <a:srgbClr val="C68A30"/>
                </a:solidFill>
                <a:latin typeface="Verdana"/>
                <a:cs typeface="Verdana"/>
              </a:rPr>
              <a:t>application</a:t>
            </a:r>
            <a:r>
              <a:rPr sz="1800" u="none" spc="-434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00" dirty="0">
                <a:solidFill>
                  <a:srgbClr val="C68A30"/>
                </a:solidFill>
                <a:latin typeface="Verdana"/>
                <a:cs typeface="Verdana"/>
              </a:rPr>
              <a:t>and</a:t>
            </a:r>
            <a:r>
              <a:rPr sz="1800" u="none" spc="-42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70" dirty="0">
                <a:solidFill>
                  <a:srgbClr val="C68A30"/>
                </a:solidFill>
                <a:latin typeface="Verdana"/>
                <a:cs typeface="Verdana"/>
              </a:rPr>
              <a:t>website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22605" marR="234315" indent="-287020">
              <a:lnSpc>
                <a:spcPct val="100000"/>
              </a:lnSpc>
              <a:spcBef>
                <a:spcPts val="700"/>
              </a:spcBef>
              <a:buSzPct val="133333"/>
              <a:buFont typeface="Times New Roman"/>
              <a:buChar char="▪"/>
              <a:tabLst>
                <a:tab pos="522605" algn="l"/>
                <a:tab pos="523240" algn="l"/>
              </a:tabLst>
            </a:pPr>
            <a:r>
              <a:rPr dirty="0"/>
              <a:t>The development of this project centered on </a:t>
            </a:r>
            <a:r>
              <a:rPr spc="-5" dirty="0"/>
              <a:t>the </a:t>
            </a:r>
            <a:r>
              <a:rPr dirty="0"/>
              <a:t>development of a  message protocol that would allow </a:t>
            </a:r>
            <a:r>
              <a:rPr spc="-5" dirty="0"/>
              <a:t>the </a:t>
            </a:r>
            <a:r>
              <a:rPr dirty="0"/>
              <a:t>application </a:t>
            </a:r>
            <a:r>
              <a:rPr spc="-5" dirty="0"/>
              <a:t>to </a:t>
            </a:r>
            <a:r>
              <a:rPr dirty="0"/>
              <a:t>properly log in  users, send messages, and perform </a:t>
            </a:r>
            <a:r>
              <a:rPr spc="-5" dirty="0"/>
              <a:t>system</a:t>
            </a:r>
            <a:r>
              <a:rPr spc="-185" dirty="0"/>
              <a:t> </a:t>
            </a:r>
            <a:r>
              <a:rPr dirty="0"/>
              <a:t>maintenance.</a:t>
            </a:r>
          </a:p>
        </p:txBody>
      </p:sp>
      <p:sp>
        <p:nvSpPr>
          <p:cNvPr id="8" name="object 8"/>
          <p:cNvSpPr/>
          <p:nvPr/>
        </p:nvSpPr>
        <p:spPr>
          <a:xfrm>
            <a:off x="4267200" y="242314"/>
            <a:ext cx="4876800" cy="490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863" y="1948446"/>
            <a:ext cx="814069" cy="2198370"/>
          </a:xfrm>
          <a:custGeom>
            <a:avLst/>
            <a:gdLst/>
            <a:ahLst/>
            <a:cxnLst/>
            <a:rect l="l" t="t" r="r" b="b"/>
            <a:pathLst>
              <a:path w="814070" h="2198370">
                <a:moveTo>
                  <a:pt x="814057" y="0"/>
                </a:moveTo>
                <a:lnTo>
                  <a:pt x="0" y="0"/>
                </a:lnTo>
                <a:lnTo>
                  <a:pt x="0" y="439534"/>
                </a:lnTo>
                <a:lnTo>
                  <a:pt x="0" y="879081"/>
                </a:lnTo>
                <a:lnTo>
                  <a:pt x="0" y="1318755"/>
                </a:lnTo>
                <a:lnTo>
                  <a:pt x="0" y="1758302"/>
                </a:lnTo>
                <a:lnTo>
                  <a:pt x="0" y="2197811"/>
                </a:lnTo>
                <a:lnTo>
                  <a:pt x="814057" y="2197811"/>
                </a:lnTo>
                <a:lnTo>
                  <a:pt x="814057" y="1758302"/>
                </a:lnTo>
                <a:lnTo>
                  <a:pt x="814057" y="1318755"/>
                </a:lnTo>
                <a:lnTo>
                  <a:pt x="814057" y="879081"/>
                </a:lnTo>
                <a:lnTo>
                  <a:pt x="814057" y="439534"/>
                </a:lnTo>
                <a:lnTo>
                  <a:pt x="814057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2003" y="1942083"/>
          <a:ext cx="4297680" cy="221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4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Vijayaraghul.G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Vimal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Raj.D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Vishwa.R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Teja.B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87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357" y="2999613"/>
            <a:ext cx="6166485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Learning</a:t>
            </a:r>
            <a:r>
              <a:rPr sz="1400" b="1" spc="-150" dirty="0">
                <a:solidFill>
                  <a:srgbClr val="C68A3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715" indent="-318770">
              <a:lnSpc>
                <a:spcPct val="100000"/>
              </a:lnSpc>
              <a:spcBef>
                <a:spcPts val="133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95" dirty="0">
                <a:latin typeface="Verdana"/>
                <a:cs typeface="Verdana"/>
              </a:rPr>
              <a:t>Get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to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know</a:t>
            </a:r>
            <a:r>
              <a:rPr sz="1400" spc="-36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about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conceptsof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project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bucketing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0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105" dirty="0">
                <a:latin typeface="Verdana"/>
                <a:cs typeface="Verdana"/>
              </a:rPr>
              <a:t>Knowing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various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frontend</a:t>
            </a:r>
            <a:r>
              <a:rPr sz="1400" spc="-25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development</a:t>
            </a:r>
            <a:r>
              <a:rPr sz="1400" spc="-33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framework</a:t>
            </a:r>
            <a:r>
              <a:rPr sz="1400" spc="-3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likeangular,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vue,react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80" dirty="0">
                <a:latin typeface="Verdana"/>
                <a:cs typeface="Verdana"/>
              </a:rPr>
              <a:t>Know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aboutvariousreact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topicslike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components,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props,state,life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cycleetc.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357" y="251282"/>
            <a:ext cx="82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270" dirty="0">
                <a:solidFill>
                  <a:srgbClr val="203669"/>
                </a:solidFill>
                <a:latin typeface="Verdana"/>
                <a:cs typeface="Verdana"/>
              </a:rPr>
              <a:t>Tas</a:t>
            </a:r>
            <a:r>
              <a:rPr sz="1800" u="none" spc="95" dirty="0">
                <a:solidFill>
                  <a:srgbClr val="203669"/>
                </a:solidFill>
                <a:latin typeface="Verdana"/>
                <a:cs typeface="Verdana"/>
              </a:rPr>
              <a:t>k</a:t>
            </a:r>
            <a:r>
              <a:rPr sz="1800" u="none" spc="114" dirty="0">
                <a:solidFill>
                  <a:srgbClr val="203669"/>
                </a:solidFill>
                <a:latin typeface="Verdana"/>
                <a:cs typeface="Verdana"/>
              </a:rPr>
              <a:t>-</a:t>
            </a:r>
            <a:r>
              <a:rPr sz="1800" u="none" dirty="0">
                <a:solidFill>
                  <a:srgbClr val="203669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323" y="616966"/>
            <a:ext cx="4906010" cy="1742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95" dirty="0">
                <a:solidFill>
                  <a:srgbClr val="095292"/>
                </a:solidFill>
                <a:latin typeface="Verdana"/>
                <a:cs typeface="Verdana"/>
              </a:rPr>
              <a:t>CreatevariousFront</a:t>
            </a:r>
            <a:r>
              <a:rPr sz="1600" b="1" spc="-390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220" dirty="0">
                <a:solidFill>
                  <a:srgbClr val="095292"/>
                </a:solidFill>
                <a:latin typeface="Verdana"/>
                <a:cs typeface="Verdana"/>
              </a:rPr>
              <a:t>EndPrograms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10" dirty="0">
                <a:latin typeface="Verdana"/>
                <a:cs typeface="Verdana"/>
              </a:rPr>
              <a:t>Draw</a:t>
            </a:r>
            <a:r>
              <a:rPr sz="1400" spc="-34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anddesign</a:t>
            </a:r>
            <a:r>
              <a:rPr sz="1400" spc="-36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auniform</a:t>
            </a:r>
            <a:r>
              <a:rPr sz="1400" spc="-30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front</a:t>
            </a:r>
            <a:r>
              <a:rPr sz="1400" spc="-30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endcode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for</a:t>
            </a:r>
            <a:r>
              <a:rPr sz="1400" spc="-29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chatapplication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sz="1600" b="1" spc="-215" dirty="0">
                <a:solidFill>
                  <a:srgbClr val="095292"/>
                </a:solidFill>
                <a:latin typeface="Verdana"/>
                <a:cs typeface="Verdana"/>
              </a:rPr>
              <a:t>Evaluation</a:t>
            </a:r>
            <a:r>
              <a:rPr sz="1600" b="1" spc="-400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95292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77520" indent="-317500">
              <a:lnSpc>
                <a:spcPct val="100000"/>
              </a:lnSpc>
              <a:spcBef>
                <a:spcPts val="39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150" dirty="0">
                <a:latin typeface="Verdana"/>
                <a:cs typeface="Verdana"/>
              </a:rPr>
              <a:t>100%Completion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of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the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abovetasks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1823" y="0"/>
            <a:ext cx="2932176" cy="514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87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741" y="537209"/>
            <a:ext cx="2586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output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636" y="822960"/>
            <a:ext cx="8110728" cy="3977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65378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180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 rot="10800000" flipV="1">
            <a:off x="2099764" y="1500188"/>
            <a:ext cx="49519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50" marR="5080" indent="-67437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hlinkClick r:id="rId2"/>
              </a:rPr>
              <a:t>https://github.com/VIJAYARAGHULG/fullstack/tree/main</a:t>
            </a:r>
            <a:endParaRPr spc="-10" dirty="0">
              <a:hlinkClick r:id="rId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77C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Chat application and website</vt:lpstr>
      <vt:lpstr>Task-2</vt:lpstr>
      <vt:lpstr>PowerPoint Presentation</vt:lpstr>
      <vt:lpstr>https://github.com/VIJAYARAGHULG/fullstack/tree/main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Vijaya raghul</cp:lastModifiedBy>
  <cp:revision>1</cp:revision>
  <dcterms:created xsi:type="dcterms:W3CDTF">2023-03-21T10:42:11Z</dcterms:created>
  <dcterms:modified xsi:type="dcterms:W3CDTF">2023-03-21T11:58:20Z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2023-03-21T00:00:00Z</vt:filetime>
  </property>
</Properties>
</file>