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59" y="0"/>
                </a:moveTo>
                <a:lnTo>
                  <a:pt x="0" y="0"/>
                </a:lnTo>
                <a:lnTo>
                  <a:pt x="0" y="374523"/>
                </a:lnTo>
                <a:lnTo>
                  <a:pt x="175259" y="374523"/>
                </a:lnTo>
                <a:lnTo>
                  <a:pt x="175259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87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59" y="0"/>
                </a:moveTo>
                <a:lnTo>
                  <a:pt x="0" y="0"/>
                </a:lnTo>
                <a:lnTo>
                  <a:pt x="0" y="374523"/>
                </a:lnTo>
                <a:lnTo>
                  <a:pt x="175259" y="374523"/>
                </a:lnTo>
                <a:lnTo>
                  <a:pt x="175259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512" y="2129409"/>
            <a:ext cx="398297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142872"/>
            <a:ext cx="4733290" cy="352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image" Target="../media/image12.png" /><Relationship Id="rId7" Type="http://schemas.openxmlformats.org/officeDocument/2006/relationships/image" Target="../media/image16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Relationship Id="rId9" Type="http://schemas.openxmlformats.org/officeDocument/2006/relationships/image" Target="../media/image18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malRaj-12/fullstack" TargetMode="Externa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709" y="325907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67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648" y="2339720"/>
            <a:ext cx="304863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203669"/>
                </a:solidFill>
                <a:latin typeface="Arial"/>
                <a:cs typeface="Arial"/>
              </a:rPr>
              <a:t>Chat </a:t>
            </a:r>
            <a:r>
              <a:rPr sz="2400" b="1" spc="-5" dirty="0">
                <a:solidFill>
                  <a:srgbClr val="203669"/>
                </a:solidFill>
                <a:latin typeface="Arial"/>
                <a:cs typeface="Arial"/>
              </a:rPr>
              <a:t>Application</a:t>
            </a:r>
            <a:r>
              <a:rPr sz="2400" b="1" spc="-335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3669"/>
                </a:solidFill>
                <a:latin typeface="Arial"/>
                <a:cs typeface="Arial"/>
              </a:rPr>
              <a:t>and  </a:t>
            </a:r>
            <a:r>
              <a:rPr sz="2400" b="1" spc="20" dirty="0">
                <a:solidFill>
                  <a:srgbClr val="20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b="1" spc="-50" dirty="0">
                <a:solidFill>
                  <a:srgbClr val="203669"/>
                </a:solidFill>
                <a:latin typeface="Arial"/>
                <a:cs typeface="Arial"/>
              </a:rPr>
              <a:t>Task </a:t>
            </a:r>
            <a:r>
              <a:rPr sz="2400" b="1" dirty="0">
                <a:solidFill>
                  <a:srgbClr val="203669"/>
                </a:solidFill>
                <a:latin typeface="Arial"/>
                <a:cs typeface="Arial"/>
              </a:rPr>
              <a:t>-</a:t>
            </a:r>
            <a:r>
              <a:rPr sz="2400" b="1" spc="-90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3669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5547" y="714755"/>
            <a:ext cx="4378452" cy="442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290" cy="4030979"/>
            <a:chOff x="0" y="638555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163" y="4030979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86" y="815416"/>
            <a:ext cx="2894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155" dirty="0">
                <a:solidFill>
                  <a:srgbClr val="C68A30"/>
                </a:solidFill>
                <a:latin typeface="Verdana"/>
                <a:cs typeface="Verdana"/>
              </a:rPr>
              <a:t>Chat</a:t>
            </a:r>
            <a:r>
              <a:rPr sz="1800" u="none" spc="-445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20" dirty="0">
                <a:solidFill>
                  <a:srgbClr val="C68A30"/>
                </a:solidFill>
                <a:latin typeface="Verdana"/>
                <a:cs typeface="Verdana"/>
              </a:rPr>
              <a:t>application</a:t>
            </a:r>
            <a:r>
              <a:rPr sz="1800" u="none" spc="-434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00" dirty="0">
                <a:solidFill>
                  <a:srgbClr val="C68A30"/>
                </a:solidFill>
                <a:latin typeface="Verdana"/>
                <a:cs typeface="Verdana"/>
              </a:rPr>
              <a:t>and</a:t>
            </a:r>
            <a:r>
              <a:rPr sz="1800" u="none" spc="-425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70" dirty="0">
                <a:solidFill>
                  <a:srgbClr val="C68A30"/>
                </a:solidFill>
                <a:latin typeface="Verdana"/>
                <a:cs typeface="Verdana"/>
              </a:rPr>
              <a:t>website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22605" marR="234315" indent="-287020">
              <a:lnSpc>
                <a:spcPct val="100000"/>
              </a:lnSpc>
              <a:spcBef>
                <a:spcPts val="700"/>
              </a:spcBef>
              <a:buSzPct val="133333"/>
              <a:buFont typeface="Times New Roman"/>
              <a:buChar char="▪"/>
              <a:tabLst>
                <a:tab pos="522605" algn="l"/>
                <a:tab pos="523240" algn="l"/>
              </a:tabLst>
            </a:pPr>
            <a:r>
              <a:rPr dirty="0"/>
              <a:t>The development of this project centered on </a:t>
            </a:r>
            <a:r>
              <a:rPr spc="-5" dirty="0"/>
              <a:t>the </a:t>
            </a:r>
            <a:r>
              <a:rPr dirty="0"/>
              <a:t>development of a  message protocol that would allow </a:t>
            </a:r>
            <a:r>
              <a:rPr spc="-5" dirty="0"/>
              <a:t>the </a:t>
            </a:r>
            <a:r>
              <a:rPr dirty="0"/>
              <a:t>application </a:t>
            </a:r>
            <a:r>
              <a:rPr spc="-5" dirty="0"/>
              <a:t>to </a:t>
            </a:r>
            <a:r>
              <a:rPr dirty="0"/>
              <a:t>properly log in  users, send messages, and perform </a:t>
            </a:r>
            <a:r>
              <a:rPr spc="-5" dirty="0"/>
              <a:t>system</a:t>
            </a:r>
            <a:r>
              <a:rPr spc="-185" dirty="0"/>
              <a:t> </a:t>
            </a:r>
            <a:r>
              <a:rPr dirty="0"/>
              <a:t>maintenance.</a:t>
            </a:r>
          </a:p>
        </p:txBody>
      </p:sp>
      <p:sp>
        <p:nvSpPr>
          <p:cNvPr id="8" name="object 8"/>
          <p:cNvSpPr/>
          <p:nvPr/>
        </p:nvSpPr>
        <p:spPr>
          <a:xfrm>
            <a:off x="4267200" y="242314"/>
            <a:ext cx="4876800" cy="490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863" y="1948446"/>
            <a:ext cx="814069" cy="2198370"/>
          </a:xfrm>
          <a:custGeom>
            <a:avLst/>
            <a:gdLst/>
            <a:ahLst/>
            <a:cxnLst/>
            <a:rect l="l" t="t" r="r" b="b"/>
            <a:pathLst>
              <a:path w="814070" h="2198370">
                <a:moveTo>
                  <a:pt x="814057" y="0"/>
                </a:moveTo>
                <a:lnTo>
                  <a:pt x="0" y="0"/>
                </a:lnTo>
                <a:lnTo>
                  <a:pt x="0" y="439534"/>
                </a:lnTo>
                <a:lnTo>
                  <a:pt x="0" y="879081"/>
                </a:lnTo>
                <a:lnTo>
                  <a:pt x="0" y="1318755"/>
                </a:lnTo>
                <a:lnTo>
                  <a:pt x="0" y="1758302"/>
                </a:lnTo>
                <a:lnTo>
                  <a:pt x="0" y="2197811"/>
                </a:lnTo>
                <a:lnTo>
                  <a:pt x="814057" y="2197811"/>
                </a:lnTo>
                <a:lnTo>
                  <a:pt x="814057" y="1758302"/>
                </a:lnTo>
                <a:lnTo>
                  <a:pt x="814057" y="1318755"/>
                </a:lnTo>
                <a:lnTo>
                  <a:pt x="814057" y="879081"/>
                </a:lnTo>
                <a:lnTo>
                  <a:pt x="814057" y="439534"/>
                </a:lnTo>
                <a:lnTo>
                  <a:pt x="814057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2003" y="1942083"/>
          <a:ext cx="4278628" cy="2197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4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Vijayaraghul.G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Vimal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Raj.D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Vishwa.R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Teja.B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87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357" y="2999613"/>
            <a:ext cx="6166485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Learning</a:t>
            </a:r>
            <a:r>
              <a:rPr sz="1400" b="1" spc="-150" dirty="0">
                <a:solidFill>
                  <a:srgbClr val="C68A3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715" indent="-318770">
              <a:lnSpc>
                <a:spcPct val="100000"/>
              </a:lnSpc>
              <a:spcBef>
                <a:spcPts val="133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95" dirty="0">
                <a:latin typeface="Verdana"/>
                <a:cs typeface="Verdana"/>
              </a:rPr>
              <a:t>Get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to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know</a:t>
            </a:r>
            <a:r>
              <a:rPr sz="1400" spc="-36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about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conceptsof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project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bucketing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0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105" dirty="0">
                <a:latin typeface="Verdana"/>
                <a:cs typeface="Verdana"/>
              </a:rPr>
              <a:t>Knowing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various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frontend</a:t>
            </a:r>
            <a:r>
              <a:rPr sz="1400" spc="-25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development</a:t>
            </a:r>
            <a:r>
              <a:rPr sz="1400" spc="-33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framework</a:t>
            </a:r>
            <a:r>
              <a:rPr sz="1400" spc="-3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likeangular,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vue,react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80" dirty="0">
                <a:latin typeface="Verdana"/>
                <a:cs typeface="Verdana"/>
              </a:rPr>
              <a:t>Know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aboutvariousreact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topicslike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components,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props,state,life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cycleetc.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357" y="251282"/>
            <a:ext cx="82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270" dirty="0">
                <a:solidFill>
                  <a:srgbClr val="203669"/>
                </a:solidFill>
                <a:latin typeface="Verdana"/>
                <a:cs typeface="Verdana"/>
              </a:rPr>
              <a:t>Tas</a:t>
            </a:r>
            <a:r>
              <a:rPr sz="1800" u="none" spc="95" dirty="0">
                <a:solidFill>
                  <a:srgbClr val="203669"/>
                </a:solidFill>
                <a:latin typeface="Verdana"/>
                <a:cs typeface="Verdana"/>
              </a:rPr>
              <a:t>k</a:t>
            </a:r>
            <a:r>
              <a:rPr sz="1800" u="none" spc="114" dirty="0">
                <a:solidFill>
                  <a:srgbClr val="203669"/>
                </a:solidFill>
                <a:latin typeface="Verdana"/>
                <a:cs typeface="Verdana"/>
              </a:rPr>
              <a:t>-</a:t>
            </a:r>
            <a:r>
              <a:rPr sz="1800" u="none" dirty="0">
                <a:solidFill>
                  <a:srgbClr val="203669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323" y="616966"/>
            <a:ext cx="4656455" cy="173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95" dirty="0">
                <a:solidFill>
                  <a:srgbClr val="095292"/>
                </a:solidFill>
                <a:latin typeface="Verdana"/>
                <a:cs typeface="Verdana"/>
              </a:rPr>
              <a:t>CreatevariousFront</a:t>
            </a:r>
            <a:r>
              <a:rPr sz="1600" b="1" spc="-390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220" dirty="0">
                <a:solidFill>
                  <a:srgbClr val="095292"/>
                </a:solidFill>
                <a:latin typeface="Verdana"/>
                <a:cs typeface="Verdana"/>
              </a:rPr>
              <a:t>EndPrograms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10" dirty="0">
                <a:latin typeface="Verdana"/>
                <a:cs typeface="Verdana"/>
              </a:rPr>
              <a:t>Draw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anddesignauniform</a:t>
            </a:r>
            <a:r>
              <a:rPr sz="1400" spc="-29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front</a:t>
            </a:r>
            <a:r>
              <a:rPr sz="1400" spc="-3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endcodefor</a:t>
            </a:r>
            <a:r>
              <a:rPr sz="1400" spc="-29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calculator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10" dirty="0">
                <a:latin typeface="Verdana"/>
                <a:cs typeface="Verdana"/>
              </a:rPr>
              <a:t>Draw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and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design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ainteractive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front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end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code</a:t>
            </a:r>
            <a:r>
              <a:rPr sz="1400" spc="-38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fortext-editor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sz="1600" b="1" spc="-215" dirty="0">
                <a:solidFill>
                  <a:srgbClr val="095292"/>
                </a:solidFill>
                <a:latin typeface="Verdana"/>
                <a:cs typeface="Verdana"/>
              </a:rPr>
              <a:t>Evaluation</a:t>
            </a:r>
            <a:r>
              <a:rPr sz="1600" b="1" spc="-355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95292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77520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150" dirty="0">
                <a:latin typeface="Verdana"/>
                <a:cs typeface="Verdana"/>
              </a:rPr>
              <a:t>100%Completion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of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the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abovetasks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741" y="537209"/>
            <a:ext cx="2115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Past calculator output</a:t>
            </a:r>
            <a:r>
              <a:rPr sz="1400" spc="-3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2251" y="1114044"/>
            <a:ext cx="8159496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4" y="928115"/>
            <a:ext cx="8436864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741" y="537209"/>
            <a:ext cx="2135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Past </a:t>
            </a:r>
            <a:r>
              <a:rPr sz="1400" spc="-5" dirty="0">
                <a:latin typeface="Arial"/>
                <a:cs typeface="Arial"/>
              </a:rPr>
              <a:t>text </a:t>
            </a:r>
            <a:r>
              <a:rPr sz="1400" dirty="0">
                <a:latin typeface="Arial"/>
                <a:cs typeface="Arial"/>
              </a:rPr>
              <a:t>editor output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42"/>
                </a:lnTo>
                <a:lnTo>
                  <a:pt x="135382" y="344042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1060703"/>
            <a:ext cx="3884676" cy="337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8731" y="2307335"/>
            <a:ext cx="82294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6708" y="3560064"/>
            <a:ext cx="80770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3471" y="1082039"/>
            <a:ext cx="82294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2067" y="4376928"/>
            <a:ext cx="82294" cy="82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1" y="0"/>
                  </a:moveTo>
                  <a:lnTo>
                    <a:pt x="978534" y="1142"/>
                  </a:lnTo>
                  <a:lnTo>
                    <a:pt x="930782" y="4444"/>
                  </a:lnTo>
                  <a:lnTo>
                    <a:pt x="883665" y="9905"/>
                  </a:lnTo>
                  <a:lnTo>
                    <a:pt x="837183" y="17525"/>
                  </a:lnTo>
                  <a:lnTo>
                    <a:pt x="791463" y="27177"/>
                  </a:lnTo>
                  <a:lnTo>
                    <a:pt x="746505" y="38735"/>
                  </a:lnTo>
                  <a:lnTo>
                    <a:pt x="702309" y="52324"/>
                  </a:lnTo>
                  <a:lnTo>
                    <a:pt x="659002" y="67817"/>
                  </a:lnTo>
                  <a:lnTo>
                    <a:pt x="616711" y="85216"/>
                  </a:lnTo>
                  <a:lnTo>
                    <a:pt x="575309" y="104393"/>
                  </a:lnTo>
                  <a:lnTo>
                    <a:pt x="534923" y="125349"/>
                  </a:lnTo>
                  <a:lnTo>
                    <a:pt x="495680" y="147954"/>
                  </a:lnTo>
                  <a:lnTo>
                    <a:pt x="457453" y="172212"/>
                  </a:lnTo>
                  <a:lnTo>
                    <a:pt x="420369" y="198119"/>
                  </a:lnTo>
                  <a:lnTo>
                    <a:pt x="384682" y="225551"/>
                  </a:lnTo>
                  <a:lnTo>
                    <a:pt x="350138" y="254635"/>
                  </a:lnTo>
                  <a:lnTo>
                    <a:pt x="316864" y="284988"/>
                  </a:lnTo>
                  <a:lnTo>
                    <a:pt x="284988" y="316864"/>
                  </a:lnTo>
                  <a:lnTo>
                    <a:pt x="254634" y="350138"/>
                  </a:lnTo>
                  <a:lnTo>
                    <a:pt x="225551" y="384682"/>
                  </a:lnTo>
                  <a:lnTo>
                    <a:pt x="198119" y="420369"/>
                  </a:lnTo>
                  <a:lnTo>
                    <a:pt x="172211" y="457453"/>
                  </a:lnTo>
                  <a:lnTo>
                    <a:pt x="147954" y="495680"/>
                  </a:lnTo>
                  <a:lnTo>
                    <a:pt x="125348" y="534923"/>
                  </a:lnTo>
                  <a:lnTo>
                    <a:pt x="104393" y="575309"/>
                  </a:lnTo>
                  <a:lnTo>
                    <a:pt x="85216" y="616711"/>
                  </a:lnTo>
                  <a:lnTo>
                    <a:pt x="67817" y="659002"/>
                  </a:lnTo>
                  <a:lnTo>
                    <a:pt x="52323" y="702309"/>
                  </a:lnTo>
                  <a:lnTo>
                    <a:pt x="38734" y="746505"/>
                  </a:lnTo>
                  <a:lnTo>
                    <a:pt x="27177" y="791463"/>
                  </a:lnTo>
                  <a:lnTo>
                    <a:pt x="17525" y="837183"/>
                  </a:lnTo>
                  <a:lnTo>
                    <a:pt x="9905" y="883665"/>
                  </a:lnTo>
                  <a:lnTo>
                    <a:pt x="4444" y="930782"/>
                  </a:lnTo>
                  <a:lnTo>
                    <a:pt x="1142" y="978534"/>
                  </a:lnTo>
                  <a:lnTo>
                    <a:pt x="0" y="1026921"/>
                  </a:lnTo>
                  <a:lnTo>
                    <a:pt x="1142" y="1075308"/>
                  </a:lnTo>
                  <a:lnTo>
                    <a:pt x="4444" y="1123060"/>
                  </a:lnTo>
                  <a:lnTo>
                    <a:pt x="9905" y="1170177"/>
                  </a:lnTo>
                  <a:lnTo>
                    <a:pt x="17525" y="1216659"/>
                  </a:lnTo>
                  <a:lnTo>
                    <a:pt x="27177" y="1262379"/>
                  </a:lnTo>
                  <a:lnTo>
                    <a:pt x="38734" y="1307338"/>
                  </a:lnTo>
                  <a:lnTo>
                    <a:pt x="52323" y="1351533"/>
                  </a:lnTo>
                  <a:lnTo>
                    <a:pt x="67817" y="1394840"/>
                  </a:lnTo>
                  <a:lnTo>
                    <a:pt x="85216" y="1437132"/>
                  </a:lnTo>
                  <a:lnTo>
                    <a:pt x="104393" y="1478533"/>
                  </a:lnTo>
                  <a:lnTo>
                    <a:pt x="125348" y="1518920"/>
                  </a:lnTo>
                  <a:lnTo>
                    <a:pt x="147954" y="1558163"/>
                  </a:lnTo>
                  <a:lnTo>
                    <a:pt x="172211" y="1596389"/>
                  </a:lnTo>
                  <a:lnTo>
                    <a:pt x="198119" y="1633473"/>
                  </a:lnTo>
                  <a:lnTo>
                    <a:pt x="225551" y="1669160"/>
                  </a:lnTo>
                  <a:lnTo>
                    <a:pt x="254634" y="1703704"/>
                  </a:lnTo>
                  <a:lnTo>
                    <a:pt x="284988" y="1736978"/>
                  </a:lnTo>
                  <a:lnTo>
                    <a:pt x="316864" y="1768855"/>
                  </a:lnTo>
                  <a:lnTo>
                    <a:pt x="350138" y="1799208"/>
                  </a:lnTo>
                  <a:lnTo>
                    <a:pt x="384682" y="1828291"/>
                  </a:lnTo>
                  <a:lnTo>
                    <a:pt x="420369" y="1855723"/>
                  </a:lnTo>
                  <a:lnTo>
                    <a:pt x="457453" y="1881632"/>
                  </a:lnTo>
                  <a:lnTo>
                    <a:pt x="495680" y="1905889"/>
                  </a:lnTo>
                  <a:lnTo>
                    <a:pt x="534923" y="1928495"/>
                  </a:lnTo>
                  <a:lnTo>
                    <a:pt x="575309" y="1949449"/>
                  </a:lnTo>
                  <a:lnTo>
                    <a:pt x="616711" y="1968627"/>
                  </a:lnTo>
                  <a:lnTo>
                    <a:pt x="659002" y="1986026"/>
                  </a:lnTo>
                  <a:lnTo>
                    <a:pt x="702309" y="2001520"/>
                  </a:lnTo>
                  <a:lnTo>
                    <a:pt x="746505" y="2015108"/>
                  </a:lnTo>
                  <a:lnTo>
                    <a:pt x="791463" y="2026665"/>
                  </a:lnTo>
                  <a:lnTo>
                    <a:pt x="837183" y="2036317"/>
                  </a:lnTo>
                  <a:lnTo>
                    <a:pt x="883665" y="2043938"/>
                  </a:lnTo>
                  <a:lnTo>
                    <a:pt x="930782" y="2049398"/>
                  </a:lnTo>
                  <a:lnTo>
                    <a:pt x="978534" y="2052701"/>
                  </a:lnTo>
                  <a:lnTo>
                    <a:pt x="1026921" y="2053843"/>
                  </a:lnTo>
                  <a:lnTo>
                    <a:pt x="1075308" y="2052701"/>
                  </a:lnTo>
                  <a:lnTo>
                    <a:pt x="1123060" y="2049398"/>
                  </a:lnTo>
                  <a:lnTo>
                    <a:pt x="1170177" y="2043938"/>
                  </a:lnTo>
                  <a:lnTo>
                    <a:pt x="1216659" y="2036317"/>
                  </a:lnTo>
                  <a:lnTo>
                    <a:pt x="1262379" y="2026665"/>
                  </a:lnTo>
                  <a:lnTo>
                    <a:pt x="1307338" y="2015108"/>
                  </a:lnTo>
                  <a:lnTo>
                    <a:pt x="1351533" y="2001520"/>
                  </a:lnTo>
                  <a:lnTo>
                    <a:pt x="1394840" y="1986026"/>
                  </a:lnTo>
                  <a:lnTo>
                    <a:pt x="1437131" y="1968627"/>
                  </a:lnTo>
                  <a:lnTo>
                    <a:pt x="1478533" y="1949449"/>
                  </a:lnTo>
                  <a:lnTo>
                    <a:pt x="1518919" y="1928495"/>
                  </a:lnTo>
                  <a:lnTo>
                    <a:pt x="1558163" y="1905889"/>
                  </a:lnTo>
                  <a:lnTo>
                    <a:pt x="1596389" y="1881632"/>
                  </a:lnTo>
                  <a:lnTo>
                    <a:pt x="1633473" y="1855723"/>
                  </a:lnTo>
                  <a:lnTo>
                    <a:pt x="1669160" y="1828291"/>
                  </a:lnTo>
                  <a:lnTo>
                    <a:pt x="1703704" y="1799208"/>
                  </a:lnTo>
                  <a:lnTo>
                    <a:pt x="1736978" y="1768855"/>
                  </a:lnTo>
                  <a:lnTo>
                    <a:pt x="1768855" y="1736978"/>
                  </a:lnTo>
                  <a:lnTo>
                    <a:pt x="1799208" y="1703704"/>
                  </a:lnTo>
                  <a:lnTo>
                    <a:pt x="1828291" y="1669160"/>
                  </a:lnTo>
                  <a:lnTo>
                    <a:pt x="1855723" y="1633473"/>
                  </a:lnTo>
                  <a:lnTo>
                    <a:pt x="1881631" y="1596389"/>
                  </a:lnTo>
                  <a:lnTo>
                    <a:pt x="1905889" y="1558163"/>
                  </a:lnTo>
                  <a:lnTo>
                    <a:pt x="1928494" y="1518920"/>
                  </a:lnTo>
                  <a:lnTo>
                    <a:pt x="1949450" y="1478533"/>
                  </a:lnTo>
                  <a:lnTo>
                    <a:pt x="1968627" y="1437132"/>
                  </a:lnTo>
                  <a:lnTo>
                    <a:pt x="1986026" y="1394840"/>
                  </a:lnTo>
                  <a:lnTo>
                    <a:pt x="2001519" y="1351533"/>
                  </a:lnTo>
                  <a:lnTo>
                    <a:pt x="2015108" y="1307338"/>
                  </a:lnTo>
                  <a:lnTo>
                    <a:pt x="2026665" y="1262379"/>
                  </a:lnTo>
                  <a:lnTo>
                    <a:pt x="2036317" y="1216659"/>
                  </a:lnTo>
                  <a:lnTo>
                    <a:pt x="2043938" y="1170177"/>
                  </a:lnTo>
                  <a:lnTo>
                    <a:pt x="2049398" y="1123060"/>
                  </a:lnTo>
                  <a:lnTo>
                    <a:pt x="2052701" y="1075308"/>
                  </a:lnTo>
                  <a:lnTo>
                    <a:pt x="2053843" y="1026921"/>
                  </a:lnTo>
                  <a:lnTo>
                    <a:pt x="2052701" y="978534"/>
                  </a:lnTo>
                  <a:lnTo>
                    <a:pt x="2049398" y="930782"/>
                  </a:lnTo>
                  <a:lnTo>
                    <a:pt x="2043938" y="883665"/>
                  </a:lnTo>
                  <a:lnTo>
                    <a:pt x="2036317" y="837183"/>
                  </a:lnTo>
                  <a:lnTo>
                    <a:pt x="2026665" y="791463"/>
                  </a:lnTo>
                  <a:lnTo>
                    <a:pt x="2015108" y="746505"/>
                  </a:lnTo>
                  <a:lnTo>
                    <a:pt x="2001519" y="702309"/>
                  </a:lnTo>
                  <a:lnTo>
                    <a:pt x="1986026" y="659002"/>
                  </a:lnTo>
                  <a:lnTo>
                    <a:pt x="1968627" y="616711"/>
                  </a:lnTo>
                  <a:lnTo>
                    <a:pt x="1949450" y="575309"/>
                  </a:lnTo>
                  <a:lnTo>
                    <a:pt x="1928494" y="534923"/>
                  </a:lnTo>
                  <a:lnTo>
                    <a:pt x="1905889" y="495680"/>
                  </a:lnTo>
                  <a:lnTo>
                    <a:pt x="1881631" y="457453"/>
                  </a:lnTo>
                  <a:lnTo>
                    <a:pt x="1855723" y="420369"/>
                  </a:lnTo>
                  <a:lnTo>
                    <a:pt x="1828291" y="384682"/>
                  </a:lnTo>
                  <a:lnTo>
                    <a:pt x="1799208" y="350138"/>
                  </a:lnTo>
                  <a:lnTo>
                    <a:pt x="1768855" y="316864"/>
                  </a:lnTo>
                  <a:lnTo>
                    <a:pt x="1736978" y="284988"/>
                  </a:lnTo>
                  <a:lnTo>
                    <a:pt x="1703704" y="254635"/>
                  </a:lnTo>
                  <a:lnTo>
                    <a:pt x="1669160" y="225551"/>
                  </a:lnTo>
                  <a:lnTo>
                    <a:pt x="1633473" y="198119"/>
                  </a:lnTo>
                  <a:lnTo>
                    <a:pt x="1596389" y="172212"/>
                  </a:lnTo>
                  <a:lnTo>
                    <a:pt x="1558163" y="147954"/>
                  </a:lnTo>
                  <a:lnTo>
                    <a:pt x="1518919" y="125349"/>
                  </a:lnTo>
                  <a:lnTo>
                    <a:pt x="1478533" y="104393"/>
                  </a:lnTo>
                  <a:lnTo>
                    <a:pt x="1437131" y="85216"/>
                  </a:lnTo>
                  <a:lnTo>
                    <a:pt x="1394840" y="67817"/>
                  </a:lnTo>
                  <a:lnTo>
                    <a:pt x="1351533" y="52324"/>
                  </a:lnTo>
                  <a:lnTo>
                    <a:pt x="1307338" y="38735"/>
                  </a:lnTo>
                  <a:lnTo>
                    <a:pt x="1262379" y="27177"/>
                  </a:lnTo>
                  <a:lnTo>
                    <a:pt x="1216659" y="17525"/>
                  </a:lnTo>
                  <a:lnTo>
                    <a:pt x="1170177" y="9905"/>
                  </a:lnTo>
                  <a:lnTo>
                    <a:pt x="1123060" y="4444"/>
                  </a:lnTo>
                  <a:lnTo>
                    <a:pt x="1075308" y="1142"/>
                  </a:lnTo>
                  <a:lnTo>
                    <a:pt x="102692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43" y="978534"/>
                  </a:lnTo>
                  <a:lnTo>
                    <a:pt x="4445" y="930782"/>
                  </a:lnTo>
                  <a:lnTo>
                    <a:pt x="9906" y="883665"/>
                  </a:lnTo>
                  <a:lnTo>
                    <a:pt x="17526" y="837183"/>
                  </a:lnTo>
                  <a:lnTo>
                    <a:pt x="27178" y="791463"/>
                  </a:lnTo>
                  <a:lnTo>
                    <a:pt x="38735" y="746505"/>
                  </a:lnTo>
                  <a:lnTo>
                    <a:pt x="52324" y="702309"/>
                  </a:lnTo>
                  <a:lnTo>
                    <a:pt x="67818" y="659002"/>
                  </a:lnTo>
                  <a:lnTo>
                    <a:pt x="85217" y="616711"/>
                  </a:lnTo>
                  <a:lnTo>
                    <a:pt x="104394" y="575309"/>
                  </a:lnTo>
                  <a:lnTo>
                    <a:pt x="125349" y="534923"/>
                  </a:lnTo>
                  <a:lnTo>
                    <a:pt x="147955" y="495680"/>
                  </a:lnTo>
                  <a:lnTo>
                    <a:pt x="172212" y="457453"/>
                  </a:lnTo>
                  <a:lnTo>
                    <a:pt x="198120" y="420369"/>
                  </a:lnTo>
                  <a:lnTo>
                    <a:pt x="225552" y="384682"/>
                  </a:lnTo>
                  <a:lnTo>
                    <a:pt x="254635" y="350138"/>
                  </a:lnTo>
                  <a:lnTo>
                    <a:pt x="284988" y="316864"/>
                  </a:lnTo>
                  <a:lnTo>
                    <a:pt x="316865" y="284988"/>
                  </a:lnTo>
                  <a:lnTo>
                    <a:pt x="350139" y="254634"/>
                  </a:lnTo>
                  <a:lnTo>
                    <a:pt x="384683" y="225551"/>
                  </a:lnTo>
                  <a:lnTo>
                    <a:pt x="420370" y="198119"/>
                  </a:lnTo>
                  <a:lnTo>
                    <a:pt x="457454" y="172212"/>
                  </a:lnTo>
                  <a:lnTo>
                    <a:pt x="495681" y="147954"/>
                  </a:lnTo>
                  <a:lnTo>
                    <a:pt x="534924" y="125349"/>
                  </a:lnTo>
                  <a:lnTo>
                    <a:pt x="575310" y="104393"/>
                  </a:lnTo>
                  <a:lnTo>
                    <a:pt x="616712" y="85216"/>
                  </a:lnTo>
                  <a:lnTo>
                    <a:pt x="659003" y="67817"/>
                  </a:lnTo>
                  <a:lnTo>
                    <a:pt x="702310" y="52324"/>
                  </a:lnTo>
                  <a:lnTo>
                    <a:pt x="746506" y="38734"/>
                  </a:lnTo>
                  <a:lnTo>
                    <a:pt x="791464" y="27177"/>
                  </a:lnTo>
                  <a:lnTo>
                    <a:pt x="837184" y="17525"/>
                  </a:lnTo>
                  <a:lnTo>
                    <a:pt x="883666" y="9905"/>
                  </a:lnTo>
                  <a:lnTo>
                    <a:pt x="930783" y="4444"/>
                  </a:lnTo>
                  <a:lnTo>
                    <a:pt x="978535" y="1142"/>
                  </a:lnTo>
                  <a:lnTo>
                    <a:pt x="1026922" y="0"/>
                  </a:lnTo>
                  <a:lnTo>
                    <a:pt x="1075309" y="1142"/>
                  </a:lnTo>
                  <a:lnTo>
                    <a:pt x="1123061" y="4444"/>
                  </a:lnTo>
                  <a:lnTo>
                    <a:pt x="1170178" y="9905"/>
                  </a:lnTo>
                  <a:lnTo>
                    <a:pt x="1216660" y="17525"/>
                  </a:lnTo>
                  <a:lnTo>
                    <a:pt x="1262380" y="27177"/>
                  </a:lnTo>
                  <a:lnTo>
                    <a:pt x="1307338" y="38734"/>
                  </a:lnTo>
                  <a:lnTo>
                    <a:pt x="1351534" y="52324"/>
                  </a:lnTo>
                  <a:lnTo>
                    <a:pt x="1394841" y="67817"/>
                  </a:lnTo>
                  <a:lnTo>
                    <a:pt x="1437132" y="85216"/>
                  </a:lnTo>
                  <a:lnTo>
                    <a:pt x="1478534" y="104393"/>
                  </a:lnTo>
                  <a:lnTo>
                    <a:pt x="1518920" y="125349"/>
                  </a:lnTo>
                  <a:lnTo>
                    <a:pt x="1558163" y="147954"/>
                  </a:lnTo>
                  <a:lnTo>
                    <a:pt x="1596390" y="172212"/>
                  </a:lnTo>
                  <a:lnTo>
                    <a:pt x="1633474" y="198119"/>
                  </a:lnTo>
                  <a:lnTo>
                    <a:pt x="1669161" y="225551"/>
                  </a:lnTo>
                  <a:lnTo>
                    <a:pt x="1703705" y="254634"/>
                  </a:lnTo>
                  <a:lnTo>
                    <a:pt x="1736979" y="284988"/>
                  </a:lnTo>
                  <a:lnTo>
                    <a:pt x="1768856" y="316864"/>
                  </a:lnTo>
                  <a:lnTo>
                    <a:pt x="1799209" y="350138"/>
                  </a:lnTo>
                  <a:lnTo>
                    <a:pt x="1828292" y="384682"/>
                  </a:lnTo>
                  <a:lnTo>
                    <a:pt x="1855724" y="420369"/>
                  </a:lnTo>
                  <a:lnTo>
                    <a:pt x="1881632" y="457453"/>
                  </a:lnTo>
                  <a:lnTo>
                    <a:pt x="1905889" y="495680"/>
                  </a:lnTo>
                  <a:lnTo>
                    <a:pt x="1928495" y="534923"/>
                  </a:lnTo>
                  <a:lnTo>
                    <a:pt x="1949450" y="575309"/>
                  </a:lnTo>
                  <a:lnTo>
                    <a:pt x="1968627" y="616711"/>
                  </a:lnTo>
                  <a:lnTo>
                    <a:pt x="1986026" y="659002"/>
                  </a:lnTo>
                  <a:lnTo>
                    <a:pt x="2001520" y="702309"/>
                  </a:lnTo>
                  <a:lnTo>
                    <a:pt x="2015109" y="746505"/>
                  </a:lnTo>
                  <a:lnTo>
                    <a:pt x="2026666" y="791463"/>
                  </a:lnTo>
                  <a:lnTo>
                    <a:pt x="2036318" y="837183"/>
                  </a:lnTo>
                  <a:lnTo>
                    <a:pt x="2043938" y="883665"/>
                  </a:lnTo>
                  <a:lnTo>
                    <a:pt x="2049399" y="930782"/>
                  </a:lnTo>
                  <a:lnTo>
                    <a:pt x="2052701" y="978534"/>
                  </a:lnTo>
                  <a:lnTo>
                    <a:pt x="2053844" y="1026921"/>
                  </a:lnTo>
                  <a:lnTo>
                    <a:pt x="2052701" y="1075308"/>
                  </a:lnTo>
                  <a:lnTo>
                    <a:pt x="2049399" y="1123060"/>
                  </a:lnTo>
                  <a:lnTo>
                    <a:pt x="2043938" y="1170177"/>
                  </a:lnTo>
                  <a:lnTo>
                    <a:pt x="2036318" y="1216659"/>
                  </a:lnTo>
                  <a:lnTo>
                    <a:pt x="2026666" y="1262379"/>
                  </a:lnTo>
                  <a:lnTo>
                    <a:pt x="2015109" y="1307337"/>
                  </a:lnTo>
                  <a:lnTo>
                    <a:pt x="2001520" y="1351533"/>
                  </a:lnTo>
                  <a:lnTo>
                    <a:pt x="1986026" y="1394840"/>
                  </a:lnTo>
                  <a:lnTo>
                    <a:pt x="1968627" y="1437131"/>
                  </a:lnTo>
                  <a:lnTo>
                    <a:pt x="1949450" y="1478533"/>
                  </a:lnTo>
                  <a:lnTo>
                    <a:pt x="1928495" y="1518920"/>
                  </a:lnTo>
                  <a:lnTo>
                    <a:pt x="1905889" y="1558162"/>
                  </a:lnTo>
                  <a:lnTo>
                    <a:pt x="1881632" y="1596389"/>
                  </a:lnTo>
                  <a:lnTo>
                    <a:pt x="1855724" y="1633473"/>
                  </a:lnTo>
                  <a:lnTo>
                    <a:pt x="1828292" y="1669160"/>
                  </a:lnTo>
                  <a:lnTo>
                    <a:pt x="1799209" y="1703704"/>
                  </a:lnTo>
                  <a:lnTo>
                    <a:pt x="1768856" y="1736978"/>
                  </a:lnTo>
                  <a:lnTo>
                    <a:pt x="1736979" y="1768855"/>
                  </a:lnTo>
                  <a:lnTo>
                    <a:pt x="1703705" y="1799208"/>
                  </a:lnTo>
                  <a:lnTo>
                    <a:pt x="1669161" y="1828291"/>
                  </a:lnTo>
                  <a:lnTo>
                    <a:pt x="1633474" y="1855723"/>
                  </a:lnTo>
                  <a:lnTo>
                    <a:pt x="1596390" y="1881631"/>
                  </a:lnTo>
                  <a:lnTo>
                    <a:pt x="1558163" y="1905889"/>
                  </a:lnTo>
                  <a:lnTo>
                    <a:pt x="1518920" y="1928495"/>
                  </a:lnTo>
                  <a:lnTo>
                    <a:pt x="1478534" y="1949449"/>
                  </a:lnTo>
                  <a:lnTo>
                    <a:pt x="1437132" y="1968627"/>
                  </a:lnTo>
                  <a:lnTo>
                    <a:pt x="1394841" y="1986026"/>
                  </a:lnTo>
                  <a:lnTo>
                    <a:pt x="1351534" y="2001520"/>
                  </a:lnTo>
                  <a:lnTo>
                    <a:pt x="1307338" y="2015108"/>
                  </a:lnTo>
                  <a:lnTo>
                    <a:pt x="1262380" y="2026665"/>
                  </a:lnTo>
                  <a:lnTo>
                    <a:pt x="1216660" y="2036317"/>
                  </a:lnTo>
                  <a:lnTo>
                    <a:pt x="1170178" y="2043937"/>
                  </a:lnTo>
                  <a:lnTo>
                    <a:pt x="1123061" y="2049398"/>
                  </a:lnTo>
                  <a:lnTo>
                    <a:pt x="1075309" y="2052701"/>
                  </a:lnTo>
                  <a:lnTo>
                    <a:pt x="1026922" y="2053843"/>
                  </a:lnTo>
                  <a:lnTo>
                    <a:pt x="978535" y="2052701"/>
                  </a:lnTo>
                  <a:lnTo>
                    <a:pt x="930783" y="2049398"/>
                  </a:lnTo>
                  <a:lnTo>
                    <a:pt x="883666" y="2043937"/>
                  </a:lnTo>
                  <a:lnTo>
                    <a:pt x="837184" y="2036317"/>
                  </a:lnTo>
                  <a:lnTo>
                    <a:pt x="791464" y="2026665"/>
                  </a:lnTo>
                  <a:lnTo>
                    <a:pt x="746506" y="2015108"/>
                  </a:lnTo>
                  <a:lnTo>
                    <a:pt x="702310" y="2001520"/>
                  </a:lnTo>
                  <a:lnTo>
                    <a:pt x="659003" y="1986026"/>
                  </a:lnTo>
                  <a:lnTo>
                    <a:pt x="616712" y="1968627"/>
                  </a:lnTo>
                  <a:lnTo>
                    <a:pt x="575310" y="1949449"/>
                  </a:lnTo>
                  <a:lnTo>
                    <a:pt x="534924" y="1928495"/>
                  </a:lnTo>
                  <a:lnTo>
                    <a:pt x="495681" y="1905889"/>
                  </a:lnTo>
                  <a:lnTo>
                    <a:pt x="457454" y="1881631"/>
                  </a:lnTo>
                  <a:lnTo>
                    <a:pt x="420370" y="1855723"/>
                  </a:lnTo>
                  <a:lnTo>
                    <a:pt x="384683" y="1828291"/>
                  </a:lnTo>
                  <a:lnTo>
                    <a:pt x="350139" y="1799208"/>
                  </a:lnTo>
                  <a:lnTo>
                    <a:pt x="316865" y="1768855"/>
                  </a:lnTo>
                  <a:lnTo>
                    <a:pt x="284988" y="1736978"/>
                  </a:lnTo>
                  <a:lnTo>
                    <a:pt x="254635" y="1703704"/>
                  </a:lnTo>
                  <a:lnTo>
                    <a:pt x="225552" y="1669160"/>
                  </a:lnTo>
                  <a:lnTo>
                    <a:pt x="198120" y="1633473"/>
                  </a:lnTo>
                  <a:lnTo>
                    <a:pt x="172212" y="1596389"/>
                  </a:lnTo>
                  <a:lnTo>
                    <a:pt x="147955" y="1558162"/>
                  </a:lnTo>
                  <a:lnTo>
                    <a:pt x="125349" y="1518920"/>
                  </a:lnTo>
                  <a:lnTo>
                    <a:pt x="104394" y="1478533"/>
                  </a:lnTo>
                  <a:lnTo>
                    <a:pt x="85217" y="1437131"/>
                  </a:lnTo>
                  <a:lnTo>
                    <a:pt x="67818" y="1394840"/>
                  </a:lnTo>
                  <a:lnTo>
                    <a:pt x="52324" y="1351533"/>
                  </a:lnTo>
                  <a:lnTo>
                    <a:pt x="38735" y="1307337"/>
                  </a:lnTo>
                  <a:lnTo>
                    <a:pt x="27178" y="1262379"/>
                  </a:lnTo>
                  <a:lnTo>
                    <a:pt x="17526" y="1216659"/>
                  </a:lnTo>
                  <a:lnTo>
                    <a:pt x="9906" y="1170177"/>
                  </a:lnTo>
                  <a:lnTo>
                    <a:pt x="4445" y="1123060"/>
                  </a:lnTo>
                  <a:lnTo>
                    <a:pt x="1143" y="107530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2946" y="0"/>
                  </a:moveTo>
                  <a:lnTo>
                    <a:pt x="924432" y="1142"/>
                  </a:lnTo>
                  <a:lnTo>
                    <a:pt x="876553" y="4699"/>
                  </a:lnTo>
                  <a:lnTo>
                    <a:pt x="829182" y="10540"/>
                  </a:lnTo>
                  <a:lnTo>
                    <a:pt x="782701" y="18541"/>
                  </a:lnTo>
                  <a:lnTo>
                    <a:pt x="736853" y="28828"/>
                  </a:lnTo>
                  <a:lnTo>
                    <a:pt x="692023" y="41148"/>
                  </a:lnTo>
                  <a:lnTo>
                    <a:pt x="647953" y="55625"/>
                  </a:lnTo>
                  <a:lnTo>
                    <a:pt x="604901" y="72009"/>
                  </a:lnTo>
                  <a:lnTo>
                    <a:pt x="562737" y="90297"/>
                  </a:lnTo>
                  <a:lnTo>
                    <a:pt x="521842" y="110616"/>
                  </a:lnTo>
                  <a:lnTo>
                    <a:pt x="481838" y="132714"/>
                  </a:lnTo>
                  <a:lnTo>
                    <a:pt x="443229" y="156590"/>
                  </a:lnTo>
                  <a:lnTo>
                    <a:pt x="405638" y="182245"/>
                  </a:lnTo>
                  <a:lnTo>
                    <a:pt x="369442" y="209550"/>
                  </a:lnTo>
                  <a:lnTo>
                    <a:pt x="334644" y="238505"/>
                  </a:lnTo>
                  <a:lnTo>
                    <a:pt x="301116" y="268986"/>
                  </a:lnTo>
                  <a:lnTo>
                    <a:pt x="269113" y="300863"/>
                  </a:lnTo>
                  <a:lnTo>
                    <a:pt x="238632" y="334390"/>
                  </a:lnTo>
                  <a:lnTo>
                    <a:pt x="209676" y="369188"/>
                  </a:lnTo>
                  <a:lnTo>
                    <a:pt x="182371" y="405384"/>
                  </a:lnTo>
                  <a:lnTo>
                    <a:pt x="156717" y="442849"/>
                  </a:lnTo>
                  <a:lnTo>
                    <a:pt x="132841" y="481456"/>
                  </a:lnTo>
                  <a:lnTo>
                    <a:pt x="110743" y="521334"/>
                  </a:lnTo>
                  <a:lnTo>
                    <a:pt x="90424" y="562356"/>
                  </a:lnTo>
                  <a:lnTo>
                    <a:pt x="72008" y="604393"/>
                  </a:lnTo>
                  <a:lnTo>
                    <a:pt x="55625" y="647445"/>
                  </a:lnTo>
                  <a:lnTo>
                    <a:pt x="41148" y="691388"/>
                  </a:lnTo>
                  <a:lnTo>
                    <a:pt x="28828" y="736219"/>
                  </a:lnTo>
                  <a:lnTo>
                    <a:pt x="18541" y="781938"/>
                  </a:lnTo>
                  <a:lnTo>
                    <a:pt x="10540" y="828420"/>
                  </a:lnTo>
                  <a:lnTo>
                    <a:pt x="4699" y="875664"/>
                  </a:lnTo>
                  <a:lnTo>
                    <a:pt x="1142" y="923544"/>
                  </a:lnTo>
                  <a:lnTo>
                    <a:pt x="0" y="972184"/>
                  </a:lnTo>
                  <a:lnTo>
                    <a:pt x="1142" y="1020699"/>
                  </a:lnTo>
                  <a:lnTo>
                    <a:pt x="4699" y="1068577"/>
                  </a:lnTo>
                  <a:lnTo>
                    <a:pt x="10540" y="1115821"/>
                  </a:lnTo>
                  <a:lnTo>
                    <a:pt x="18541" y="1162303"/>
                  </a:lnTo>
                  <a:lnTo>
                    <a:pt x="28828" y="1208024"/>
                  </a:lnTo>
                  <a:lnTo>
                    <a:pt x="41148" y="1252855"/>
                  </a:lnTo>
                  <a:lnTo>
                    <a:pt x="55625" y="1296796"/>
                  </a:lnTo>
                  <a:lnTo>
                    <a:pt x="72008" y="1339850"/>
                  </a:lnTo>
                  <a:lnTo>
                    <a:pt x="90424" y="1381887"/>
                  </a:lnTo>
                  <a:lnTo>
                    <a:pt x="110743" y="1422908"/>
                  </a:lnTo>
                  <a:lnTo>
                    <a:pt x="132841" y="1462786"/>
                  </a:lnTo>
                  <a:lnTo>
                    <a:pt x="156717" y="1501394"/>
                  </a:lnTo>
                  <a:lnTo>
                    <a:pt x="182371" y="1538858"/>
                  </a:lnTo>
                  <a:lnTo>
                    <a:pt x="209676" y="1575053"/>
                  </a:lnTo>
                  <a:lnTo>
                    <a:pt x="238632" y="1609852"/>
                  </a:lnTo>
                  <a:lnTo>
                    <a:pt x="269113" y="1643380"/>
                  </a:lnTo>
                  <a:lnTo>
                    <a:pt x="301116" y="1675257"/>
                  </a:lnTo>
                  <a:lnTo>
                    <a:pt x="334644" y="1705737"/>
                  </a:lnTo>
                  <a:lnTo>
                    <a:pt x="369442" y="1734693"/>
                  </a:lnTo>
                  <a:lnTo>
                    <a:pt x="405638" y="1761998"/>
                  </a:lnTo>
                  <a:lnTo>
                    <a:pt x="443229" y="1787652"/>
                  </a:lnTo>
                  <a:lnTo>
                    <a:pt x="481838" y="1811527"/>
                  </a:lnTo>
                  <a:lnTo>
                    <a:pt x="521842" y="1833626"/>
                  </a:lnTo>
                  <a:lnTo>
                    <a:pt x="562737" y="1853945"/>
                  </a:lnTo>
                  <a:lnTo>
                    <a:pt x="604901" y="1872233"/>
                  </a:lnTo>
                  <a:lnTo>
                    <a:pt x="647953" y="1888617"/>
                  </a:lnTo>
                  <a:lnTo>
                    <a:pt x="692023" y="1903095"/>
                  </a:lnTo>
                  <a:lnTo>
                    <a:pt x="736853" y="1915414"/>
                  </a:lnTo>
                  <a:lnTo>
                    <a:pt x="782701" y="1925701"/>
                  </a:lnTo>
                  <a:lnTo>
                    <a:pt x="829182" y="1933702"/>
                  </a:lnTo>
                  <a:lnTo>
                    <a:pt x="876553" y="1939544"/>
                  </a:lnTo>
                  <a:lnTo>
                    <a:pt x="924432" y="1943100"/>
                  </a:lnTo>
                  <a:lnTo>
                    <a:pt x="972946" y="1944243"/>
                  </a:lnTo>
                  <a:lnTo>
                    <a:pt x="1021588" y="1943100"/>
                  </a:lnTo>
                  <a:lnTo>
                    <a:pt x="1069466" y="1939544"/>
                  </a:lnTo>
                  <a:lnTo>
                    <a:pt x="1116838" y="1933702"/>
                  </a:lnTo>
                  <a:lnTo>
                    <a:pt x="1163319" y="1925701"/>
                  </a:lnTo>
                  <a:lnTo>
                    <a:pt x="1209166" y="1915414"/>
                  </a:lnTo>
                  <a:lnTo>
                    <a:pt x="1253998" y="1903095"/>
                  </a:lnTo>
                  <a:lnTo>
                    <a:pt x="1298066" y="1888617"/>
                  </a:lnTo>
                  <a:lnTo>
                    <a:pt x="1341119" y="1872233"/>
                  </a:lnTo>
                  <a:lnTo>
                    <a:pt x="1383283" y="1853945"/>
                  </a:lnTo>
                  <a:lnTo>
                    <a:pt x="1424177" y="1833626"/>
                  </a:lnTo>
                  <a:lnTo>
                    <a:pt x="1464182" y="1811527"/>
                  </a:lnTo>
                  <a:lnTo>
                    <a:pt x="1502790" y="1787652"/>
                  </a:lnTo>
                  <a:lnTo>
                    <a:pt x="1540382" y="1761998"/>
                  </a:lnTo>
                  <a:lnTo>
                    <a:pt x="1576577" y="1734693"/>
                  </a:lnTo>
                  <a:lnTo>
                    <a:pt x="1611376" y="1705737"/>
                  </a:lnTo>
                  <a:lnTo>
                    <a:pt x="1644903" y="1675257"/>
                  </a:lnTo>
                  <a:lnTo>
                    <a:pt x="1676907" y="1643380"/>
                  </a:lnTo>
                  <a:lnTo>
                    <a:pt x="1707388" y="1609852"/>
                  </a:lnTo>
                  <a:lnTo>
                    <a:pt x="1736343" y="1575053"/>
                  </a:lnTo>
                  <a:lnTo>
                    <a:pt x="1763649" y="1538858"/>
                  </a:lnTo>
                  <a:lnTo>
                    <a:pt x="1789302" y="1501394"/>
                  </a:lnTo>
                  <a:lnTo>
                    <a:pt x="1813178" y="1462786"/>
                  </a:lnTo>
                  <a:lnTo>
                    <a:pt x="1835277" y="1422908"/>
                  </a:lnTo>
                  <a:lnTo>
                    <a:pt x="1855596" y="1381887"/>
                  </a:lnTo>
                  <a:lnTo>
                    <a:pt x="1874012" y="1339850"/>
                  </a:lnTo>
                  <a:lnTo>
                    <a:pt x="1890394" y="1296796"/>
                  </a:lnTo>
                  <a:lnTo>
                    <a:pt x="1904873" y="1252855"/>
                  </a:lnTo>
                  <a:lnTo>
                    <a:pt x="1917191" y="1208024"/>
                  </a:lnTo>
                  <a:lnTo>
                    <a:pt x="1927352" y="1162303"/>
                  </a:lnTo>
                  <a:lnTo>
                    <a:pt x="1935479" y="1115821"/>
                  </a:lnTo>
                  <a:lnTo>
                    <a:pt x="1941321" y="1068577"/>
                  </a:lnTo>
                  <a:lnTo>
                    <a:pt x="1944877" y="1020699"/>
                  </a:lnTo>
                  <a:lnTo>
                    <a:pt x="1946020" y="972184"/>
                  </a:lnTo>
                  <a:lnTo>
                    <a:pt x="1944877" y="923544"/>
                  </a:lnTo>
                  <a:lnTo>
                    <a:pt x="1941321" y="875664"/>
                  </a:lnTo>
                  <a:lnTo>
                    <a:pt x="1935479" y="828420"/>
                  </a:lnTo>
                  <a:lnTo>
                    <a:pt x="1927352" y="781938"/>
                  </a:lnTo>
                  <a:lnTo>
                    <a:pt x="1917191" y="736219"/>
                  </a:lnTo>
                  <a:lnTo>
                    <a:pt x="1904873" y="691388"/>
                  </a:lnTo>
                  <a:lnTo>
                    <a:pt x="1890394" y="647445"/>
                  </a:lnTo>
                  <a:lnTo>
                    <a:pt x="1874012" y="604393"/>
                  </a:lnTo>
                  <a:lnTo>
                    <a:pt x="1855596" y="562356"/>
                  </a:lnTo>
                  <a:lnTo>
                    <a:pt x="1835277" y="521334"/>
                  </a:lnTo>
                  <a:lnTo>
                    <a:pt x="1813178" y="481456"/>
                  </a:lnTo>
                  <a:lnTo>
                    <a:pt x="1789302" y="442849"/>
                  </a:lnTo>
                  <a:lnTo>
                    <a:pt x="1763649" y="405384"/>
                  </a:lnTo>
                  <a:lnTo>
                    <a:pt x="1736343" y="369188"/>
                  </a:lnTo>
                  <a:lnTo>
                    <a:pt x="1707388" y="334390"/>
                  </a:lnTo>
                  <a:lnTo>
                    <a:pt x="1676907" y="300863"/>
                  </a:lnTo>
                  <a:lnTo>
                    <a:pt x="1644903" y="268986"/>
                  </a:lnTo>
                  <a:lnTo>
                    <a:pt x="1611376" y="238505"/>
                  </a:lnTo>
                  <a:lnTo>
                    <a:pt x="1576577" y="209550"/>
                  </a:lnTo>
                  <a:lnTo>
                    <a:pt x="1540382" y="182245"/>
                  </a:lnTo>
                  <a:lnTo>
                    <a:pt x="1502790" y="156590"/>
                  </a:lnTo>
                  <a:lnTo>
                    <a:pt x="1464182" y="132714"/>
                  </a:lnTo>
                  <a:lnTo>
                    <a:pt x="1424177" y="110616"/>
                  </a:lnTo>
                  <a:lnTo>
                    <a:pt x="1383283" y="90297"/>
                  </a:lnTo>
                  <a:lnTo>
                    <a:pt x="1341119" y="72009"/>
                  </a:lnTo>
                  <a:lnTo>
                    <a:pt x="1298066" y="55625"/>
                  </a:lnTo>
                  <a:lnTo>
                    <a:pt x="1253998" y="41148"/>
                  </a:lnTo>
                  <a:lnTo>
                    <a:pt x="1209166" y="28828"/>
                  </a:lnTo>
                  <a:lnTo>
                    <a:pt x="1163319" y="18541"/>
                  </a:lnTo>
                  <a:lnTo>
                    <a:pt x="1116838" y="10540"/>
                  </a:lnTo>
                  <a:lnTo>
                    <a:pt x="1069466" y="4699"/>
                  </a:lnTo>
                  <a:lnTo>
                    <a:pt x="1021588" y="1142"/>
                  </a:lnTo>
                  <a:lnTo>
                    <a:pt x="972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7501"/>
            <a:ext cx="1096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203669"/>
                </a:solidFill>
                <a:latin typeface="Verdana"/>
                <a:cs typeface="Verdana"/>
              </a:rPr>
              <a:t>Check-List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3911" y="946530"/>
            <a:ext cx="1399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Setup</a:t>
            </a:r>
            <a:r>
              <a:rPr sz="1000" spc="-30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Project</a:t>
            </a:r>
            <a:r>
              <a:rPr sz="1000" spc="-250" dirty="0">
                <a:latin typeface="Verdana"/>
                <a:cs typeface="Verdana"/>
              </a:rPr>
              <a:t> </a:t>
            </a:r>
            <a:r>
              <a:rPr sz="1000" spc="-80" dirty="0">
                <a:latin typeface="Verdana"/>
                <a:cs typeface="Verdana"/>
              </a:rPr>
              <a:t>forCalculator</a:t>
            </a:r>
            <a:endParaRPr sz="1000">
              <a:latin typeface="Verdana"/>
              <a:cs typeface="Verdana"/>
            </a:endParaRPr>
          </a:p>
          <a:p>
            <a:pPr marR="18415" algn="r">
              <a:lnSpc>
                <a:spcPct val="100000"/>
              </a:lnSpc>
            </a:pPr>
            <a:r>
              <a:rPr sz="1000" spc="-110" dirty="0">
                <a:latin typeface="Verdana"/>
                <a:cs typeface="Verdana"/>
              </a:rPr>
              <a:t>p</a:t>
            </a:r>
            <a:r>
              <a:rPr sz="1000" spc="-120" dirty="0">
                <a:latin typeface="Verdana"/>
                <a:cs typeface="Verdana"/>
              </a:rPr>
              <a:t>ro</a:t>
            </a:r>
            <a:r>
              <a:rPr sz="1000" spc="-110" dirty="0">
                <a:latin typeface="Verdana"/>
                <a:cs typeface="Verdana"/>
              </a:rPr>
              <a:t>j</a:t>
            </a:r>
            <a:r>
              <a:rPr sz="1000" spc="-22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180" y="2175128"/>
            <a:ext cx="17291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Create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amain</a:t>
            </a:r>
            <a:r>
              <a:rPr sz="1000" spc="-275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component</a:t>
            </a:r>
            <a:r>
              <a:rPr sz="1000" spc="-204" dirty="0">
                <a:latin typeface="Verdana"/>
                <a:cs typeface="Verdana"/>
              </a:rPr>
              <a:t> </a:t>
            </a:r>
            <a:r>
              <a:rPr sz="1000" spc="-75" dirty="0">
                <a:latin typeface="Verdana"/>
                <a:cs typeface="Verdana"/>
              </a:rPr>
              <a:t>with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the  </a:t>
            </a:r>
            <a:r>
              <a:rPr sz="1000" spc="-105" dirty="0">
                <a:latin typeface="Verdana"/>
                <a:cs typeface="Verdana"/>
              </a:rPr>
              <a:t>outer</a:t>
            </a:r>
            <a:r>
              <a:rPr sz="1000" spc="-250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structure</a:t>
            </a:r>
            <a:r>
              <a:rPr sz="1000" spc="-26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of</a:t>
            </a:r>
            <a:r>
              <a:rPr sz="1000" spc="-275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calculator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81" y="3435807"/>
            <a:ext cx="1384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latin typeface="Verdana"/>
                <a:cs typeface="Verdana"/>
              </a:rPr>
              <a:t>Create</a:t>
            </a:r>
            <a:r>
              <a:rPr sz="1000" spc="-280" dirty="0">
                <a:latin typeface="Verdana"/>
                <a:cs typeface="Verdana"/>
              </a:rPr>
              <a:t> </a:t>
            </a:r>
            <a:r>
              <a:rPr sz="1000" spc="-90" dirty="0">
                <a:latin typeface="Verdana"/>
                <a:cs typeface="Verdana"/>
              </a:rPr>
              <a:t>abutton</a:t>
            </a:r>
            <a:r>
              <a:rPr sz="1000" spc="-225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component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75" dirty="0">
                <a:latin typeface="Verdana"/>
                <a:cs typeface="Verdana"/>
              </a:rPr>
              <a:t>with</a:t>
            </a:r>
            <a:r>
              <a:rPr sz="1000" spc="-210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on</a:t>
            </a:r>
            <a:r>
              <a:rPr sz="1000" spc="-24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clickhandler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4032" y="4246270"/>
            <a:ext cx="14103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Create </a:t>
            </a:r>
            <a:r>
              <a:rPr sz="1000" spc="-155" dirty="0">
                <a:latin typeface="Verdana"/>
                <a:cs typeface="Verdana"/>
              </a:rPr>
              <a:t>a`evaluateExpresion`  </a:t>
            </a:r>
            <a:r>
              <a:rPr sz="1000" spc="-80" dirty="0">
                <a:latin typeface="Verdana"/>
                <a:cs typeface="Verdana"/>
              </a:rPr>
              <a:t>function</a:t>
            </a:r>
            <a:r>
              <a:rPr sz="1000" spc="-2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to</a:t>
            </a:r>
            <a:r>
              <a:rPr sz="1000" spc="-195" dirty="0">
                <a:latin typeface="Verdana"/>
                <a:cs typeface="Verdana"/>
              </a:rPr>
              <a:t> </a:t>
            </a:r>
            <a:r>
              <a:rPr sz="1000" spc="-140" dirty="0">
                <a:latin typeface="Verdana"/>
                <a:cs typeface="Verdana"/>
              </a:rPr>
              <a:t>evaluatevalue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947" y="94653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Setup</a:t>
            </a:r>
            <a:r>
              <a:rPr sz="1000" spc="-285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basic</a:t>
            </a:r>
            <a:r>
              <a:rPr sz="1000" spc="-285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structure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90" dirty="0">
                <a:latin typeface="Verdana"/>
                <a:cs typeface="Verdana"/>
              </a:rPr>
              <a:t>oftext-  </a:t>
            </a:r>
            <a:r>
              <a:rPr sz="1000" spc="-95" dirty="0">
                <a:latin typeface="Verdana"/>
                <a:cs typeface="Verdana"/>
              </a:rPr>
              <a:t>editor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project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7525" y="2175128"/>
            <a:ext cx="146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Verdana"/>
                <a:cs typeface="Verdana"/>
              </a:rPr>
              <a:t>Create</a:t>
            </a:r>
            <a:r>
              <a:rPr sz="1000" spc="-270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main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component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75" dirty="0">
                <a:latin typeface="Verdana"/>
                <a:cs typeface="Verdana"/>
              </a:rPr>
              <a:t>with  </a:t>
            </a:r>
            <a:r>
              <a:rPr sz="1000" spc="-65" dirty="0">
                <a:latin typeface="Verdana"/>
                <a:cs typeface="Verdana"/>
              </a:rPr>
              <a:t>all</a:t>
            </a:r>
            <a:r>
              <a:rPr sz="1000" spc="-215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featurebuttons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2485" y="3435807"/>
            <a:ext cx="1367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latin typeface="Verdana"/>
                <a:cs typeface="Verdana"/>
              </a:rPr>
              <a:t>Create</a:t>
            </a:r>
            <a:r>
              <a:rPr sz="1000" spc="-275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ajson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object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to</a:t>
            </a:r>
            <a:r>
              <a:rPr sz="1000" spc="-270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store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90" dirty="0">
                <a:latin typeface="Verdana"/>
                <a:cs typeface="Verdana"/>
              </a:rPr>
              <a:t>datafor</a:t>
            </a:r>
            <a:r>
              <a:rPr sz="1000" spc="-17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texteditor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834" y="4322470"/>
            <a:ext cx="1265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latin typeface="Verdana"/>
                <a:cs typeface="Verdana"/>
              </a:rPr>
              <a:t>Push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both</a:t>
            </a:r>
            <a:r>
              <a:rPr sz="1000" spc="-220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code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togithub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678" y="179273"/>
            <a:ext cx="2908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405" dirty="0">
                <a:solidFill>
                  <a:srgbClr val="C68A30"/>
                </a:solidFill>
                <a:latin typeface="Verdana"/>
                <a:cs typeface="Verdana"/>
              </a:rPr>
              <a:t>AssessmentParameter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10800000" flipV="1">
            <a:off x="1454936" y="1493477"/>
            <a:ext cx="50848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50" marR="5080" indent="-67437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hlinkClick r:id="rId2"/>
              </a:rPr>
              <a:t>https://github.com/VIJAYARAGHULG/fullstack</a:t>
            </a:r>
            <a:endParaRPr spc="-10" dirty="0">
              <a:hlinkClick r:id="rId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77C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Chat application and website</vt:lpstr>
      <vt:lpstr>Task-2</vt:lpstr>
      <vt:lpstr>PowerPoint Presentation</vt:lpstr>
      <vt:lpstr>PowerPoint Presentation</vt:lpstr>
      <vt:lpstr>AssessmentParameter</vt:lpstr>
      <vt:lpstr>https://github.com/VIJAYARAGHULG/fullstack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Vijaya raghul</cp:lastModifiedBy>
  <cp:revision>1</cp:revision>
  <dcterms:created xsi:type="dcterms:W3CDTF">2023-03-17T12:15:10Z</dcterms:created>
  <dcterms:modified xsi:type="dcterms:W3CDTF">2023-03-18T08:52:04Z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