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4"/>
  </p:notesMasterIdLst>
  <p:handoutMasterIdLst>
    <p:handoutMasterId r:id="rId15"/>
  </p:handoutMasterIdLst>
  <p:sldIdLst>
    <p:sldId id="269" r:id="rId2"/>
    <p:sldId id="283" r:id="rId3"/>
    <p:sldId id="304" r:id="rId4"/>
    <p:sldId id="303" r:id="rId5"/>
    <p:sldId id="302" r:id="rId6"/>
    <p:sldId id="299" r:id="rId7"/>
    <p:sldId id="271" r:id="rId8"/>
    <p:sldId id="305" r:id="rId9"/>
    <p:sldId id="300" r:id="rId10"/>
    <p:sldId id="284" r:id="rId11"/>
    <p:sldId id="30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2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3840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  <p15:guide id="7" orient="horz" pos="1608" userDrawn="1">
          <p15:clr>
            <a:srgbClr val="A4A3A4"/>
          </p15:clr>
        </p15:guide>
        <p15:guide id="8" pos="2712" userDrawn="1">
          <p15:clr>
            <a:srgbClr val="A4A3A4"/>
          </p15:clr>
        </p15:guide>
        <p15:guide id="9" pos="4968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C1A3"/>
    <a:srgbClr val="3DC8CB"/>
    <a:srgbClr val="52B4B6"/>
    <a:srgbClr val="3A7673"/>
    <a:srgbClr val="357B74"/>
    <a:srgbClr val="FCFCFC"/>
    <a:srgbClr val="000000"/>
    <a:srgbClr val="959FD6"/>
    <a:srgbClr val="ADB5DF"/>
    <a:srgbClr val="6472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2" autoAdjust="0"/>
    <p:restoredTop sz="94371" autoAdjust="0"/>
  </p:normalViewPr>
  <p:slideViewPr>
    <p:cSldViewPr snapToGrid="0">
      <p:cViewPr varScale="1">
        <p:scale>
          <a:sx n="79" d="100"/>
          <a:sy n="79" d="100"/>
        </p:scale>
        <p:origin x="907" y="77"/>
      </p:cViewPr>
      <p:guideLst>
        <p:guide orient="horz" pos="2712"/>
        <p:guide pos="456"/>
        <p:guide pos="7224"/>
        <p:guide orient="horz" pos="3840"/>
        <p:guide orient="horz" pos="480"/>
        <p:guide orient="horz" pos="1608"/>
        <p:guide pos="2712"/>
        <p:guide pos="4968"/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36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78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FF55F-8596-4ED6-A487-C5C49AFFE812}" type="datetimeFigureOut">
              <a:rPr lang="id-ID" smtClean="0"/>
              <a:t>28/06/2024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0106B-FE1C-4EDD-AE60-AB8F600726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235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0106B-FE1C-4EDD-AE60-AB8F600726B4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64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0106B-FE1C-4EDD-AE60-AB8F600726B4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933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313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C805C30-AB1D-4603-B93E-A7C9F8A394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2232" y="1214359"/>
            <a:ext cx="4295524" cy="4429280"/>
          </a:xfrm>
          <a:custGeom>
            <a:avLst/>
            <a:gdLst>
              <a:gd name="connsiteX0" fmla="*/ 0 w 4295524"/>
              <a:gd name="connsiteY0" fmla="*/ 0 h 4429280"/>
              <a:gd name="connsiteX1" fmla="*/ 4295524 w 4295524"/>
              <a:gd name="connsiteY1" fmla="*/ 0 h 4429280"/>
              <a:gd name="connsiteX2" fmla="*/ 4295524 w 4295524"/>
              <a:gd name="connsiteY2" fmla="*/ 4429280 h 4429280"/>
              <a:gd name="connsiteX3" fmla="*/ 0 w 4295524"/>
              <a:gd name="connsiteY3" fmla="*/ 4429280 h 442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5524" h="4429280">
                <a:moveTo>
                  <a:pt x="0" y="0"/>
                </a:moveTo>
                <a:lnTo>
                  <a:pt x="4295524" y="0"/>
                </a:lnTo>
                <a:lnTo>
                  <a:pt x="4295524" y="4429280"/>
                </a:lnTo>
                <a:lnTo>
                  <a:pt x="0" y="44292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005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9B01EEB-9144-451C-98F2-E16467C2E6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C9F55BC-76B1-481D-8D5C-E38D6112DD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8996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B35CA8-187C-43D8-961A-3EA028CE01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4172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1C6C600-624B-4A91-BE5F-F02CA6D9D8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93481" y="2230313"/>
            <a:ext cx="2560319" cy="2710374"/>
          </a:xfrm>
          <a:custGeom>
            <a:avLst/>
            <a:gdLst>
              <a:gd name="connsiteX0" fmla="*/ 0 w 2560319"/>
              <a:gd name="connsiteY0" fmla="*/ 0 h 2710374"/>
              <a:gd name="connsiteX1" fmla="*/ 2560319 w 2560319"/>
              <a:gd name="connsiteY1" fmla="*/ 0 h 2710374"/>
              <a:gd name="connsiteX2" fmla="*/ 2560319 w 2560319"/>
              <a:gd name="connsiteY2" fmla="*/ 2710374 h 2710374"/>
              <a:gd name="connsiteX3" fmla="*/ 0 w 2560319"/>
              <a:gd name="connsiteY3" fmla="*/ 2710374 h 27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19" h="2710374">
                <a:moveTo>
                  <a:pt x="0" y="0"/>
                </a:moveTo>
                <a:lnTo>
                  <a:pt x="2560319" y="0"/>
                </a:lnTo>
                <a:lnTo>
                  <a:pt x="2560319" y="2710374"/>
                </a:lnTo>
                <a:lnTo>
                  <a:pt x="0" y="27103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867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80831D4-5BA4-4D97-8576-DB2A9577AB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91162"/>
            <a:ext cx="5096785" cy="5338487"/>
          </a:xfrm>
          <a:custGeom>
            <a:avLst/>
            <a:gdLst>
              <a:gd name="connsiteX0" fmla="*/ 0 w 5096785"/>
              <a:gd name="connsiteY0" fmla="*/ 0 h 5338487"/>
              <a:gd name="connsiteX1" fmla="*/ 5096785 w 5096785"/>
              <a:gd name="connsiteY1" fmla="*/ 0 h 5338487"/>
              <a:gd name="connsiteX2" fmla="*/ 5096785 w 5096785"/>
              <a:gd name="connsiteY2" fmla="*/ 5338487 h 5338487"/>
              <a:gd name="connsiteX3" fmla="*/ 0 w 5096785"/>
              <a:gd name="connsiteY3" fmla="*/ 5338487 h 533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6785" h="5338487">
                <a:moveTo>
                  <a:pt x="0" y="0"/>
                </a:moveTo>
                <a:lnTo>
                  <a:pt x="5096785" y="0"/>
                </a:lnTo>
                <a:lnTo>
                  <a:pt x="5096785" y="5338487"/>
                </a:lnTo>
                <a:lnTo>
                  <a:pt x="0" y="53384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615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0C4B6-FF15-4DB2-BFEC-84689FF3C0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24127" y="2646803"/>
            <a:ext cx="2810149" cy="3326235"/>
          </a:xfrm>
          <a:custGeom>
            <a:avLst/>
            <a:gdLst>
              <a:gd name="connsiteX0" fmla="*/ 464546 w 2810149"/>
              <a:gd name="connsiteY0" fmla="*/ 0 h 3326235"/>
              <a:gd name="connsiteX1" fmla="*/ 2345603 w 2810149"/>
              <a:gd name="connsiteY1" fmla="*/ 0 h 3326235"/>
              <a:gd name="connsiteX2" fmla="*/ 2810149 w 2810149"/>
              <a:gd name="connsiteY2" fmla="*/ 464546 h 3326235"/>
              <a:gd name="connsiteX3" fmla="*/ 2810149 w 2810149"/>
              <a:gd name="connsiteY3" fmla="*/ 2861689 h 3326235"/>
              <a:gd name="connsiteX4" fmla="*/ 2345603 w 2810149"/>
              <a:gd name="connsiteY4" fmla="*/ 3326235 h 3326235"/>
              <a:gd name="connsiteX5" fmla="*/ 464546 w 2810149"/>
              <a:gd name="connsiteY5" fmla="*/ 3326235 h 3326235"/>
              <a:gd name="connsiteX6" fmla="*/ 0 w 2810149"/>
              <a:gd name="connsiteY6" fmla="*/ 2861689 h 3326235"/>
              <a:gd name="connsiteX7" fmla="*/ 0 w 2810149"/>
              <a:gd name="connsiteY7" fmla="*/ 464546 h 3326235"/>
              <a:gd name="connsiteX8" fmla="*/ 464546 w 2810149"/>
              <a:gd name="connsiteY8" fmla="*/ 0 h 332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0149" h="3326235">
                <a:moveTo>
                  <a:pt x="464546" y="0"/>
                </a:moveTo>
                <a:lnTo>
                  <a:pt x="2345603" y="0"/>
                </a:lnTo>
                <a:cubicBezTo>
                  <a:pt x="2602165" y="0"/>
                  <a:pt x="2810149" y="207984"/>
                  <a:pt x="2810149" y="464546"/>
                </a:cubicBezTo>
                <a:lnTo>
                  <a:pt x="2810149" y="2861689"/>
                </a:lnTo>
                <a:cubicBezTo>
                  <a:pt x="2810149" y="3118251"/>
                  <a:pt x="2602165" y="3326235"/>
                  <a:pt x="2345603" y="3326235"/>
                </a:cubicBezTo>
                <a:lnTo>
                  <a:pt x="464546" y="3326235"/>
                </a:lnTo>
                <a:cubicBezTo>
                  <a:pt x="207984" y="3326235"/>
                  <a:pt x="0" y="3118251"/>
                  <a:pt x="0" y="2861689"/>
                </a:cubicBezTo>
                <a:lnTo>
                  <a:pt x="0" y="464546"/>
                </a:lnTo>
                <a:cubicBezTo>
                  <a:pt x="0" y="207984"/>
                  <a:pt x="207984" y="0"/>
                  <a:pt x="4645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5446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AEC6B3-8011-48C1-8099-3DA163D2F8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08880" y="924379"/>
            <a:ext cx="3791610" cy="5024654"/>
          </a:xfrm>
          <a:custGeom>
            <a:avLst/>
            <a:gdLst>
              <a:gd name="connsiteX0" fmla="*/ 0 w 3791610"/>
              <a:gd name="connsiteY0" fmla="*/ 0 h 5024654"/>
              <a:gd name="connsiteX1" fmla="*/ 3791610 w 3791610"/>
              <a:gd name="connsiteY1" fmla="*/ 0 h 5024654"/>
              <a:gd name="connsiteX2" fmla="*/ 3791610 w 3791610"/>
              <a:gd name="connsiteY2" fmla="*/ 5024654 h 5024654"/>
              <a:gd name="connsiteX3" fmla="*/ 0 w 3791610"/>
              <a:gd name="connsiteY3" fmla="*/ 5024654 h 502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1610" h="5024654">
                <a:moveTo>
                  <a:pt x="0" y="0"/>
                </a:moveTo>
                <a:lnTo>
                  <a:pt x="3791610" y="0"/>
                </a:lnTo>
                <a:lnTo>
                  <a:pt x="3791610" y="5024654"/>
                </a:lnTo>
                <a:lnTo>
                  <a:pt x="0" y="50246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54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C48B6C7-4E48-4FB3-812F-1B674F8A5A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222" y="576072"/>
            <a:ext cx="5191318" cy="5705856"/>
          </a:xfrm>
          <a:custGeom>
            <a:avLst/>
            <a:gdLst>
              <a:gd name="connsiteX0" fmla="*/ 0 w 5191318"/>
              <a:gd name="connsiteY0" fmla="*/ 0 h 5705856"/>
              <a:gd name="connsiteX1" fmla="*/ 5191318 w 5191318"/>
              <a:gd name="connsiteY1" fmla="*/ 0 h 5705856"/>
              <a:gd name="connsiteX2" fmla="*/ 5191318 w 5191318"/>
              <a:gd name="connsiteY2" fmla="*/ 5705856 h 5705856"/>
              <a:gd name="connsiteX3" fmla="*/ 0 w 5191318"/>
              <a:gd name="connsiteY3" fmla="*/ 5705856 h 5705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1318" h="5705856">
                <a:moveTo>
                  <a:pt x="0" y="0"/>
                </a:moveTo>
                <a:lnTo>
                  <a:pt x="5191318" y="0"/>
                </a:lnTo>
                <a:lnTo>
                  <a:pt x="5191318" y="5705856"/>
                </a:lnTo>
                <a:lnTo>
                  <a:pt x="0" y="570585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2259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05560CB-618A-4181-BA6A-BC21B81BD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37853" y="2212340"/>
            <a:ext cx="2528047" cy="2433320"/>
          </a:xfrm>
          <a:custGeom>
            <a:avLst/>
            <a:gdLst>
              <a:gd name="connsiteX0" fmla="*/ 0 w 2528047"/>
              <a:gd name="connsiteY0" fmla="*/ 0 h 2433320"/>
              <a:gd name="connsiteX1" fmla="*/ 2528047 w 2528047"/>
              <a:gd name="connsiteY1" fmla="*/ 0 h 2433320"/>
              <a:gd name="connsiteX2" fmla="*/ 2528047 w 2528047"/>
              <a:gd name="connsiteY2" fmla="*/ 2433320 h 2433320"/>
              <a:gd name="connsiteX3" fmla="*/ 0 w 2528047"/>
              <a:gd name="connsiteY3" fmla="*/ 2433320 h 243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2433320">
                <a:moveTo>
                  <a:pt x="0" y="0"/>
                </a:moveTo>
                <a:lnTo>
                  <a:pt x="2528047" y="0"/>
                </a:lnTo>
                <a:lnTo>
                  <a:pt x="2528047" y="2433320"/>
                </a:lnTo>
                <a:lnTo>
                  <a:pt x="0" y="24333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50675C7-FBB5-43E4-B43D-928111033C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37853" y="0"/>
            <a:ext cx="2528047" cy="1991360"/>
          </a:xfrm>
          <a:custGeom>
            <a:avLst/>
            <a:gdLst>
              <a:gd name="connsiteX0" fmla="*/ 0 w 2528047"/>
              <a:gd name="connsiteY0" fmla="*/ 0 h 1991360"/>
              <a:gd name="connsiteX1" fmla="*/ 2528047 w 2528047"/>
              <a:gd name="connsiteY1" fmla="*/ 0 h 1991360"/>
              <a:gd name="connsiteX2" fmla="*/ 2528047 w 2528047"/>
              <a:gd name="connsiteY2" fmla="*/ 1991360 h 1991360"/>
              <a:gd name="connsiteX3" fmla="*/ 0 w 2528047"/>
              <a:gd name="connsiteY3" fmla="*/ 1991360 h 199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1991360">
                <a:moveTo>
                  <a:pt x="0" y="0"/>
                </a:moveTo>
                <a:lnTo>
                  <a:pt x="2528047" y="0"/>
                </a:lnTo>
                <a:lnTo>
                  <a:pt x="2528047" y="1991360"/>
                </a:lnTo>
                <a:lnTo>
                  <a:pt x="0" y="1991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A68A64B-6604-4CB5-9DE0-927D8E0CD9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37853" y="4866640"/>
            <a:ext cx="2528047" cy="1991360"/>
          </a:xfrm>
          <a:custGeom>
            <a:avLst/>
            <a:gdLst>
              <a:gd name="connsiteX0" fmla="*/ 0 w 2528047"/>
              <a:gd name="connsiteY0" fmla="*/ 0 h 1991360"/>
              <a:gd name="connsiteX1" fmla="*/ 2528047 w 2528047"/>
              <a:gd name="connsiteY1" fmla="*/ 0 h 1991360"/>
              <a:gd name="connsiteX2" fmla="*/ 2528047 w 2528047"/>
              <a:gd name="connsiteY2" fmla="*/ 1991360 h 1991360"/>
              <a:gd name="connsiteX3" fmla="*/ 0 w 2528047"/>
              <a:gd name="connsiteY3" fmla="*/ 1991360 h 199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8047" h="1991360">
                <a:moveTo>
                  <a:pt x="0" y="0"/>
                </a:moveTo>
                <a:lnTo>
                  <a:pt x="2528047" y="0"/>
                </a:lnTo>
                <a:lnTo>
                  <a:pt x="2528047" y="1991360"/>
                </a:lnTo>
                <a:lnTo>
                  <a:pt x="0" y="19913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731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75DCA1E-935D-4032-B5AF-CB0819D042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91975" y="3185098"/>
            <a:ext cx="6990531" cy="2606959"/>
          </a:xfrm>
          <a:custGeom>
            <a:avLst/>
            <a:gdLst>
              <a:gd name="connsiteX0" fmla="*/ 0 w 6990531"/>
              <a:gd name="connsiteY0" fmla="*/ 0 h 2606959"/>
              <a:gd name="connsiteX1" fmla="*/ 6990531 w 6990531"/>
              <a:gd name="connsiteY1" fmla="*/ 0 h 2606959"/>
              <a:gd name="connsiteX2" fmla="*/ 6990531 w 6990531"/>
              <a:gd name="connsiteY2" fmla="*/ 2606959 h 2606959"/>
              <a:gd name="connsiteX3" fmla="*/ 0 w 6990531"/>
              <a:gd name="connsiteY3" fmla="*/ 2606959 h 260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90531" h="2606959">
                <a:moveTo>
                  <a:pt x="0" y="0"/>
                </a:moveTo>
                <a:lnTo>
                  <a:pt x="6990531" y="0"/>
                </a:lnTo>
                <a:lnTo>
                  <a:pt x="6990531" y="2606959"/>
                </a:lnTo>
                <a:lnTo>
                  <a:pt x="0" y="26069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640D71-BCE3-49B5-B4C6-77F2D710CD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26346" y="3185098"/>
            <a:ext cx="2773679" cy="2606959"/>
          </a:xfrm>
          <a:custGeom>
            <a:avLst/>
            <a:gdLst>
              <a:gd name="connsiteX0" fmla="*/ 0 w 2773679"/>
              <a:gd name="connsiteY0" fmla="*/ 0 h 2606959"/>
              <a:gd name="connsiteX1" fmla="*/ 2773679 w 2773679"/>
              <a:gd name="connsiteY1" fmla="*/ 0 h 2606959"/>
              <a:gd name="connsiteX2" fmla="*/ 2773679 w 2773679"/>
              <a:gd name="connsiteY2" fmla="*/ 2606959 h 2606959"/>
              <a:gd name="connsiteX3" fmla="*/ 0 w 2773679"/>
              <a:gd name="connsiteY3" fmla="*/ 2606959 h 2606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679" h="2606959">
                <a:moveTo>
                  <a:pt x="0" y="0"/>
                </a:moveTo>
                <a:lnTo>
                  <a:pt x="2773679" y="0"/>
                </a:lnTo>
                <a:lnTo>
                  <a:pt x="2773679" y="2606959"/>
                </a:lnTo>
                <a:lnTo>
                  <a:pt x="0" y="260695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22091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53AA5F6-FAB7-44B0-81B3-F5D816467F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8843" y="947232"/>
            <a:ext cx="3830917" cy="4963537"/>
          </a:xfrm>
          <a:custGeom>
            <a:avLst/>
            <a:gdLst>
              <a:gd name="connsiteX0" fmla="*/ 0 w 3830917"/>
              <a:gd name="connsiteY0" fmla="*/ 0 h 4963537"/>
              <a:gd name="connsiteX1" fmla="*/ 3830917 w 3830917"/>
              <a:gd name="connsiteY1" fmla="*/ 0 h 4963537"/>
              <a:gd name="connsiteX2" fmla="*/ 3830917 w 3830917"/>
              <a:gd name="connsiteY2" fmla="*/ 4963537 h 4963537"/>
              <a:gd name="connsiteX3" fmla="*/ 0 w 3830917"/>
              <a:gd name="connsiteY3" fmla="*/ 4963537 h 496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0917" h="4963537">
                <a:moveTo>
                  <a:pt x="0" y="0"/>
                </a:moveTo>
                <a:lnTo>
                  <a:pt x="3830917" y="0"/>
                </a:lnTo>
                <a:lnTo>
                  <a:pt x="3830917" y="4963537"/>
                </a:lnTo>
                <a:lnTo>
                  <a:pt x="0" y="49635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3353F7B-0906-45B7-84D4-BE6D7C9394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37451" y="947231"/>
            <a:ext cx="2554549" cy="3309808"/>
          </a:xfrm>
          <a:custGeom>
            <a:avLst/>
            <a:gdLst>
              <a:gd name="connsiteX0" fmla="*/ 0 w 2554549"/>
              <a:gd name="connsiteY0" fmla="*/ 0 h 3309808"/>
              <a:gd name="connsiteX1" fmla="*/ 2554549 w 2554549"/>
              <a:gd name="connsiteY1" fmla="*/ 0 h 3309808"/>
              <a:gd name="connsiteX2" fmla="*/ 2554549 w 2554549"/>
              <a:gd name="connsiteY2" fmla="*/ 3309808 h 3309808"/>
              <a:gd name="connsiteX3" fmla="*/ 0 w 2554549"/>
              <a:gd name="connsiteY3" fmla="*/ 3309808 h 330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4549" h="3309808">
                <a:moveTo>
                  <a:pt x="0" y="0"/>
                </a:moveTo>
                <a:lnTo>
                  <a:pt x="2554549" y="0"/>
                </a:lnTo>
                <a:lnTo>
                  <a:pt x="2554549" y="3309808"/>
                </a:lnTo>
                <a:lnTo>
                  <a:pt x="0" y="33098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76332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291C87-F23C-48ED-A67A-0F30A2A432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649" y="924782"/>
            <a:ext cx="6287154" cy="3662828"/>
          </a:xfrm>
          <a:custGeom>
            <a:avLst/>
            <a:gdLst>
              <a:gd name="connsiteX0" fmla="*/ 0 w 6287154"/>
              <a:gd name="connsiteY0" fmla="*/ 0 h 3662828"/>
              <a:gd name="connsiteX1" fmla="*/ 6287154 w 6287154"/>
              <a:gd name="connsiteY1" fmla="*/ 0 h 3662828"/>
              <a:gd name="connsiteX2" fmla="*/ 6287154 w 6287154"/>
              <a:gd name="connsiteY2" fmla="*/ 3662828 h 3662828"/>
              <a:gd name="connsiteX3" fmla="*/ 0 w 6287154"/>
              <a:gd name="connsiteY3" fmla="*/ 3662828 h 366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7154" h="3662828">
                <a:moveTo>
                  <a:pt x="0" y="0"/>
                </a:moveTo>
                <a:lnTo>
                  <a:pt x="6287154" y="0"/>
                </a:lnTo>
                <a:lnTo>
                  <a:pt x="6287154" y="3662828"/>
                </a:lnTo>
                <a:lnTo>
                  <a:pt x="0" y="36628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653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967923" y="1450219"/>
            <a:ext cx="3016800" cy="2779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220027" y="1450218"/>
            <a:ext cx="3016800" cy="2779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32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916F967-5BB8-4E0F-91D7-F930D3013C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31447" y="1339809"/>
            <a:ext cx="2390891" cy="4187101"/>
          </a:xfrm>
          <a:custGeom>
            <a:avLst/>
            <a:gdLst>
              <a:gd name="connsiteX0" fmla="*/ 0 w 2390891"/>
              <a:gd name="connsiteY0" fmla="*/ 0 h 4187101"/>
              <a:gd name="connsiteX1" fmla="*/ 2390891 w 2390891"/>
              <a:gd name="connsiteY1" fmla="*/ 0 h 4187101"/>
              <a:gd name="connsiteX2" fmla="*/ 2390891 w 2390891"/>
              <a:gd name="connsiteY2" fmla="*/ 4187101 h 4187101"/>
              <a:gd name="connsiteX3" fmla="*/ 0 w 2390891"/>
              <a:gd name="connsiteY3" fmla="*/ 4187101 h 418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0891" h="4187101">
                <a:moveTo>
                  <a:pt x="0" y="0"/>
                </a:moveTo>
                <a:lnTo>
                  <a:pt x="2390891" y="0"/>
                </a:lnTo>
                <a:lnTo>
                  <a:pt x="2390891" y="4187101"/>
                </a:lnTo>
                <a:lnTo>
                  <a:pt x="0" y="41871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8FD774F-5BE9-48C5-8CA9-82FFDC76C3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81806" y="2900358"/>
            <a:ext cx="1607703" cy="2815525"/>
          </a:xfrm>
          <a:custGeom>
            <a:avLst/>
            <a:gdLst>
              <a:gd name="connsiteX0" fmla="*/ 0 w 1607703"/>
              <a:gd name="connsiteY0" fmla="*/ 0 h 2815525"/>
              <a:gd name="connsiteX1" fmla="*/ 1607703 w 1607703"/>
              <a:gd name="connsiteY1" fmla="*/ 0 h 2815525"/>
              <a:gd name="connsiteX2" fmla="*/ 1607703 w 1607703"/>
              <a:gd name="connsiteY2" fmla="*/ 2815525 h 2815525"/>
              <a:gd name="connsiteX3" fmla="*/ 0 w 1607703"/>
              <a:gd name="connsiteY3" fmla="*/ 2815525 h 281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703" h="2815525">
                <a:moveTo>
                  <a:pt x="0" y="0"/>
                </a:moveTo>
                <a:lnTo>
                  <a:pt x="1607703" y="0"/>
                </a:lnTo>
                <a:lnTo>
                  <a:pt x="1607703" y="2815525"/>
                </a:lnTo>
                <a:lnTo>
                  <a:pt x="0" y="28155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9172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C927D2-6AEE-45EF-9BFE-29098D66A3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11968" y="792122"/>
            <a:ext cx="5441577" cy="5080906"/>
          </a:xfrm>
          <a:custGeom>
            <a:avLst/>
            <a:gdLst>
              <a:gd name="connsiteX0" fmla="*/ 0 w 5441577"/>
              <a:gd name="connsiteY0" fmla="*/ 0 h 5080906"/>
              <a:gd name="connsiteX1" fmla="*/ 5441577 w 5441577"/>
              <a:gd name="connsiteY1" fmla="*/ 0 h 5080906"/>
              <a:gd name="connsiteX2" fmla="*/ 5441577 w 5441577"/>
              <a:gd name="connsiteY2" fmla="*/ 5080906 h 5080906"/>
              <a:gd name="connsiteX3" fmla="*/ 0 w 5441577"/>
              <a:gd name="connsiteY3" fmla="*/ 5080906 h 5080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577" h="5080906">
                <a:moveTo>
                  <a:pt x="0" y="0"/>
                </a:moveTo>
                <a:lnTo>
                  <a:pt x="5441577" y="0"/>
                </a:lnTo>
                <a:lnTo>
                  <a:pt x="5441577" y="5080906"/>
                </a:lnTo>
                <a:lnTo>
                  <a:pt x="0" y="50809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014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EBF1AA-5511-4664-AC94-8FF51B1C5EA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1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3C1E0E71-5B85-406F-BE23-4D2270C4D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auto">
          <a:xfrm>
            <a:off x="723900" y="762000"/>
            <a:ext cx="10744200" cy="5334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2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D615512-87BF-4489-94E7-1D77F81AEB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auto">
          <a:xfrm>
            <a:off x="373062" y="380999"/>
            <a:ext cx="11445875" cy="6096000"/>
          </a:xfrm>
          <a:custGeom>
            <a:avLst/>
            <a:gdLst>
              <a:gd name="connsiteX0" fmla="*/ 0 w 11445875"/>
              <a:gd name="connsiteY0" fmla="*/ 0 h 6096000"/>
              <a:gd name="connsiteX1" fmla="*/ 11445875 w 11445875"/>
              <a:gd name="connsiteY1" fmla="*/ 0 h 6096000"/>
              <a:gd name="connsiteX2" fmla="*/ 11445875 w 11445875"/>
              <a:gd name="connsiteY2" fmla="*/ 6096000 h 6096000"/>
              <a:gd name="connsiteX3" fmla="*/ 0 w 11445875"/>
              <a:gd name="connsiteY3" fmla="*/ 609600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45875" h="6096000">
                <a:moveTo>
                  <a:pt x="0" y="0"/>
                </a:moveTo>
                <a:lnTo>
                  <a:pt x="11445875" y="0"/>
                </a:lnTo>
                <a:lnTo>
                  <a:pt x="11445875" y="6096000"/>
                </a:lnTo>
                <a:lnTo>
                  <a:pt x="0" y="6096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7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E886AA-7533-444F-A04B-31EB6ECEE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CAD773B-AB4F-44B1-9723-689A58222A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6538" y="2379077"/>
            <a:ext cx="4419599" cy="3657600"/>
          </a:xfrm>
          <a:custGeom>
            <a:avLst/>
            <a:gdLst>
              <a:gd name="connsiteX0" fmla="*/ 0 w 4419599"/>
              <a:gd name="connsiteY0" fmla="*/ 0 h 3657600"/>
              <a:gd name="connsiteX1" fmla="*/ 4419599 w 4419599"/>
              <a:gd name="connsiteY1" fmla="*/ 0 h 3657600"/>
              <a:gd name="connsiteX2" fmla="*/ 4419599 w 4419599"/>
              <a:gd name="connsiteY2" fmla="*/ 3657600 h 3657600"/>
              <a:gd name="connsiteX3" fmla="*/ 0 w 4419599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599" h="3657600">
                <a:moveTo>
                  <a:pt x="0" y="0"/>
                </a:moveTo>
                <a:lnTo>
                  <a:pt x="4419599" y="0"/>
                </a:lnTo>
                <a:lnTo>
                  <a:pt x="4419599" y="3657600"/>
                </a:lnTo>
                <a:lnTo>
                  <a:pt x="0" y="3657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902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7F5E45-4A5A-45CB-AF27-BA69B86C1E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82191" y="3283241"/>
            <a:ext cx="2732608" cy="2316480"/>
          </a:xfrm>
          <a:custGeom>
            <a:avLst/>
            <a:gdLst>
              <a:gd name="connsiteX0" fmla="*/ 0 w 2732608"/>
              <a:gd name="connsiteY0" fmla="*/ 0 h 2316480"/>
              <a:gd name="connsiteX1" fmla="*/ 2732608 w 2732608"/>
              <a:gd name="connsiteY1" fmla="*/ 0 h 2316480"/>
              <a:gd name="connsiteX2" fmla="*/ 2732608 w 2732608"/>
              <a:gd name="connsiteY2" fmla="*/ 2316480 h 2316480"/>
              <a:gd name="connsiteX3" fmla="*/ 0 w 2732608"/>
              <a:gd name="connsiteY3" fmla="*/ 2316480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608" h="2316480">
                <a:moveTo>
                  <a:pt x="0" y="0"/>
                </a:moveTo>
                <a:lnTo>
                  <a:pt x="2732608" y="0"/>
                </a:lnTo>
                <a:lnTo>
                  <a:pt x="2732608" y="2316480"/>
                </a:lnTo>
                <a:lnTo>
                  <a:pt x="0" y="231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D07B6C-C319-44FD-A4F5-A707527285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77199" y="3283241"/>
            <a:ext cx="2732608" cy="2316480"/>
          </a:xfrm>
          <a:custGeom>
            <a:avLst/>
            <a:gdLst>
              <a:gd name="connsiteX0" fmla="*/ 0 w 2732608"/>
              <a:gd name="connsiteY0" fmla="*/ 0 h 2316480"/>
              <a:gd name="connsiteX1" fmla="*/ 2732608 w 2732608"/>
              <a:gd name="connsiteY1" fmla="*/ 0 h 2316480"/>
              <a:gd name="connsiteX2" fmla="*/ 2732608 w 2732608"/>
              <a:gd name="connsiteY2" fmla="*/ 2316480 h 2316480"/>
              <a:gd name="connsiteX3" fmla="*/ 0 w 2732608"/>
              <a:gd name="connsiteY3" fmla="*/ 2316480 h 231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608" h="2316480">
                <a:moveTo>
                  <a:pt x="0" y="0"/>
                </a:moveTo>
                <a:lnTo>
                  <a:pt x="2732608" y="0"/>
                </a:lnTo>
                <a:lnTo>
                  <a:pt x="2732608" y="2316480"/>
                </a:lnTo>
                <a:lnTo>
                  <a:pt x="0" y="23164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9462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4FF0A79-33E8-4F18-A60F-DCA308CFB9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6628" y="1019529"/>
            <a:ext cx="2661392" cy="3117518"/>
          </a:xfrm>
          <a:custGeom>
            <a:avLst/>
            <a:gdLst>
              <a:gd name="connsiteX0" fmla="*/ 0 w 2661392"/>
              <a:gd name="connsiteY0" fmla="*/ 0 h 3117518"/>
              <a:gd name="connsiteX1" fmla="*/ 2661392 w 2661392"/>
              <a:gd name="connsiteY1" fmla="*/ 0 h 3117518"/>
              <a:gd name="connsiteX2" fmla="*/ 2661392 w 2661392"/>
              <a:gd name="connsiteY2" fmla="*/ 3117518 h 3117518"/>
              <a:gd name="connsiteX3" fmla="*/ 0 w 2661392"/>
              <a:gd name="connsiteY3" fmla="*/ 3117518 h 311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392" h="3117518">
                <a:moveTo>
                  <a:pt x="0" y="0"/>
                </a:moveTo>
                <a:lnTo>
                  <a:pt x="2661392" y="0"/>
                </a:lnTo>
                <a:lnTo>
                  <a:pt x="2661392" y="3117518"/>
                </a:lnTo>
                <a:lnTo>
                  <a:pt x="0" y="31175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B59A20-7B45-4770-A54B-BF726527F4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0628" y="1019529"/>
            <a:ext cx="2661392" cy="3117518"/>
          </a:xfrm>
          <a:custGeom>
            <a:avLst/>
            <a:gdLst>
              <a:gd name="connsiteX0" fmla="*/ 0 w 2661392"/>
              <a:gd name="connsiteY0" fmla="*/ 0 h 3117518"/>
              <a:gd name="connsiteX1" fmla="*/ 2661392 w 2661392"/>
              <a:gd name="connsiteY1" fmla="*/ 0 h 3117518"/>
              <a:gd name="connsiteX2" fmla="*/ 2661392 w 2661392"/>
              <a:gd name="connsiteY2" fmla="*/ 3117518 h 3117518"/>
              <a:gd name="connsiteX3" fmla="*/ 0 w 2661392"/>
              <a:gd name="connsiteY3" fmla="*/ 3117518 h 3117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392" h="3117518">
                <a:moveTo>
                  <a:pt x="0" y="0"/>
                </a:moveTo>
                <a:lnTo>
                  <a:pt x="2661392" y="0"/>
                </a:lnTo>
                <a:lnTo>
                  <a:pt x="2661392" y="3117518"/>
                </a:lnTo>
                <a:lnTo>
                  <a:pt x="0" y="31175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455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3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976" r:id="rId2"/>
    <p:sldLayoutId id="2147483798" r:id="rId3"/>
    <p:sldLayoutId id="2147483785" r:id="rId4"/>
    <p:sldLayoutId id="2147483960" r:id="rId5"/>
    <p:sldLayoutId id="2147483736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72" r:id="rId18"/>
    <p:sldLayoutId id="2147483973" r:id="rId19"/>
    <p:sldLayoutId id="2147483974" r:id="rId20"/>
    <p:sldLayoutId id="2147483975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40">
          <p15:clr>
            <a:srgbClr val="F26B43"/>
          </p15:clr>
        </p15:guide>
        <p15:guide id="2" pos="456">
          <p15:clr>
            <a:srgbClr val="F26B43"/>
          </p15:clr>
        </p15:guide>
        <p15:guide id="3" pos="2712">
          <p15:clr>
            <a:srgbClr val="F26B43"/>
          </p15:clr>
        </p15:guide>
        <p15:guide id="4" pos="4968">
          <p15:clr>
            <a:srgbClr val="F26B43"/>
          </p15:clr>
        </p15:guide>
        <p15:guide id="5" pos="7224">
          <p15:clr>
            <a:srgbClr val="F26B43"/>
          </p15:clr>
        </p15:guide>
        <p15:guide id="6" orient="horz" pos="2712">
          <p15:clr>
            <a:srgbClr val="F26B43"/>
          </p15:clr>
        </p15:guide>
        <p15:guide id="7" orient="horz" pos="1608">
          <p15:clr>
            <a:srgbClr val="F26B43"/>
          </p15:clr>
        </p15:guide>
        <p15:guide id="8" orient="horz" pos="480">
          <p15:clr>
            <a:srgbClr val="F26B43"/>
          </p15:clr>
        </p15:guide>
        <p15:guide id="9" pos="3840">
          <p15:clr>
            <a:srgbClr val="F26B43"/>
          </p15:clr>
        </p15:guide>
        <p15:guide id="10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7B28C5-9C3C-4013-81F8-00723BE420E7}"/>
              </a:ext>
            </a:extLst>
          </p:cNvPr>
          <p:cNvSpPr/>
          <p:nvPr/>
        </p:nvSpPr>
        <p:spPr>
          <a:xfrm>
            <a:off x="1060226" y="1043946"/>
            <a:ext cx="3436035" cy="48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01806-F513-43AF-9483-B71CD6204837}"/>
              </a:ext>
            </a:extLst>
          </p:cNvPr>
          <p:cNvSpPr txBox="1"/>
          <p:nvPr/>
        </p:nvSpPr>
        <p:spPr>
          <a:xfrm>
            <a:off x="2055641" y="2035912"/>
            <a:ext cx="5991077" cy="24365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9500"/>
              </a:lnSpc>
            </a:pPr>
            <a:r>
              <a:rPr lang="en-US" sz="80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  <a:cs typeface="Open Sans Extrabold" panose="020B0906030804020204" pitchFamily="34" charset="0"/>
              </a:rPr>
              <a:t>VIDEO</a:t>
            </a:r>
          </a:p>
          <a:p>
            <a:pPr>
              <a:lnSpc>
                <a:spcPts val="9500"/>
              </a:lnSpc>
            </a:pPr>
            <a:r>
              <a:rPr lang="en-US" sz="80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  <a:cs typeface="Open Sans Extrabold" panose="020B0906030804020204" pitchFamily="34" charset="0"/>
              </a:rPr>
              <a:t> 			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76655" y="5338618"/>
            <a:ext cx="4396509" cy="720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CFCFC"/>
                </a:solidFill>
                <a:latin typeface="PT Serif" panose="020A0603040505020204"/>
              </a:rPr>
              <a:t>Engage, Learn, Connect: Unlocking Knowledge through Video Q&amp;A</a:t>
            </a:r>
            <a:endParaRPr lang="en-IN" sz="2000" b="1" dirty="0">
              <a:solidFill>
                <a:srgbClr val="FCFCFC"/>
              </a:solidFill>
              <a:latin typeface="PT Serif" panose="020A0603040505020204"/>
            </a:endParaRPr>
          </a:p>
        </p:txBody>
      </p:sp>
      <p:sp>
        <p:nvSpPr>
          <p:cNvPr id="2" name="Google Shape;419;p28">
            <a:extLst>
              <a:ext uri="{FF2B5EF4-FFF2-40B4-BE49-F238E27FC236}">
                <a16:creationId xmlns:a16="http://schemas.microsoft.com/office/drawing/2014/main" id="{9F1604C3-15D6-F0AC-0735-77ACD469C030}"/>
              </a:ext>
            </a:extLst>
          </p:cNvPr>
          <p:cNvSpPr/>
          <p:nvPr/>
        </p:nvSpPr>
        <p:spPr>
          <a:xfrm>
            <a:off x="7722023" y="2086053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20;p28">
            <a:extLst>
              <a:ext uri="{FF2B5EF4-FFF2-40B4-BE49-F238E27FC236}">
                <a16:creationId xmlns:a16="http://schemas.microsoft.com/office/drawing/2014/main" id="{1A27E9AB-D060-C1D4-2CD4-FD18DEC4933B}"/>
              </a:ext>
            </a:extLst>
          </p:cNvPr>
          <p:cNvSpPr/>
          <p:nvPr/>
        </p:nvSpPr>
        <p:spPr>
          <a:xfrm>
            <a:off x="7850385" y="2218210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5" name="Google Shape;421;p28">
            <a:extLst>
              <a:ext uri="{FF2B5EF4-FFF2-40B4-BE49-F238E27FC236}">
                <a16:creationId xmlns:a16="http://schemas.microsoft.com/office/drawing/2014/main" id="{A160EA5C-3CC2-4FF9-9458-32B7C3394C87}"/>
              </a:ext>
            </a:extLst>
          </p:cNvPr>
          <p:cNvSpPr/>
          <p:nvPr/>
        </p:nvSpPr>
        <p:spPr>
          <a:xfrm>
            <a:off x="7481197" y="3813158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6" name="Google Shape;422;p28">
            <a:extLst>
              <a:ext uri="{FF2B5EF4-FFF2-40B4-BE49-F238E27FC236}">
                <a16:creationId xmlns:a16="http://schemas.microsoft.com/office/drawing/2014/main" id="{DFA08FB7-CFF7-8A1C-09B2-CA64BC4193CD}"/>
              </a:ext>
            </a:extLst>
          </p:cNvPr>
          <p:cNvSpPr/>
          <p:nvPr/>
        </p:nvSpPr>
        <p:spPr>
          <a:xfrm>
            <a:off x="7850385" y="2218210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23;p28">
            <a:extLst>
              <a:ext uri="{FF2B5EF4-FFF2-40B4-BE49-F238E27FC236}">
                <a16:creationId xmlns:a16="http://schemas.microsoft.com/office/drawing/2014/main" id="{8FE3104A-BB3C-88F7-D216-A64C9D454D2A}"/>
              </a:ext>
            </a:extLst>
          </p:cNvPr>
          <p:cNvSpPr/>
          <p:nvPr/>
        </p:nvSpPr>
        <p:spPr>
          <a:xfrm>
            <a:off x="7988902" y="2419011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24;p28">
            <a:extLst>
              <a:ext uri="{FF2B5EF4-FFF2-40B4-BE49-F238E27FC236}">
                <a16:creationId xmlns:a16="http://schemas.microsoft.com/office/drawing/2014/main" id="{B87B1207-89A7-63E6-EC0A-CFA117C6278E}"/>
              </a:ext>
            </a:extLst>
          </p:cNvPr>
          <p:cNvSpPr/>
          <p:nvPr/>
        </p:nvSpPr>
        <p:spPr>
          <a:xfrm>
            <a:off x="8066426" y="2510516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25;p28">
            <a:extLst>
              <a:ext uri="{FF2B5EF4-FFF2-40B4-BE49-F238E27FC236}">
                <a16:creationId xmlns:a16="http://schemas.microsoft.com/office/drawing/2014/main" id="{8AEC0D21-3E11-E023-9B40-24960C003B2C}"/>
              </a:ext>
            </a:extLst>
          </p:cNvPr>
          <p:cNvSpPr/>
          <p:nvPr/>
        </p:nvSpPr>
        <p:spPr>
          <a:xfrm>
            <a:off x="8346012" y="3268494"/>
            <a:ext cx="908690" cy="272699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26;p28">
            <a:extLst>
              <a:ext uri="{FF2B5EF4-FFF2-40B4-BE49-F238E27FC236}">
                <a16:creationId xmlns:a16="http://schemas.microsoft.com/office/drawing/2014/main" id="{C813E7E9-4F2B-9940-06ED-5BA15766D98C}"/>
              </a:ext>
            </a:extLst>
          </p:cNvPr>
          <p:cNvSpPr/>
          <p:nvPr/>
        </p:nvSpPr>
        <p:spPr>
          <a:xfrm>
            <a:off x="8405745" y="3287004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2" name="Google Shape;427;p28">
            <a:extLst>
              <a:ext uri="{FF2B5EF4-FFF2-40B4-BE49-F238E27FC236}">
                <a16:creationId xmlns:a16="http://schemas.microsoft.com/office/drawing/2014/main" id="{CB68881E-83CE-31F2-D5F7-065496934714}"/>
              </a:ext>
            </a:extLst>
          </p:cNvPr>
          <p:cNvSpPr/>
          <p:nvPr/>
        </p:nvSpPr>
        <p:spPr>
          <a:xfrm>
            <a:off x="8405745" y="3387404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13" name="Google Shape;428;p28">
            <a:extLst>
              <a:ext uri="{FF2B5EF4-FFF2-40B4-BE49-F238E27FC236}">
                <a16:creationId xmlns:a16="http://schemas.microsoft.com/office/drawing/2014/main" id="{C009AF5C-1B87-2C0E-2B9D-42B66FDBB69D}"/>
              </a:ext>
            </a:extLst>
          </p:cNvPr>
          <p:cNvSpPr/>
          <p:nvPr/>
        </p:nvSpPr>
        <p:spPr>
          <a:xfrm>
            <a:off x="8025759" y="3212030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29;p28">
            <a:extLst>
              <a:ext uri="{FF2B5EF4-FFF2-40B4-BE49-F238E27FC236}">
                <a16:creationId xmlns:a16="http://schemas.microsoft.com/office/drawing/2014/main" id="{F44C7A59-EBC3-287E-5242-AC3A320AA4CE}"/>
              </a:ext>
            </a:extLst>
          </p:cNvPr>
          <p:cNvSpPr/>
          <p:nvPr/>
        </p:nvSpPr>
        <p:spPr>
          <a:xfrm>
            <a:off x="8088028" y="3321174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30;p28">
            <a:extLst>
              <a:ext uri="{FF2B5EF4-FFF2-40B4-BE49-F238E27FC236}">
                <a16:creationId xmlns:a16="http://schemas.microsoft.com/office/drawing/2014/main" id="{6E501B32-844A-F2FD-8D55-53C4B9B4E582}"/>
              </a:ext>
            </a:extLst>
          </p:cNvPr>
          <p:cNvSpPr/>
          <p:nvPr/>
        </p:nvSpPr>
        <p:spPr>
          <a:xfrm>
            <a:off x="8529022" y="2969302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431;p28">
            <a:extLst>
              <a:ext uri="{FF2B5EF4-FFF2-40B4-BE49-F238E27FC236}">
                <a16:creationId xmlns:a16="http://schemas.microsoft.com/office/drawing/2014/main" id="{B800EA48-D5F5-180F-DBB3-71A4BBCBBA8B}"/>
              </a:ext>
            </a:extLst>
          </p:cNvPr>
          <p:cNvSpPr/>
          <p:nvPr/>
        </p:nvSpPr>
        <p:spPr>
          <a:xfrm>
            <a:off x="8529022" y="2777396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32;p28">
            <a:extLst>
              <a:ext uri="{FF2B5EF4-FFF2-40B4-BE49-F238E27FC236}">
                <a16:creationId xmlns:a16="http://schemas.microsoft.com/office/drawing/2014/main" id="{2502A949-3DE8-EC52-66A4-07101E002203}"/>
              </a:ext>
            </a:extLst>
          </p:cNvPr>
          <p:cNvSpPr/>
          <p:nvPr/>
        </p:nvSpPr>
        <p:spPr>
          <a:xfrm>
            <a:off x="9233085" y="2778671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33;p28">
            <a:extLst>
              <a:ext uri="{FF2B5EF4-FFF2-40B4-BE49-F238E27FC236}">
                <a16:creationId xmlns:a16="http://schemas.microsoft.com/office/drawing/2014/main" id="{9933FA7E-225E-7AAE-3831-60EA1993663A}"/>
              </a:ext>
            </a:extLst>
          </p:cNvPr>
          <p:cNvSpPr/>
          <p:nvPr/>
        </p:nvSpPr>
        <p:spPr>
          <a:xfrm>
            <a:off x="9424976" y="2858730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34;p28">
            <a:extLst>
              <a:ext uri="{FF2B5EF4-FFF2-40B4-BE49-F238E27FC236}">
                <a16:creationId xmlns:a16="http://schemas.microsoft.com/office/drawing/2014/main" id="{5E024DFE-24E0-64A8-79BF-BA8A10F5AC00}"/>
              </a:ext>
            </a:extLst>
          </p:cNvPr>
          <p:cNvSpPr/>
          <p:nvPr/>
        </p:nvSpPr>
        <p:spPr>
          <a:xfrm>
            <a:off x="9513931" y="2891777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21" name="Google Shape;435;p28">
            <a:extLst>
              <a:ext uri="{FF2B5EF4-FFF2-40B4-BE49-F238E27FC236}">
                <a16:creationId xmlns:a16="http://schemas.microsoft.com/office/drawing/2014/main" id="{72573E95-140F-0A76-C421-5271DF4BDB9A}"/>
              </a:ext>
            </a:extLst>
          </p:cNvPr>
          <p:cNvSpPr/>
          <p:nvPr/>
        </p:nvSpPr>
        <p:spPr>
          <a:xfrm>
            <a:off x="9740586" y="3011282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22" name="Google Shape;436;p28">
            <a:extLst>
              <a:ext uri="{FF2B5EF4-FFF2-40B4-BE49-F238E27FC236}">
                <a16:creationId xmlns:a16="http://schemas.microsoft.com/office/drawing/2014/main" id="{95E52D8D-F55B-0630-6EEA-F27FCB752EB7}"/>
              </a:ext>
            </a:extLst>
          </p:cNvPr>
          <p:cNvSpPr/>
          <p:nvPr/>
        </p:nvSpPr>
        <p:spPr>
          <a:xfrm>
            <a:off x="9703301" y="1043946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37;p28">
            <a:extLst>
              <a:ext uri="{FF2B5EF4-FFF2-40B4-BE49-F238E27FC236}">
                <a16:creationId xmlns:a16="http://schemas.microsoft.com/office/drawing/2014/main" id="{4425D468-538E-BA47-F46D-C19697DF8615}"/>
              </a:ext>
            </a:extLst>
          </p:cNvPr>
          <p:cNvSpPr/>
          <p:nvPr/>
        </p:nvSpPr>
        <p:spPr>
          <a:xfrm>
            <a:off x="9821493" y="1187549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38;p28">
            <a:extLst>
              <a:ext uri="{FF2B5EF4-FFF2-40B4-BE49-F238E27FC236}">
                <a16:creationId xmlns:a16="http://schemas.microsoft.com/office/drawing/2014/main" id="{9AC10F14-3E31-6706-2AE3-E7439BD473A9}"/>
              </a:ext>
            </a:extLst>
          </p:cNvPr>
          <p:cNvSpPr/>
          <p:nvPr/>
        </p:nvSpPr>
        <p:spPr>
          <a:xfrm>
            <a:off x="10359062" y="2763415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39;p28">
            <a:extLst>
              <a:ext uri="{FF2B5EF4-FFF2-40B4-BE49-F238E27FC236}">
                <a16:creationId xmlns:a16="http://schemas.microsoft.com/office/drawing/2014/main" id="{F03C14CB-9CFE-FD63-0B6D-F622EE56EB77}"/>
              </a:ext>
            </a:extLst>
          </p:cNvPr>
          <p:cNvSpPr/>
          <p:nvPr/>
        </p:nvSpPr>
        <p:spPr>
          <a:xfrm>
            <a:off x="10422605" y="1407401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40;p28">
            <a:extLst>
              <a:ext uri="{FF2B5EF4-FFF2-40B4-BE49-F238E27FC236}">
                <a16:creationId xmlns:a16="http://schemas.microsoft.com/office/drawing/2014/main" id="{F29FAB45-C421-E8DE-0423-4870417F34CA}"/>
              </a:ext>
            </a:extLst>
          </p:cNvPr>
          <p:cNvSpPr/>
          <p:nvPr/>
        </p:nvSpPr>
        <p:spPr>
          <a:xfrm>
            <a:off x="9952390" y="1509077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41;p28">
            <a:extLst>
              <a:ext uri="{FF2B5EF4-FFF2-40B4-BE49-F238E27FC236}">
                <a16:creationId xmlns:a16="http://schemas.microsoft.com/office/drawing/2014/main" id="{3F58D458-A281-AD2C-AC6F-9FCB50ABFC38}"/>
              </a:ext>
            </a:extLst>
          </p:cNvPr>
          <p:cNvSpPr/>
          <p:nvPr/>
        </p:nvSpPr>
        <p:spPr>
          <a:xfrm>
            <a:off x="10070581" y="1917024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340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03630F6-7E60-4DF0-B4CB-4F3272BDBA70}"/>
              </a:ext>
            </a:extLst>
          </p:cNvPr>
          <p:cNvSpPr/>
          <p:nvPr/>
        </p:nvSpPr>
        <p:spPr>
          <a:xfrm>
            <a:off x="6241222" y="9728"/>
            <a:ext cx="595077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/>
          <p:cNvSpPr txBox="1"/>
          <p:nvPr/>
        </p:nvSpPr>
        <p:spPr>
          <a:xfrm>
            <a:off x="6342433" y="1857983"/>
            <a:ext cx="5622588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2300" indent="-298450">
              <a:lnSpc>
                <a:spcPct val="150000"/>
              </a:lnSpc>
              <a:buSzPct val="114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1F1F1F"/>
                </a:solidFill>
                <a:latin typeface="Google Sans"/>
              </a:rPr>
              <a:t>Sports Performance Enhancement</a:t>
            </a:r>
          </a:p>
          <a:p>
            <a:pPr marL="622300" indent="-298450">
              <a:lnSpc>
                <a:spcPct val="150000"/>
              </a:lnSpc>
              <a:buSzPct val="114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1F1F1F"/>
                </a:solidFill>
                <a:latin typeface="Google Sans"/>
              </a:rPr>
              <a:t>Medical Diagnosis Support</a:t>
            </a:r>
          </a:p>
          <a:p>
            <a:pPr marL="622300" indent="-298450">
              <a:lnSpc>
                <a:spcPct val="150000"/>
              </a:lnSpc>
              <a:buSzPct val="114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1F1F1F"/>
                </a:solidFill>
                <a:latin typeface="Google Sans"/>
              </a:rPr>
              <a:t>Video Forensics</a:t>
            </a:r>
          </a:p>
          <a:p>
            <a:pPr marL="622300" indent="-298450">
              <a:lnSpc>
                <a:spcPct val="150000"/>
              </a:lnSpc>
              <a:buSzPct val="114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F1F1F"/>
                </a:solidFill>
                <a:latin typeface="Google Sans"/>
              </a:rPr>
              <a:t>Virtual Reality (VR) Scripting with Video Analysis</a:t>
            </a:r>
            <a:endParaRPr lang="en-IN" sz="2400" dirty="0"/>
          </a:p>
        </p:txBody>
      </p:sp>
      <p:sp>
        <p:nvSpPr>
          <p:cNvPr id="15" name="Freeform 32">
            <a:extLst>
              <a:ext uri="{FF2B5EF4-FFF2-40B4-BE49-F238E27FC236}">
                <a16:creationId xmlns:a16="http://schemas.microsoft.com/office/drawing/2014/main" id="{63B847AE-393C-48EB-BDA8-4C336818D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062" y="5120102"/>
            <a:ext cx="3486348" cy="1417958"/>
          </a:xfrm>
          <a:custGeom>
            <a:avLst/>
            <a:gdLst>
              <a:gd name="T0" fmla="*/ 6182 w 7699"/>
              <a:gd name="T1" fmla="*/ 242 h 2377"/>
              <a:gd name="T2" fmla="*/ 3849 w 7699"/>
              <a:gd name="T3" fmla="*/ 0 h 2377"/>
              <a:gd name="T4" fmla="*/ 1515 w 7699"/>
              <a:gd name="T5" fmla="*/ 242 h 2377"/>
              <a:gd name="T6" fmla="*/ 0 w 7699"/>
              <a:gd name="T7" fmla="*/ 242 h 2377"/>
              <a:gd name="T8" fmla="*/ 0 w 7699"/>
              <a:gd name="T9" fmla="*/ 1188 h 2377"/>
              <a:gd name="T10" fmla="*/ 3849 w 7699"/>
              <a:gd name="T11" fmla="*/ 2376 h 2377"/>
              <a:gd name="T12" fmla="*/ 7698 w 7699"/>
              <a:gd name="T13" fmla="*/ 1188 h 2377"/>
              <a:gd name="T14" fmla="*/ 7698 w 7699"/>
              <a:gd name="T15" fmla="*/ 242 h 2377"/>
              <a:gd name="T16" fmla="*/ 6182 w 7699"/>
              <a:gd name="T17" fmla="*/ 242 h 2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99" h="2377">
                <a:moveTo>
                  <a:pt x="6182" y="242"/>
                </a:moveTo>
                <a:cubicBezTo>
                  <a:pt x="5536" y="90"/>
                  <a:pt x="4726" y="0"/>
                  <a:pt x="3849" y="0"/>
                </a:cubicBezTo>
                <a:cubicBezTo>
                  <a:pt x="2971" y="0"/>
                  <a:pt x="2165" y="90"/>
                  <a:pt x="1515" y="242"/>
                </a:cubicBezTo>
                <a:lnTo>
                  <a:pt x="0" y="242"/>
                </a:lnTo>
                <a:lnTo>
                  <a:pt x="0" y="1188"/>
                </a:lnTo>
                <a:cubicBezTo>
                  <a:pt x="0" y="1842"/>
                  <a:pt x="1724" y="2376"/>
                  <a:pt x="3849" y="2376"/>
                </a:cubicBezTo>
                <a:cubicBezTo>
                  <a:pt x="5973" y="2376"/>
                  <a:pt x="7698" y="1845"/>
                  <a:pt x="7698" y="1188"/>
                </a:cubicBezTo>
                <a:lnTo>
                  <a:pt x="7698" y="242"/>
                </a:lnTo>
                <a:lnTo>
                  <a:pt x="6182" y="242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33"/>
          </a:p>
        </p:txBody>
      </p:sp>
      <p:sp>
        <p:nvSpPr>
          <p:cNvPr id="16" name="Freeform 33">
            <a:extLst>
              <a:ext uri="{FF2B5EF4-FFF2-40B4-BE49-F238E27FC236}">
                <a16:creationId xmlns:a16="http://schemas.microsoft.com/office/drawing/2014/main" id="{384DC896-4E16-4903-8F5C-995126644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062" y="4557126"/>
            <a:ext cx="3486348" cy="1417958"/>
          </a:xfrm>
          <a:custGeom>
            <a:avLst/>
            <a:gdLst>
              <a:gd name="T0" fmla="*/ 7698 w 7699"/>
              <a:gd name="T1" fmla="*/ 1188 h 2377"/>
              <a:gd name="T2" fmla="*/ 7182 w 7699"/>
              <a:gd name="T3" fmla="*/ 1782 h 2377"/>
              <a:gd name="T4" fmla="*/ 5773 w 7699"/>
              <a:gd name="T5" fmla="*/ 2217 h 2377"/>
              <a:gd name="T6" fmla="*/ 3849 w 7699"/>
              <a:gd name="T7" fmla="*/ 2376 h 2377"/>
              <a:gd name="T8" fmla="*/ 1925 w 7699"/>
              <a:gd name="T9" fmla="*/ 2217 h 2377"/>
              <a:gd name="T10" fmla="*/ 516 w 7699"/>
              <a:gd name="T11" fmla="*/ 1782 h 2377"/>
              <a:gd name="T12" fmla="*/ 0 w 7699"/>
              <a:gd name="T13" fmla="*/ 1188 h 2377"/>
              <a:gd name="T14" fmla="*/ 516 w 7699"/>
              <a:gd name="T15" fmla="*/ 594 h 2377"/>
              <a:gd name="T16" fmla="*/ 1925 w 7699"/>
              <a:gd name="T17" fmla="*/ 159 h 2377"/>
              <a:gd name="T18" fmla="*/ 3849 w 7699"/>
              <a:gd name="T19" fmla="*/ 0 h 2377"/>
              <a:gd name="T20" fmla="*/ 5773 w 7699"/>
              <a:gd name="T21" fmla="*/ 159 h 2377"/>
              <a:gd name="T22" fmla="*/ 7182 w 7699"/>
              <a:gd name="T23" fmla="*/ 594 h 2377"/>
              <a:gd name="T24" fmla="*/ 7698 w 7699"/>
              <a:gd name="T25" fmla="*/ 1188 h 2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99" h="2377">
                <a:moveTo>
                  <a:pt x="7698" y="1188"/>
                </a:moveTo>
                <a:cubicBezTo>
                  <a:pt x="7698" y="1407"/>
                  <a:pt x="7536" y="1592"/>
                  <a:pt x="7182" y="1782"/>
                </a:cubicBezTo>
                <a:cubicBezTo>
                  <a:pt x="6828" y="1971"/>
                  <a:pt x="6387" y="2107"/>
                  <a:pt x="5773" y="2217"/>
                </a:cubicBezTo>
                <a:cubicBezTo>
                  <a:pt x="5159" y="2326"/>
                  <a:pt x="4557" y="2376"/>
                  <a:pt x="3849" y="2376"/>
                </a:cubicBezTo>
                <a:cubicBezTo>
                  <a:pt x="3140" y="2376"/>
                  <a:pt x="2538" y="2326"/>
                  <a:pt x="1925" y="2217"/>
                </a:cubicBezTo>
                <a:cubicBezTo>
                  <a:pt x="1311" y="2107"/>
                  <a:pt x="870" y="1971"/>
                  <a:pt x="516" y="1782"/>
                </a:cubicBezTo>
                <a:cubicBezTo>
                  <a:pt x="161" y="1592"/>
                  <a:pt x="0" y="1406"/>
                  <a:pt x="0" y="1188"/>
                </a:cubicBezTo>
                <a:cubicBezTo>
                  <a:pt x="0" y="969"/>
                  <a:pt x="161" y="783"/>
                  <a:pt x="516" y="594"/>
                </a:cubicBezTo>
                <a:cubicBezTo>
                  <a:pt x="870" y="404"/>
                  <a:pt x="1311" y="268"/>
                  <a:pt x="1925" y="159"/>
                </a:cubicBezTo>
                <a:cubicBezTo>
                  <a:pt x="2538" y="49"/>
                  <a:pt x="3141" y="0"/>
                  <a:pt x="3849" y="0"/>
                </a:cubicBezTo>
                <a:cubicBezTo>
                  <a:pt x="4557" y="0"/>
                  <a:pt x="5159" y="49"/>
                  <a:pt x="5773" y="159"/>
                </a:cubicBezTo>
                <a:cubicBezTo>
                  <a:pt x="6387" y="268"/>
                  <a:pt x="6828" y="404"/>
                  <a:pt x="7182" y="594"/>
                </a:cubicBezTo>
                <a:cubicBezTo>
                  <a:pt x="7536" y="783"/>
                  <a:pt x="7698" y="970"/>
                  <a:pt x="7698" y="11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33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4009BA-6F98-406F-8957-F21687E9EAE8}"/>
              </a:ext>
            </a:extLst>
          </p:cNvPr>
          <p:cNvGrpSpPr/>
          <p:nvPr/>
        </p:nvGrpSpPr>
        <p:grpSpPr>
          <a:xfrm>
            <a:off x="1185062" y="3546808"/>
            <a:ext cx="3486348" cy="1980934"/>
            <a:chOff x="1525531" y="1023205"/>
            <a:chExt cx="3486348" cy="1980934"/>
          </a:xfrm>
        </p:grpSpPr>
        <p:sp>
          <p:nvSpPr>
            <p:cNvPr id="18" name="Freeform 32">
              <a:extLst>
                <a:ext uri="{FF2B5EF4-FFF2-40B4-BE49-F238E27FC236}">
                  <a16:creationId xmlns:a16="http://schemas.microsoft.com/office/drawing/2014/main" id="{54314C20-4E51-4DA1-B58D-DD8088E8D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531" y="1586181"/>
              <a:ext cx="3486348" cy="1417958"/>
            </a:xfrm>
            <a:custGeom>
              <a:avLst/>
              <a:gdLst>
                <a:gd name="T0" fmla="*/ 6182 w 7699"/>
                <a:gd name="T1" fmla="*/ 242 h 2377"/>
                <a:gd name="T2" fmla="*/ 3849 w 7699"/>
                <a:gd name="T3" fmla="*/ 0 h 2377"/>
                <a:gd name="T4" fmla="*/ 1515 w 7699"/>
                <a:gd name="T5" fmla="*/ 242 h 2377"/>
                <a:gd name="T6" fmla="*/ 0 w 7699"/>
                <a:gd name="T7" fmla="*/ 242 h 2377"/>
                <a:gd name="T8" fmla="*/ 0 w 7699"/>
                <a:gd name="T9" fmla="*/ 1188 h 2377"/>
                <a:gd name="T10" fmla="*/ 3849 w 7699"/>
                <a:gd name="T11" fmla="*/ 2376 h 2377"/>
                <a:gd name="T12" fmla="*/ 7698 w 7699"/>
                <a:gd name="T13" fmla="*/ 1188 h 2377"/>
                <a:gd name="T14" fmla="*/ 7698 w 7699"/>
                <a:gd name="T15" fmla="*/ 242 h 2377"/>
                <a:gd name="T16" fmla="*/ 6182 w 7699"/>
                <a:gd name="T17" fmla="*/ 242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99" h="2377">
                  <a:moveTo>
                    <a:pt x="6182" y="242"/>
                  </a:moveTo>
                  <a:cubicBezTo>
                    <a:pt x="5536" y="90"/>
                    <a:pt x="4726" y="0"/>
                    <a:pt x="3849" y="0"/>
                  </a:cubicBezTo>
                  <a:cubicBezTo>
                    <a:pt x="2971" y="0"/>
                    <a:pt x="2165" y="90"/>
                    <a:pt x="1515" y="242"/>
                  </a:cubicBezTo>
                  <a:lnTo>
                    <a:pt x="0" y="242"/>
                  </a:lnTo>
                  <a:lnTo>
                    <a:pt x="0" y="1188"/>
                  </a:lnTo>
                  <a:cubicBezTo>
                    <a:pt x="0" y="1842"/>
                    <a:pt x="1724" y="2376"/>
                    <a:pt x="3849" y="2376"/>
                  </a:cubicBezTo>
                  <a:cubicBezTo>
                    <a:pt x="5973" y="2376"/>
                    <a:pt x="7698" y="1845"/>
                    <a:pt x="7698" y="1188"/>
                  </a:cubicBezTo>
                  <a:lnTo>
                    <a:pt x="7698" y="242"/>
                  </a:lnTo>
                  <a:lnTo>
                    <a:pt x="6182" y="242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33"/>
            </a:p>
          </p:txBody>
        </p:sp>
        <p:sp>
          <p:nvSpPr>
            <p:cNvPr id="19" name="Freeform 33">
              <a:extLst>
                <a:ext uri="{FF2B5EF4-FFF2-40B4-BE49-F238E27FC236}">
                  <a16:creationId xmlns:a16="http://schemas.microsoft.com/office/drawing/2014/main" id="{9CFEBECF-6178-489C-BD19-590DC91B7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531" y="1023205"/>
              <a:ext cx="3486348" cy="1417958"/>
            </a:xfrm>
            <a:custGeom>
              <a:avLst/>
              <a:gdLst>
                <a:gd name="T0" fmla="*/ 7698 w 7699"/>
                <a:gd name="T1" fmla="*/ 1188 h 2377"/>
                <a:gd name="T2" fmla="*/ 7182 w 7699"/>
                <a:gd name="T3" fmla="*/ 1782 h 2377"/>
                <a:gd name="T4" fmla="*/ 5773 w 7699"/>
                <a:gd name="T5" fmla="*/ 2217 h 2377"/>
                <a:gd name="T6" fmla="*/ 3849 w 7699"/>
                <a:gd name="T7" fmla="*/ 2376 h 2377"/>
                <a:gd name="T8" fmla="*/ 1925 w 7699"/>
                <a:gd name="T9" fmla="*/ 2217 h 2377"/>
                <a:gd name="T10" fmla="*/ 516 w 7699"/>
                <a:gd name="T11" fmla="*/ 1782 h 2377"/>
                <a:gd name="T12" fmla="*/ 0 w 7699"/>
                <a:gd name="T13" fmla="*/ 1188 h 2377"/>
                <a:gd name="T14" fmla="*/ 516 w 7699"/>
                <a:gd name="T15" fmla="*/ 594 h 2377"/>
                <a:gd name="T16" fmla="*/ 1925 w 7699"/>
                <a:gd name="T17" fmla="*/ 159 h 2377"/>
                <a:gd name="T18" fmla="*/ 3849 w 7699"/>
                <a:gd name="T19" fmla="*/ 0 h 2377"/>
                <a:gd name="T20" fmla="*/ 5773 w 7699"/>
                <a:gd name="T21" fmla="*/ 159 h 2377"/>
                <a:gd name="T22" fmla="*/ 7182 w 7699"/>
                <a:gd name="T23" fmla="*/ 594 h 2377"/>
                <a:gd name="T24" fmla="*/ 7698 w 7699"/>
                <a:gd name="T25" fmla="*/ 1188 h 2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99" h="2377">
                  <a:moveTo>
                    <a:pt x="7698" y="1188"/>
                  </a:moveTo>
                  <a:cubicBezTo>
                    <a:pt x="7698" y="1407"/>
                    <a:pt x="7536" y="1592"/>
                    <a:pt x="7182" y="1782"/>
                  </a:cubicBezTo>
                  <a:cubicBezTo>
                    <a:pt x="6828" y="1971"/>
                    <a:pt x="6387" y="2107"/>
                    <a:pt x="5773" y="2217"/>
                  </a:cubicBezTo>
                  <a:cubicBezTo>
                    <a:pt x="5159" y="2326"/>
                    <a:pt x="4557" y="2376"/>
                    <a:pt x="3849" y="2376"/>
                  </a:cubicBezTo>
                  <a:cubicBezTo>
                    <a:pt x="3140" y="2376"/>
                    <a:pt x="2538" y="2326"/>
                    <a:pt x="1925" y="2217"/>
                  </a:cubicBezTo>
                  <a:cubicBezTo>
                    <a:pt x="1311" y="2107"/>
                    <a:pt x="870" y="1971"/>
                    <a:pt x="516" y="1782"/>
                  </a:cubicBezTo>
                  <a:cubicBezTo>
                    <a:pt x="161" y="1592"/>
                    <a:pt x="0" y="1406"/>
                    <a:pt x="0" y="1188"/>
                  </a:cubicBezTo>
                  <a:cubicBezTo>
                    <a:pt x="0" y="969"/>
                    <a:pt x="161" y="783"/>
                    <a:pt x="516" y="594"/>
                  </a:cubicBezTo>
                  <a:cubicBezTo>
                    <a:pt x="870" y="404"/>
                    <a:pt x="1311" y="268"/>
                    <a:pt x="1925" y="159"/>
                  </a:cubicBezTo>
                  <a:cubicBezTo>
                    <a:pt x="2538" y="49"/>
                    <a:pt x="3141" y="0"/>
                    <a:pt x="3849" y="0"/>
                  </a:cubicBezTo>
                  <a:cubicBezTo>
                    <a:pt x="4557" y="0"/>
                    <a:pt x="5159" y="49"/>
                    <a:pt x="5773" y="159"/>
                  </a:cubicBezTo>
                  <a:cubicBezTo>
                    <a:pt x="6387" y="268"/>
                    <a:pt x="6828" y="404"/>
                    <a:pt x="7182" y="594"/>
                  </a:cubicBezTo>
                  <a:cubicBezTo>
                    <a:pt x="7536" y="783"/>
                    <a:pt x="7698" y="970"/>
                    <a:pt x="7698" y="1188"/>
                  </a:cubicBezTo>
                </a:path>
              </a:pathLst>
            </a:custGeom>
            <a:solidFill>
              <a:schemeClr val="accent1">
                <a:lumMod val="90000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marL="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7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54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3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09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86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062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40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18" algn="l" defTabSz="914354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33"/>
            </a:p>
          </p:txBody>
        </p:sp>
      </p:grpSp>
      <p:sp>
        <p:nvSpPr>
          <p:cNvPr id="20" name="Freeform 32">
            <a:extLst>
              <a:ext uri="{FF2B5EF4-FFF2-40B4-BE49-F238E27FC236}">
                <a16:creationId xmlns:a16="http://schemas.microsoft.com/office/drawing/2014/main" id="{2846214C-0C1E-4161-9ECD-3FAE41095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062" y="3099465"/>
            <a:ext cx="3486348" cy="1417958"/>
          </a:xfrm>
          <a:custGeom>
            <a:avLst/>
            <a:gdLst>
              <a:gd name="T0" fmla="*/ 6182 w 7699"/>
              <a:gd name="T1" fmla="*/ 242 h 2377"/>
              <a:gd name="T2" fmla="*/ 3849 w 7699"/>
              <a:gd name="T3" fmla="*/ 0 h 2377"/>
              <a:gd name="T4" fmla="*/ 1515 w 7699"/>
              <a:gd name="T5" fmla="*/ 242 h 2377"/>
              <a:gd name="T6" fmla="*/ 0 w 7699"/>
              <a:gd name="T7" fmla="*/ 242 h 2377"/>
              <a:gd name="T8" fmla="*/ 0 w 7699"/>
              <a:gd name="T9" fmla="*/ 1188 h 2377"/>
              <a:gd name="T10" fmla="*/ 3849 w 7699"/>
              <a:gd name="T11" fmla="*/ 2376 h 2377"/>
              <a:gd name="T12" fmla="*/ 7698 w 7699"/>
              <a:gd name="T13" fmla="*/ 1188 h 2377"/>
              <a:gd name="T14" fmla="*/ 7698 w 7699"/>
              <a:gd name="T15" fmla="*/ 242 h 2377"/>
              <a:gd name="T16" fmla="*/ 6182 w 7699"/>
              <a:gd name="T17" fmla="*/ 242 h 2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99" h="2377">
                <a:moveTo>
                  <a:pt x="6182" y="242"/>
                </a:moveTo>
                <a:cubicBezTo>
                  <a:pt x="5536" y="90"/>
                  <a:pt x="4726" y="0"/>
                  <a:pt x="3849" y="0"/>
                </a:cubicBezTo>
                <a:cubicBezTo>
                  <a:pt x="2971" y="0"/>
                  <a:pt x="2165" y="90"/>
                  <a:pt x="1515" y="242"/>
                </a:cubicBezTo>
                <a:lnTo>
                  <a:pt x="0" y="242"/>
                </a:lnTo>
                <a:lnTo>
                  <a:pt x="0" y="1188"/>
                </a:lnTo>
                <a:cubicBezTo>
                  <a:pt x="0" y="1842"/>
                  <a:pt x="1724" y="2376"/>
                  <a:pt x="3849" y="2376"/>
                </a:cubicBezTo>
                <a:cubicBezTo>
                  <a:pt x="5973" y="2376"/>
                  <a:pt x="7698" y="1845"/>
                  <a:pt x="7698" y="1188"/>
                </a:cubicBezTo>
                <a:lnTo>
                  <a:pt x="7698" y="242"/>
                </a:lnTo>
                <a:lnTo>
                  <a:pt x="6182" y="242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33" dirty="0"/>
          </a:p>
        </p:txBody>
      </p:sp>
      <p:sp>
        <p:nvSpPr>
          <p:cNvPr id="21" name="Freeform 33">
            <a:extLst>
              <a:ext uri="{FF2B5EF4-FFF2-40B4-BE49-F238E27FC236}">
                <a16:creationId xmlns:a16="http://schemas.microsoft.com/office/drawing/2014/main" id="{504AA783-5793-4A2A-BBFA-F771CC678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062" y="2536489"/>
            <a:ext cx="3486348" cy="1417958"/>
          </a:xfrm>
          <a:custGeom>
            <a:avLst/>
            <a:gdLst>
              <a:gd name="T0" fmla="*/ 7698 w 7699"/>
              <a:gd name="T1" fmla="*/ 1188 h 2377"/>
              <a:gd name="T2" fmla="*/ 7182 w 7699"/>
              <a:gd name="T3" fmla="*/ 1782 h 2377"/>
              <a:gd name="T4" fmla="*/ 5773 w 7699"/>
              <a:gd name="T5" fmla="*/ 2217 h 2377"/>
              <a:gd name="T6" fmla="*/ 3849 w 7699"/>
              <a:gd name="T7" fmla="*/ 2376 h 2377"/>
              <a:gd name="T8" fmla="*/ 1925 w 7699"/>
              <a:gd name="T9" fmla="*/ 2217 h 2377"/>
              <a:gd name="T10" fmla="*/ 516 w 7699"/>
              <a:gd name="T11" fmla="*/ 1782 h 2377"/>
              <a:gd name="T12" fmla="*/ 0 w 7699"/>
              <a:gd name="T13" fmla="*/ 1188 h 2377"/>
              <a:gd name="T14" fmla="*/ 516 w 7699"/>
              <a:gd name="T15" fmla="*/ 594 h 2377"/>
              <a:gd name="T16" fmla="*/ 1925 w 7699"/>
              <a:gd name="T17" fmla="*/ 159 h 2377"/>
              <a:gd name="T18" fmla="*/ 3849 w 7699"/>
              <a:gd name="T19" fmla="*/ 0 h 2377"/>
              <a:gd name="T20" fmla="*/ 5773 w 7699"/>
              <a:gd name="T21" fmla="*/ 159 h 2377"/>
              <a:gd name="T22" fmla="*/ 7182 w 7699"/>
              <a:gd name="T23" fmla="*/ 594 h 2377"/>
              <a:gd name="T24" fmla="*/ 7698 w 7699"/>
              <a:gd name="T25" fmla="*/ 1188 h 2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99" h="2377">
                <a:moveTo>
                  <a:pt x="7698" y="1188"/>
                </a:moveTo>
                <a:cubicBezTo>
                  <a:pt x="7698" y="1407"/>
                  <a:pt x="7536" y="1592"/>
                  <a:pt x="7182" y="1782"/>
                </a:cubicBezTo>
                <a:cubicBezTo>
                  <a:pt x="6828" y="1971"/>
                  <a:pt x="6387" y="2107"/>
                  <a:pt x="5773" y="2217"/>
                </a:cubicBezTo>
                <a:cubicBezTo>
                  <a:pt x="5159" y="2326"/>
                  <a:pt x="4557" y="2376"/>
                  <a:pt x="3849" y="2376"/>
                </a:cubicBezTo>
                <a:cubicBezTo>
                  <a:pt x="3140" y="2376"/>
                  <a:pt x="2538" y="2326"/>
                  <a:pt x="1925" y="2217"/>
                </a:cubicBezTo>
                <a:cubicBezTo>
                  <a:pt x="1311" y="2107"/>
                  <a:pt x="870" y="1971"/>
                  <a:pt x="516" y="1782"/>
                </a:cubicBezTo>
                <a:cubicBezTo>
                  <a:pt x="161" y="1592"/>
                  <a:pt x="0" y="1406"/>
                  <a:pt x="0" y="1188"/>
                </a:cubicBezTo>
                <a:cubicBezTo>
                  <a:pt x="0" y="969"/>
                  <a:pt x="161" y="783"/>
                  <a:pt x="516" y="594"/>
                </a:cubicBezTo>
                <a:cubicBezTo>
                  <a:pt x="870" y="404"/>
                  <a:pt x="1311" y="268"/>
                  <a:pt x="1925" y="159"/>
                </a:cubicBezTo>
                <a:cubicBezTo>
                  <a:pt x="2538" y="49"/>
                  <a:pt x="3141" y="0"/>
                  <a:pt x="3849" y="0"/>
                </a:cubicBezTo>
                <a:cubicBezTo>
                  <a:pt x="4557" y="0"/>
                  <a:pt x="5159" y="49"/>
                  <a:pt x="5773" y="159"/>
                </a:cubicBezTo>
                <a:cubicBezTo>
                  <a:pt x="6387" y="268"/>
                  <a:pt x="6828" y="404"/>
                  <a:pt x="7182" y="594"/>
                </a:cubicBezTo>
                <a:cubicBezTo>
                  <a:pt x="7536" y="783"/>
                  <a:pt x="7698" y="970"/>
                  <a:pt x="7698" y="11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33"/>
          </a:p>
        </p:txBody>
      </p:sp>
      <p:sp>
        <p:nvSpPr>
          <p:cNvPr id="22" name="Freeform 32">
            <a:extLst>
              <a:ext uri="{FF2B5EF4-FFF2-40B4-BE49-F238E27FC236}">
                <a16:creationId xmlns:a16="http://schemas.microsoft.com/office/drawing/2014/main" id="{FD94E839-257C-443B-9093-E0C4F93E4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062" y="2089146"/>
            <a:ext cx="3486348" cy="1417958"/>
          </a:xfrm>
          <a:custGeom>
            <a:avLst/>
            <a:gdLst>
              <a:gd name="T0" fmla="*/ 6182 w 7699"/>
              <a:gd name="T1" fmla="*/ 242 h 2377"/>
              <a:gd name="T2" fmla="*/ 3849 w 7699"/>
              <a:gd name="T3" fmla="*/ 0 h 2377"/>
              <a:gd name="T4" fmla="*/ 1515 w 7699"/>
              <a:gd name="T5" fmla="*/ 242 h 2377"/>
              <a:gd name="T6" fmla="*/ 0 w 7699"/>
              <a:gd name="T7" fmla="*/ 242 h 2377"/>
              <a:gd name="T8" fmla="*/ 0 w 7699"/>
              <a:gd name="T9" fmla="*/ 1188 h 2377"/>
              <a:gd name="T10" fmla="*/ 3849 w 7699"/>
              <a:gd name="T11" fmla="*/ 2376 h 2377"/>
              <a:gd name="T12" fmla="*/ 7698 w 7699"/>
              <a:gd name="T13" fmla="*/ 1188 h 2377"/>
              <a:gd name="T14" fmla="*/ 7698 w 7699"/>
              <a:gd name="T15" fmla="*/ 242 h 2377"/>
              <a:gd name="T16" fmla="*/ 6182 w 7699"/>
              <a:gd name="T17" fmla="*/ 242 h 2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699" h="2377">
                <a:moveTo>
                  <a:pt x="6182" y="242"/>
                </a:moveTo>
                <a:cubicBezTo>
                  <a:pt x="5536" y="90"/>
                  <a:pt x="4726" y="0"/>
                  <a:pt x="3849" y="0"/>
                </a:cubicBezTo>
                <a:cubicBezTo>
                  <a:pt x="2971" y="0"/>
                  <a:pt x="2165" y="90"/>
                  <a:pt x="1515" y="242"/>
                </a:cubicBezTo>
                <a:lnTo>
                  <a:pt x="0" y="242"/>
                </a:lnTo>
                <a:lnTo>
                  <a:pt x="0" y="1188"/>
                </a:lnTo>
                <a:cubicBezTo>
                  <a:pt x="0" y="1842"/>
                  <a:pt x="1724" y="2376"/>
                  <a:pt x="3849" y="2376"/>
                </a:cubicBezTo>
                <a:cubicBezTo>
                  <a:pt x="5973" y="2376"/>
                  <a:pt x="7698" y="1845"/>
                  <a:pt x="7698" y="1188"/>
                </a:cubicBezTo>
                <a:lnTo>
                  <a:pt x="7698" y="242"/>
                </a:lnTo>
                <a:lnTo>
                  <a:pt x="6182" y="242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33"/>
          </a:p>
        </p:txBody>
      </p:sp>
      <p:sp>
        <p:nvSpPr>
          <p:cNvPr id="23" name="Freeform 33">
            <a:extLst>
              <a:ext uri="{FF2B5EF4-FFF2-40B4-BE49-F238E27FC236}">
                <a16:creationId xmlns:a16="http://schemas.microsoft.com/office/drawing/2014/main" id="{1DA24695-770A-4411-87B7-813AD751E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062" y="1526170"/>
            <a:ext cx="3486348" cy="1417958"/>
          </a:xfrm>
          <a:custGeom>
            <a:avLst/>
            <a:gdLst>
              <a:gd name="T0" fmla="*/ 7698 w 7699"/>
              <a:gd name="T1" fmla="*/ 1188 h 2377"/>
              <a:gd name="T2" fmla="*/ 7182 w 7699"/>
              <a:gd name="T3" fmla="*/ 1782 h 2377"/>
              <a:gd name="T4" fmla="*/ 5773 w 7699"/>
              <a:gd name="T5" fmla="*/ 2217 h 2377"/>
              <a:gd name="T6" fmla="*/ 3849 w 7699"/>
              <a:gd name="T7" fmla="*/ 2376 h 2377"/>
              <a:gd name="T8" fmla="*/ 1925 w 7699"/>
              <a:gd name="T9" fmla="*/ 2217 h 2377"/>
              <a:gd name="T10" fmla="*/ 516 w 7699"/>
              <a:gd name="T11" fmla="*/ 1782 h 2377"/>
              <a:gd name="T12" fmla="*/ 0 w 7699"/>
              <a:gd name="T13" fmla="*/ 1188 h 2377"/>
              <a:gd name="T14" fmla="*/ 516 w 7699"/>
              <a:gd name="T15" fmla="*/ 594 h 2377"/>
              <a:gd name="T16" fmla="*/ 1925 w 7699"/>
              <a:gd name="T17" fmla="*/ 159 h 2377"/>
              <a:gd name="T18" fmla="*/ 3849 w 7699"/>
              <a:gd name="T19" fmla="*/ 0 h 2377"/>
              <a:gd name="T20" fmla="*/ 5773 w 7699"/>
              <a:gd name="T21" fmla="*/ 159 h 2377"/>
              <a:gd name="T22" fmla="*/ 7182 w 7699"/>
              <a:gd name="T23" fmla="*/ 594 h 2377"/>
              <a:gd name="T24" fmla="*/ 7698 w 7699"/>
              <a:gd name="T25" fmla="*/ 1188 h 2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99" h="2377">
                <a:moveTo>
                  <a:pt x="7698" y="1188"/>
                </a:moveTo>
                <a:cubicBezTo>
                  <a:pt x="7698" y="1407"/>
                  <a:pt x="7536" y="1592"/>
                  <a:pt x="7182" y="1782"/>
                </a:cubicBezTo>
                <a:cubicBezTo>
                  <a:pt x="6828" y="1971"/>
                  <a:pt x="6387" y="2107"/>
                  <a:pt x="5773" y="2217"/>
                </a:cubicBezTo>
                <a:cubicBezTo>
                  <a:pt x="5159" y="2326"/>
                  <a:pt x="4557" y="2376"/>
                  <a:pt x="3849" y="2376"/>
                </a:cubicBezTo>
                <a:cubicBezTo>
                  <a:pt x="3140" y="2376"/>
                  <a:pt x="2538" y="2326"/>
                  <a:pt x="1925" y="2217"/>
                </a:cubicBezTo>
                <a:cubicBezTo>
                  <a:pt x="1311" y="2107"/>
                  <a:pt x="870" y="1971"/>
                  <a:pt x="516" y="1782"/>
                </a:cubicBezTo>
                <a:cubicBezTo>
                  <a:pt x="161" y="1592"/>
                  <a:pt x="0" y="1406"/>
                  <a:pt x="0" y="1188"/>
                </a:cubicBezTo>
                <a:cubicBezTo>
                  <a:pt x="0" y="969"/>
                  <a:pt x="161" y="783"/>
                  <a:pt x="516" y="594"/>
                </a:cubicBezTo>
                <a:cubicBezTo>
                  <a:pt x="870" y="404"/>
                  <a:pt x="1311" y="268"/>
                  <a:pt x="1925" y="159"/>
                </a:cubicBezTo>
                <a:cubicBezTo>
                  <a:pt x="2538" y="49"/>
                  <a:pt x="3141" y="0"/>
                  <a:pt x="3849" y="0"/>
                </a:cubicBezTo>
                <a:cubicBezTo>
                  <a:pt x="4557" y="0"/>
                  <a:pt x="5159" y="49"/>
                  <a:pt x="5773" y="159"/>
                </a:cubicBezTo>
                <a:cubicBezTo>
                  <a:pt x="6387" y="268"/>
                  <a:pt x="6828" y="404"/>
                  <a:pt x="7182" y="594"/>
                </a:cubicBezTo>
                <a:cubicBezTo>
                  <a:pt x="7536" y="783"/>
                  <a:pt x="7698" y="970"/>
                  <a:pt x="7698" y="1188"/>
                </a:cubicBezTo>
              </a:path>
            </a:pathLst>
          </a:custGeom>
          <a:solidFill>
            <a:schemeClr val="accent1">
              <a:lumMod val="90000"/>
            </a:schemeClr>
          </a:solidFill>
          <a:ln>
            <a:noFill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33"/>
          </a:p>
        </p:txBody>
      </p:sp>
      <p:sp>
        <p:nvSpPr>
          <p:cNvPr id="2" name="Rectangle 1"/>
          <p:cNvSpPr/>
          <p:nvPr/>
        </p:nvSpPr>
        <p:spPr>
          <a:xfrm>
            <a:off x="1290917" y="636071"/>
            <a:ext cx="3621552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sz="3600" dirty="0">
                <a:solidFill>
                  <a:schemeClr val="bg1"/>
                </a:solidFill>
                <a:latin typeface="PT Serif" panose="020A0603040505020204" pitchFamily="18" charset="0"/>
                <a:ea typeface="Roboto" panose="02000000000000000000" pitchFamily="2" charset="0"/>
                <a:cs typeface="Biome" panose="020B0502040204020203" pitchFamily="34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399500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CF56A4C0-DCAA-4613-9660-FDF68F4E4470}"/>
              </a:ext>
            </a:extLst>
          </p:cNvPr>
          <p:cNvSpPr>
            <a:spLocks/>
          </p:cNvSpPr>
          <p:nvPr/>
        </p:nvSpPr>
        <p:spPr bwMode="auto">
          <a:xfrm>
            <a:off x="1476890" y="2771040"/>
            <a:ext cx="3141723" cy="3414630"/>
          </a:xfrm>
          <a:custGeom>
            <a:avLst/>
            <a:gdLst>
              <a:gd name="T0" fmla="*/ 0 w 1255"/>
              <a:gd name="T1" fmla="*/ 0 h 1363"/>
              <a:gd name="T2" fmla="*/ 0 w 1255"/>
              <a:gd name="T3" fmla="*/ 1062 h 1363"/>
              <a:gd name="T4" fmla="*/ 627 w 1255"/>
              <a:gd name="T5" fmla="*/ 1363 h 1363"/>
              <a:gd name="T6" fmla="*/ 1255 w 1255"/>
              <a:gd name="T7" fmla="*/ 1062 h 1363"/>
              <a:gd name="T8" fmla="*/ 1255 w 1255"/>
              <a:gd name="T9" fmla="*/ 0 h 1363"/>
              <a:gd name="T10" fmla="*/ 0 w 1255"/>
              <a:gd name="T11" fmla="*/ 0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55" h="1363">
                <a:moveTo>
                  <a:pt x="0" y="0"/>
                </a:moveTo>
                <a:cubicBezTo>
                  <a:pt x="0" y="1062"/>
                  <a:pt x="0" y="1062"/>
                  <a:pt x="0" y="1062"/>
                </a:cubicBezTo>
                <a:cubicBezTo>
                  <a:pt x="0" y="1229"/>
                  <a:pt x="281" y="1363"/>
                  <a:pt x="627" y="1363"/>
                </a:cubicBezTo>
                <a:cubicBezTo>
                  <a:pt x="974" y="1363"/>
                  <a:pt x="1255" y="1229"/>
                  <a:pt x="1255" y="1062"/>
                </a:cubicBezTo>
                <a:cubicBezTo>
                  <a:pt x="1255" y="0"/>
                  <a:pt x="1255" y="0"/>
                  <a:pt x="125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4" name="Oval 10">
            <a:extLst>
              <a:ext uri="{FF2B5EF4-FFF2-40B4-BE49-F238E27FC236}">
                <a16:creationId xmlns:a16="http://schemas.microsoft.com/office/drawing/2014/main" id="{117694D1-6636-4EC4-BAE8-B29783676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890" y="2018079"/>
            <a:ext cx="3141723" cy="1504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313731E1-F28C-449A-9A1A-145120802BE3}"/>
              </a:ext>
            </a:extLst>
          </p:cNvPr>
          <p:cNvSpPr>
            <a:spLocks/>
          </p:cNvSpPr>
          <p:nvPr/>
        </p:nvSpPr>
        <p:spPr bwMode="auto">
          <a:xfrm>
            <a:off x="2677783" y="5368591"/>
            <a:ext cx="1857693" cy="751317"/>
          </a:xfrm>
          <a:custGeom>
            <a:avLst/>
            <a:gdLst>
              <a:gd name="T0" fmla="*/ 0 w 758"/>
              <a:gd name="T1" fmla="*/ 294 h 300"/>
              <a:gd name="T2" fmla="*/ 130 w 758"/>
              <a:gd name="T3" fmla="*/ 300 h 300"/>
              <a:gd name="T4" fmla="*/ 758 w 758"/>
              <a:gd name="T5" fmla="*/ 0 h 300"/>
              <a:gd name="T6" fmla="*/ 130 w 758"/>
              <a:gd name="T7" fmla="*/ 0 h 300"/>
              <a:gd name="T8" fmla="*/ 0 w 758"/>
              <a:gd name="T9" fmla="*/ 294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8" h="300">
                <a:moveTo>
                  <a:pt x="0" y="294"/>
                </a:moveTo>
                <a:cubicBezTo>
                  <a:pt x="43" y="298"/>
                  <a:pt x="86" y="300"/>
                  <a:pt x="130" y="300"/>
                </a:cubicBezTo>
                <a:cubicBezTo>
                  <a:pt x="477" y="300"/>
                  <a:pt x="758" y="165"/>
                  <a:pt x="758" y="0"/>
                </a:cubicBezTo>
                <a:cubicBezTo>
                  <a:pt x="130" y="0"/>
                  <a:pt x="130" y="0"/>
                  <a:pt x="130" y="0"/>
                </a:cubicBezTo>
                <a:lnTo>
                  <a:pt x="0" y="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3AA9D291-14E7-4817-8945-7E990D511136}"/>
              </a:ext>
            </a:extLst>
          </p:cNvPr>
          <p:cNvSpPr>
            <a:spLocks/>
          </p:cNvSpPr>
          <p:nvPr/>
        </p:nvSpPr>
        <p:spPr bwMode="auto">
          <a:xfrm>
            <a:off x="3001232" y="4746809"/>
            <a:ext cx="1571683" cy="651032"/>
          </a:xfrm>
          <a:custGeom>
            <a:avLst/>
            <a:gdLst>
              <a:gd name="T0" fmla="*/ 956 w 956"/>
              <a:gd name="T1" fmla="*/ 0 h 396"/>
              <a:gd name="T2" fmla="*/ 956 w 956"/>
              <a:gd name="T3" fmla="*/ 0 h 396"/>
              <a:gd name="T4" fmla="*/ 0 w 956"/>
              <a:gd name="T5" fmla="*/ 0 h 396"/>
              <a:gd name="T6" fmla="*/ 0 w 956"/>
              <a:gd name="T7" fmla="*/ 396 h 396"/>
              <a:gd name="T8" fmla="*/ 956 w 956"/>
              <a:gd name="T9" fmla="*/ 396 h 396"/>
              <a:gd name="T10" fmla="*/ 956 w 956"/>
              <a:gd name="T11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6" h="396">
                <a:moveTo>
                  <a:pt x="956" y="0"/>
                </a:moveTo>
                <a:lnTo>
                  <a:pt x="956" y="0"/>
                </a:lnTo>
                <a:lnTo>
                  <a:pt x="0" y="0"/>
                </a:lnTo>
                <a:lnTo>
                  <a:pt x="0" y="396"/>
                </a:lnTo>
                <a:lnTo>
                  <a:pt x="956" y="396"/>
                </a:lnTo>
                <a:lnTo>
                  <a:pt x="95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7" name="Freeform 15">
            <a:extLst>
              <a:ext uri="{FF2B5EF4-FFF2-40B4-BE49-F238E27FC236}">
                <a16:creationId xmlns:a16="http://schemas.microsoft.com/office/drawing/2014/main" id="{05964975-725A-4631-90E3-A83C6AA3ED7C}"/>
              </a:ext>
            </a:extLst>
          </p:cNvPr>
          <p:cNvSpPr>
            <a:spLocks/>
          </p:cNvSpPr>
          <p:nvPr/>
        </p:nvSpPr>
        <p:spPr bwMode="auto">
          <a:xfrm>
            <a:off x="2677982" y="2785056"/>
            <a:ext cx="325515" cy="1387553"/>
          </a:xfrm>
          <a:custGeom>
            <a:avLst/>
            <a:gdLst>
              <a:gd name="T0" fmla="*/ 198 w 198"/>
              <a:gd name="T1" fmla="*/ 0 h 844"/>
              <a:gd name="T2" fmla="*/ 0 w 198"/>
              <a:gd name="T3" fmla="*/ 448 h 844"/>
              <a:gd name="T4" fmla="*/ 0 w 198"/>
              <a:gd name="T5" fmla="*/ 844 h 844"/>
              <a:gd name="T6" fmla="*/ 198 w 198"/>
              <a:gd name="T7" fmla="*/ 395 h 844"/>
              <a:gd name="T8" fmla="*/ 198 w 198"/>
              <a:gd name="T9" fmla="*/ 0 h 844"/>
              <a:gd name="T10" fmla="*/ 198 w 198"/>
              <a:gd name="T11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" h="844">
                <a:moveTo>
                  <a:pt x="198" y="0"/>
                </a:moveTo>
                <a:lnTo>
                  <a:pt x="0" y="448"/>
                </a:lnTo>
                <a:lnTo>
                  <a:pt x="0" y="844"/>
                </a:lnTo>
                <a:lnTo>
                  <a:pt x="198" y="395"/>
                </a:lnTo>
                <a:lnTo>
                  <a:pt x="198" y="0"/>
                </a:lnTo>
                <a:lnTo>
                  <a:pt x="198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>
            <a:outerShdw blurRad="660400" dist="254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>
              <a:solidFill>
                <a:schemeClr val="accent2"/>
              </a:solidFill>
            </a:endParaRPr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E2AF757D-C9DF-43CF-B2B2-00DA0B402CE2}"/>
              </a:ext>
            </a:extLst>
          </p:cNvPr>
          <p:cNvSpPr>
            <a:spLocks/>
          </p:cNvSpPr>
          <p:nvPr/>
        </p:nvSpPr>
        <p:spPr bwMode="auto">
          <a:xfrm>
            <a:off x="2677982" y="3426829"/>
            <a:ext cx="325515" cy="1384265"/>
          </a:xfrm>
          <a:custGeom>
            <a:avLst/>
            <a:gdLst>
              <a:gd name="T0" fmla="*/ 198 w 198"/>
              <a:gd name="T1" fmla="*/ 0 h 842"/>
              <a:gd name="T2" fmla="*/ 0 w 198"/>
              <a:gd name="T3" fmla="*/ 449 h 842"/>
              <a:gd name="T4" fmla="*/ 0 w 198"/>
              <a:gd name="T5" fmla="*/ 842 h 842"/>
              <a:gd name="T6" fmla="*/ 198 w 198"/>
              <a:gd name="T7" fmla="*/ 394 h 842"/>
              <a:gd name="T8" fmla="*/ 198 w 198"/>
              <a:gd name="T9" fmla="*/ 0 h 842"/>
              <a:gd name="T10" fmla="*/ 198 w 198"/>
              <a:gd name="T11" fmla="*/ 0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" h="842">
                <a:moveTo>
                  <a:pt x="198" y="0"/>
                </a:moveTo>
                <a:lnTo>
                  <a:pt x="0" y="449"/>
                </a:lnTo>
                <a:lnTo>
                  <a:pt x="0" y="842"/>
                </a:lnTo>
                <a:lnTo>
                  <a:pt x="198" y="394"/>
                </a:lnTo>
                <a:lnTo>
                  <a:pt x="198" y="0"/>
                </a:lnTo>
                <a:lnTo>
                  <a:pt x="198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>
            <a:outerShdw blurRad="660400" dist="254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7FC40B7C-AA39-4817-BCAC-A91C027A9CF7}"/>
              </a:ext>
            </a:extLst>
          </p:cNvPr>
          <p:cNvSpPr>
            <a:spLocks/>
          </p:cNvSpPr>
          <p:nvPr/>
        </p:nvSpPr>
        <p:spPr bwMode="auto">
          <a:xfrm>
            <a:off x="2677982" y="4072303"/>
            <a:ext cx="325515" cy="1385910"/>
          </a:xfrm>
          <a:custGeom>
            <a:avLst/>
            <a:gdLst>
              <a:gd name="T0" fmla="*/ 198 w 198"/>
              <a:gd name="T1" fmla="*/ 0 h 843"/>
              <a:gd name="T2" fmla="*/ 0 w 198"/>
              <a:gd name="T3" fmla="*/ 448 h 843"/>
              <a:gd name="T4" fmla="*/ 0 w 198"/>
              <a:gd name="T5" fmla="*/ 843 h 843"/>
              <a:gd name="T6" fmla="*/ 198 w 198"/>
              <a:gd name="T7" fmla="*/ 395 h 843"/>
              <a:gd name="T8" fmla="*/ 198 w 198"/>
              <a:gd name="T9" fmla="*/ 0 h 843"/>
              <a:gd name="T10" fmla="*/ 198 w 198"/>
              <a:gd name="T11" fmla="*/ 0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" h="843">
                <a:moveTo>
                  <a:pt x="198" y="0"/>
                </a:moveTo>
                <a:lnTo>
                  <a:pt x="0" y="448"/>
                </a:lnTo>
                <a:lnTo>
                  <a:pt x="0" y="843"/>
                </a:lnTo>
                <a:lnTo>
                  <a:pt x="198" y="395"/>
                </a:lnTo>
                <a:lnTo>
                  <a:pt x="198" y="0"/>
                </a:lnTo>
                <a:lnTo>
                  <a:pt x="198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>
            <a:outerShdw blurRad="660400" dist="254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10" name="Freeform 18">
            <a:extLst>
              <a:ext uri="{FF2B5EF4-FFF2-40B4-BE49-F238E27FC236}">
                <a16:creationId xmlns:a16="http://schemas.microsoft.com/office/drawing/2014/main" id="{BA3B4A6B-73BE-440C-8673-614976F20C50}"/>
              </a:ext>
            </a:extLst>
          </p:cNvPr>
          <p:cNvSpPr>
            <a:spLocks/>
          </p:cNvSpPr>
          <p:nvPr/>
        </p:nvSpPr>
        <p:spPr bwMode="auto">
          <a:xfrm>
            <a:off x="2677982" y="4720004"/>
            <a:ext cx="325515" cy="1387553"/>
          </a:xfrm>
          <a:custGeom>
            <a:avLst/>
            <a:gdLst>
              <a:gd name="T0" fmla="*/ 198 w 198"/>
              <a:gd name="T1" fmla="*/ 0 h 844"/>
              <a:gd name="T2" fmla="*/ 0 w 198"/>
              <a:gd name="T3" fmla="*/ 448 h 844"/>
              <a:gd name="T4" fmla="*/ 0 w 198"/>
              <a:gd name="T5" fmla="*/ 844 h 844"/>
              <a:gd name="T6" fmla="*/ 198 w 198"/>
              <a:gd name="T7" fmla="*/ 396 h 844"/>
              <a:gd name="T8" fmla="*/ 198 w 198"/>
              <a:gd name="T9" fmla="*/ 0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" h="844">
                <a:moveTo>
                  <a:pt x="198" y="0"/>
                </a:moveTo>
                <a:lnTo>
                  <a:pt x="0" y="448"/>
                </a:lnTo>
                <a:lnTo>
                  <a:pt x="0" y="844"/>
                </a:lnTo>
                <a:lnTo>
                  <a:pt x="198" y="396"/>
                </a:lnTo>
                <a:lnTo>
                  <a:pt x="198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  <a:effectLst>
            <a:outerShdw blurRad="660400" dist="254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3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906B59-BBB7-47FB-B319-972E9D5D128D}"/>
              </a:ext>
            </a:extLst>
          </p:cNvPr>
          <p:cNvSpPr>
            <a:spLocks/>
          </p:cNvSpPr>
          <p:nvPr/>
        </p:nvSpPr>
        <p:spPr bwMode="auto">
          <a:xfrm>
            <a:off x="3003696" y="2783573"/>
            <a:ext cx="3138434" cy="651051"/>
          </a:xfrm>
          <a:custGeom>
            <a:avLst/>
            <a:gdLst>
              <a:gd name="connsiteX0" fmla="*/ 0 w 2190407"/>
              <a:gd name="connsiteY0" fmla="*/ 0 h 454388"/>
              <a:gd name="connsiteX1" fmla="*/ 1096925 w 2190407"/>
              <a:gd name="connsiteY1" fmla="*/ 0 h 454388"/>
              <a:gd name="connsiteX2" fmla="*/ 1096925 w 2190407"/>
              <a:gd name="connsiteY2" fmla="*/ 1160 h 454388"/>
              <a:gd name="connsiteX3" fmla="*/ 2006821 w 2190407"/>
              <a:gd name="connsiteY3" fmla="*/ 1160 h 454388"/>
              <a:gd name="connsiteX4" fmla="*/ 2190407 w 2190407"/>
              <a:gd name="connsiteY4" fmla="*/ 228348 h 454388"/>
              <a:gd name="connsiteX5" fmla="*/ 2006821 w 2190407"/>
              <a:gd name="connsiteY5" fmla="*/ 454388 h 454388"/>
              <a:gd name="connsiteX6" fmla="*/ 1096924 w 2190407"/>
              <a:gd name="connsiteY6" fmla="*/ 454388 h 454388"/>
              <a:gd name="connsiteX7" fmla="*/ 1096924 w 2190407"/>
              <a:gd name="connsiteY7" fmla="*/ 454375 h 454388"/>
              <a:gd name="connsiteX8" fmla="*/ 0 w 2190407"/>
              <a:gd name="connsiteY8" fmla="*/ 454375 h 4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0407" h="454388">
                <a:moveTo>
                  <a:pt x="0" y="0"/>
                </a:moveTo>
                <a:lnTo>
                  <a:pt x="1096925" y="0"/>
                </a:lnTo>
                <a:lnTo>
                  <a:pt x="1096925" y="1160"/>
                </a:lnTo>
                <a:lnTo>
                  <a:pt x="2006821" y="1160"/>
                </a:lnTo>
                <a:lnTo>
                  <a:pt x="2190407" y="228348"/>
                </a:lnTo>
                <a:lnTo>
                  <a:pt x="2006821" y="454388"/>
                </a:lnTo>
                <a:lnTo>
                  <a:pt x="1096924" y="454388"/>
                </a:lnTo>
                <a:lnTo>
                  <a:pt x="1096924" y="454375"/>
                </a:lnTo>
                <a:lnTo>
                  <a:pt x="0" y="4543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FD7C52D-17A9-4235-BEA2-01C5551DE3C2}"/>
              </a:ext>
            </a:extLst>
          </p:cNvPr>
          <p:cNvSpPr>
            <a:spLocks/>
          </p:cNvSpPr>
          <p:nvPr/>
        </p:nvSpPr>
        <p:spPr bwMode="auto">
          <a:xfrm>
            <a:off x="3003696" y="3425952"/>
            <a:ext cx="3138434" cy="651051"/>
          </a:xfrm>
          <a:custGeom>
            <a:avLst/>
            <a:gdLst>
              <a:gd name="connsiteX0" fmla="*/ 0 w 2190407"/>
              <a:gd name="connsiteY0" fmla="*/ 0 h 454388"/>
              <a:gd name="connsiteX1" fmla="*/ 1096925 w 2190407"/>
              <a:gd name="connsiteY1" fmla="*/ 0 h 454388"/>
              <a:gd name="connsiteX2" fmla="*/ 1096925 w 2190407"/>
              <a:gd name="connsiteY2" fmla="*/ 1160 h 454388"/>
              <a:gd name="connsiteX3" fmla="*/ 2006821 w 2190407"/>
              <a:gd name="connsiteY3" fmla="*/ 1160 h 454388"/>
              <a:gd name="connsiteX4" fmla="*/ 2190407 w 2190407"/>
              <a:gd name="connsiteY4" fmla="*/ 228348 h 454388"/>
              <a:gd name="connsiteX5" fmla="*/ 2006821 w 2190407"/>
              <a:gd name="connsiteY5" fmla="*/ 454388 h 454388"/>
              <a:gd name="connsiteX6" fmla="*/ 1096924 w 2190407"/>
              <a:gd name="connsiteY6" fmla="*/ 454388 h 454388"/>
              <a:gd name="connsiteX7" fmla="*/ 1096924 w 2190407"/>
              <a:gd name="connsiteY7" fmla="*/ 454375 h 454388"/>
              <a:gd name="connsiteX8" fmla="*/ 0 w 2190407"/>
              <a:gd name="connsiteY8" fmla="*/ 454375 h 45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0407" h="454388">
                <a:moveTo>
                  <a:pt x="0" y="0"/>
                </a:moveTo>
                <a:lnTo>
                  <a:pt x="1096925" y="0"/>
                </a:lnTo>
                <a:lnTo>
                  <a:pt x="1096925" y="1160"/>
                </a:lnTo>
                <a:lnTo>
                  <a:pt x="2006821" y="1160"/>
                </a:lnTo>
                <a:lnTo>
                  <a:pt x="2190407" y="228348"/>
                </a:lnTo>
                <a:lnTo>
                  <a:pt x="2006821" y="454388"/>
                </a:lnTo>
                <a:lnTo>
                  <a:pt x="1096924" y="454388"/>
                </a:lnTo>
                <a:lnTo>
                  <a:pt x="1096924" y="454375"/>
                </a:lnTo>
                <a:lnTo>
                  <a:pt x="0" y="454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4E62AC6-B5E1-4792-8119-1DF14DF5AD62}"/>
              </a:ext>
            </a:extLst>
          </p:cNvPr>
          <p:cNvSpPr>
            <a:spLocks/>
          </p:cNvSpPr>
          <p:nvPr/>
        </p:nvSpPr>
        <p:spPr bwMode="auto">
          <a:xfrm>
            <a:off x="3003695" y="4072467"/>
            <a:ext cx="3138435" cy="651032"/>
          </a:xfrm>
          <a:custGeom>
            <a:avLst/>
            <a:gdLst>
              <a:gd name="connsiteX0" fmla="*/ 0 w 2190408"/>
              <a:gd name="connsiteY0" fmla="*/ 0 h 454375"/>
              <a:gd name="connsiteX1" fmla="*/ 1096925 w 2190408"/>
              <a:gd name="connsiteY1" fmla="*/ 0 h 454375"/>
              <a:gd name="connsiteX2" fmla="*/ 2006822 w 2190408"/>
              <a:gd name="connsiteY2" fmla="*/ 0 h 454375"/>
              <a:gd name="connsiteX3" fmla="*/ 2190408 w 2190408"/>
              <a:gd name="connsiteY3" fmla="*/ 227188 h 454375"/>
              <a:gd name="connsiteX4" fmla="*/ 2006822 w 2190408"/>
              <a:gd name="connsiteY4" fmla="*/ 453228 h 454375"/>
              <a:gd name="connsiteX5" fmla="*/ 1096925 w 2190408"/>
              <a:gd name="connsiteY5" fmla="*/ 453228 h 454375"/>
              <a:gd name="connsiteX6" fmla="*/ 1096925 w 2190408"/>
              <a:gd name="connsiteY6" fmla="*/ 454375 h 454375"/>
              <a:gd name="connsiteX7" fmla="*/ 0 w 2190408"/>
              <a:gd name="connsiteY7" fmla="*/ 454375 h 45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0408" h="454375">
                <a:moveTo>
                  <a:pt x="0" y="0"/>
                </a:moveTo>
                <a:lnTo>
                  <a:pt x="1096925" y="0"/>
                </a:lnTo>
                <a:lnTo>
                  <a:pt x="2006822" y="0"/>
                </a:lnTo>
                <a:lnTo>
                  <a:pt x="2190408" y="227188"/>
                </a:lnTo>
                <a:lnTo>
                  <a:pt x="2006822" y="453228"/>
                </a:lnTo>
                <a:lnTo>
                  <a:pt x="1096925" y="453228"/>
                </a:lnTo>
                <a:lnTo>
                  <a:pt x="1096925" y="454375"/>
                </a:lnTo>
                <a:lnTo>
                  <a:pt x="0" y="45437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2A137B-C97C-4312-B1FC-34940C46AA10}"/>
              </a:ext>
            </a:extLst>
          </p:cNvPr>
          <p:cNvSpPr>
            <a:spLocks/>
          </p:cNvSpPr>
          <p:nvPr/>
        </p:nvSpPr>
        <p:spPr bwMode="auto">
          <a:xfrm>
            <a:off x="3003695" y="4707432"/>
            <a:ext cx="3138435" cy="651032"/>
          </a:xfrm>
          <a:custGeom>
            <a:avLst/>
            <a:gdLst>
              <a:gd name="connsiteX0" fmla="*/ 0 w 2190408"/>
              <a:gd name="connsiteY0" fmla="*/ 0 h 454375"/>
              <a:gd name="connsiteX1" fmla="*/ 1096925 w 2190408"/>
              <a:gd name="connsiteY1" fmla="*/ 0 h 454375"/>
              <a:gd name="connsiteX2" fmla="*/ 2006822 w 2190408"/>
              <a:gd name="connsiteY2" fmla="*/ 0 h 454375"/>
              <a:gd name="connsiteX3" fmla="*/ 2190408 w 2190408"/>
              <a:gd name="connsiteY3" fmla="*/ 227188 h 454375"/>
              <a:gd name="connsiteX4" fmla="*/ 2006822 w 2190408"/>
              <a:gd name="connsiteY4" fmla="*/ 453228 h 454375"/>
              <a:gd name="connsiteX5" fmla="*/ 1096925 w 2190408"/>
              <a:gd name="connsiteY5" fmla="*/ 453228 h 454375"/>
              <a:gd name="connsiteX6" fmla="*/ 1096925 w 2190408"/>
              <a:gd name="connsiteY6" fmla="*/ 454375 h 454375"/>
              <a:gd name="connsiteX7" fmla="*/ 0 w 2190408"/>
              <a:gd name="connsiteY7" fmla="*/ 454375 h 45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0408" h="454375">
                <a:moveTo>
                  <a:pt x="0" y="0"/>
                </a:moveTo>
                <a:lnTo>
                  <a:pt x="1096925" y="0"/>
                </a:lnTo>
                <a:lnTo>
                  <a:pt x="2006822" y="0"/>
                </a:lnTo>
                <a:lnTo>
                  <a:pt x="2190408" y="227188"/>
                </a:lnTo>
                <a:lnTo>
                  <a:pt x="2006822" y="453228"/>
                </a:lnTo>
                <a:lnTo>
                  <a:pt x="1096925" y="453228"/>
                </a:lnTo>
                <a:lnTo>
                  <a:pt x="1096925" y="454375"/>
                </a:lnTo>
                <a:lnTo>
                  <a:pt x="0" y="454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3200"/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FC5E5490-17F7-494A-81B5-EDB0F60FE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955" y="3001376"/>
            <a:ext cx="179591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HYPERLINK</a:t>
            </a:r>
          </a:p>
        </p:txBody>
      </p:sp>
      <p:sp>
        <p:nvSpPr>
          <p:cNvPr id="20" name="7 CuadroTexto">
            <a:extLst>
              <a:ext uri="{FF2B5EF4-FFF2-40B4-BE49-F238E27FC236}">
                <a16:creationId xmlns:a16="http://schemas.microsoft.com/office/drawing/2014/main" id="{8D8E53D6-2063-4DFD-8293-CED75C9FB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007" y="2985186"/>
            <a:ext cx="4005104" cy="33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Enabling users to give hyperlink of the video.</a:t>
            </a:r>
          </a:p>
        </p:txBody>
      </p:sp>
      <p:sp>
        <p:nvSpPr>
          <p:cNvPr id="21" name="TextBox 28">
            <a:extLst>
              <a:ext uri="{FF2B5EF4-FFF2-40B4-BE49-F238E27FC236}">
                <a16:creationId xmlns:a16="http://schemas.microsoft.com/office/drawing/2014/main" id="{D345B807-3AEB-4A36-856D-EA6E935FD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955" y="3650150"/>
            <a:ext cx="179591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CYBER SECURITY </a:t>
            </a: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6E8A4C04-A01B-476A-A875-5FEA8EFC7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855" y="4198660"/>
            <a:ext cx="179591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FEEDBACK MECHANISM</a:t>
            </a: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4B353009-10B2-42C7-87E2-13BC6FBEC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955" y="4930372"/>
            <a:ext cx="179591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VALIDATION</a:t>
            </a:r>
          </a:p>
        </p:txBody>
      </p:sp>
      <p:sp>
        <p:nvSpPr>
          <p:cNvPr id="24" name="7 CuadroTexto">
            <a:extLst>
              <a:ext uri="{FF2B5EF4-FFF2-40B4-BE49-F238E27FC236}">
                <a16:creationId xmlns:a16="http://schemas.microsoft.com/office/drawing/2014/main" id="{E7BDB3B4-0102-4245-AD24-E53CC29EC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007" y="3627564"/>
            <a:ext cx="4005104" cy="33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Authenticating the user</a:t>
            </a:r>
          </a:p>
        </p:txBody>
      </p:sp>
      <p:sp>
        <p:nvSpPr>
          <p:cNvPr id="25" name="7 CuadroTexto">
            <a:extLst>
              <a:ext uri="{FF2B5EF4-FFF2-40B4-BE49-F238E27FC236}">
                <a16:creationId xmlns:a16="http://schemas.microsoft.com/office/drawing/2014/main" id="{E84DF69E-0628-40E1-B294-6E289A5B4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007" y="4269943"/>
            <a:ext cx="4154638" cy="33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Adding feedback responses to website</a:t>
            </a:r>
          </a:p>
        </p:txBody>
      </p:sp>
      <p:sp>
        <p:nvSpPr>
          <p:cNvPr id="26" name="7 CuadroTexto">
            <a:extLst>
              <a:ext uri="{FF2B5EF4-FFF2-40B4-BE49-F238E27FC236}">
                <a16:creationId xmlns:a16="http://schemas.microsoft.com/office/drawing/2014/main" id="{AF829D4B-F4D5-4662-83FB-4D613F242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007" y="4912321"/>
            <a:ext cx="4292290" cy="33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Making the upload video size to more than 7MB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EAC607-8569-43D6-BBC3-4CFB8F3C4B4D}"/>
              </a:ext>
            </a:extLst>
          </p:cNvPr>
          <p:cNvSpPr txBox="1"/>
          <p:nvPr/>
        </p:nvSpPr>
        <p:spPr>
          <a:xfrm>
            <a:off x="1476889" y="715256"/>
            <a:ext cx="9238221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341130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9974" y="2421976"/>
            <a:ext cx="49024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FCFCFC"/>
                </a:solidFill>
              </a:rPr>
              <a:t>THANK YOU</a:t>
            </a:r>
            <a:endParaRPr lang="en-IN" sz="6000" dirty="0">
              <a:solidFill>
                <a:srgbClr val="FCFC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7681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5DB777A-7AFE-4B30-81B4-76B140E77D87}"/>
              </a:ext>
            </a:extLst>
          </p:cNvPr>
          <p:cNvSpPr txBox="1"/>
          <p:nvPr/>
        </p:nvSpPr>
        <p:spPr>
          <a:xfrm>
            <a:off x="1958241" y="982190"/>
            <a:ext cx="6692628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>
                <a:solidFill>
                  <a:schemeClr val="bg1"/>
                </a:solidFill>
                <a:latin typeface="PT Serif" panose="020A0603040505020204" pitchFamily="18" charset="0"/>
                <a:ea typeface="Roboto Slab" pitchFamily="2" charset="0"/>
                <a:cs typeface="Open Sans" panose="020B0606030504020204" pitchFamily="34" charset="0"/>
              </a:rPr>
              <a:t> PROBLEM STATEMENT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3103" y="2008918"/>
            <a:ext cx="106906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 indent="-2492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CFCFC"/>
                </a:solidFill>
              </a:rPr>
              <a:t>Enable users to ask questions related to video content.</a:t>
            </a:r>
          </a:p>
          <a:p>
            <a:pPr marL="534988" indent="-2492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CFCFC"/>
                </a:solidFill>
              </a:rPr>
              <a:t>Enhance user engagement and interaction with video content.</a:t>
            </a:r>
          </a:p>
          <a:p>
            <a:pPr marL="534988" indent="-24923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CFCFC"/>
                </a:solidFill>
              </a:rPr>
              <a:t>Utilize AI technology to provide accurate answers to user queries.</a:t>
            </a:r>
          </a:p>
          <a:p>
            <a:pPr marL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FCFCFC"/>
              </a:solidFill>
            </a:endParaRPr>
          </a:p>
        </p:txBody>
      </p:sp>
      <p:grpSp>
        <p:nvGrpSpPr>
          <p:cNvPr id="7" name="Google Shape;7993;p56">
            <a:extLst>
              <a:ext uri="{FF2B5EF4-FFF2-40B4-BE49-F238E27FC236}">
                <a16:creationId xmlns:a16="http://schemas.microsoft.com/office/drawing/2014/main" id="{B980D555-4129-701E-E1F6-294400602278}"/>
              </a:ext>
            </a:extLst>
          </p:cNvPr>
          <p:cNvGrpSpPr/>
          <p:nvPr/>
        </p:nvGrpSpPr>
        <p:grpSpPr>
          <a:xfrm>
            <a:off x="1199536" y="1051016"/>
            <a:ext cx="554840" cy="397194"/>
            <a:chOff x="-45673275" y="3937700"/>
            <a:chExt cx="299325" cy="300900"/>
          </a:xfrm>
          <a:solidFill>
            <a:schemeClr val="bg1"/>
          </a:solidFill>
        </p:grpSpPr>
        <p:sp>
          <p:nvSpPr>
            <p:cNvPr id="8" name="Google Shape;7994;p56">
              <a:extLst>
                <a:ext uri="{FF2B5EF4-FFF2-40B4-BE49-F238E27FC236}">
                  <a16:creationId xmlns:a16="http://schemas.microsoft.com/office/drawing/2014/main" id="{578E91C2-52F1-444C-924F-5B61135D71D6}"/>
                </a:ext>
              </a:extLst>
            </p:cNvPr>
            <p:cNvSpPr/>
            <p:nvPr/>
          </p:nvSpPr>
          <p:spPr>
            <a:xfrm>
              <a:off x="-45673275" y="3937700"/>
              <a:ext cx="285925" cy="135500"/>
            </a:xfrm>
            <a:custGeom>
              <a:avLst/>
              <a:gdLst/>
              <a:ahLst/>
              <a:cxnLst/>
              <a:rect l="l" t="t" r="r" b="b"/>
              <a:pathLst>
                <a:path w="11437" h="5420" extrusionOk="0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995;p56">
              <a:extLst>
                <a:ext uri="{FF2B5EF4-FFF2-40B4-BE49-F238E27FC236}">
                  <a16:creationId xmlns:a16="http://schemas.microsoft.com/office/drawing/2014/main" id="{C488E90B-C56B-EDC9-8B58-7DAA1B4485E4}"/>
                </a:ext>
              </a:extLst>
            </p:cNvPr>
            <p:cNvSpPr/>
            <p:nvPr/>
          </p:nvSpPr>
          <p:spPr>
            <a:xfrm>
              <a:off x="-45577975" y="3990475"/>
              <a:ext cx="151250" cy="150925"/>
            </a:xfrm>
            <a:custGeom>
              <a:avLst/>
              <a:gdLst/>
              <a:ahLst/>
              <a:cxnLst/>
              <a:rect l="l" t="t" r="r" b="b"/>
              <a:pathLst>
                <a:path w="6050" h="6037" extrusionOk="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996;p56">
              <a:extLst>
                <a:ext uri="{FF2B5EF4-FFF2-40B4-BE49-F238E27FC236}">
                  <a16:creationId xmlns:a16="http://schemas.microsoft.com/office/drawing/2014/main" id="{E4E6D195-1A9D-D8A7-87BC-000AA0EA1A49}"/>
                </a:ext>
              </a:extLst>
            </p:cNvPr>
            <p:cNvSpPr/>
            <p:nvPr/>
          </p:nvSpPr>
          <p:spPr>
            <a:xfrm>
              <a:off x="-45509450" y="3951100"/>
              <a:ext cx="135500" cy="286725"/>
            </a:xfrm>
            <a:custGeom>
              <a:avLst/>
              <a:gdLst/>
              <a:ahLst/>
              <a:cxnLst/>
              <a:rect l="l" t="t" r="r" b="b"/>
              <a:pathLst>
                <a:path w="5420" h="11469" extrusionOk="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997;p56">
              <a:extLst>
                <a:ext uri="{FF2B5EF4-FFF2-40B4-BE49-F238E27FC236}">
                  <a16:creationId xmlns:a16="http://schemas.microsoft.com/office/drawing/2014/main" id="{2B22927D-F087-7347-81EA-8804AD5764FE}"/>
                </a:ext>
              </a:extLst>
            </p:cNvPr>
            <p:cNvSpPr/>
            <p:nvPr/>
          </p:nvSpPr>
          <p:spPr>
            <a:xfrm>
              <a:off x="-45670925" y="4114125"/>
              <a:ext cx="72500" cy="70325"/>
            </a:xfrm>
            <a:custGeom>
              <a:avLst/>
              <a:gdLst/>
              <a:ahLst/>
              <a:cxnLst/>
              <a:rect l="l" t="t" r="r" b="b"/>
              <a:pathLst>
                <a:path w="2900" h="2813" extrusionOk="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998;p56">
              <a:extLst>
                <a:ext uri="{FF2B5EF4-FFF2-40B4-BE49-F238E27FC236}">
                  <a16:creationId xmlns:a16="http://schemas.microsoft.com/office/drawing/2014/main" id="{0A2618CD-EBE7-0591-3CC4-01A6CA03105B}"/>
                </a:ext>
              </a:extLst>
            </p:cNvPr>
            <p:cNvSpPr/>
            <p:nvPr/>
          </p:nvSpPr>
          <p:spPr>
            <a:xfrm>
              <a:off x="-45620500" y="4163550"/>
              <a:ext cx="70900" cy="71125"/>
            </a:xfrm>
            <a:custGeom>
              <a:avLst/>
              <a:gdLst/>
              <a:ahLst/>
              <a:cxnLst/>
              <a:rect l="l" t="t" r="r" b="b"/>
              <a:pathLst>
                <a:path w="2836" h="2845" extrusionOk="0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999;p56">
              <a:extLst>
                <a:ext uri="{FF2B5EF4-FFF2-40B4-BE49-F238E27FC236}">
                  <a16:creationId xmlns:a16="http://schemas.microsoft.com/office/drawing/2014/main" id="{1B0A0CCA-4158-5B2D-1F4D-7B62C86D7913}"/>
                </a:ext>
              </a:extLst>
            </p:cNvPr>
            <p:cNvSpPr/>
            <p:nvPr/>
          </p:nvSpPr>
          <p:spPr>
            <a:xfrm>
              <a:off x="-45673275" y="4159625"/>
              <a:ext cx="79575" cy="78975"/>
            </a:xfrm>
            <a:custGeom>
              <a:avLst/>
              <a:gdLst/>
              <a:ahLst/>
              <a:cxnLst/>
              <a:rect l="l" t="t" r="r" b="b"/>
              <a:pathLst>
                <a:path w="3183" h="3159" extrusionOk="0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9104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E03290CC-659D-437F-B1C2-99311D87C692}"/>
              </a:ext>
            </a:extLst>
          </p:cNvPr>
          <p:cNvSpPr/>
          <p:nvPr/>
        </p:nvSpPr>
        <p:spPr>
          <a:xfrm rot="3433700">
            <a:off x="971066" y="1361259"/>
            <a:ext cx="4090997" cy="4140589"/>
          </a:xfrm>
          <a:prstGeom prst="arc">
            <a:avLst>
              <a:gd name="adj1" fmla="val 7025695"/>
              <a:gd name="adj2" fmla="val 1904285"/>
            </a:avLst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65AA3D-58BA-4F42-B6BC-9B3917D53B25}"/>
              </a:ext>
            </a:extLst>
          </p:cNvPr>
          <p:cNvSpPr/>
          <p:nvPr/>
        </p:nvSpPr>
        <p:spPr>
          <a:xfrm>
            <a:off x="3015136" y="994991"/>
            <a:ext cx="807994" cy="807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59E2E0-32B4-4EB7-911B-5B8ECA83E368}"/>
              </a:ext>
            </a:extLst>
          </p:cNvPr>
          <p:cNvSpPr/>
          <p:nvPr/>
        </p:nvSpPr>
        <p:spPr>
          <a:xfrm>
            <a:off x="4383616" y="2092960"/>
            <a:ext cx="877212" cy="7837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8B39A1-6F03-4A53-B61E-619DA15C1E3B}"/>
              </a:ext>
            </a:extLst>
          </p:cNvPr>
          <p:cNvSpPr/>
          <p:nvPr/>
        </p:nvSpPr>
        <p:spPr>
          <a:xfrm>
            <a:off x="4383616" y="4006845"/>
            <a:ext cx="807994" cy="8079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581257-2DCE-4B43-9C91-471CC21B0C6D}"/>
              </a:ext>
            </a:extLst>
          </p:cNvPr>
          <p:cNvSpPr/>
          <p:nvPr/>
        </p:nvSpPr>
        <p:spPr>
          <a:xfrm>
            <a:off x="3015136" y="5055015"/>
            <a:ext cx="807994" cy="80799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6EEBF3-A630-43FE-8095-80AA379BBC96}"/>
              </a:ext>
            </a:extLst>
          </p:cNvPr>
          <p:cNvGrpSpPr/>
          <p:nvPr/>
        </p:nvGrpSpPr>
        <p:grpSpPr>
          <a:xfrm>
            <a:off x="1683914" y="1902830"/>
            <a:ext cx="2606049" cy="2844138"/>
            <a:chOff x="1344329" y="1314450"/>
            <a:chExt cx="3840163" cy="4191001"/>
          </a:xfrm>
        </p:grpSpPr>
        <p:sp>
          <p:nvSpPr>
            <p:cNvPr id="13" name="Freeform 191">
              <a:extLst>
                <a:ext uri="{FF2B5EF4-FFF2-40B4-BE49-F238E27FC236}">
                  <a16:creationId xmlns:a16="http://schemas.microsoft.com/office/drawing/2014/main" id="{46E6C323-4DE9-4785-91BD-8973ACB2D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0354" y="1314450"/>
              <a:ext cx="895350" cy="1679575"/>
            </a:xfrm>
            <a:custGeom>
              <a:avLst/>
              <a:gdLst>
                <a:gd name="T0" fmla="*/ 224 w 237"/>
                <a:gd name="T1" fmla="*/ 69 h 445"/>
                <a:gd name="T2" fmla="*/ 119 w 237"/>
                <a:gd name="T3" fmla="*/ 13 h 445"/>
                <a:gd name="T4" fmla="*/ 46 w 237"/>
                <a:gd name="T5" fmla="*/ 191 h 445"/>
                <a:gd name="T6" fmla="*/ 0 w 237"/>
                <a:gd name="T7" fmla="*/ 430 h 445"/>
                <a:gd name="T8" fmla="*/ 67 w 237"/>
                <a:gd name="T9" fmla="*/ 445 h 445"/>
                <a:gd name="T10" fmla="*/ 224 w 237"/>
                <a:gd name="T11" fmla="*/ 69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445">
                  <a:moveTo>
                    <a:pt x="224" y="69"/>
                  </a:moveTo>
                  <a:cubicBezTo>
                    <a:pt x="224" y="69"/>
                    <a:pt x="195" y="0"/>
                    <a:pt x="119" y="13"/>
                  </a:cubicBezTo>
                  <a:cubicBezTo>
                    <a:pt x="65" y="22"/>
                    <a:pt x="43" y="88"/>
                    <a:pt x="46" y="191"/>
                  </a:cubicBezTo>
                  <a:cubicBezTo>
                    <a:pt x="50" y="340"/>
                    <a:pt x="0" y="430"/>
                    <a:pt x="0" y="430"/>
                  </a:cubicBezTo>
                  <a:cubicBezTo>
                    <a:pt x="67" y="445"/>
                    <a:pt x="67" y="445"/>
                    <a:pt x="67" y="445"/>
                  </a:cubicBezTo>
                  <a:cubicBezTo>
                    <a:pt x="67" y="445"/>
                    <a:pt x="237" y="189"/>
                    <a:pt x="224" y="69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4" name="Freeform 192">
              <a:extLst>
                <a:ext uri="{FF2B5EF4-FFF2-40B4-BE49-F238E27FC236}">
                  <a16:creationId xmlns:a16="http://schemas.microsoft.com/office/drawing/2014/main" id="{83B88E00-7FAF-441E-8D26-5DE8375B7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179" y="2890838"/>
              <a:ext cx="917575" cy="1414463"/>
            </a:xfrm>
            <a:custGeom>
              <a:avLst/>
              <a:gdLst>
                <a:gd name="T0" fmla="*/ 32 w 243"/>
                <a:gd name="T1" fmla="*/ 0 h 375"/>
                <a:gd name="T2" fmla="*/ 94 w 243"/>
                <a:gd name="T3" fmla="*/ 123 h 375"/>
                <a:gd name="T4" fmla="*/ 105 w 243"/>
                <a:gd name="T5" fmla="*/ 253 h 375"/>
                <a:gd name="T6" fmla="*/ 222 w 243"/>
                <a:gd name="T7" fmla="*/ 281 h 375"/>
                <a:gd name="T8" fmla="*/ 243 w 243"/>
                <a:gd name="T9" fmla="*/ 344 h 375"/>
                <a:gd name="T10" fmla="*/ 89 w 243"/>
                <a:gd name="T11" fmla="*/ 375 h 375"/>
                <a:gd name="T12" fmla="*/ 1 w 243"/>
                <a:gd name="T13" fmla="*/ 296 h 375"/>
                <a:gd name="T14" fmla="*/ 0 w 243"/>
                <a:gd name="T15" fmla="*/ 148 h 375"/>
                <a:gd name="T16" fmla="*/ 32 w 243"/>
                <a:gd name="T17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3" h="375">
                  <a:moveTo>
                    <a:pt x="32" y="0"/>
                  </a:moveTo>
                  <a:cubicBezTo>
                    <a:pt x="32" y="0"/>
                    <a:pt x="85" y="14"/>
                    <a:pt x="94" y="123"/>
                  </a:cubicBezTo>
                  <a:cubicBezTo>
                    <a:pt x="99" y="188"/>
                    <a:pt x="105" y="253"/>
                    <a:pt x="105" y="253"/>
                  </a:cubicBezTo>
                  <a:cubicBezTo>
                    <a:pt x="222" y="281"/>
                    <a:pt x="222" y="281"/>
                    <a:pt x="222" y="281"/>
                  </a:cubicBezTo>
                  <a:cubicBezTo>
                    <a:pt x="243" y="344"/>
                    <a:pt x="243" y="344"/>
                    <a:pt x="243" y="344"/>
                  </a:cubicBezTo>
                  <a:cubicBezTo>
                    <a:pt x="89" y="375"/>
                    <a:pt x="89" y="375"/>
                    <a:pt x="89" y="375"/>
                  </a:cubicBezTo>
                  <a:cubicBezTo>
                    <a:pt x="47" y="375"/>
                    <a:pt x="0" y="338"/>
                    <a:pt x="1" y="296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15" name="Freeform 193">
              <a:extLst>
                <a:ext uri="{FF2B5EF4-FFF2-40B4-BE49-F238E27FC236}">
                  <a16:creationId xmlns:a16="http://schemas.microsoft.com/office/drawing/2014/main" id="{460D218B-56EA-443C-8B36-A2839F46F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667" y="2789238"/>
              <a:ext cx="1177925" cy="1690688"/>
            </a:xfrm>
            <a:custGeom>
              <a:avLst/>
              <a:gdLst>
                <a:gd name="T0" fmla="*/ 29 w 312"/>
                <a:gd name="T1" fmla="*/ 28 h 448"/>
                <a:gd name="T2" fmla="*/ 6 w 312"/>
                <a:gd name="T3" fmla="*/ 193 h 448"/>
                <a:gd name="T4" fmla="*/ 11 w 312"/>
                <a:gd name="T5" fmla="*/ 264 h 448"/>
                <a:gd name="T6" fmla="*/ 40 w 312"/>
                <a:gd name="T7" fmla="*/ 365 h 448"/>
                <a:gd name="T8" fmla="*/ 33 w 312"/>
                <a:gd name="T9" fmla="*/ 436 h 448"/>
                <a:gd name="T10" fmla="*/ 215 w 312"/>
                <a:gd name="T11" fmla="*/ 448 h 448"/>
                <a:gd name="T12" fmla="*/ 301 w 312"/>
                <a:gd name="T13" fmla="*/ 442 h 448"/>
                <a:gd name="T14" fmla="*/ 312 w 312"/>
                <a:gd name="T15" fmla="*/ 197 h 448"/>
                <a:gd name="T16" fmla="*/ 311 w 312"/>
                <a:gd name="T17" fmla="*/ 27 h 448"/>
                <a:gd name="T18" fmla="*/ 228 w 312"/>
                <a:gd name="T19" fmla="*/ 3 h 448"/>
                <a:gd name="T20" fmla="*/ 99 w 312"/>
                <a:gd name="T21" fmla="*/ 4 h 448"/>
                <a:gd name="T22" fmla="*/ 29 w 312"/>
                <a:gd name="T23" fmla="*/ 2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448">
                  <a:moveTo>
                    <a:pt x="29" y="28"/>
                  </a:moveTo>
                  <a:cubicBezTo>
                    <a:pt x="6" y="193"/>
                    <a:pt x="6" y="193"/>
                    <a:pt x="6" y="193"/>
                  </a:cubicBezTo>
                  <a:cubicBezTo>
                    <a:pt x="2" y="217"/>
                    <a:pt x="4" y="241"/>
                    <a:pt x="11" y="264"/>
                  </a:cubicBezTo>
                  <a:cubicBezTo>
                    <a:pt x="40" y="365"/>
                    <a:pt x="40" y="365"/>
                    <a:pt x="40" y="365"/>
                  </a:cubicBezTo>
                  <a:cubicBezTo>
                    <a:pt x="40" y="365"/>
                    <a:pt x="0" y="416"/>
                    <a:pt x="33" y="436"/>
                  </a:cubicBezTo>
                  <a:cubicBezTo>
                    <a:pt x="39" y="440"/>
                    <a:pt x="215" y="448"/>
                    <a:pt x="215" y="448"/>
                  </a:cubicBezTo>
                  <a:cubicBezTo>
                    <a:pt x="301" y="442"/>
                    <a:pt x="301" y="442"/>
                    <a:pt x="301" y="442"/>
                  </a:cubicBezTo>
                  <a:cubicBezTo>
                    <a:pt x="312" y="197"/>
                    <a:pt x="312" y="197"/>
                    <a:pt x="312" y="197"/>
                  </a:cubicBezTo>
                  <a:cubicBezTo>
                    <a:pt x="311" y="27"/>
                    <a:pt x="311" y="27"/>
                    <a:pt x="311" y="27"/>
                  </a:cubicBezTo>
                  <a:cubicBezTo>
                    <a:pt x="311" y="27"/>
                    <a:pt x="251" y="6"/>
                    <a:pt x="228" y="3"/>
                  </a:cubicBezTo>
                  <a:cubicBezTo>
                    <a:pt x="214" y="2"/>
                    <a:pt x="150" y="0"/>
                    <a:pt x="99" y="4"/>
                  </a:cubicBezTo>
                  <a:cubicBezTo>
                    <a:pt x="29" y="28"/>
                    <a:pt x="29" y="28"/>
                    <a:pt x="29" y="2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6" name="Freeform 194">
              <a:extLst>
                <a:ext uri="{FF2B5EF4-FFF2-40B4-BE49-F238E27FC236}">
                  <a16:creationId xmlns:a16="http://schemas.microsoft.com/office/drawing/2014/main" id="{F482AA46-1E2C-4C54-8BE5-033A2DA9F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929" y="4291013"/>
              <a:ext cx="14288" cy="63500"/>
            </a:xfrm>
            <a:custGeom>
              <a:avLst/>
              <a:gdLst>
                <a:gd name="T0" fmla="*/ 4 w 4"/>
                <a:gd name="T1" fmla="*/ 0 h 17"/>
                <a:gd name="T2" fmla="*/ 0 w 4"/>
                <a:gd name="T3" fmla="*/ 1 h 17"/>
                <a:gd name="T4" fmla="*/ 2 w 4"/>
                <a:gd name="T5" fmla="*/ 17 h 17"/>
                <a:gd name="T6" fmla="*/ 4 w 4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7">
                  <a:moveTo>
                    <a:pt x="4" y="0"/>
                  </a:moveTo>
                  <a:cubicBezTo>
                    <a:pt x="3" y="1"/>
                    <a:pt x="1" y="1"/>
                    <a:pt x="0" y="1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2"/>
                    <a:pt x="3" y="6"/>
                    <a:pt x="4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7" name="Freeform 195">
              <a:extLst>
                <a:ext uri="{FF2B5EF4-FFF2-40B4-BE49-F238E27FC236}">
                  <a16:creationId xmlns:a16="http://schemas.microsoft.com/office/drawing/2014/main" id="{A00BAA47-F2F3-4156-971E-0BC6C2EEE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2279" y="3951288"/>
              <a:ext cx="936625" cy="463550"/>
            </a:xfrm>
            <a:custGeom>
              <a:avLst/>
              <a:gdLst>
                <a:gd name="T0" fmla="*/ 107 w 248"/>
                <a:gd name="T1" fmla="*/ 0 h 123"/>
                <a:gd name="T2" fmla="*/ 101 w 248"/>
                <a:gd name="T3" fmla="*/ 35 h 123"/>
                <a:gd name="T4" fmla="*/ 96 w 248"/>
                <a:gd name="T5" fmla="*/ 64 h 123"/>
                <a:gd name="T6" fmla="*/ 96 w 248"/>
                <a:gd name="T7" fmla="*/ 65 h 123"/>
                <a:gd name="T8" fmla="*/ 95 w 248"/>
                <a:gd name="T9" fmla="*/ 65 h 123"/>
                <a:gd name="T10" fmla="*/ 2 w 248"/>
                <a:gd name="T11" fmla="*/ 90 h 123"/>
                <a:gd name="T12" fmla="*/ 0 w 248"/>
                <a:gd name="T13" fmla="*/ 107 h 123"/>
                <a:gd name="T14" fmla="*/ 0 w 248"/>
                <a:gd name="T15" fmla="*/ 108 h 123"/>
                <a:gd name="T16" fmla="*/ 94 w 248"/>
                <a:gd name="T17" fmla="*/ 79 h 123"/>
                <a:gd name="T18" fmla="*/ 154 w 248"/>
                <a:gd name="T19" fmla="*/ 73 h 123"/>
                <a:gd name="T20" fmla="*/ 185 w 248"/>
                <a:gd name="T21" fmla="*/ 101 h 123"/>
                <a:gd name="T22" fmla="*/ 186 w 248"/>
                <a:gd name="T23" fmla="*/ 101 h 123"/>
                <a:gd name="T24" fmla="*/ 212 w 248"/>
                <a:gd name="T25" fmla="*/ 94 h 123"/>
                <a:gd name="T26" fmla="*/ 231 w 248"/>
                <a:gd name="T27" fmla="*/ 123 h 123"/>
                <a:gd name="T28" fmla="*/ 231 w 248"/>
                <a:gd name="T29" fmla="*/ 123 h 123"/>
                <a:gd name="T30" fmla="*/ 233 w 248"/>
                <a:gd name="T31" fmla="*/ 123 h 123"/>
                <a:gd name="T32" fmla="*/ 240 w 248"/>
                <a:gd name="T33" fmla="*/ 27 h 123"/>
                <a:gd name="T34" fmla="*/ 107 w 248"/>
                <a:gd name="T3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8" h="123">
                  <a:moveTo>
                    <a:pt x="107" y="0"/>
                  </a:moveTo>
                  <a:cubicBezTo>
                    <a:pt x="105" y="11"/>
                    <a:pt x="103" y="23"/>
                    <a:pt x="101" y="35"/>
                  </a:cubicBezTo>
                  <a:cubicBezTo>
                    <a:pt x="99" y="45"/>
                    <a:pt x="98" y="55"/>
                    <a:pt x="96" y="64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61" y="74"/>
                    <a:pt x="30" y="83"/>
                    <a:pt x="2" y="90"/>
                  </a:cubicBezTo>
                  <a:cubicBezTo>
                    <a:pt x="1" y="96"/>
                    <a:pt x="0" y="102"/>
                    <a:pt x="0" y="107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4" y="73"/>
                    <a:pt x="170" y="101"/>
                    <a:pt x="185" y="101"/>
                  </a:cubicBezTo>
                  <a:cubicBezTo>
                    <a:pt x="186" y="101"/>
                    <a:pt x="186" y="101"/>
                    <a:pt x="186" y="101"/>
                  </a:cubicBezTo>
                  <a:cubicBezTo>
                    <a:pt x="201" y="100"/>
                    <a:pt x="212" y="94"/>
                    <a:pt x="212" y="94"/>
                  </a:cubicBezTo>
                  <a:cubicBezTo>
                    <a:pt x="212" y="94"/>
                    <a:pt x="217" y="122"/>
                    <a:pt x="231" y="123"/>
                  </a:cubicBezTo>
                  <a:cubicBezTo>
                    <a:pt x="231" y="123"/>
                    <a:pt x="231" y="123"/>
                    <a:pt x="231" y="123"/>
                  </a:cubicBezTo>
                  <a:cubicBezTo>
                    <a:pt x="232" y="123"/>
                    <a:pt x="232" y="123"/>
                    <a:pt x="233" y="123"/>
                  </a:cubicBezTo>
                  <a:cubicBezTo>
                    <a:pt x="248" y="120"/>
                    <a:pt x="240" y="27"/>
                    <a:pt x="240" y="27"/>
                  </a:cubicBez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8" name="Freeform 196">
              <a:extLst>
                <a:ext uri="{FF2B5EF4-FFF2-40B4-BE49-F238E27FC236}">
                  <a16:creationId xmlns:a16="http://schemas.microsoft.com/office/drawing/2014/main" id="{176D1EC5-A64D-49F4-A398-5B54F8E73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3617" y="2895600"/>
              <a:ext cx="1147763" cy="1519238"/>
            </a:xfrm>
            <a:custGeom>
              <a:avLst/>
              <a:gdLst>
                <a:gd name="T0" fmla="*/ 202 w 304"/>
                <a:gd name="T1" fmla="*/ 0 h 403"/>
                <a:gd name="T2" fmla="*/ 135 w 304"/>
                <a:gd name="T3" fmla="*/ 45 h 403"/>
                <a:gd name="T4" fmla="*/ 10 w 304"/>
                <a:gd name="T5" fmla="*/ 269 h 403"/>
                <a:gd name="T6" fmla="*/ 23 w 304"/>
                <a:gd name="T7" fmla="*/ 357 h 403"/>
                <a:gd name="T8" fmla="*/ 117 w 304"/>
                <a:gd name="T9" fmla="*/ 392 h 403"/>
                <a:gd name="T10" fmla="*/ 288 w 304"/>
                <a:gd name="T11" fmla="*/ 344 h 403"/>
                <a:gd name="T12" fmla="*/ 304 w 304"/>
                <a:gd name="T13" fmla="*/ 248 h 403"/>
                <a:gd name="T14" fmla="*/ 155 w 304"/>
                <a:gd name="T15" fmla="*/ 254 h 403"/>
                <a:gd name="T16" fmla="*/ 196 w 304"/>
                <a:gd name="T17" fmla="*/ 185 h 403"/>
                <a:gd name="T18" fmla="*/ 202 w 304"/>
                <a:gd name="T1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4" h="403">
                  <a:moveTo>
                    <a:pt x="202" y="0"/>
                  </a:moveTo>
                  <a:cubicBezTo>
                    <a:pt x="202" y="0"/>
                    <a:pt x="153" y="17"/>
                    <a:pt x="135" y="45"/>
                  </a:cubicBezTo>
                  <a:cubicBezTo>
                    <a:pt x="111" y="82"/>
                    <a:pt x="42" y="187"/>
                    <a:pt x="10" y="269"/>
                  </a:cubicBezTo>
                  <a:cubicBezTo>
                    <a:pt x="0" y="294"/>
                    <a:pt x="8" y="334"/>
                    <a:pt x="23" y="357"/>
                  </a:cubicBezTo>
                  <a:cubicBezTo>
                    <a:pt x="43" y="388"/>
                    <a:pt x="81" y="403"/>
                    <a:pt x="117" y="392"/>
                  </a:cubicBezTo>
                  <a:cubicBezTo>
                    <a:pt x="288" y="344"/>
                    <a:pt x="288" y="344"/>
                    <a:pt x="288" y="344"/>
                  </a:cubicBezTo>
                  <a:cubicBezTo>
                    <a:pt x="304" y="248"/>
                    <a:pt x="304" y="248"/>
                    <a:pt x="304" y="248"/>
                  </a:cubicBezTo>
                  <a:cubicBezTo>
                    <a:pt x="155" y="254"/>
                    <a:pt x="155" y="254"/>
                    <a:pt x="155" y="254"/>
                  </a:cubicBezTo>
                  <a:cubicBezTo>
                    <a:pt x="196" y="185"/>
                    <a:pt x="196" y="185"/>
                    <a:pt x="196" y="185"/>
                  </a:cubicBezTo>
                  <a:cubicBezTo>
                    <a:pt x="202" y="0"/>
                    <a:pt x="202" y="0"/>
                    <a:pt x="20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19" name="Freeform 197">
              <a:extLst>
                <a:ext uri="{FF2B5EF4-FFF2-40B4-BE49-F238E27FC236}">
                  <a16:creationId xmlns:a16="http://schemas.microsoft.com/office/drawing/2014/main" id="{1BCF9ABE-4794-4F6E-918B-35AFF9E7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317" y="3257550"/>
              <a:ext cx="36513" cy="969963"/>
            </a:xfrm>
            <a:custGeom>
              <a:avLst/>
              <a:gdLst>
                <a:gd name="T0" fmla="*/ 9 w 10"/>
                <a:gd name="T1" fmla="*/ 0 h 257"/>
                <a:gd name="T2" fmla="*/ 9 w 10"/>
                <a:gd name="T3" fmla="*/ 8 h 257"/>
                <a:gd name="T4" fmla="*/ 10 w 10"/>
                <a:gd name="T5" fmla="*/ 29 h 257"/>
                <a:gd name="T6" fmla="*/ 8 w 10"/>
                <a:gd name="T7" fmla="*/ 98 h 257"/>
                <a:gd name="T8" fmla="*/ 3 w 10"/>
                <a:gd name="T9" fmla="*/ 167 h 257"/>
                <a:gd name="T10" fmla="*/ 1 w 10"/>
                <a:gd name="T11" fmla="*/ 188 h 257"/>
                <a:gd name="T12" fmla="*/ 0 w 10"/>
                <a:gd name="T13" fmla="*/ 195 h 257"/>
                <a:gd name="T14" fmla="*/ 0 w 10"/>
                <a:gd name="T15" fmla="*/ 188 h 257"/>
                <a:gd name="T16" fmla="*/ 2 w 10"/>
                <a:gd name="T17" fmla="*/ 167 h 257"/>
                <a:gd name="T18" fmla="*/ 6 w 10"/>
                <a:gd name="T19" fmla="*/ 98 h 257"/>
                <a:gd name="T20" fmla="*/ 8 w 10"/>
                <a:gd name="T21" fmla="*/ 29 h 257"/>
                <a:gd name="T22" fmla="*/ 8 w 10"/>
                <a:gd name="T23" fmla="*/ 8 h 257"/>
                <a:gd name="T24" fmla="*/ 9 w 10"/>
                <a:gd name="T25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257">
                  <a:moveTo>
                    <a:pt x="9" y="0"/>
                  </a:moveTo>
                  <a:cubicBezTo>
                    <a:pt x="9" y="0"/>
                    <a:pt x="9" y="3"/>
                    <a:pt x="9" y="8"/>
                  </a:cubicBezTo>
                  <a:cubicBezTo>
                    <a:pt x="10" y="12"/>
                    <a:pt x="10" y="20"/>
                    <a:pt x="10" y="29"/>
                  </a:cubicBezTo>
                  <a:cubicBezTo>
                    <a:pt x="10" y="46"/>
                    <a:pt x="10" y="71"/>
                    <a:pt x="8" y="98"/>
                  </a:cubicBezTo>
                  <a:cubicBezTo>
                    <a:pt x="7" y="125"/>
                    <a:pt x="5" y="149"/>
                    <a:pt x="3" y="167"/>
                  </a:cubicBezTo>
                  <a:cubicBezTo>
                    <a:pt x="2" y="176"/>
                    <a:pt x="2" y="183"/>
                    <a:pt x="1" y="188"/>
                  </a:cubicBezTo>
                  <a:cubicBezTo>
                    <a:pt x="3" y="257"/>
                    <a:pt x="0" y="195"/>
                    <a:pt x="0" y="195"/>
                  </a:cubicBezTo>
                  <a:cubicBezTo>
                    <a:pt x="0" y="195"/>
                    <a:pt x="0" y="193"/>
                    <a:pt x="0" y="188"/>
                  </a:cubicBezTo>
                  <a:cubicBezTo>
                    <a:pt x="1" y="182"/>
                    <a:pt x="1" y="175"/>
                    <a:pt x="2" y="167"/>
                  </a:cubicBezTo>
                  <a:cubicBezTo>
                    <a:pt x="3" y="149"/>
                    <a:pt x="5" y="125"/>
                    <a:pt x="6" y="98"/>
                  </a:cubicBezTo>
                  <a:cubicBezTo>
                    <a:pt x="7" y="71"/>
                    <a:pt x="8" y="46"/>
                    <a:pt x="8" y="29"/>
                  </a:cubicBezTo>
                  <a:cubicBezTo>
                    <a:pt x="8" y="20"/>
                    <a:pt x="8" y="13"/>
                    <a:pt x="8" y="8"/>
                  </a:cubicBezTo>
                  <a:cubicBezTo>
                    <a:pt x="9" y="3"/>
                    <a:pt x="9" y="0"/>
                    <a:pt x="9" y="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0" name="Freeform 198">
              <a:extLst>
                <a:ext uri="{FF2B5EF4-FFF2-40B4-BE49-F238E27FC236}">
                  <a16:creationId xmlns:a16="http://schemas.microsoft.com/office/drawing/2014/main" id="{6DBF1DBE-E24B-4912-A87C-807A08622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317" y="2909888"/>
              <a:ext cx="71438" cy="177800"/>
            </a:xfrm>
            <a:custGeom>
              <a:avLst/>
              <a:gdLst>
                <a:gd name="T0" fmla="*/ 18 w 19"/>
                <a:gd name="T1" fmla="*/ 1 h 47"/>
                <a:gd name="T2" fmla="*/ 8 w 19"/>
                <a:gd name="T3" fmla="*/ 23 h 47"/>
                <a:gd name="T4" fmla="*/ 1 w 19"/>
                <a:gd name="T5" fmla="*/ 47 h 47"/>
                <a:gd name="T6" fmla="*/ 5 w 19"/>
                <a:gd name="T7" fmla="*/ 22 h 47"/>
                <a:gd name="T8" fmla="*/ 18 w 19"/>
                <a:gd name="T9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47">
                  <a:moveTo>
                    <a:pt x="18" y="1"/>
                  </a:moveTo>
                  <a:cubicBezTo>
                    <a:pt x="19" y="1"/>
                    <a:pt x="12" y="10"/>
                    <a:pt x="8" y="23"/>
                  </a:cubicBezTo>
                  <a:cubicBezTo>
                    <a:pt x="3" y="35"/>
                    <a:pt x="2" y="47"/>
                    <a:pt x="1" y="47"/>
                  </a:cubicBezTo>
                  <a:cubicBezTo>
                    <a:pt x="1" y="47"/>
                    <a:pt x="0" y="35"/>
                    <a:pt x="5" y="22"/>
                  </a:cubicBezTo>
                  <a:cubicBezTo>
                    <a:pt x="10" y="9"/>
                    <a:pt x="18" y="0"/>
                    <a:pt x="18" y="1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1" name="Freeform 199">
              <a:extLst>
                <a:ext uri="{FF2B5EF4-FFF2-40B4-BE49-F238E27FC236}">
                  <a16:creationId xmlns:a16="http://schemas.microsoft.com/office/drawing/2014/main" id="{4AEFD012-427E-4C71-88A7-ABF32BA48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7829" y="2986088"/>
              <a:ext cx="150813" cy="249238"/>
            </a:xfrm>
            <a:custGeom>
              <a:avLst/>
              <a:gdLst>
                <a:gd name="T0" fmla="*/ 40 w 40"/>
                <a:gd name="T1" fmla="*/ 66 h 66"/>
                <a:gd name="T2" fmla="*/ 37 w 40"/>
                <a:gd name="T3" fmla="*/ 55 h 66"/>
                <a:gd name="T4" fmla="*/ 27 w 40"/>
                <a:gd name="T5" fmla="*/ 29 h 66"/>
                <a:gd name="T6" fmla="*/ 9 w 40"/>
                <a:gd name="T7" fmla="*/ 7 h 66"/>
                <a:gd name="T8" fmla="*/ 0 w 40"/>
                <a:gd name="T9" fmla="*/ 0 h 66"/>
                <a:gd name="T10" fmla="*/ 3 w 40"/>
                <a:gd name="T11" fmla="*/ 1 h 66"/>
                <a:gd name="T12" fmla="*/ 10 w 40"/>
                <a:gd name="T13" fmla="*/ 6 h 66"/>
                <a:gd name="T14" fmla="*/ 29 w 40"/>
                <a:gd name="T15" fmla="*/ 28 h 66"/>
                <a:gd name="T16" fmla="*/ 39 w 40"/>
                <a:gd name="T17" fmla="*/ 54 h 66"/>
                <a:gd name="T18" fmla="*/ 40 w 40"/>
                <a:gd name="T19" fmla="*/ 63 h 66"/>
                <a:gd name="T20" fmla="*/ 40 w 40"/>
                <a:gd name="T2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66">
                  <a:moveTo>
                    <a:pt x="40" y="66"/>
                  </a:moveTo>
                  <a:cubicBezTo>
                    <a:pt x="39" y="66"/>
                    <a:pt x="39" y="62"/>
                    <a:pt x="37" y="55"/>
                  </a:cubicBezTo>
                  <a:cubicBezTo>
                    <a:pt x="36" y="48"/>
                    <a:pt x="32" y="38"/>
                    <a:pt x="27" y="29"/>
                  </a:cubicBezTo>
                  <a:cubicBezTo>
                    <a:pt x="21" y="20"/>
                    <a:pt x="14" y="12"/>
                    <a:pt x="9" y="7"/>
                  </a:cubicBezTo>
                  <a:cubicBezTo>
                    <a:pt x="4" y="3"/>
                    <a:pt x="0" y="0"/>
                    <a:pt x="0" y="0"/>
                  </a:cubicBezTo>
                  <a:cubicBezTo>
                    <a:pt x="0" y="0"/>
                    <a:pt x="1" y="0"/>
                    <a:pt x="3" y="1"/>
                  </a:cubicBezTo>
                  <a:cubicBezTo>
                    <a:pt x="5" y="2"/>
                    <a:pt x="7" y="4"/>
                    <a:pt x="10" y="6"/>
                  </a:cubicBezTo>
                  <a:cubicBezTo>
                    <a:pt x="16" y="11"/>
                    <a:pt x="23" y="18"/>
                    <a:pt x="29" y="28"/>
                  </a:cubicBezTo>
                  <a:cubicBezTo>
                    <a:pt x="34" y="37"/>
                    <a:pt x="37" y="47"/>
                    <a:pt x="39" y="54"/>
                  </a:cubicBezTo>
                  <a:cubicBezTo>
                    <a:pt x="39" y="58"/>
                    <a:pt x="40" y="61"/>
                    <a:pt x="40" y="63"/>
                  </a:cubicBezTo>
                  <a:cubicBezTo>
                    <a:pt x="40" y="65"/>
                    <a:pt x="40" y="66"/>
                    <a:pt x="40" y="66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2" name="Freeform 200">
              <a:extLst>
                <a:ext uri="{FF2B5EF4-FFF2-40B4-BE49-F238E27FC236}">
                  <a16:creationId xmlns:a16="http://schemas.microsoft.com/office/drawing/2014/main" id="{4B795A86-19FA-4FCB-880E-B777FCB69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204" y="3852863"/>
              <a:ext cx="195263" cy="109538"/>
            </a:xfrm>
            <a:custGeom>
              <a:avLst/>
              <a:gdLst>
                <a:gd name="T0" fmla="*/ 52 w 52"/>
                <a:gd name="T1" fmla="*/ 1 h 29"/>
                <a:gd name="T2" fmla="*/ 24 w 52"/>
                <a:gd name="T3" fmla="*/ 12 h 29"/>
                <a:gd name="T4" fmla="*/ 0 w 52"/>
                <a:gd name="T5" fmla="*/ 29 h 29"/>
                <a:gd name="T6" fmla="*/ 6 w 52"/>
                <a:gd name="T7" fmla="*/ 22 h 29"/>
                <a:gd name="T8" fmla="*/ 23 w 52"/>
                <a:gd name="T9" fmla="*/ 10 h 29"/>
                <a:gd name="T10" fmla="*/ 43 w 52"/>
                <a:gd name="T11" fmla="*/ 2 h 29"/>
                <a:gd name="T12" fmla="*/ 52 w 52"/>
                <a:gd name="T13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9">
                  <a:moveTo>
                    <a:pt x="52" y="1"/>
                  </a:moveTo>
                  <a:cubicBezTo>
                    <a:pt x="52" y="1"/>
                    <a:pt x="39" y="4"/>
                    <a:pt x="24" y="12"/>
                  </a:cubicBezTo>
                  <a:cubicBezTo>
                    <a:pt x="10" y="20"/>
                    <a:pt x="1" y="29"/>
                    <a:pt x="0" y="29"/>
                  </a:cubicBezTo>
                  <a:cubicBezTo>
                    <a:pt x="0" y="29"/>
                    <a:pt x="2" y="26"/>
                    <a:pt x="6" y="22"/>
                  </a:cubicBezTo>
                  <a:cubicBezTo>
                    <a:pt x="10" y="19"/>
                    <a:pt x="16" y="14"/>
                    <a:pt x="23" y="10"/>
                  </a:cubicBezTo>
                  <a:cubicBezTo>
                    <a:pt x="31" y="6"/>
                    <a:pt x="38" y="4"/>
                    <a:pt x="43" y="2"/>
                  </a:cubicBezTo>
                  <a:cubicBezTo>
                    <a:pt x="48" y="1"/>
                    <a:pt x="52" y="0"/>
                    <a:pt x="52" y="1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3" name="Freeform 201">
              <a:extLst>
                <a:ext uri="{FF2B5EF4-FFF2-40B4-BE49-F238E27FC236}">
                  <a16:creationId xmlns:a16="http://schemas.microsoft.com/office/drawing/2014/main" id="{F1AA8DAC-D8A9-496E-9320-5E155D8D0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229" y="3378200"/>
              <a:ext cx="263525" cy="468313"/>
            </a:xfrm>
            <a:custGeom>
              <a:avLst/>
              <a:gdLst>
                <a:gd name="T0" fmla="*/ 70 w 70"/>
                <a:gd name="T1" fmla="*/ 0 h 124"/>
                <a:gd name="T2" fmla="*/ 68 w 70"/>
                <a:gd name="T3" fmla="*/ 5 h 124"/>
                <a:gd name="T4" fmla="*/ 61 w 70"/>
                <a:gd name="T5" fmla="*/ 19 h 124"/>
                <a:gd name="T6" fmla="*/ 37 w 70"/>
                <a:gd name="T7" fmla="*/ 63 h 124"/>
                <a:gd name="T8" fmla="*/ 11 w 70"/>
                <a:gd name="T9" fmla="*/ 107 h 124"/>
                <a:gd name="T10" fmla="*/ 3 w 70"/>
                <a:gd name="T11" fmla="*/ 120 h 124"/>
                <a:gd name="T12" fmla="*/ 0 w 70"/>
                <a:gd name="T13" fmla="*/ 124 h 124"/>
                <a:gd name="T14" fmla="*/ 2 w 70"/>
                <a:gd name="T15" fmla="*/ 119 h 124"/>
                <a:gd name="T16" fmla="*/ 10 w 70"/>
                <a:gd name="T17" fmla="*/ 106 h 124"/>
                <a:gd name="T18" fmla="*/ 36 w 70"/>
                <a:gd name="T19" fmla="*/ 62 h 124"/>
                <a:gd name="T20" fmla="*/ 60 w 70"/>
                <a:gd name="T21" fmla="*/ 18 h 124"/>
                <a:gd name="T22" fmla="*/ 67 w 70"/>
                <a:gd name="T23" fmla="*/ 5 h 124"/>
                <a:gd name="T24" fmla="*/ 70 w 70"/>
                <a:gd name="T2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124">
                  <a:moveTo>
                    <a:pt x="70" y="0"/>
                  </a:moveTo>
                  <a:cubicBezTo>
                    <a:pt x="70" y="0"/>
                    <a:pt x="69" y="2"/>
                    <a:pt x="68" y="5"/>
                  </a:cubicBezTo>
                  <a:cubicBezTo>
                    <a:pt x="66" y="8"/>
                    <a:pt x="64" y="13"/>
                    <a:pt x="61" y="19"/>
                  </a:cubicBezTo>
                  <a:cubicBezTo>
                    <a:pt x="55" y="30"/>
                    <a:pt x="47" y="46"/>
                    <a:pt x="37" y="63"/>
                  </a:cubicBezTo>
                  <a:cubicBezTo>
                    <a:pt x="28" y="81"/>
                    <a:pt x="18" y="96"/>
                    <a:pt x="11" y="107"/>
                  </a:cubicBezTo>
                  <a:cubicBezTo>
                    <a:pt x="8" y="112"/>
                    <a:pt x="5" y="117"/>
                    <a:pt x="3" y="120"/>
                  </a:cubicBezTo>
                  <a:cubicBezTo>
                    <a:pt x="1" y="123"/>
                    <a:pt x="0" y="124"/>
                    <a:pt x="0" y="124"/>
                  </a:cubicBezTo>
                  <a:cubicBezTo>
                    <a:pt x="0" y="124"/>
                    <a:pt x="1" y="122"/>
                    <a:pt x="2" y="119"/>
                  </a:cubicBezTo>
                  <a:cubicBezTo>
                    <a:pt x="4" y="116"/>
                    <a:pt x="7" y="111"/>
                    <a:pt x="10" y="106"/>
                  </a:cubicBezTo>
                  <a:cubicBezTo>
                    <a:pt x="17" y="95"/>
                    <a:pt x="26" y="80"/>
                    <a:pt x="36" y="62"/>
                  </a:cubicBezTo>
                  <a:cubicBezTo>
                    <a:pt x="45" y="45"/>
                    <a:pt x="54" y="30"/>
                    <a:pt x="60" y="18"/>
                  </a:cubicBezTo>
                  <a:cubicBezTo>
                    <a:pt x="63" y="13"/>
                    <a:pt x="65" y="8"/>
                    <a:pt x="67" y="5"/>
                  </a:cubicBezTo>
                  <a:cubicBezTo>
                    <a:pt x="69" y="1"/>
                    <a:pt x="70" y="0"/>
                    <a:pt x="70" y="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4" name="Freeform 202">
              <a:extLst>
                <a:ext uri="{FF2B5EF4-FFF2-40B4-BE49-F238E27FC236}">
                  <a16:creationId xmlns:a16="http://schemas.microsoft.com/office/drawing/2014/main" id="{B58B4168-C4BA-4153-82C2-A9577A44B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6204" y="3819525"/>
              <a:ext cx="769938" cy="565150"/>
            </a:xfrm>
            <a:custGeom>
              <a:avLst/>
              <a:gdLst>
                <a:gd name="T0" fmla="*/ 0 w 204"/>
                <a:gd name="T1" fmla="*/ 150 h 150"/>
                <a:gd name="T2" fmla="*/ 1 w 204"/>
                <a:gd name="T3" fmla="*/ 150 h 150"/>
                <a:gd name="T4" fmla="*/ 4 w 204"/>
                <a:gd name="T5" fmla="*/ 149 h 150"/>
                <a:gd name="T6" fmla="*/ 14 w 204"/>
                <a:gd name="T7" fmla="*/ 146 h 150"/>
                <a:gd name="T8" fmla="*/ 54 w 204"/>
                <a:gd name="T9" fmla="*/ 135 h 150"/>
                <a:gd name="T10" fmla="*/ 187 w 204"/>
                <a:gd name="T11" fmla="*/ 98 h 150"/>
                <a:gd name="T12" fmla="*/ 186 w 204"/>
                <a:gd name="T13" fmla="*/ 99 h 150"/>
                <a:gd name="T14" fmla="*/ 191 w 204"/>
                <a:gd name="T15" fmla="*/ 70 h 150"/>
                <a:gd name="T16" fmla="*/ 202 w 204"/>
                <a:gd name="T17" fmla="*/ 2 h 150"/>
                <a:gd name="T18" fmla="*/ 203 w 204"/>
                <a:gd name="T19" fmla="*/ 4 h 150"/>
                <a:gd name="T20" fmla="*/ 92 w 204"/>
                <a:gd name="T21" fmla="*/ 8 h 150"/>
                <a:gd name="T22" fmla="*/ 60 w 204"/>
                <a:gd name="T23" fmla="*/ 10 h 150"/>
                <a:gd name="T24" fmla="*/ 52 w 204"/>
                <a:gd name="T25" fmla="*/ 11 h 150"/>
                <a:gd name="T26" fmla="*/ 50 w 204"/>
                <a:gd name="T27" fmla="*/ 11 h 150"/>
                <a:gd name="T28" fmla="*/ 49 w 204"/>
                <a:gd name="T29" fmla="*/ 11 h 150"/>
                <a:gd name="T30" fmla="*/ 50 w 204"/>
                <a:gd name="T31" fmla="*/ 11 h 150"/>
                <a:gd name="T32" fmla="*/ 52 w 204"/>
                <a:gd name="T33" fmla="*/ 11 h 150"/>
                <a:gd name="T34" fmla="*/ 60 w 204"/>
                <a:gd name="T35" fmla="*/ 10 h 150"/>
                <a:gd name="T36" fmla="*/ 92 w 204"/>
                <a:gd name="T37" fmla="*/ 6 h 150"/>
                <a:gd name="T38" fmla="*/ 203 w 204"/>
                <a:gd name="T39" fmla="*/ 2 h 150"/>
                <a:gd name="T40" fmla="*/ 204 w 204"/>
                <a:gd name="T41" fmla="*/ 2 h 150"/>
                <a:gd name="T42" fmla="*/ 204 w 204"/>
                <a:gd name="T43" fmla="*/ 3 h 150"/>
                <a:gd name="T44" fmla="*/ 193 w 204"/>
                <a:gd name="T45" fmla="*/ 70 h 150"/>
                <a:gd name="T46" fmla="*/ 188 w 204"/>
                <a:gd name="T47" fmla="*/ 99 h 150"/>
                <a:gd name="T48" fmla="*/ 188 w 204"/>
                <a:gd name="T49" fmla="*/ 100 h 150"/>
                <a:gd name="T50" fmla="*/ 187 w 204"/>
                <a:gd name="T51" fmla="*/ 100 h 150"/>
                <a:gd name="T52" fmla="*/ 54 w 204"/>
                <a:gd name="T53" fmla="*/ 136 h 150"/>
                <a:gd name="T54" fmla="*/ 15 w 204"/>
                <a:gd name="T55" fmla="*/ 147 h 150"/>
                <a:gd name="T56" fmla="*/ 4 w 204"/>
                <a:gd name="T57" fmla="*/ 149 h 150"/>
                <a:gd name="T58" fmla="*/ 1 w 204"/>
                <a:gd name="T59" fmla="*/ 150 h 150"/>
                <a:gd name="T60" fmla="*/ 0 w 204"/>
                <a:gd name="T6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4" h="150">
                  <a:moveTo>
                    <a:pt x="0" y="150"/>
                  </a:moveTo>
                  <a:cubicBezTo>
                    <a:pt x="0" y="150"/>
                    <a:pt x="0" y="150"/>
                    <a:pt x="1" y="150"/>
                  </a:cubicBezTo>
                  <a:cubicBezTo>
                    <a:pt x="2" y="150"/>
                    <a:pt x="3" y="149"/>
                    <a:pt x="4" y="149"/>
                  </a:cubicBezTo>
                  <a:cubicBezTo>
                    <a:pt x="6" y="148"/>
                    <a:pt x="10" y="147"/>
                    <a:pt x="14" y="146"/>
                  </a:cubicBezTo>
                  <a:cubicBezTo>
                    <a:pt x="24" y="143"/>
                    <a:pt x="37" y="140"/>
                    <a:pt x="54" y="135"/>
                  </a:cubicBezTo>
                  <a:cubicBezTo>
                    <a:pt x="87" y="126"/>
                    <a:pt x="134" y="113"/>
                    <a:pt x="187" y="98"/>
                  </a:cubicBezTo>
                  <a:cubicBezTo>
                    <a:pt x="186" y="99"/>
                    <a:pt x="186" y="99"/>
                    <a:pt x="186" y="99"/>
                  </a:cubicBezTo>
                  <a:cubicBezTo>
                    <a:pt x="188" y="90"/>
                    <a:pt x="189" y="80"/>
                    <a:pt x="191" y="70"/>
                  </a:cubicBezTo>
                  <a:cubicBezTo>
                    <a:pt x="195" y="46"/>
                    <a:pt x="199" y="23"/>
                    <a:pt x="202" y="2"/>
                  </a:cubicBezTo>
                  <a:cubicBezTo>
                    <a:pt x="203" y="4"/>
                    <a:pt x="203" y="4"/>
                    <a:pt x="203" y="4"/>
                  </a:cubicBezTo>
                  <a:cubicBezTo>
                    <a:pt x="158" y="2"/>
                    <a:pt x="120" y="5"/>
                    <a:pt x="92" y="8"/>
                  </a:cubicBezTo>
                  <a:cubicBezTo>
                    <a:pt x="79" y="9"/>
                    <a:pt x="68" y="10"/>
                    <a:pt x="60" y="10"/>
                  </a:cubicBezTo>
                  <a:cubicBezTo>
                    <a:pt x="57" y="11"/>
                    <a:pt x="54" y="11"/>
                    <a:pt x="52" y="11"/>
                  </a:cubicBezTo>
                  <a:cubicBezTo>
                    <a:pt x="51" y="11"/>
                    <a:pt x="50" y="11"/>
                    <a:pt x="50" y="11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9" y="11"/>
                    <a:pt x="49" y="11"/>
                    <a:pt x="50" y="11"/>
                  </a:cubicBezTo>
                  <a:cubicBezTo>
                    <a:pt x="50" y="11"/>
                    <a:pt x="51" y="11"/>
                    <a:pt x="52" y="11"/>
                  </a:cubicBezTo>
                  <a:cubicBezTo>
                    <a:pt x="54" y="10"/>
                    <a:pt x="57" y="10"/>
                    <a:pt x="60" y="10"/>
                  </a:cubicBezTo>
                  <a:cubicBezTo>
                    <a:pt x="68" y="9"/>
                    <a:pt x="79" y="8"/>
                    <a:pt x="92" y="6"/>
                  </a:cubicBezTo>
                  <a:cubicBezTo>
                    <a:pt x="119" y="4"/>
                    <a:pt x="158" y="0"/>
                    <a:pt x="203" y="2"/>
                  </a:cubicBezTo>
                  <a:cubicBezTo>
                    <a:pt x="204" y="2"/>
                    <a:pt x="204" y="2"/>
                    <a:pt x="204" y="2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200" y="24"/>
                    <a:pt x="197" y="47"/>
                    <a:pt x="193" y="70"/>
                  </a:cubicBezTo>
                  <a:cubicBezTo>
                    <a:pt x="191" y="80"/>
                    <a:pt x="190" y="90"/>
                    <a:pt x="188" y="99"/>
                  </a:cubicBezTo>
                  <a:cubicBezTo>
                    <a:pt x="188" y="100"/>
                    <a:pt x="188" y="100"/>
                    <a:pt x="188" y="100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35" y="114"/>
                    <a:pt x="88" y="127"/>
                    <a:pt x="54" y="136"/>
                  </a:cubicBezTo>
                  <a:cubicBezTo>
                    <a:pt x="37" y="141"/>
                    <a:pt x="24" y="144"/>
                    <a:pt x="15" y="147"/>
                  </a:cubicBezTo>
                  <a:cubicBezTo>
                    <a:pt x="10" y="148"/>
                    <a:pt x="6" y="149"/>
                    <a:pt x="4" y="149"/>
                  </a:cubicBezTo>
                  <a:cubicBezTo>
                    <a:pt x="3" y="150"/>
                    <a:pt x="2" y="150"/>
                    <a:pt x="1" y="150"/>
                  </a:cubicBezTo>
                  <a:cubicBezTo>
                    <a:pt x="0" y="150"/>
                    <a:pt x="0" y="150"/>
                    <a:pt x="0" y="15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5" name="Freeform 203">
              <a:extLst>
                <a:ext uri="{FF2B5EF4-FFF2-40B4-BE49-F238E27FC236}">
                  <a16:creationId xmlns:a16="http://schemas.microsoft.com/office/drawing/2014/main" id="{D912E94F-D196-4E3A-8494-4815E3931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842" y="5030788"/>
              <a:ext cx="874713" cy="361950"/>
            </a:xfrm>
            <a:custGeom>
              <a:avLst/>
              <a:gdLst>
                <a:gd name="T0" fmla="*/ 40 w 232"/>
                <a:gd name="T1" fmla="*/ 0 h 96"/>
                <a:gd name="T2" fmla="*/ 221 w 232"/>
                <a:gd name="T3" fmla="*/ 51 h 96"/>
                <a:gd name="T4" fmla="*/ 214 w 232"/>
                <a:gd name="T5" fmla="*/ 92 h 96"/>
                <a:gd name="T6" fmla="*/ 149 w 232"/>
                <a:gd name="T7" fmla="*/ 94 h 96"/>
                <a:gd name="T8" fmla="*/ 64 w 232"/>
                <a:gd name="T9" fmla="*/ 96 h 96"/>
                <a:gd name="T10" fmla="*/ 0 w 232"/>
                <a:gd name="T11" fmla="*/ 76 h 96"/>
                <a:gd name="T12" fmla="*/ 40 w 232"/>
                <a:gd name="T1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2" h="96">
                  <a:moveTo>
                    <a:pt x="40" y="0"/>
                  </a:moveTo>
                  <a:cubicBezTo>
                    <a:pt x="40" y="0"/>
                    <a:pt x="214" y="48"/>
                    <a:pt x="221" y="51"/>
                  </a:cubicBezTo>
                  <a:cubicBezTo>
                    <a:pt x="232" y="54"/>
                    <a:pt x="230" y="93"/>
                    <a:pt x="214" y="92"/>
                  </a:cubicBezTo>
                  <a:cubicBezTo>
                    <a:pt x="210" y="92"/>
                    <a:pt x="181" y="93"/>
                    <a:pt x="149" y="94"/>
                  </a:cubicBezTo>
                  <a:cubicBezTo>
                    <a:pt x="112" y="95"/>
                    <a:pt x="72" y="96"/>
                    <a:pt x="64" y="96"/>
                  </a:cubicBezTo>
                  <a:cubicBezTo>
                    <a:pt x="48" y="95"/>
                    <a:pt x="0" y="76"/>
                    <a:pt x="0" y="76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FF4F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6" name="Freeform 204">
              <a:extLst>
                <a:ext uri="{FF2B5EF4-FFF2-40B4-BE49-F238E27FC236}">
                  <a16:creationId xmlns:a16="http://schemas.microsoft.com/office/drawing/2014/main" id="{D79D77F5-D421-42DD-87B7-A31735C22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117" y="5146675"/>
              <a:ext cx="79375" cy="136525"/>
            </a:xfrm>
            <a:custGeom>
              <a:avLst/>
              <a:gdLst>
                <a:gd name="T0" fmla="*/ 1 w 21"/>
                <a:gd name="T1" fmla="*/ 35 h 36"/>
                <a:gd name="T2" fmla="*/ 8 w 21"/>
                <a:gd name="T3" fmla="*/ 17 h 36"/>
                <a:gd name="T4" fmla="*/ 21 w 21"/>
                <a:gd name="T5" fmla="*/ 1 h 36"/>
                <a:gd name="T6" fmla="*/ 6 w 21"/>
                <a:gd name="T7" fmla="*/ 15 h 36"/>
                <a:gd name="T8" fmla="*/ 1 w 21"/>
                <a:gd name="T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6">
                  <a:moveTo>
                    <a:pt x="1" y="35"/>
                  </a:moveTo>
                  <a:cubicBezTo>
                    <a:pt x="2" y="36"/>
                    <a:pt x="3" y="26"/>
                    <a:pt x="8" y="17"/>
                  </a:cubicBezTo>
                  <a:cubicBezTo>
                    <a:pt x="14" y="7"/>
                    <a:pt x="21" y="1"/>
                    <a:pt x="21" y="1"/>
                  </a:cubicBezTo>
                  <a:cubicBezTo>
                    <a:pt x="20" y="0"/>
                    <a:pt x="12" y="5"/>
                    <a:pt x="6" y="15"/>
                  </a:cubicBezTo>
                  <a:cubicBezTo>
                    <a:pt x="0" y="26"/>
                    <a:pt x="0" y="36"/>
                    <a:pt x="1" y="35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7" name="Freeform 205">
              <a:extLst>
                <a:ext uri="{FF2B5EF4-FFF2-40B4-BE49-F238E27FC236}">
                  <a16:creationId xmlns:a16="http://schemas.microsoft.com/office/drawing/2014/main" id="{0FCB029D-BEF4-40AC-A5C6-4B0CD5A04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854" y="5121275"/>
              <a:ext cx="68263" cy="127000"/>
            </a:xfrm>
            <a:custGeom>
              <a:avLst/>
              <a:gdLst>
                <a:gd name="T0" fmla="*/ 1 w 18"/>
                <a:gd name="T1" fmla="*/ 34 h 34"/>
                <a:gd name="T2" fmla="*/ 8 w 18"/>
                <a:gd name="T3" fmla="*/ 17 h 34"/>
                <a:gd name="T4" fmla="*/ 17 w 18"/>
                <a:gd name="T5" fmla="*/ 1 h 34"/>
                <a:gd name="T6" fmla="*/ 5 w 18"/>
                <a:gd name="T7" fmla="*/ 16 h 34"/>
                <a:gd name="T8" fmla="*/ 1 w 18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4">
                  <a:moveTo>
                    <a:pt x="1" y="34"/>
                  </a:moveTo>
                  <a:cubicBezTo>
                    <a:pt x="1" y="34"/>
                    <a:pt x="3" y="26"/>
                    <a:pt x="8" y="17"/>
                  </a:cubicBezTo>
                  <a:cubicBezTo>
                    <a:pt x="12" y="8"/>
                    <a:pt x="18" y="2"/>
                    <a:pt x="17" y="1"/>
                  </a:cubicBezTo>
                  <a:cubicBezTo>
                    <a:pt x="17" y="0"/>
                    <a:pt x="10" y="6"/>
                    <a:pt x="5" y="16"/>
                  </a:cubicBezTo>
                  <a:cubicBezTo>
                    <a:pt x="0" y="25"/>
                    <a:pt x="0" y="34"/>
                    <a:pt x="1" y="34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8" name="Freeform 206">
              <a:extLst>
                <a:ext uri="{FF2B5EF4-FFF2-40B4-BE49-F238E27FC236}">
                  <a16:creationId xmlns:a16="http://schemas.microsoft.com/office/drawing/2014/main" id="{621D3E55-FDE4-47A4-A5FF-553CE6F58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417" y="5097463"/>
              <a:ext cx="65088" cy="136525"/>
            </a:xfrm>
            <a:custGeom>
              <a:avLst/>
              <a:gdLst>
                <a:gd name="T0" fmla="*/ 2 w 17"/>
                <a:gd name="T1" fmla="*/ 36 h 36"/>
                <a:gd name="T2" fmla="*/ 7 w 17"/>
                <a:gd name="T3" fmla="*/ 17 h 36"/>
                <a:gd name="T4" fmla="*/ 16 w 17"/>
                <a:gd name="T5" fmla="*/ 1 h 36"/>
                <a:gd name="T6" fmla="*/ 4 w 17"/>
                <a:gd name="T7" fmla="*/ 16 h 36"/>
                <a:gd name="T8" fmla="*/ 2 w 17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6">
                  <a:moveTo>
                    <a:pt x="2" y="36"/>
                  </a:moveTo>
                  <a:cubicBezTo>
                    <a:pt x="3" y="36"/>
                    <a:pt x="3" y="27"/>
                    <a:pt x="7" y="17"/>
                  </a:cubicBezTo>
                  <a:cubicBezTo>
                    <a:pt x="10" y="7"/>
                    <a:pt x="17" y="2"/>
                    <a:pt x="16" y="1"/>
                  </a:cubicBezTo>
                  <a:cubicBezTo>
                    <a:pt x="16" y="0"/>
                    <a:pt x="8" y="6"/>
                    <a:pt x="4" y="16"/>
                  </a:cubicBezTo>
                  <a:cubicBezTo>
                    <a:pt x="0" y="27"/>
                    <a:pt x="2" y="36"/>
                    <a:pt x="2" y="36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29" name="Freeform 207">
              <a:extLst>
                <a:ext uri="{FF2B5EF4-FFF2-40B4-BE49-F238E27FC236}">
                  <a16:creationId xmlns:a16="http://schemas.microsoft.com/office/drawing/2014/main" id="{7B9C8A92-C812-4F25-9C54-7243199B0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8254" y="4992688"/>
              <a:ext cx="57150" cy="165100"/>
            </a:xfrm>
            <a:custGeom>
              <a:avLst/>
              <a:gdLst>
                <a:gd name="T0" fmla="*/ 14 w 15"/>
                <a:gd name="T1" fmla="*/ 41 h 44"/>
                <a:gd name="T2" fmla="*/ 15 w 15"/>
                <a:gd name="T3" fmla="*/ 28 h 44"/>
                <a:gd name="T4" fmla="*/ 14 w 15"/>
                <a:gd name="T5" fmla="*/ 14 h 44"/>
                <a:gd name="T6" fmla="*/ 11 w 15"/>
                <a:gd name="T7" fmla="*/ 6 h 44"/>
                <a:gd name="T8" fmla="*/ 8 w 15"/>
                <a:gd name="T9" fmla="*/ 2 h 44"/>
                <a:gd name="T10" fmla="*/ 2 w 15"/>
                <a:gd name="T11" fmla="*/ 2 h 44"/>
                <a:gd name="T12" fmla="*/ 0 w 15"/>
                <a:gd name="T13" fmla="*/ 7 h 44"/>
                <a:gd name="T14" fmla="*/ 0 w 15"/>
                <a:gd name="T15" fmla="*/ 11 h 44"/>
                <a:gd name="T16" fmla="*/ 1 w 15"/>
                <a:gd name="T17" fmla="*/ 20 h 44"/>
                <a:gd name="T18" fmla="*/ 6 w 15"/>
                <a:gd name="T19" fmla="*/ 33 h 44"/>
                <a:gd name="T20" fmla="*/ 14 w 15"/>
                <a:gd name="T21" fmla="*/ 44 h 44"/>
                <a:gd name="T22" fmla="*/ 8 w 15"/>
                <a:gd name="T23" fmla="*/ 32 h 44"/>
                <a:gd name="T24" fmla="*/ 3 w 15"/>
                <a:gd name="T25" fmla="*/ 19 h 44"/>
                <a:gd name="T26" fmla="*/ 3 w 15"/>
                <a:gd name="T27" fmla="*/ 11 h 44"/>
                <a:gd name="T28" fmla="*/ 4 w 15"/>
                <a:gd name="T29" fmla="*/ 4 h 44"/>
                <a:gd name="T30" fmla="*/ 7 w 15"/>
                <a:gd name="T31" fmla="*/ 4 h 44"/>
                <a:gd name="T32" fmla="*/ 8 w 15"/>
                <a:gd name="T33" fmla="*/ 7 h 44"/>
                <a:gd name="T34" fmla="*/ 11 w 15"/>
                <a:gd name="T35" fmla="*/ 15 h 44"/>
                <a:gd name="T36" fmla="*/ 13 w 15"/>
                <a:gd name="T37" fmla="*/ 28 h 44"/>
                <a:gd name="T38" fmla="*/ 14 w 15"/>
                <a:gd name="T39" fmla="*/ 4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44">
                  <a:moveTo>
                    <a:pt x="14" y="41"/>
                  </a:moveTo>
                  <a:cubicBezTo>
                    <a:pt x="14" y="41"/>
                    <a:pt x="15" y="36"/>
                    <a:pt x="15" y="28"/>
                  </a:cubicBezTo>
                  <a:cubicBezTo>
                    <a:pt x="15" y="24"/>
                    <a:pt x="15" y="19"/>
                    <a:pt x="14" y="14"/>
                  </a:cubicBezTo>
                  <a:cubicBezTo>
                    <a:pt x="13" y="11"/>
                    <a:pt x="12" y="9"/>
                    <a:pt x="11" y="6"/>
                  </a:cubicBezTo>
                  <a:cubicBezTo>
                    <a:pt x="11" y="4"/>
                    <a:pt x="10" y="3"/>
                    <a:pt x="8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8"/>
                    <a:pt x="0" y="10"/>
                    <a:pt x="0" y="11"/>
                  </a:cubicBezTo>
                  <a:cubicBezTo>
                    <a:pt x="0" y="14"/>
                    <a:pt x="0" y="17"/>
                    <a:pt x="1" y="20"/>
                  </a:cubicBezTo>
                  <a:cubicBezTo>
                    <a:pt x="2" y="25"/>
                    <a:pt x="4" y="30"/>
                    <a:pt x="6" y="33"/>
                  </a:cubicBezTo>
                  <a:cubicBezTo>
                    <a:pt x="10" y="40"/>
                    <a:pt x="14" y="44"/>
                    <a:pt x="14" y="44"/>
                  </a:cubicBezTo>
                  <a:cubicBezTo>
                    <a:pt x="14" y="43"/>
                    <a:pt x="12" y="39"/>
                    <a:pt x="8" y="32"/>
                  </a:cubicBezTo>
                  <a:cubicBezTo>
                    <a:pt x="6" y="29"/>
                    <a:pt x="5" y="24"/>
                    <a:pt x="3" y="19"/>
                  </a:cubicBezTo>
                  <a:cubicBezTo>
                    <a:pt x="3" y="17"/>
                    <a:pt x="3" y="14"/>
                    <a:pt x="3" y="11"/>
                  </a:cubicBezTo>
                  <a:cubicBezTo>
                    <a:pt x="3" y="9"/>
                    <a:pt x="3" y="5"/>
                    <a:pt x="4" y="4"/>
                  </a:cubicBezTo>
                  <a:cubicBezTo>
                    <a:pt x="5" y="3"/>
                    <a:pt x="6" y="3"/>
                    <a:pt x="7" y="4"/>
                  </a:cubicBezTo>
                  <a:cubicBezTo>
                    <a:pt x="7" y="4"/>
                    <a:pt x="8" y="6"/>
                    <a:pt x="8" y="7"/>
                  </a:cubicBezTo>
                  <a:cubicBezTo>
                    <a:pt x="10" y="10"/>
                    <a:pt x="10" y="12"/>
                    <a:pt x="11" y="15"/>
                  </a:cubicBezTo>
                  <a:cubicBezTo>
                    <a:pt x="12" y="20"/>
                    <a:pt x="13" y="24"/>
                    <a:pt x="13" y="28"/>
                  </a:cubicBezTo>
                  <a:cubicBezTo>
                    <a:pt x="14" y="36"/>
                    <a:pt x="13" y="41"/>
                    <a:pt x="14" y="41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0" name="Freeform 208">
              <a:extLst>
                <a:ext uri="{FF2B5EF4-FFF2-40B4-BE49-F238E27FC236}">
                  <a16:creationId xmlns:a16="http://schemas.microsoft.com/office/drawing/2014/main" id="{0E1615F5-EB1F-4ECE-90B7-688290CA0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704" y="5135563"/>
              <a:ext cx="131763" cy="71438"/>
            </a:xfrm>
            <a:custGeom>
              <a:avLst/>
              <a:gdLst>
                <a:gd name="T0" fmla="*/ 35 w 35"/>
                <a:gd name="T1" fmla="*/ 1 h 19"/>
                <a:gd name="T2" fmla="*/ 24 w 35"/>
                <a:gd name="T3" fmla="*/ 0 h 19"/>
                <a:gd name="T4" fmla="*/ 12 w 35"/>
                <a:gd name="T5" fmla="*/ 1 h 19"/>
                <a:gd name="T6" fmla="*/ 5 w 35"/>
                <a:gd name="T7" fmla="*/ 4 h 19"/>
                <a:gd name="T8" fmla="*/ 1 w 35"/>
                <a:gd name="T9" fmla="*/ 12 h 19"/>
                <a:gd name="T10" fmla="*/ 7 w 35"/>
                <a:gd name="T11" fmla="*/ 18 h 19"/>
                <a:gd name="T12" fmla="*/ 15 w 35"/>
                <a:gd name="T13" fmla="*/ 18 h 19"/>
                <a:gd name="T14" fmla="*/ 26 w 35"/>
                <a:gd name="T15" fmla="*/ 12 h 19"/>
                <a:gd name="T16" fmla="*/ 34 w 35"/>
                <a:gd name="T17" fmla="*/ 4 h 19"/>
                <a:gd name="T18" fmla="*/ 25 w 35"/>
                <a:gd name="T19" fmla="*/ 11 h 19"/>
                <a:gd name="T20" fmla="*/ 14 w 35"/>
                <a:gd name="T21" fmla="*/ 15 h 19"/>
                <a:gd name="T22" fmla="*/ 8 w 35"/>
                <a:gd name="T23" fmla="*/ 15 h 19"/>
                <a:gd name="T24" fmla="*/ 4 w 35"/>
                <a:gd name="T25" fmla="*/ 11 h 19"/>
                <a:gd name="T26" fmla="*/ 6 w 35"/>
                <a:gd name="T27" fmla="*/ 6 h 19"/>
                <a:gd name="T28" fmla="*/ 12 w 35"/>
                <a:gd name="T29" fmla="*/ 4 h 19"/>
                <a:gd name="T30" fmla="*/ 24 w 35"/>
                <a:gd name="T31" fmla="*/ 2 h 19"/>
                <a:gd name="T32" fmla="*/ 32 w 35"/>
                <a:gd name="T33" fmla="*/ 1 h 19"/>
                <a:gd name="T34" fmla="*/ 35 w 35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19">
                  <a:moveTo>
                    <a:pt x="35" y="1"/>
                  </a:moveTo>
                  <a:cubicBezTo>
                    <a:pt x="35" y="1"/>
                    <a:pt x="31" y="0"/>
                    <a:pt x="24" y="0"/>
                  </a:cubicBezTo>
                  <a:cubicBezTo>
                    <a:pt x="21" y="0"/>
                    <a:pt x="16" y="0"/>
                    <a:pt x="12" y="1"/>
                  </a:cubicBezTo>
                  <a:cubicBezTo>
                    <a:pt x="10" y="2"/>
                    <a:pt x="7" y="2"/>
                    <a:pt x="5" y="4"/>
                  </a:cubicBezTo>
                  <a:cubicBezTo>
                    <a:pt x="2" y="5"/>
                    <a:pt x="0" y="8"/>
                    <a:pt x="1" y="12"/>
                  </a:cubicBezTo>
                  <a:cubicBezTo>
                    <a:pt x="1" y="15"/>
                    <a:pt x="4" y="17"/>
                    <a:pt x="7" y="18"/>
                  </a:cubicBezTo>
                  <a:cubicBezTo>
                    <a:pt x="10" y="19"/>
                    <a:pt x="12" y="18"/>
                    <a:pt x="15" y="18"/>
                  </a:cubicBezTo>
                  <a:cubicBezTo>
                    <a:pt x="20" y="17"/>
                    <a:pt x="23" y="14"/>
                    <a:pt x="26" y="12"/>
                  </a:cubicBezTo>
                  <a:cubicBezTo>
                    <a:pt x="32" y="8"/>
                    <a:pt x="34" y="5"/>
                    <a:pt x="34" y="4"/>
                  </a:cubicBezTo>
                  <a:cubicBezTo>
                    <a:pt x="34" y="4"/>
                    <a:pt x="31" y="7"/>
                    <a:pt x="25" y="11"/>
                  </a:cubicBezTo>
                  <a:cubicBezTo>
                    <a:pt x="22" y="12"/>
                    <a:pt x="19" y="14"/>
                    <a:pt x="14" y="15"/>
                  </a:cubicBezTo>
                  <a:cubicBezTo>
                    <a:pt x="12" y="16"/>
                    <a:pt x="10" y="16"/>
                    <a:pt x="8" y="15"/>
                  </a:cubicBezTo>
                  <a:cubicBezTo>
                    <a:pt x="6" y="15"/>
                    <a:pt x="4" y="13"/>
                    <a:pt x="4" y="11"/>
                  </a:cubicBezTo>
                  <a:cubicBezTo>
                    <a:pt x="3" y="9"/>
                    <a:pt x="4" y="7"/>
                    <a:pt x="6" y="6"/>
                  </a:cubicBezTo>
                  <a:cubicBezTo>
                    <a:pt x="8" y="5"/>
                    <a:pt x="10" y="4"/>
                    <a:pt x="12" y="4"/>
                  </a:cubicBezTo>
                  <a:cubicBezTo>
                    <a:pt x="17" y="2"/>
                    <a:pt x="21" y="2"/>
                    <a:pt x="24" y="2"/>
                  </a:cubicBezTo>
                  <a:cubicBezTo>
                    <a:pt x="28" y="1"/>
                    <a:pt x="30" y="1"/>
                    <a:pt x="32" y="1"/>
                  </a:cubicBezTo>
                  <a:cubicBezTo>
                    <a:pt x="34" y="2"/>
                    <a:pt x="35" y="2"/>
                    <a:pt x="35" y="1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1" name="Freeform 209">
              <a:extLst>
                <a:ext uri="{FF2B5EF4-FFF2-40B4-BE49-F238E27FC236}">
                  <a16:creationId xmlns:a16="http://schemas.microsoft.com/office/drawing/2014/main" id="{DAE482A2-569F-4BBD-9F4E-8E5A8C353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604" y="5173663"/>
              <a:ext cx="60325" cy="117475"/>
            </a:xfrm>
            <a:custGeom>
              <a:avLst/>
              <a:gdLst>
                <a:gd name="T0" fmla="*/ 3 w 16"/>
                <a:gd name="T1" fmla="*/ 30 h 31"/>
                <a:gd name="T2" fmla="*/ 7 w 16"/>
                <a:gd name="T3" fmla="*/ 15 h 31"/>
                <a:gd name="T4" fmla="*/ 15 w 16"/>
                <a:gd name="T5" fmla="*/ 1 h 31"/>
                <a:gd name="T6" fmla="*/ 4 w 16"/>
                <a:gd name="T7" fmla="*/ 13 h 31"/>
                <a:gd name="T8" fmla="*/ 3 w 16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1">
                  <a:moveTo>
                    <a:pt x="3" y="30"/>
                  </a:moveTo>
                  <a:cubicBezTo>
                    <a:pt x="4" y="30"/>
                    <a:pt x="4" y="23"/>
                    <a:pt x="7" y="15"/>
                  </a:cubicBezTo>
                  <a:cubicBezTo>
                    <a:pt x="10" y="6"/>
                    <a:pt x="16" y="2"/>
                    <a:pt x="15" y="1"/>
                  </a:cubicBezTo>
                  <a:cubicBezTo>
                    <a:pt x="15" y="0"/>
                    <a:pt x="8" y="4"/>
                    <a:pt x="4" y="13"/>
                  </a:cubicBezTo>
                  <a:cubicBezTo>
                    <a:pt x="0" y="23"/>
                    <a:pt x="3" y="31"/>
                    <a:pt x="3" y="3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2" name="Freeform 210">
              <a:extLst>
                <a:ext uri="{FF2B5EF4-FFF2-40B4-BE49-F238E27FC236}">
                  <a16:creationId xmlns:a16="http://schemas.microsoft.com/office/drawing/2014/main" id="{63BACF18-64EF-4CCC-8A85-544A19F8C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104" y="5316538"/>
              <a:ext cx="704850" cy="60325"/>
            </a:xfrm>
            <a:custGeom>
              <a:avLst/>
              <a:gdLst>
                <a:gd name="T0" fmla="*/ 0 w 187"/>
                <a:gd name="T1" fmla="*/ 0 h 16"/>
                <a:gd name="T2" fmla="*/ 7 w 187"/>
                <a:gd name="T3" fmla="*/ 4 h 16"/>
                <a:gd name="T4" fmla="*/ 26 w 187"/>
                <a:gd name="T5" fmla="*/ 10 h 16"/>
                <a:gd name="T6" fmla="*/ 93 w 187"/>
                <a:gd name="T7" fmla="*/ 16 h 16"/>
                <a:gd name="T8" fmla="*/ 159 w 187"/>
                <a:gd name="T9" fmla="*/ 14 h 16"/>
                <a:gd name="T10" fmla="*/ 179 w 187"/>
                <a:gd name="T11" fmla="*/ 13 h 16"/>
                <a:gd name="T12" fmla="*/ 187 w 187"/>
                <a:gd name="T13" fmla="*/ 12 h 16"/>
                <a:gd name="T14" fmla="*/ 179 w 187"/>
                <a:gd name="T15" fmla="*/ 11 h 16"/>
                <a:gd name="T16" fmla="*/ 159 w 187"/>
                <a:gd name="T17" fmla="*/ 12 h 16"/>
                <a:gd name="T18" fmla="*/ 93 w 187"/>
                <a:gd name="T19" fmla="*/ 13 h 16"/>
                <a:gd name="T20" fmla="*/ 26 w 187"/>
                <a:gd name="T21" fmla="*/ 8 h 16"/>
                <a:gd name="T22" fmla="*/ 0 w 187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" h="16">
                  <a:moveTo>
                    <a:pt x="0" y="0"/>
                  </a:moveTo>
                  <a:cubicBezTo>
                    <a:pt x="0" y="1"/>
                    <a:pt x="2" y="2"/>
                    <a:pt x="7" y="4"/>
                  </a:cubicBezTo>
                  <a:cubicBezTo>
                    <a:pt x="11" y="5"/>
                    <a:pt x="18" y="8"/>
                    <a:pt x="26" y="10"/>
                  </a:cubicBezTo>
                  <a:cubicBezTo>
                    <a:pt x="43" y="14"/>
                    <a:pt x="66" y="16"/>
                    <a:pt x="93" y="16"/>
                  </a:cubicBezTo>
                  <a:cubicBezTo>
                    <a:pt x="119" y="16"/>
                    <a:pt x="142" y="14"/>
                    <a:pt x="159" y="14"/>
                  </a:cubicBezTo>
                  <a:cubicBezTo>
                    <a:pt x="167" y="13"/>
                    <a:pt x="174" y="13"/>
                    <a:pt x="179" y="13"/>
                  </a:cubicBezTo>
                  <a:cubicBezTo>
                    <a:pt x="184" y="12"/>
                    <a:pt x="187" y="12"/>
                    <a:pt x="187" y="12"/>
                  </a:cubicBezTo>
                  <a:cubicBezTo>
                    <a:pt x="187" y="12"/>
                    <a:pt x="184" y="12"/>
                    <a:pt x="179" y="11"/>
                  </a:cubicBezTo>
                  <a:cubicBezTo>
                    <a:pt x="174" y="12"/>
                    <a:pt x="167" y="12"/>
                    <a:pt x="159" y="12"/>
                  </a:cubicBezTo>
                  <a:cubicBezTo>
                    <a:pt x="142" y="12"/>
                    <a:pt x="118" y="12"/>
                    <a:pt x="93" y="13"/>
                  </a:cubicBezTo>
                  <a:cubicBezTo>
                    <a:pt x="67" y="13"/>
                    <a:pt x="43" y="11"/>
                    <a:pt x="26" y="8"/>
                  </a:cubicBezTo>
                  <a:cubicBezTo>
                    <a:pt x="10" y="4"/>
                    <a:pt x="0" y="0"/>
                    <a:pt x="0" y="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3" name="Freeform 211">
              <a:extLst>
                <a:ext uri="{FF2B5EF4-FFF2-40B4-BE49-F238E27FC236}">
                  <a16:creationId xmlns:a16="http://schemas.microsoft.com/office/drawing/2014/main" id="{1848C713-0A96-4EFD-9C88-E6E68B5B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054" y="5272088"/>
              <a:ext cx="320675" cy="120650"/>
            </a:xfrm>
            <a:custGeom>
              <a:avLst/>
              <a:gdLst>
                <a:gd name="T0" fmla="*/ 0 w 85"/>
                <a:gd name="T1" fmla="*/ 16 h 32"/>
                <a:gd name="T2" fmla="*/ 13 w 85"/>
                <a:gd name="T3" fmla="*/ 10 h 32"/>
                <a:gd name="T4" fmla="*/ 46 w 85"/>
                <a:gd name="T5" fmla="*/ 5 h 32"/>
                <a:gd name="T6" fmla="*/ 74 w 85"/>
                <a:gd name="T7" fmla="*/ 22 h 32"/>
                <a:gd name="T8" fmla="*/ 84 w 85"/>
                <a:gd name="T9" fmla="*/ 32 h 32"/>
                <a:gd name="T10" fmla="*/ 76 w 85"/>
                <a:gd name="T11" fmla="*/ 20 h 32"/>
                <a:gd name="T12" fmla="*/ 64 w 85"/>
                <a:gd name="T13" fmla="*/ 10 h 32"/>
                <a:gd name="T14" fmla="*/ 46 w 85"/>
                <a:gd name="T15" fmla="*/ 2 h 32"/>
                <a:gd name="T16" fmla="*/ 12 w 85"/>
                <a:gd name="T17" fmla="*/ 9 h 32"/>
                <a:gd name="T18" fmla="*/ 0 w 85"/>
                <a:gd name="T1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32">
                  <a:moveTo>
                    <a:pt x="0" y="16"/>
                  </a:moveTo>
                  <a:cubicBezTo>
                    <a:pt x="0" y="17"/>
                    <a:pt x="5" y="14"/>
                    <a:pt x="13" y="10"/>
                  </a:cubicBezTo>
                  <a:cubicBezTo>
                    <a:pt x="21" y="7"/>
                    <a:pt x="33" y="3"/>
                    <a:pt x="46" y="5"/>
                  </a:cubicBezTo>
                  <a:cubicBezTo>
                    <a:pt x="59" y="7"/>
                    <a:pt x="68" y="16"/>
                    <a:pt x="74" y="22"/>
                  </a:cubicBezTo>
                  <a:cubicBezTo>
                    <a:pt x="80" y="28"/>
                    <a:pt x="84" y="32"/>
                    <a:pt x="84" y="32"/>
                  </a:cubicBezTo>
                  <a:cubicBezTo>
                    <a:pt x="85" y="32"/>
                    <a:pt x="82" y="27"/>
                    <a:pt x="76" y="20"/>
                  </a:cubicBezTo>
                  <a:cubicBezTo>
                    <a:pt x="73" y="17"/>
                    <a:pt x="69" y="13"/>
                    <a:pt x="64" y="10"/>
                  </a:cubicBezTo>
                  <a:cubicBezTo>
                    <a:pt x="59" y="6"/>
                    <a:pt x="53" y="3"/>
                    <a:pt x="46" y="2"/>
                  </a:cubicBezTo>
                  <a:cubicBezTo>
                    <a:pt x="32" y="0"/>
                    <a:pt x="20" y="5"/>
                    <a:pt x="12" y="9"/>
                  </a:cubicBezTo>
                  <a:cubicBezTo>
                    <a:pt x="4" y="13"/>
                    <a:pt x="0" y="16"/>
                    <a:pt x="0" y="16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4" name="Freeform 212">
              <a:extLst>
                <a:ext uri="{FF2B5EF4-FFF2-40B4-BE49-F238E27FC236}">
                  <a16:creationId xmlns:a16="http://schemas.microsoft.com/office/drawing/2014/main" id="{647FACBA-AF0C-405B-B125-B1E54CC65C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5842" y="5030788"/>
              <a:ext cx="860425" cy="361950"/>
            </a:xfrm>
            <a:custGeom>
              <a:avLst/>
              <a:gdLst>
                <a:gd name="T0" fmla="*/ 70 w 228"/>
                <a:gd name="T1" fmla="*/ 9 h 96"/>
                <a:gd name="T2" fmla="*/ 78 w 228"/>
                <a:gd name="T3" fmla="*/ 29 h 96"/>
                <a:gd name="T4" fmla="*/ 79 w 228"/>
                <a:gd name="T5" fmla="*/ 30 h 96"/>
                <a:gd name="T6" fmla="*/ 80 w 228"/>
                <a:gd name="T7" fmla="*/ 31 h 96"/>
                <a:gd name="T8" fmla="*/ 80 w 228"/>
                <a:gd name="T9" fmla="*/ 18 h 96"/>
                <a:gd name="T10" fmla="*/ 70 w 228"/>
                <a:gd name="T11" fmla="*/ 8 h 96"/>
                <a:gd name="T12" fmla="*/ 140 w 228"/>
                <a:gd name="T13" fmla="*/ 51 h 96"/>
                <a:gd name="T14" fmla="*/ 151 w 228"/>
                <a:gd name="T15" fmla="*/ 39 h 96"/>
                <a:gd name="T16" fmla="*/ 139 w 228"/>
                <a:gd name="T17" fmla="*/ 68 h 96"/>
                <a:gd name="T18" fmla="*/ 113 w 228"/>
                <a:gd name="T19" fmla="*/ 66 h 96"/>
                <a:gd name="T20" fmla="*/ 133 w 228"/>
                <a:gd name="T21" fmla="*/ 32 h 96"/>
                <a:gd name="T22" fmla="*/ 120 w 228"/>
                <a:gd name="T23" fmla="*/ 48 h 96"/>
                <a:gd name="T24" fmla="*/ 113 w 228"/>
                <a:gd name="T25" fmla="*/ 66 h 96"/>
                <a:gd name="T26" fmla="*/ 95 w 228"/>
                <a:gd name="T27" fmla="*/ 58 h 96"/>
                <a:gd name="T28" fmla="*/ 99 w 228"/>
                <a:gd name="T29" fmla="*/ 40 h 96"/>
                <a:gd name="T30" fmla="*/ 111 w 228"/>
                <a:gd name="T31" fmla="*/ 25 h 96"/>
                <a:gd name="T32" fmla="*/ 95 w 228"/>
                <a:gd name="T33" fmla="*/ 58 h 96"/>
                <a:gd name="T34" fmla="*/ 40 w 228"/>
                <a:gd name="T35" fmla="*/ 0 h 96"/>
                <a:gd name="T36" fmla="*/ 64 w 228"/>
                <a:gd name="T37" fmla="*/ 96 h 96"/>
                <a:gd name="T38" fmla="*/ 97 w 228"/>
                <a:gd name="T39" fmla="*/ 96 h 96"/>
                <a:gd name="T40" fmla="*/ 44 w 228"/>
                <a:gd name="T41" fmla="*/ 86 h 96"/>
                <a:gd name="T42" fmla="*/ 20 w 228"/>
                <a:gd name="T43" fmla="*/ 77 h 96"/>
                <a:gd name="T44" fmla="*/ 13 w 228"/>
                <a:gd name="T45" fmla="*/ 80 h 96"/>
                <a:gd name="T46" fmla="*/ 18 w 228"/>
                <a:gd name="T47" fmla="*/ 76 h 96"/>
                <a:gd name="T48" fmla="*/ 18 w 228"/>
                <a:gd name="T49" fmla="*/ 76 h 96"/>
                <a:gd name="T50" fmla="*/ 52 w 228"/>
                <a:gd name="T51" fmla="*/ 66 h 96"/>
                <a:gd name="T52" fmla="*/ 77 w 228"/>
                <a:gd name="T53" fmla="*/ 74 h 96"/>
                <a:gd name="T54" fmla="*/ 92 w 228"/>
                <a:gd name="T55" fmla="*/ 89 h 96"/>
                <a:gd name="T56" fmla="*/ 111 w 228"/>
                <a:gd name="T57" fmla="*/ 89 h 96"/>
                <a:gd name="T58" fmla="*/ 197 w 228"/>
                <a:gd name="T59" fmla="*/ 87 h 96"/>
                <a:gd name="T60" fmla="*/ 197 w 228"/>
                <a:gd name="T61" fmla="*/ 89 h 96"/>
                <a:gd name="T62" fmla="*/ 111 w 228"/>
                <a:gd name="T63" fmla="*/ 92 h 96"/>
                <a:gd name="T64" fmla="*/ 95 w 228"/>
                <a:gd name="T65" fmla="*/ 92 h 96"/>
                <a:gd name="T66" fmla="*/ 149 w 228"/>
                <a:gd name="T67" fmla="*/ 94 h 96"/>
                <a:gd name="T68" fmla="*/ 214 w 228"/>
                <a:gd name="T69" fmla="*/ 92 h 96"/>
                <a:gd name="T70" fmla="*/ 228 w 228"/>
                <a:gd name="T71" fmla="*/ 68 h 96"/>
                <a:gd name="T72" fmla="*/ 82 w 228"/>
                <a:gd name="T73" fmla="*/ 12 h 96"/>
                <a:gd name="T74" fmla="*/ 81 w 228"/>
                <a:gd name="T75" fmla="*/ 29 h 96"/>
                <a:gd name="T76" fmla="*/ 91 w 228"/>
                <a:gd name="T77" fmla="*/ 19 h 96"/>
                <a:gd name="T78" fmla="*/ 77 w 228"/>
                <a:gd name="T79" fmla="*/ 54 h 96"/>
                <a:gd name="T80" fmla="*/ 79 w 228"/>
                <a:gd name="T81" fmla="*/ 34 h 96"/>
                <a:gd name="T82" fmla="*/ 77 w 228"/>
                <a:gd name="T83" fmla="*/ 29 h 96"/>
                <a:gd name="T84" fmla="*/ 69 w 228"/>
                <a:gd name="T85" fmla="*/ 30 h 96"/>
                <a:gd name="T86" fmla="*/ 51 w 228"/>
                <a:gd name="T87" fmla="*/ 34 h 96"/>
                <a:gd name="T88" fmla="*/ 53 w 228"/>
                <a:gd name="T89" fmla="*/ 43 h 96"/>
                <a:gd name="T90" fmla="*/ 59 w 228"/>
                <a:gd name="T91" fmla="*/ 43 h 96"/>
                <a:gd name="T92" fmla="*/ 79 w 228"/>
                <a:gd name="T93" fmla="*/ 32 h 96"/>
                <a:gd name="T94" fmla="*/ 71 w 228"/>
                <a:gd name="T95" fmla="*/ 40 h 96"/>
                <a:gd name="T96" fmla="*/ 56 w 228"/>
                <a:gd name="T97" fmla="*/ 46 h 96"/>
                <a:gd name="T98" fmla="*/ 46 w 228"/>
                <a:gd name="T99" fmla="*/ 40 h 96"/>
                <a:gd name="T100" fmla="*/ 57 w 228"/>
                <a:gd name="T101" fmla="*/ 29 h 96"/>
                <a:gd name="T102" fmla="*/ 69 w 228"/>
                <a:gd name="T103" fmla="*/ 28 h 96"/>
                <a:gd name="T104" fmla="*/ 73 w 228"/>
                <a:gd name="T105" fmla="*/ 23 h 96"/>
                <a:gd name="T106" fmla="*/ 67 w 228"/>
                <a:gd name="T107" fmla="*/ 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96">
                  <a:moveTo>
                    <a:pt x="70" y="8"/>
                  </a:moveTo>
                  <a:cubicBezTo>
                    <a:pt x="70" y="9"/>
                    <a:pt x="70" y="9"/>
                    <a:pt x="70" y="9"/>
                  </a:cubicBezTo>
                  <a:cubicBezTo>
                    <a:pt x="72" y="14"/>
                    <a:pt x="73" y="19"/>
                    <a:pt x="75" y="22"/>
                  </a:cubicBezTo>
                  <a:cubicBezTo>
                    <a:pt x="76" y="25"/>
                    <a:pt x="77" y="27"/>
                    <a:pt x="78" y="29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9"/>
                    <a:pt x="80" y="30"/>
                    <a:pt x="79" y="30"/>
                  </a:cubicBez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80" y="31"/>
                    <a:pt x="80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0" y="29"/>
                    <a:pt x="81" y="25"/>
                    <a:pt x="80" y="18"/>
                  </a:cubicBezTo>
                  <a:cubicBezTo>
                    <a:pt x="80" y="16"/>
                    <a:pt x="80" y="13"/>
                    <a:pt x="79" y="11"/>
                  </a:cubicBezTo>
                  <a:cubicBezTo>
                    <a:pt x="76" y="10"/>
                    <a:pt x="73" y="9"/>
                    <a:pt x="70" y="8"/>
                  </a:cubicBezTo>
                  <a:moveTo>
                    <a:pt x="139" y="68"/>
                  </a:moveTo>
                  <a:cubicBezTo>
                    <a:pt x="139" y="68"/>
                    <a:pt x="137" y="60"/>
                    <a:pt x="140" y="51"/>
                  </a:cubicBezTo>
                  <a:cubicBezTo>
                    <a:pt x="144" y="43"/>
                    <a:pt x="150" y="39"/>
                    <a:pt x="151" y="39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2" y="40"/>
                    <a:pt x="146" y="44"/>
                    <a:pt x="143" y="53"/>
                  </a:cubicBezTo>
                  <a:cubicBezTo>
                    <a:pt x="140" y="61"/>
                    <a:pt x="140" y="68"/>
                    <a:pt x="139" y="68"/>
                  </a:cubicBezTo>
                  <a:cubicBezTo>
                    <a:pt x="139" y="68"/>
                    <a:pt x="139" y="68"/>
                    <a:pt x="139" y="68"/>
                  </a:cubicBezTo>
                  <a:moveTo>
                    <a:pt x="113" y="66"/>
                  </a:moveTo>
                  <a:cubicBezTo>
                    <a:pt x="112" y="66"/>
                    <a:pt x="112" y="57"/>
                    <a:pt x="118" y="46"/>
                  </a:cubicBezTo>
                  <a:cubicBezTo>
                    <a:pt x="123" y="37"/>
                    <a:pt x="131" y="32"/>
                    <a:pt x="133" y="32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32"/>
                    <a:pt x="126" y="38"/>
                    <a:pt x="120" y="48"/>
                  </a:cubicBezTo>
                  <a:cubicBezTo>
                    <a:pt x="115" y="57"/>
                    <a:pt x="114" y="66"/>
                    <a:pt x="113" y="66"/>
                  </a:cubicBezTo>
                  <a:cubicBezTo>
                    <a:pt x="113" y="66"/>
                    <a:pt x="113" y="66"/>
                    <a:pt x="113" y="66"/>
                  </a:cubicBezTo>
                  <a:cubicBezTo>
                    <a:pt x="113" y="66"/>
                    <a:pt x="113" y="66"/>
                    <a:pt x="113" y="66"/>
                  </a:cubicBezTo>
                  <a:moveTo>
                    <a:pt x="95" y="58"/>
                  </a:moveTo>
                  <a:cubicBezTo>
                    <a:pt x="95" y="58"/>
                    <a:pt x="95" y="58"/>
                    <a:pt x="95" y="58"/>
                  </a:cubicBezTo>
                  <a:cubicBezTo>
                    <a:pt x="94" y="58"/>
                    <a:pt x="94" y="49"/>
                    <a:pt x="99" y="40"/>
                  </a:cubicBezTo>
                  <a:cubicBezTo>
                    <a:pt x="104" y="31"/>
                    <a:pt x="110" y="25"/>
                    <a:pt x="111" y="25"/>
                  </a:cubicBezTo>
                  <a:cubicBezTo>
                    <a:pt x="111" y="25"/>
                    <a:pt x="111" y="25"/>
                    <a:pt x="111" y="25"/>
                  </a:cubicBezTo>
                  <a:cubicBezTo>
                    <a:pt x="112" y="26"/>
                    <a:pt x="106" y="32"/>
                    <a:pt x="102" y="41"/>
                  </a:cubicBezTo>
                  <a:cubicBezTo>
                    <a:pt x="97" y="50"/>
                    <a:pt x="95" y="58"/>
                    <a:pt x="95" y="58"/>
                  </a:cubicBezTo>
                  <a:moveTo>
                    <a:pt x="4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48" y="95"/>
                    <a:pt x="64" y="96"/>
                  </a:cubicBezTo>
                  <a:cubicBezTo>
                    <a:pt x="65" y="96"/>
                    <a:pt x="68" y="96"/>
                    <a:pt x="71" y="96"/>
                  </a:cubicBezTo>
                  <a:cubicBezTo>
                    <a:pt x="77" y="96"/>
                    <a:pt x="86" y="96"/>
                    <a:pt x="97" y="96"/>
                  </a:cubicBezTo>
                  <a:cubicBezTo>
                    <a:pt x="96" y="95"/>
                    <a:pt x="94" y="94"/>
                    <a:pt x="93" y="92"/>
                  </a:cubicBezTo>
                  <a:cubicBezTo>
                    <a:pt x="74" y="91"/>
                    <a:pt x="57" y="89"/>
                    <a:pt x="44" y="86"/>
                  </a:cubicBezTo>
                  <a:cubicBezTo>
                    <a:pt x="36" y="84"/>
                    <a:pt x="29" y="81"/>
                    <a:pt x="25" y="80"/>
                  </a:cubicBezTo>
                  <a:cubicBezTo>
                    <a:pt x="22" y="79"/>
                    <a:pt x="21" y="78"/>
                    <a:pt x="20" y="77"/>
                  </a:cubicBezTo>
                  <a:cubicBezTo>
                    <a:pt x="16" y="79"/>
                    <a:pt x="13" y="80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ubicBezTo>
                    <a:pt x="13" y="80"/>
                    <a:pt x="14" y="79"/>
                    <a:pt x="18" y="76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18" y="76"/>
                    <a:pt x="18" y="76"/>
                    <a:pt x="18" y="76"/>
                  </a:cubicBezTo>
                  <a:cubicBezTo>
                    <a:pt x="20" y="75"/>
                    <a:pt x="22" y="74"/>
                    <a:pt x="25" y="73"/>
                  </a:cubicBezTo>
                  <a:cubicBezTo>
                    <a:pt x="31" y="69"/>
                    <a:pt x="41" y="66"/>
                    <a:pt x="52" y="66"/>
                  </a:cubicBezTo>
                  <a:cubicBezTo>
                    <a:pt x="54" y="66"/>
                    <a:pt x="57" y="66"/>
                    <a:pt x="59" y="66"/>
                  </a:cubicBezTo>
                  <a:cubicBezTo>
                    <a:pt x="66" y="67"/>
                    <a:pt x="72" y="70"/>
                    <a:pt x="77" y="74"/>
                  </a:cubicBezTo>
                  <a:cubicBezTo>
                    <a:pt x="82" y="77"/>
                    <a:pt x="86" y="81"/>
                    <a:pt x="89" y="84"/>
                  </a:cubicBezTo>
                  <a:cubicBezTo>
                    <a:pt x="90" y="86"/>
                    <a:pt x="91" y="87"/>
                    <a:pt x="92" y="89"/>
                  </a:cubicBezTo>
                  <a:cubicBezTo>
                    <a:pt x="97" y="89"/>
                    <a:pt x="101" y="89"/>
                    <a:pt x="106" y="89"/>
                  </a:cubicBezTo>
                  <a:cubicBezTo>
                    <a:pt x="107" y="89"/>
                    <a:pt x="109" y="89"/>
                    <a:pt x="111" y="89"/>
                  </a:cubicBezTo>
                  <a:cubicBezTo>
                    <a:pt x="136" y="88"/>
                    <a:pt x="160" y="88"/>
                    <a:pt x="177" y="88"/>
                  </a:cubicBezTo>
                  <a:cubicBezTo>
                    <a:pt x="185" y="88"/>
                    <a:pt x="192" y="88"/>
                    <a:pt x="197" y="87"/>
                  </a:cubicBezTo>
                  <a:cubicBezTo>
                    <a:pt x="202" y="88"/>
                    <a:pt x="205" y="88"/>
                    <a:pt x="205" y="88"/>
                  </a:cubicBezTo>
                  <a:cubicBezTo>
                    <a:pt x="205" y="88"/>
                    <a:pt x="202" y="88"/>
                    <a:pt x="197" y="89"/>
                  </a:cubicBezTo>
                  <a:cubicBezTo>
                    <a:pt x="192" y="89"/>
                    <a:pt x="185" y="89"/>
                    <a:pt x="177" y="90"/>
                  </a:cubicBezTo>
                  <a:cubicBezTo>
                    <a:pt x="160" y="90"/>
                    <a:pt x="137" y="92"/>
                    <a:pt x="111" y="92"/>
                  </a:cubicBezTo>
                  <a:cubicBezTo>
                    <a:pt x="109" y="92"/>
                    <a:pt x="108" y="92"/>
                    <a:pt x="106" y="92"/>
                  </a:cubicBezTo>
                  <a:cubicBezTo>
                    <a:pt x="102" y="92"/>
                    <a:pt x="98" y="92"/>
                    <a:pt x="95" y="92"/>
                  </a:cubicBezTo>
                  <a:cubicBezTo>
                    <a:pt x="96" y="94"/>
                    <a:pt x="97" y="95"/>
                    <a:pt x="97" y="96"/>
                  </a:cubicBezTo>
                  <a:cubicBezTo>
                    <a:pt x="112" y="95"/>
                    <a:pt x="131" y="95"/>
                    <a:pt x="149" y="94"/>
                  </a:cubicBezTo>
                  <a:cubicBezTo>
                    <a:pt x="179" y="93"/>
                    <a:pt x="207" y="92"/>
                    <a:pt x="213" y="92"/>
                  </a:cubicBezTo>
                  <a:cubicBezTo>
                    <a:pt x="213" y="92"/>
                    <a:pt x="214" y="92"/>
                    <a:pt x="214" y="92"/>
                  </a:cubicBezTo>
                  <a:cubicBezTo>
                    <a:pt x="214" y="92"/>
                    <a:pt x="214" y="92"/>
                    <a:pt x="214" y="92"/>
                  </a:cubicBezTo>
                  <a:cubicBezTo>
                    <a:pt x="224" y="92"/>
                    <a:pt x="228" y="79"/>
                    <a:pt x="228" y="68"/>
                  </a:cubicBezTo>
                  <a:cubicBezTo>
                    <a:pt x="228" y="60"/>
                    <a:pt x="226" y="52"/>
                    <a:pt x="221" y="51"/>
                  </a:cubicBezTo>
                  <a:cubicBezTo>
                    <a:pt x="217" y="49"/>
                    <a:pt x="134" y="26"/>
                    <a:pt x="82" y="12"/>
                  </a:cubicBezTo>
                  <a:cubicBezTo>
                    <a:pt x="82" y="14"/>
                    <a:pt x="82" y="16"/>
                    <a:pt x="82" y="18"/>
                  </a:cubicBezTo>
                  <a:cubicBezTo>
                    <a:pt x="82" y="23"/>
                    <a:pt x="82" y="27"/>
                    <a:pt x="81" y="29"/>
                  </a:cubicBezTo>
                  <a:cubicBezTo>
                    <a:pt x="85" y="22"/>
                    <a:pt x="90" y="19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2" y="20"/>
                    <a:pt x="85" y="25"/>
                    <a:pt x="82" y="35"/>
                  </a:cubicBezTo>
                  <a:cubicBezTo>
                    <a:pt x="78" y="45"/>
                    <a:pt x="78" y="54"/>
                    <a:pt x="77" y="5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7" y="54"/>
                    <a:pt x="75" y="44"/>
                    <a:pt x="79" y="34"/>
                  </a:cubicBezTo>
                  <a:cubicBezTo>
                    <a:pt x="79" y="34"/>
                    <a:pt x="79" y="33"/>
                    <a:pt x="80" y="32"/>
                  </a:cubicBezTo>
                  <a:cubicBezTo>
                    <a:pt x="79" y="32"/>
                    <a:pt x="78" y="31"/>
                    <a:pt x="77" y="29"/>
                  </a:cubicBezTo>
                  <a:cubicBezTo>
                    <a:pt x="76" y="29"/>
                    <a:pt x="75" y="29"/>
                    <a:pt x="74" y="29"/>
                  </a:cubicBezTo>
                  <a:cubicBezTo>
                    <a:pt x="73" y="29"/>
                    <a:pt x="71" y="29"/>
                    <a:pt x="69" y="30"/>
                  </a:cubicBezTo>
                  <a:cubicBezTo>
                    <a:pt x="66" y="30"/>
                    <a:pt x="62" y="30"/>
                    <a:pt x="57" y="32"/>
                  </a:cubicBezTo>
                  <a:cubicBezTo>
                    <a:pt x="55" y="32"/>
                    <a:pt x="53" y="33"/>
                    <a:pt x="51" y="34"/>
                  </a:cubicBezTo>
                  <a:cubicBezTo>
                    <a:pt x="49" y="35"/>
                    <a:pt x="48" y="37"/>
                    <a:pt x="49" y="39"/>
                  </a:cubicBezTo>
                  <a:cubicBezTo>
                    <a:pt x="49" y="41"/>
                    <a:pt x="51" y="43"/>
                    <a:pt x="53" y="43"/>
                  </a:cubicBezTo>
                  <a:cubicBezTo>
                    <a:pt x="54" y="43"/>
                    <a:pt x="55" y="44"/>
                    <a:pt x="56" y="44"/>
                  </a:cubicBezTo>
                  <a:cubicBezTo>
                    <a:pt x="57" y="44"/>
                    <a:pt x="58" y="43"/>
                    <a:pt x="59" y="43"/>
                  </a:cubicBezTo>
                  <a:cubicBezTo>
                    <a:pt x="64" y="42"/>
                    <a:pt x="67" y="40"/>
                    <a:pt x="70" y="39"/>
                  </a:cubicBezTo>
                  <a:cubicBezTo>
                    <a:pt x="75" y="35"/>
                    <a:pt x="79" y="32"/>
                    <a:pt x="79" y="32"/>
                  </a:cubicBezTo>
                  <a:cubicBezTo>
                    <a:pt x="79" y="32"/>
                    <a:pt x="79" y="32"/>
                    <a:pt x="79" y="32"/>
                  </a:cubicBezTo>
                  <a:cubicBezTo>
                    <a:pt x="79" y="33"/>
                    <a:pt x="77" y="36"/>
                    <a:pt x="71" y="40"/>
                  </a:cubicBezTo>
                  <a:cubicBezTo>
                    <a:pt x="68" y="42"/>
                    <a:pt x="65" y="45"/>
                    <a:pt x="60" y="46"/>
                  </a:cubicBezTo>
                  <a:cubicBezTo>
                    <a:pt x="58" y="46"/>
                    <a:pt x="57" y="46"/>
                    <a:pt x="56" y="46"/>
                  </a:cubicBezTo>
                  <a:cubicBezTo>
                    <a:pt x="54" y="46"/>
                    <a:pt x="53" y="46"/>
                    <a:pt x="52" y="46"/>
                  </a:cubicBezTo>
                  <a:cubicBezTo>
                    <a:pt x="49" y="45"/>
                    <a:pt x="46" y="43"/>
                    <a:pt x="46" y="40"/>
                  </a:cubicBezTo>
                  <a:cubicBezTo>
                    <a:pt x="45" y="36"/>
                    <a:pt x="47" y="33"/>
                    <a:pt x="50" y="32"/>
                  </a:cubicBezTo>
                  <a:cubicBezTo>
                    <a:pt x="52" y="30"/>
                    <a:pt x="55" y="30"/>
                    <a:pt x="57" y="29"/>
                  </a:cubicBezTo>
                  <a:cubicBezTo>
                    <a:pt x="61" y="28"/>
                    <a:pt x="66" y="28"/>
                    <a:pt x="69" y="28"/>
                  </a:cubicBezTo>
                  <a:cubicBezTo>
                    <a:pt x="69" y="28"/>
                    <a:pt x="69" y="28"/>
                    <a:pt x="69" y="28"/>
                  </a:cubicBezTo>
                  <a:cubicBezTo>
                    <a:pt x="72" y="28"/>
                    <a:pt x="74" y="28"/>
                    <a:pt x="76" y="28"/>
                  </a:cubicBezTo>
                  <a:cubicBezTo>
                    <a:pt x="75" y="27"/>
                    <a:pt x="74" y="25"/>
                    <a:pt x="73" y="23"/>
                  </a:cubicBezTo>
                  <a:cubicBezTo>
                    <a:pt x="71" y="20"/>
                    <a:pt x="69" y="15"/>
                    <a:pt x="68" y="10"/>
                  </a:cubicBezTo>
                  <a:cubicBezTo>
                    <a:pt x="68" y="9"/>
                    <a:pt x="67" y="8"/>
                    <a:pt x="67" y="7"/>
                  </a:cubicBezTo>
                  <a:cubicBezTo>
                    <a:pt x="51" y="3"/>
                    <a:pt x="41" y="0"/>
                    <a:pt x="40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5" name="Freeform 213">
              <a:extLst>
                <a:ext uri="{FF2B5EF4-FFF2-40B4-BE49-F238E27FC236}">
                  <a16:creationId xmlns:a16="http://schemas.microsoft.com/office/drawing/2014/main" id="{AC501D20-55E2-4B8E-9D42-605E70AB3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117" y="5151438"/>
              <a:ext cx="79375" cy="127000"/>
            </a:xfrm>
            <a:custGeom>
              <a:avLst/>
              <a:gdLst>
                <a:gd name="T0" fmla="*/ 21 w 21"/>
                <a:gd name="T1" fmla="*/ 0 h 34"/>
                <a:gd name="T2" fmla="*/ 6 w 21"/>
                <a:gd name="T3" fmla="*/ 14 h 34"/>
                <a:gd name="T4" fmla="*/ 1 w 21"/>
                <a:gd name="T5" fmla="*/ 34 h 34"/>
                <a:gd name="T6" fmla="*/ 1 w 21"/>
                <a:gd name="T7" fmla="*/ 34 h 34"/>
                <a:gd name="T8" fmla="*/ 1 w 21"/>
                <a:gd name="T9" fmla="*/ 34 h 34"/>
                <a:gd name="T10" fmla="*/ 8 w 21"/>
                <a:gd name="T11" fmla="*/ 16 h 34"/>
                <a:gd name="T12" fmla="*/ 21 w 21"/>
                <a:gd name="T13" fmla="*/ 0 h 34"/>
                <a:gd name="T14" fmla="*/ 21 w 21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34">
                  <a:moveTo>
                    <a:pt x="21" y="0"/>
                  </a:moveTo>
                  <a:cubicBezTo>
                    <a:pt x="19" y="0"/>
                    <a:pt x="11" y="5"/>
                    <a:pt x="6" y="14"/>
                  </a:cubicBezTo>
                  <a:cubicBezTo>
                    <a:pt x="0" y="25"/>
                    <a:pt x="0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2" y="34"/>
                    <a:pt x="3" y="25"/>
                    <a:pt x="8" y="16"/>
                  </a:cubicBezTo>
                  <a:cubicBezTo>
                    <a:pt x="14" y="6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6" name="Freeform 214">
              <a:extLst>
                <a:ext uri="{FF2B5EF4-FFF2-40B4-BE49-F238E27FC236}">
                  <a16:creationId xmlns:a16="http://schemas.microsoft.com/office/drawing/2014/main" id="{E65991B6-60F7-4084-86A3-1E3672415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854" y="5124450"/>
              <a:ext cx="68263" cy="123825"/>
            </a:xfrm>
            <a:custGeom>
              <a:avLst/>
              <a:gdLst>
                <a:gd name="T0" fmla="*/ 17 w 18"/>
                <a:gd name="T1" fmla="*/ 0 h 33"/>
                <a:gd name="T2" fmla="*/ 5 w 18"/>
                <a:gd name="T3" fmla="*/ 15 h 33"/>
                <a:gd name="T4" fmla="*/ 1 w 18"/>
                <a:gd name="T5" fmla="*/ 33 h 33"/>
                <a:gd name="T6" fmla="*/ 1 w 18"/>
                <a:gd name="T7" fmla="*/ 33 h 33"/>
                <a:gd name="T8" fmla="*/ 8 w 18"/>
                <a:gd name="T9" fmla="*/ 16 h 33"/>
                <a:gd name="T10" fmla="*/ 17 w 18"/>
                <a:gd name="T11" fmla="*/ 0 h 33"/>
                <a:gd name="T12" fmla="*/ 17 w 18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3">
                  <a:moveTo>
                    <a:pt x="17" y="0"/>
                  </a:moveTo>
                  <a:cubicBezTo>
                    <a:pt x="16" y="0"/>
                    <a:pt x="10" y="6"/>
                    <a:pt x="5" y="15"/>
                  </a:cubicBezTo>
                  <a:cubicBezTo>
                    <a:pt x="0" y="24"/>
                    <a:pt x="0" y="33"/>
                    <a:pt x="1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3" y="25"/>
                    <a:pt x="8" y="16"/>
                  </a:cubicBezTo>
                  <a:cubicBezTo>
                    <a:pt x="12" y="7"/>
                    <a:pt x="18" y="1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7" name="Freeform 215">
              <a:extLst>
                <a:ext uri="{FF2B5EF4-FFF2-40B4-BE49-F238E27FC236}">
                  <a16:creationId xmlns:a16="http://schemas.microsoft.com/office/drawing/2014/main" id="{4A6BDD28-D672-423B-9102-627687AAC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8417" y="5102225"/>
              <a:ext cx="65088" cy="131763"/>
            </a:xfrm>
            <a:custGeom>
              <a:avLst/>
              <a:gdLst>
                <a:gd name="T0" fmla="*/ 16 w 17"/>
                <a:gd name="T1" fmla="*/ 0 h 35"/>
                <a:gd name="T2" fmla="*/ 6 w 17"/>
                <a:gd name="T3" fmla="*/ 10 h 35"/>
                <a:gd name="T4" fmla="*/ 6 w 17"/>
                <a:gd name="T5" fmla="*/ 12 h 35"/>
                <a:gd name="T6" fmla="*/ 6 w 17"/>
                <a:gd name="T7" fmla="*/ 12 h 35"/>
                <a:gd name="T8" fmla="*/ 5 w 17"/>
                <a:gd name="T9" fmla="*/ 12 h 35"/>
                <a:gd name="T10" fmla="*/ 5 w 17"/>
                <a:gd name="T11" fmla="*/ 12 h 35"/>
                <a:gd name="T12" fmla="*/ 6 w 17"/>
                <a:gd name="T13" fmla="*/ 15 h 35"/>
                <a:gd name="T14" fmla="*/ 6 w 17"/>
                <a:gd name="T15" fmla="*/ 15 h 35"/>
                <a:gd name="T16" fmla="*/ 5 w 17"/>
                <a:gd name="T17" fmla="*/ 13 h 35"/>
                <a:gd name="T18" fmla="*/ 4 w 17"/>
                <a:gd name="T19" fmla="*/ 15 h 35"/>
                <a:gd name="T20" fmla="*/ 2 w 17"/>
                <a:gd name="T21" fmla="*/ 35 h 35"/>
                <a:gd name="T22" fmla="*/ 2 w 17"/>
                <a:gd name="T23" fmla="*/ 35 h 35"/>
                <a:gd name="T24" fmla="*/ 7 w 17"/>
                <a:gd name="T25" fmla="*/ 16 h 35"/>
                <a:gd name="T26" fmla="*/ 16 w 17"/>
                <a:gd name="T27" fmla="*/ 0 h 35"/>
                <a:gd name="T28" fmla="*/ 16 w 17"/>
                <a:gd name="T2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35">
                  <a:moveTo>
                    <a:pt x="16" y="0"/>
                  </a:moveTo>
                  <a:cubicBezTo>
                    <a:pt x="15" y="0"/>
                    <a:pt x="10" y="3"/>
                    <a:pt x="6" y="10"/>
                  </a:cubicBezTo>
                  <a:cubicBezTo>
                    <a:pt x="6" y="11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4"/>
                    <a:pt x="6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4"/>
                    <a:pt x="5" y="13"/>
                  </a:cubicBezTo>
                  <a:cubicBezTo>
                    <a:pt x="4" y="14"/>
                    <a:pt x="4" y="15"/>
                    <a:pt x="4" y="15"/>
                  </a:cubicBezTo>
                  <a:cubicBezTo>
                    <a:pt x="0" y="25"/>
                    <a:pt x="2" y="35"/>
                    <a:pt x="2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5"/>
                    <a:pt x="3" y="26"/>
                    <a:pt x="7" y="16"/>
                  </a:cubicBezTo>
                  <a:cubicBezTo>
                    <a:pt x="10" y="6"/>
                    <a:pt x="17" y="1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8" name="Freeform 216">
              <a:extLst>
                <a:ext uri="{FF2B5EF4-FFF2-40B4-BE49-F238E27FC236}">
                  <a16:creationId xmlns:a16="http://schemas.microsoft.com/office/drawing/2014/main" id="{933CB4C9-1977-405E-BC79-6F75ADCFA4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8254" y="5056188"/>
              <a:ext cx="57150" cy="101600"/>
            </a:xfrm>
            <a:custGeom>
              <a:avLst/>
              <a:gdLst>
                <a:gd name="T0" fmla="*/ 10 w 15"/>
                <a:gd name="T1" fmla="*/ 22 h 27"/>
                <a:gd name="T2" fmla="*/ 13 w 15"/>
                <a:gd name="T3" fmla="*/ 25 h 27"/>
                <a:gd name="T4" fmla="*/ 14 w 15"/>
                <a:gd name="T5" fmla="*/ 27 h 27"/>
                <a:gd name="T6" fmla="*/ 14 w 15"/>
                <a:gd name="T7" fmla="*/ 27 h 27"/>
                <a:gd name="T8" fmla="*/ 13 w 15"/>
                <a:gd name="T9" fmla="*/ 24 h 27"/>
                <a:gd name="T10" fmla="*/ 12 w 15"/>
                <a:gd name="T11" fmla="*/ 23 h 27"/>
                <a:gd name="T12" fmla="*/ 10 w 15"/>
                <a:gd name="T13" fmla="*/ 22 h 27"/>
                <a:gd name="T14" fmla="*/ 10 w 15"/>
                <a:gd name="T15" fmla="*/ 22 h 27"/>
                <a:gd name="T16" fmla="*/ 12 w 15"/>
                <a:gd name="T17" fmla="*/ 4 h 27"/>
                <a:gd name="T18" fmla="*/ 12 w 15"/>
                <a:gd name="T19" fmla="*/ 4 h 27"/>
                <a:gd name="T20" fmla="*/ 13 w 15"/>
                <a:gd name="T21" fmla="*/ 11 h 27"/>
                <a:gd name="T22" fmla="*/ 13 w 15"/>
                <a:gd name="T23" fmla="*/ 24 h 27"/>
                <a:gd name="T24" fmla="*/ 14 w 15"/>
                <a:gd name="T25" fmla="*/ 24 h 27"/>
                <a:gd name="T26" fmla="*/ 14 w 15"/>
                <a:gd name="T27" fmla="*/ 24 h 27"/>
                <a:gd name="T28" fmla="*/ 14 w 15"/>
                <a:gd name="T29" fmla="*/ 22 h 27"/>
                <a:gd name="T30" fmla="*/ 15 w 15"/>
                <a:gd name="T31" fmla="*/ 11 h 27"/>
                <a:gd name="T32" fmla="*/ 15 w 15"/>
                <a:gd name="T33" fmla="*/ 5 h 27"/>
                <a:gd name="T34" fmla="*/ 15 w 15"/>
                <a:gd name="T35" fmla="*/ 5 h 27"/>
                <a:gd name="T36" fmla="*/ 12 w 15"/>
                <a:gd name="T37" fmla="*/ 4 h 27"/>
                <a:gd name="T38" fmla="*/ 0 w 15"/>
                <a:gd name="T39" fmla="*/ 0 h 27"/>
                <a:gd name="T40" fmla="*/ 0 w 15"/>
                <a:gd name="T41" fmla="*/ 0 h 27"/>
                <a:gd name="T42" fmla="*/ 1 w 15"/>
                <a:gd name="T43" fmla="*/ 3 h 27"/>
                <a:gd name="T44" fmla="*/ 6 w 15"/>
                <a:gd name="T45" fmla="*/ 16 h 27"/>
                <a:gd name="T46" fmla="*/ 9 w 15"/>
                <a:gd name="T47" fmla="*/ 21 h 27"/>
                <a:gd name="T48" fmla="*/ 11 w 15"/>
                <a:gd name="T49" fmla="*/ 22 h 27"/>
                <a:gd name="T50" fmla="*/ 8 w 15"/>
                <a:gd name="T51" fmla="*/ 15 h 27"/>
                <a:gd name="T52" fmla="*/ 3 w 15"/>
                <a:gd name="T53" fmla="*/ 2 h 27"/>
                <a:gd name="T54" fmla="*/ 3 w 15"/>
                <a:gd name="T55" fmla="*/ 1 h 27"/>
                <a:gd name="T56" fmla="*/ 3 w 15"/>
                <a:gd name="T57" fmla="*/ 1 h 27"/>
                <a:gd name="T58" fmla="*/ 0 w 15"/>
                <a:gd name="T5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" h="27">
                  <a:moveTo>
                    <a:pt x="10" y="22"/>
                  </a:moveTo>
                  <a:cubicBezTo>
                    <a:pt x="11" y="24"/>
                    <a:pt x="12" y="25"/>
                    <a:pt x="13" y="25"/>
                  </a:cubicBezTo>
                  <a:cubicBezTo>
                    <a:pt x="13" y="26"/>
                    <a:pt x="14" y="27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6"/>
                    <a:pt x="13" y="24"/>
                  </a:cubicBezTo>
                  <a:cubicBezTo>
                    <a:pt x="13" y="24"/>
                    <a:pt x="12" y="23"/>
                    <a:pt x="12" y="23"/>
                  </a:cubicBezTo>
                  <a:cubicBezTo>
                    <a:pt x="11" y="23"/>
                    <a:pt x="11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moveTo>
                    <a:pt x="1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6"/>
                    <a:pt x="13" y="9"/>
                    <a:pt x="13" y="11"/>
                  </a:cubicBezTo>
                  <a:cubicBezTo>
                    <a:pt x="14" y="18"/>
                    <a:pt x="13" y="22"/>
                    <a:pt x="13" y="24"/>
                  </a:cubicBezTo>
                  <a:cubicBezTo>
                    <a:pt x="13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3"/>
                    <a:pt x="14" y="22"/>
                  </a:cubicBezTo>
                  <a:cubicBezTo>
                    <a:pt x="15" y="20"/>
                    <a:pt x="15" y="16"/>
                    <a:pt x="15" y="11"/>
                  </a:cubicBezTo>
                  <a:cubicBezTo>
                    <a:pt x="15" y="9"/>
                    <a:pt x="15" y="7"/>
                    <a:pt x="15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4"/>
                    <a:pt x="13" y="4"/>
                    <a:pt x="12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2" y="8"/>
                    <a:pt x="4" y="13"/>
                    <a:pt x="6" y="16"/>
                  </a:cubicBezTo>
                  <a:cubicBezTo>
                    <a:pt x="7" y="18"/>
                    <a:pt x="8" y="20"/>
                    <a:pt x="9" y="21"/>
                  </a:cubicBezTo>
                  <a:cubicBezTo>
                    <a:pt x="10" y="21"/>
                    <a:pt x="11" y="21"/>
                    <a:pt x="11" y="22"/>
                  </a:cubicBezTo>
                  <a:cubicBezTo>
                    <a:pt x="10" y="20"/>
                    <a:pt x="9" y="18"/>
                    <a:pt x="8" y="15"/>
                  </a:cubicBezTo>
                  <a:cubicBezTo>
                    <a:pt x="6" y="12"/>
                    <a:pt x="5" y="7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39" name="Freeform 217">
              <a:extLst>
                <a:ext uri="{FF2B5EF4-FFF2-40B4-BE49-F238E27FC236}">
                  <a16:creationId xmlns:a16="http://schemas.microsoft.com/office/drawing/2014/main" id="{492E0BFD-A836-408D-8E2B-516EF643E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454" y="5286375"/>
              <a:ext cx="265113" cy="79375"/>
            </a:xfrm>
            <a:custGeom>
              <a:avLst/>
              <a:gdLst>
                <a:gd name="T0" fmla="*/ 32 w 70"/>
                <a:gd name="T1" fmla="*/ 0 h 21"/>
                <a:gd name="T2" fmla="*/ 6 w 70"/>
                <a:gd name="T3" fmla="*/ 6 h 21"/>
                <a:gd name="T4" fmla="*/ 0 w 70"/>
                <a:gd name="T5" fmla="*/ 9 h 21"/>
                <a:gd name="T6" fmla="*/ 24 w 70"/>
                <a:gd name="T7" fmla="*/ 16 h 21"/>
                <a:gd name="T8" fmla="*/ 70 w 70"/>
                <a:gd name="T9" fmla="*/ 21 h 21"/>
                <a:gd name="T10" fmla="*/ 67 w 70"/>
                <a:gd name="T11" fmla="*/ 18 h 21"/>
                <a:gd name="T12" fmla="*/ 39 w 70"/>
                <a:gd name="T13" fmla="*/ 1 h 21"/>
                <a:gd name="T14" fmla="*/ 32 w 70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21">
                  <a:moveTo>
                    <a:pt x="32" y="0"/>
                  </a:moveTo>
                  <a:cubicBezTo>
                    <a:pt x="21" y="0"/>
                    <a:pt x="12" y="4"/>
                    <a:pt x="6" y="6"/>
                  </a:cubicBezTo>
                  <a:cubicBezTo>
                    <a:pt x="4" y="7"/>
                    <a:pt x="2" y="8"/>
                    <a:pt x="0" y="9"/>
                  </a:cubicBezTo>
                  <a:cubicBezTo>
                    <a:pt x="4" y="10"/>
                    <a:pt x="13" y="13"/>
                    <a:pt x="24" y="16"/>
                  </a:cubicBezTo>
                  <a:cubicBezTo>
                    <a:pt x="37" y="18"/>
                    <a:pt x="52" y="20"/>
                    <a:pt x="70" y="21"/>
                  </a:cubicBezTo>
                  <a:cubicBezTo>
                    <a:pt x="69" y="20"/>
                    <a:pt x="68" y="19"/>
                    <a:pt x="67" y="18"/>
                  </a:cubicBezTo>
                  <a:cubicBezTo>
                    <a:pt x="61" y="12"/>
                    <a:pt x="52" y="3"/>
                    <a:pt x="39" y="1"/>
                  </a:cubicBezTo>
                  <a:cubicBezTo>
                    <a:pt x="36" y="1"/>
                    <a:pt x="34" y="0"/>
                    <a:pt x="32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0" name="Freeform 218">
              <a:extLst>
                <a:ext uri="{FF2B5EF4-FFF2-40B4-BE49-F238E27FC236}">
                  <a16:creationId xmlns:a16="http://schemas.microsoft.com/office/drawing/2014/main" id="{152CB537-65AC-4D00-B248-0CF9BAB73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704" y="5135563"/>
              <a:ext cx="131763" cy="68263"/>
            </a:xfrm>
            <a:custGeom>
              <a:avLst/>
              <a:gdLst>
                <a:gd name="T0" fmla="*/ 24 w 35"/>
                <a:gd name="T1" fmla="*/ 0 h 18"/>
                <a:gd name="T2" fmla="*/ 12 w 35"/>
                <a:gd name="T3" fmla="*/ 1 h 18"/>
                <a:gd name="T4" fmla="*/ 5 w 35"/>
                <a:gd name="T5" fmla="*/ 4 h 18"/>
                <a:gd name="T6" fmla="*/ 1 w 35"/>
                <a:gd name="T7" fmla="*/ 12 h 18"/>
                <a:gd name="T8" fmla="*/ 7 w 35"/>
                <a:gd name="T9" fmla="*/ 18 h 18"/>
                <a:gd name="T10" fmla="*/ 11 w 35"/>
                <a:gd name="T11" fmla="*/ 18 h 18"/>
                <a:gd name="T12" fmla="*/ 15 w 35"/>
                <a:gd name="T13" fmla="*/ 18 h 18"/>
                <a:gd name="T14" fmla="*/ 26 w 35"/>
                <a:gd name="T15" fmla="*/ 12 h 18"/>
                <a:gd name="T16" fmla="*/ 34 w 35"/>
                <a:gd name="T17" fmla="*/ 4 h 18"/>
                <a:gd name="T18" fmla="*/ 34 w 35"/>
                <a:gd name="T19" fmla="*/ 4 h 18"/>
                <a:gd name="T20" fmla="*/ 25 w 35"/>
                <a:gd name="T21" fmla="*/ 11 h 18"/>
                <a:gd name="T22" fmla="*/ 14 w 35"/>
                <a:gd name="T23" fmla="*/ 15 h 18"/>
                <a:gd name="T24" fmla="*/ 11 w 35"/>
                <a:gd name="T25" fmla="*/ 16 h 18"/>
                <a:gd name="T26" fmla="*/ 8 w 35"/>
                <a:gd name="T27" fmla="*/ 15 h 18"/>
                <a:gd name="T28" fmla="*/ 4 w 35"/>
                <a:gd name="T29" fmla="*/ 11 h 18"/>
                <a:gd name="T30" fmla="*/ 6 w 35"/>
                <a:gd name="T31" fmla="*/ 6 h 18"/>
                <a:gd name="T32" fmla="*/ 12 w 35"/>
                <a:gd name="T33" fmla="*/ 4 h 18"/>
                <a:gd name="T34" fmla="*/ 24 w 35"/>
                <a:gd name="T35" fmla="*/ 2 h 18"/>
                <a:gd name="T36" fmla="*/ 29 w 35"/>
                <a:gd name="T37" fmla="*/ 1 h 18"/>
                <a:gd name="T38" fmla="*/ 32 w 35"/>
                <a:gd name="T39" fmla="*/ 1 h 18"/>
                <a:gd name="T40" fmla="*/ 32 w 35"/>
                <a:gd name="T41" fmla="*/ 1 h 18"/>
                <a:gd name="T42" fmla="*/ 34 w 35"/>
                <a:gd name="T43" fmla="*/ 2 h 18"/>
                <a:gd name="T44" fmla="*/ 34 w 35"/>
                <a:gd name="T45" fmla="*/ 2 h 18"/>
                <a:gd name="T46" fmla="*/ 35 w 35"/>
                <a:gd name="T47" fmla="*/ 1 h 18"/>
                <a:gd name="T48" fmla="*/ 33 w 35"/>
                <a:gd name="T49" fmla="*/ 1 h 18"/>
                <a:gd name="T50" fmla="*/ 31 w 35"/>
                <a:gd name="T51" fmla="*/ 0 h 18"/>
                <a:gd name="T52" fmla="*/ 24 w 35"/>
                <a:gd name="T53" fmla="*/ 0 h 18"/>
                <a:gd name="T54" fmla="*/ 24 w 35"/>
                <a:gd name="T5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18">
                  <a:moveTo>
                    <a:pt x="24" y="0"/>
                  </a:moveTo>
                  <a:cubicBezTo>
                    <a:pt x="21" y="0"/>
                    <a:pt x="16" y="0"/>
                    <a:pt x="12" y="1"/>
                  </a:cubicBezTo>
                  <a:cubicBezTo>
                    <a:pt x="10" y="2"/>
                    <a:pt x="7" y="2"/>
                    <a:pt x="5" y="4"/>
                  </a:cubicBezTo>
                  <a:cubicBezTo>
                    <a:pt x="2" y="5"/>
                    <a:pt x="0" y="8"/>
                    <a:pt x="1" y="12"/>
                  </a:cubicBezTo>
                  <a:cubicBezTo>
                    <a:pt x="1" y="15"/>
                    <a:pt x="4" y="17"/>
                    <a:pt x="7" y="18"/>
                  </a:cubicBezTo>
                  <a:cubicBezTo>
                    <a:pt x="8" y="18"/>
                    <a:pt x="9" y="18"/>
                    <a:pt x="11" y="18"/>
                  </a:cubicBezTo>
                  <a:cubicBezTo>
                    <a:pt x="12" y="18"/>
                    <a:pt x="13" y="18"/>
                    <a:pt x="15" y="18"/>
                  </a:cubicBezTo>
                  <a:cubicBezTo>
                    <a:pt x="20" y="17"/>
                    <a:pt x="23" y="14"/>
                    <a:pt x="26" y="12"/>
                  </a:cubicBezTo>
                  <a:cubicBezTo>
                    <a:pt x="32" y="8"/>
                    <a:pt x="34" y="5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4"/>
                    <a:pt x="30" y="7"/>
                    <a:pt x="25" y="11"/>
                  </a:cubicBezTo>
                  <a:cubicBezTo>
                    <a:pt x="22" y="12"/>
                    <a:pt x="19" y="14"/>
                    <a:pt x="14" y="15"/>
                  </a:cubicBezTo>
                  <a:cubicBezTo>
                    <a:pt x="13" y="15"/>
                    <a:pt x="12" y="16"/>
                    <a:pt x="11" y="16"/>
                  </a:cubicBezTo>
                  <a:cubicBezTo>
                    <a:pt x="10" y="16"/>
                    <a:pt x="9" y="15"/>
                    <a:pt x="8" y="15"/>
                  </a:cubicBezTo>
                  <a:cubicBezTo>
                    <a:pt x="6" y="15"/>
                    <a:pt x="4" y="13"/>
                    <a:pt x="4" y="11"/>
                  </a:cubicBezTo>
                  <a:cubicBezTo>
                    <a:pt x="3" y="9"/>
                    <a:pt x="4" y="7"/>
                    <a:pt x="6" y="6"/>
                  </a:cubicBezTo>
                  <a:cubicBezTo>
                    <a:pt x="8" y="5"/>
                    <a:pt x="10" y="4"/>
                    <a:pt x="12" y="4"/>
                  </a:cubicBezTo>
                  <a:cubicBezTo>
                    <a:pt x="17" y="2"/>
                    <a:pt x="21" y="2"/>
                    <a:pt x="24" y="2"/>
                  </a:cubicBezTo>
                  <a:cubicBezTo>
                    <a:pt x="26" y="1"/>
                    <a:pt x="28" y="1"/>
                    <a:pt x="29" y="1"/>
                  </a:cubicBezTo>
                  <a:cubicBezTo>
                    <a:pt x="30" y="1"/>
                    <a:pt x="31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1"/>
                    <a:pt x="33" y="2"/>
                    <a:pt x="34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5" y="2"/>
                    <a:pt x="35" y="1"/>
                    <a:pt x="35" y="1"/>
                  </a:cubicBezTo>
                  <a:cubicBezTo>
                    <a:pt x="35" y="1"/>
                    <a:pt x="35" y="1"/>
                    <a:pt x="33" y="1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1" name="Freeform 219">
              <a:extLst>
                <a:ext uri="{FF2B5EF4-FFF2-40B4-BE49-F238E27FC236}">
                  <a16:creationId xmlns:a16="http://schemas.microsoft.com/office/drawing/2014/main" id="{F3EBE4D5-5DB8-4237-A12B-946DBC141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3367" y="5176838"/>
              <a:ext cx="55563" cy="109538"/>
            </a:xfrm>
            <a:custGeom>
              <a:avLst/>
              <a:gdLst>
                <a:gd name="T0" fmla="*/ 14 w 15"/>
                <a:gd name="T1" fmla="*/ 0 h 29"/>
                <a:gd name="T2" fmla="*/ 3 w 15"/>
                <a:gd name="T3" fmla="*/ 12 h 29"/>
                <a:gd name="T4" fmla="*/ 2 w 15"/>
                <a:gd name="T5" fmla="*/ 29 h 29"/>
                <a:gd name="T6" fmla="*/ 2 w 15"/>
                <a:gd name="T7" fmla="*/ 29 h 29"/>
                <a:gd name="T8" fmla="*/ 6 w 15"/>
                <a:gd name="T9" fmla="*/ 14 h 29"/>
                <a:gd name="T10" fmla="*/ 14 w 15"/>
                <a:gd name="T11" fmla="*/ 0 h 29"/>
                <a:gd name="T12" fmla="*/ 14 w 15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9">
                  <a:moveTo>
                    <a:pt x="14" y="0"/>
                  </a:moveTo>
                  <a:cubicBezTo>
                    <a:pt x="13" y="0"/>
                    <a:pt x="7" y="4"/>
                    <a:pt x="3" y="12"/>
                  </a:cubicBezTo>
                  <a:cubicBezTo>
                    <a:pt x="0" y="21"/>
                    <a:pt x="2" y="29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3" y="29"/>
                    <a:pt x="3" y="22"/>
                    <a:pt x="6" y="14"/>
                  </a:cubicBezTo>
                  <a:cubicBezTo>
                    <a:pt x="9" y="5"/>
                    <a:pt x="15" y="1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2" name="Freeform 220">
              <a:extLst>
                <a:ext uri="{FF2B5EF4-FFF2-40B4-BE49-F238E27FC236}">
                  <a16:creationId xmlns:a16="http://schemas.microsoft.com/office/drawing/2014/main" id="{7156A859-F9A1-4D49-B0CA-EEC21C005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4104" y="5316538"/>
              <a:ext cx="704850" cy="60325"/>
            </a:xfrm>
            <a:custGeom>
              <a:avLst/>
              <a:gdLst>
                <a:gd name="T0" fmla="*/ 179 w 187"/>
                <a:gd name="T1" fmla="*/ 11 h 16"/>
                <a:gd name="T2" fmla="*/ 159 w 187"/>
                <a:gd name="T3" fmla="*/ 12 h 16"/>
                <a:gd name="T4" fmla="*/ 93 w 187"/>
                <a:gd name="T5" fmla="*/ 13 h 16"/>
                <a:gd name="T6" fmla="*/ 88 w 187"/>
                <a:gd name="T7" fmla="*/ 13 h 16"/>
                <a:gd name="T8" fmla="*/ 74 w 187"/>
                <a:gd name="T9" fmla="*/ 13 h 16"/>
                <a:gd name="T10" fmla="*/ 77 w 187"/>
                <a:gd name="T11" fmla="*/ 16 h 16"/>
                <a:gd name="T12" fmla="*/ 88 w 187"/>
                <a:gd name="T13" fmla="*/ 16 h 16"/>
                <a:gd name="T14" fmla="*/ 93 w 187"/>
                <a:gd name="T15" fmla="*/ 16 h 16"/>
                <a:gd name="T16" fmla="*/ 159 w 187"/>
                <a:gd name="T17" fmla="*/ 14 h 16"/>
                <a:gd name="T18" fmla="*/ 179 w 187"/>
                <a:gd name="T19" fmla="*/ 13 h 16"/>
                <a:gd name="T20" fmla="*/ 187 w 187"/>
                <a:gd name="T21" fmla="*/ 12 h 16"/>
                <a:gd name="T22" fmla="*/ 179 w 187"/>
                <a:gd name="T23" fmla="*/ 11 h 16"/>
                <a:gd name="T24" fmla="*/ 2 w 187"/>
                <a:gd name="T25" fmla="*/ 1 h 16"/>
                <a:gd name="T26" fmla="*/ 2 w 187"/>
                <a:gd name="T27" fmla="*/ 1 h 16"/>
                <a:gd name="T28" fmla="*/ 7 w 187"/>
                <a:gd name="T29" fmla="*/ 4 h 16"/>
                <a:gd name="T30" fmla="*/ 26 w 187"/>
                <a:gd name="T31" fmla="*/ 10 h 16"/>
                <a:gd name="T32" fmla="*/ 75 w 187"/>
                <a:gd name="T33" fmla="*/ 16 h 16"/>
                <a:gd name="T34" fmla="*/ 72 w 187"/>
                <a:gd name="T35" fmla="*/ 13 h 16"/>
                <a:gd name="T36" fmla="*/ 26 w 187"/>
                <a:gd name="T37" fmla="*/ 8 h 16"/>
                <a:gd name="T38" fmla="*/ 2 w 187"/>
                <a:gd name="T39" fmla="*/ 1 h 16"/>
                <a:gd name="T40" fmla="*/ 0 w 187"/>
                <a:gd name="T41" fmla="*/ 0 h 16"/>
                <a:gd name="T42" fmla="*/ 0 w 187"/>
                <a:gd name="T43" fmla="*/ 0 h 16"/>
                <a:gd name="T44" fmla="*/ 0 w 187"/>
                <a:gd name="T45" fmla="*/ 0 h 16"/>
                <a:gd name="T46" fmla="*/ 0 w 187"/>
                <a:gd name="T47" fmla="*/ 0 h 16"/>
                <a:gd name="T48" fmla="*/ 0 w 187"/>
                <a:gd name="T4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7" h="16">
                  <a:moveTo>
                    <a:pt x="179" y="11"/>
                  </a:moveTo>
                  <a:cubicBezTo>
                    <a:pt x="174" y="12"/>
                    <a:pt x="167" y="12"/>
                    <a:pt x="159" y="12"/>
                  </a:cubicBezTo>
                  <a:cubicBezTo>
                    <a:pt x="142" y="12"/>
                    <a:pt x="118" y="12"/>
                    <a:pt x="93" y="13"/>
                  </a:cubicBezTo>
                  <a:cubicBezTo>
                    <a:pt x="91" y="13"/>
                    <a:pt x="89" y="13"/>
                    <a:pt x="88" y="13"/>
                  </a:cubicBezTo>
                  <a:cubicBezTo>
                    <a:pt x="83" y="13"/>
                    <a:pt x="79" y="13"/>
                    <a:pt x="74" y="13"/>
                  </a:cubicBezTo>
                  <a:cubicBezTo>
                    <a:pt x="75" y="14"/>
                    <a:pt x="76" y="15"/>
                    <a:pt x="77" y="16"/>
                  </a:cubicBezTo>
                  <a:cubicBezTo>
                    <a:pt x="80" y="16"/>
                    <a:pt x="84" y="16"/>
                    <a:pt x="88" y="16"/>
                  </a:cubicBezTo>
                  <a:cubicBezTo>
                    <a:pt x="90" y="16"/>
                    <a:pt x="91" y="16"/>
                    <a:pt x="93" y="16"/>
                  </a:cubicBezTo>
                  <a:cubicBezTo>
                    <a:pt x="119" y="16"/>
                    <a:pt x="142" y="14"/>
                    <a:pt x="159" y="14"/>
                  </a:cubicBezTo>
                  <a:cubicBezTo>
                    <a:pt x="167" y="13"/>
                    <a:pt x="174" y="13"/>
                    <a:pt x="179" y="13"/>
                  </a:cubicBezTo>
                  <a:cubicBezTo>
                    <a:pt x="184" y="12"/>
                    <a:pt x="187" y="12"/>
                    <a:pt x="187" y="12"/>
                  </a:cubicBezTo>
                  <a:cubicBezTo>
                    <a:pt x="187" y="12"/>
                    <a:pt x="184" y="12"/>
                    <a:pt x="179" y="11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4" y="3"/>
                    <a:pt x="7" y="4"/>
                  </a:cubicBezTo>
                  <a:cubicBezTo>
                    <a:pt x="11" y="5"/>
                    <a:pt x="18" y="8"/>
                    <a:pt x="26" y="10"/>
                  </a:cubicBezTo>
                  <a:cubicBezTo>
                    <a:pt x="39" y="13"/>
                    <a:pt x="56" y="15"/>
                    <a:pt x="75" y="16"/>
                  </a:cubicBezTo>
                  <a:cubicBezTo>
                    <a:pt x="74" y="15"/>
                    <a:pt x="73" y="14"/>
                    <a:pt x="72" y="13"/>
                  </a:cubicBezTo>
                  <a:cubicBezTo>
                    <a:pt x="54" y="12"/>
                    <a:pt x="39" y="10"/>
                    <a:pt x="26" y="8"/>
                  </a:cubicBezTo>
                  <a:cubicBezTo>
                    <a:pt x="15" y="5"/>
                    <a:pt x="6" y="2"/>
                    <a:pt x="2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3" name="Freeform 221">
              <a:extLst>
                <a:ext uri="{FF2B5EF4-FFF2-40B4-BE49-F238E27FC236}">
                  <a16:creationId xmlns:a16="http://schemas.microsoft.com/office/drawing/2014/main" id="{C11913E3-E83A-4A3D-9F59-DDFF7C222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054" y="5278438"/>
              <a:ext cx="315913" cy="114300"/>
            </a:xfrm>
            <a:custGeom>
              <a:avLst/>
              <a:gdLst>
                <a:gd name="T0" fmla="*/ 39 w 84"/>
                <a:gd name="T1" fmla="*/ 0 h 30"/>
                <a:gd name="T2" fmla="*/ 12 w 84"/>
                <a:gd name="T3" fmla="*/ 7 h 30"/>
                <a:gd name="T4" fmla="*/ 5 w 84"/>
                <a:gd name="T5" fmla="*/ 10 h 30"/>
                <a:gd name="T6" fmla="*/ 5 w 84"/>
                <a:gd name="T7" fmla="*/ 10 h 30"/>
                <a:gd name="T8" fmla="*/ 0 w 84"/>
                <a:gd name="T9" fmla="*/ 14 h 30"/>
                <a:gd name="T10" fmla="*/ 0 w 84"/>
                <a:gd name="T11" fmla="*/ 14 h 30"/>
                <a:gd name="T12" fmla="*/ 7 w 84"/>
                <a:gd name="T13" fmla="*/ 11 h 30"/>
                <a:gd name="T14" fmla="*/ 7 w 84"/>
                <a:gd name="T15" fmla="*/ 11 h 30"/>
                <a:gd name="T16" fmla="*/ 13 w 84"/>
                <a:gd name="T17" fmla="*/ 8 h 30"/>
                <a:gd name="T18" fmla="*/ 39 w 84"/>
                <a:gd name="T19" fmla="*/ 2 h 30"/>
                <a:gd name="T20" fmla="*/ 46 w 84"/>
                <a:gd name="T21" fmla="*/ 3 h 30"/>
                <a:gd name="T22" fmla="*/ 74 w 84"/>
                <a:gd name="T23" fmla="*/ 20 h 30"/>
                <a:gd name="T24" fmla="*/ 77 w 84"/>
                <a:gd name="T25" fmla="*/ 23 h 30"/>
                <a:gd name="T26" fmla="*/ 80 w 84"/>
                <a:gd name="T27" fmla="*/ 26 h 30"/>
                <a:gd name="T28" fmla="*/ 84 w 84"/>
                <a:gd name="T29" fmla="*/ 30 h 30"/>
                <a:gd name="T30" fmla="*/ 84 w 84"/>
                <a:gd name="T31" fmla="*/ 30 h 30"/>
                <a:gd name="T32" fmla="*/ 82 w 84"/>
                <a:gd name="T33" fmla="*/ 26 h 30"/>
                <a:gd name="T34" fmla="*/ 79 w 84"/>
                <a:gd name="T35" fmla="*/ 23 h 30"/>
                <a:gd name="T36" fmla="*/ 76 w 84"/>
                <a:gd name="T37" fmla="*/ 18 h 30"/>
                <a:gd name="T38" fmla="*/ 64 w 84"/>
                <a:gd name="T39" fmla="*/ 8 h 30"/>
                <a:gd name="T40" fmla="*/ 46 w 84"/>
                <a:gd name="T41" fmla="*/ 0 h 30"/>
                <a:gd name="T42" fmla="*/ 39 w 84"/>
                <a:gd name="T4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" h="30">
                  <a:moveTo>
                    <a:pt x="39" y="0"/>
                  </a:moveTo>
                  <a:cubicBezTo>
                    <a:pt x="28" y="0"/>
                    <a:pt x="18" y="3"/>
                    <a:pt x="12" y="7"/>
                  </a:cubicBezTo>
                  <a:cubicBezTo>
                    <a:pt x="9" y="8"/>
                    <a:pt x="7" y="9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" y="13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3" y="13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0"/>
                    <a:pt x="11" y="9"/>
                    <a:pt x="13" y="8"/>
                  </a:cubicBezTo>
                  <a:cubicBezTo>
                    <a:pt x="19" y="6"/>
                    <a:pt x="28" y="2"/>
                    <a:pt x="39" y="2"/>
                  </a:cubicBezTo>
                  <a:cubicBezTo>
                    <a:pt x="41" y="2"/>
                    <a:pt x="43" y="3"/>
                    <a:pt x="46" y="3"/>
                  </a:cubicBezTo>
                  <a:cubicBezTo>
                    <a:pt x="59" y="5"/>
                    <a:pt x="68" y="14"/>
                    <a:pt x="74" y="20"/>
                  </a:cubicBezTo>
                  <a:cubicBezTo>
                    <a:pt x="75" y="21"/>
                    <a:pt x="76" y="22"/>
                    <a:pt x="77" y="23"/>
                  </a:cubicBezTo>
                  <a:cubicBezTo>
                    <a:pt x="78" y="24"/>
                    <a:pt x="79" y="25"/>
                    <a:pt x="80" y="26"/>
                  </a:cubicBezTo>
                  <a:cubicBezTo>
                    <a:pt x="81" y="28"/>
                    <a:pt x="83" y="29"/>
                    <a:pt x="84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29"/>
                    <a:pt x="83" y="28"/>
                    <a:pt x="82" y="26"/>
                  </a:cubicBezTo>
                  <a:cubicBezTo>
                    <a:pt x="81" y="25"/>
                    <a:pt x="80" y="24"/>
                    <a:pt x="79" y="23"/>
                  </a:cubicBezTo>
                  <a:cubicBezTo>
                    <a:pt x="78" y="21"/>
                    <a:pt x="77" y="20"/>
                    <a:pt x="76" y="18"/>
                  </a:cubicBezTo>
                  <a:cubicBezTo>
                    <a:pt x="73" y="15"/>
                    <a:pt x="69" y="11"/>
                    <a:pt x="64" y="8"/>
                  </a:cubicBezTo>
                  <a:cubicBezTo>
                    <a:pt x="59" y="4"/>
                    <a:pt x="53" y="1"/>
                    <a:pt x="46" y="0"/>
                  </a:cubicBezTo>
                  <a:cubicBezTo>
                    <a:pt x="44" y="0"/>
                    <a:pt x="41" y="0"/>
                    <a:pt x="39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4" name="Freeform 222">
              <a:extLst>
                <a:ext uri="{FF2B5EF4-FFF2-40B4-BE49-F238E27FC236}">
                  <a16:creationId xmlns:a16="http://schemas.microsoft.com/office/drawing/2014/main" id="{937D94AB-C2DD-418F-A18F-10BED9E2C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329" y="4433887"/>
              <a:ext cx="2549525" cy="995363"/>
            </a:xfrm>
            <a:custGeom>
              <a:avLst/>
              <a:gdLst>
                <a:gd name="T0" fmla="*/ 378 w 675"/>
                <a:gd name="T1" fmla="*/ 0 h 264"/>
                <a:gd name="T2" fmla="*/ 343 w 675"/>
                <a:gd name="T3" fmla="*/ 72 h 264"/>
                <a:gd name="T4" fmla="*/ 106 w 675"/>
                <a:gd name="T5" fmla="*/ 17 h 264"/>
                <a:gd name="T6" fmla="*/ 10 w 675"/>
                <a:gd name="T7" fmla="*/ 78 h 264"/>
                <a:gd name="T8" fmla="*/ 55 w 675"/>
                <a:gd name="T9" fmla="*/ 207 h 264"/>
                <a:gd name="T10" fmla="*/ 387 w 675"/>
                <a:gd name="T11" fmla="*/ 264 h 264"/>
                <a:gd name="T12" fmla="*/ 496 w 675"/>
                <a:gd name="T13" fmla="*/ 264 h 264"/>
                <a:gd name="T14" fmla="*/ 675 w 675"/>
                <a:gd name="T15" fmla="*/ 29 h 264"/>
                <a:gd name="T16" fmla="*/ 646 w 675"/>
                <a:gd name="T17" fmla="*/ 6 h 264"/>
                <a:gd name="T18" fmla="*/ 378 w 675"/>
                <a:gd name="T19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5" h="264">
                  <a:moveTo>
                    <a:pt x="378" y="0"/>
                  </a:moveTo>
                  <a:cubicBezTo>
                    <a:pt x="343" y="72"/>
                    <a:pt x="343" y="72"/>
                    <a:pt x="343" y="72"/>
                  </a:cubicBezTo>
                  <a:cubicBezTo>
                    <a:pt x="343" y="72"/>
                    <a:pt x="154" y="15"/>
                    <a:pt x="106" y="17"/>
                  </a:cubicBezTo>
                  <a:cubicBezTo>
                    <a:pt x="59" y="20"/>
                    <a:pt x="20" y="39"/>
                    <a:pt x="10" y="78"/>
                  </a:cubicBezTo>
                  <a:cubicBezTo>
                    <a:pt x="1" y="117"/>
                    <a:pt x="0" y="170"/>
                    <a:pt x="55" y="207"/>
                  </a:cubicBezTo>
                  <a:cubicBezTo>
                    <a:pt x="111" y="244"/>
                    <a:pt x="387" y="264"/>
                    <a:pt x="387" y="264"/>
                  </a:cubicBezTo>
                  <a:cubicBezTo>
                    <a:pt x="496" y="264"/>
                    <a:pt x="496" y="264"/>
                    <a:pt x="496" y="264"/>
                  </a:cubicBezTo>
                  <a:cubicBezTo>
                    <a:pt x="675" y="29"/>
                    <a:pt x="675" y="29"/>
                    <a:pt x="675" y="29"/>
                  </a:cubicBezTo>
                  <a:cubicBezTo>
                    <a:pt x="646" y="6"/>
                    <a:pt x="646" y="6"/>
                    <a:pt x="646" y="6"/>
                  </a:cubicBezTo>
                  <a:lnTo>
                    <a:pt x="378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/>
            </a:p>
          </p:txBody>
        </p:sp>
        <p:sp>
          <p:nvSpPr>
            <p:cNvPr id="45" name="Freeform 223">
              <a:extLst>
                <a:ext uri="{FF2B5EF4-FFF2-40B4-BE49-F238E27FC236}">
                  <a16:creationId xmlns:a16="http://schemas.microsoft.com/office/drawing/2014/main" id="{65F89289-4318-492E-A310-409173184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9142" y="4614863"/>
              <a:ext cx="1246188" cy="419100"/>
            </a:xfrm>
            <a:custGeom>
              <a:avLst/>
              <a:gdLst>
                <a:gd name="T0" fmla="*/ 330 w 330"/>
                <a:gd name="T1" fmla="*/ 111 h 111"/>
                <a:gd name="T2" fmla="*/ 327 w 330"/>
                <a:gd name="T3" fmla="*/ 111 h 111"/>
                <a:gd name="T4" fmla="*/ 317 w 330"/>
                <a:gd name="T5" fmla="*/ 110 h 111"/>
                <a:gd name="T6" fmla="*/ 280 w 330"/>
                <a:gd name="T7" fmla="*/ 102 h 111"/>
                <a:gd name="T8" fmla="*/ 227 w 330"/>
                <a:gd name="T9" fmla="*/ 82 h 111"/>
                <a:gd name="T10" fmla="*/ 166 w 330"/>
                <a:gd name="T11" fmla="*/ 50 h 111"/>
                <a:gd name="T12" fmla="*/ 105 w 330"/>
                <a:gd name="T13" fmla="*/ 21 h 111"/>
                <a:gd name="T14" fmla="*/ 51 w 330"/>
                <a:gd name="T15" fmla="*/ 5 h 111"/>
                <a:gd name="T16" fmla="*/ 14 w 330"/>
                <a:gd name="T17" fmla="*/ 2 h 111"/>
                <a:gd name="T18" fmla="*/ 4 w 330"/>
                <a:gd name="T19" fmla="*/ 2 h 111"/>
                <a:gd name="T20" fmla="*/ 0 w 330"/>
                <a:gd name="T21" fmla="*/ 2 h 111"/>
                <a:gd name="T22" fmla="*/ 4 w 330"/>
                <a:gd name="T23" fmla="*/ 2 h 111"/>
                <a:gd name="T24" fmla="*/ 14 w 330"/>
                <a:gd name="T25" fmla="*/ 1 h 111"/>
                <a:gd name="T26" fmla="*/ 52 w 330"/>
                <a:gd name="T27" fmla="*/ 3 h 111"/>
                <a:gd name="T28" fmla="*/ 106 w 330"/>
                <a:gd name="T29" fmla="*/ 19 h 111"/>
                <a:gd name="T30" fmla="*/ 168 w 330"/>
                <a:gd name="T31" fmla="*/ 48 h 111"/>
                <a:gd name="T32" fmla="*/ 228 w 330"/>
                <a:gd name="T33" fmla="*/ 80 h 111"/>
                <a:gd name="T34" fmla="*/ 280 w 330"/>
                <a:gd name="T35" fmla="*/ 101 h 111"/>
                <a:gd name="T36" fmla="*/ 317 w 330"/>
                <a:gd name="T37" fmla="*/ 109 h 111"/>
                <a:gd name="T38" fmla="*/ 327 w 330"/>
                <a:gd name="T39" fmla="*/ 110 h 111"/>
                <a:gd name="T40" fmla="*/ 330 w 330"/>
                <a:gd name="T41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0" h="111">
                  <a:moveTo>
                    <a:pt x="330" y="111"/>
                  </a:moveTo>
                  <a:cubicBezTo>
                    <a:pt x="330" y="111"/>
                    <a:pt x="329" y="111"/>
                    <a:pt x="327" y="111"/>
                  </a:cubicBezTo>
                  <a:cubicBezTo>
                    <a:pt x="324" y="111"/>
                    <a:pt x="321" y="111"/>
                    <a:pt x="317" y="110"/>
                  </a:cubicBezTo>
                  <a:cubicBezTo>
                    <a:pt x="308" y="109"/>
                    <a:pt x="295" y="107"/>
                    <a:pt x="280" y="102"/>
                  </a:cubicBezTo>
                  <a:cubicBezTo>
                    <a:pt x="264" y="98"/>
                    <a:pt x="246" y="91"/>
                    <a:pt x="227" y="82"/>
                  </a:cubicBezTo>
                  <a:cubicBezTo>
                    <a:pt x="208" y="73"/>
                    <a:pt x="188" y="62"/>
                    <a:pt x="166" y="50"/>
                  </a:cubicBezTo>
                  <a:cubicBezTo>
                    <a:pt x="145" y="39"/>
                    <a:pt x="124" y="29"/>
                    <a:pt x="105" y="21"/>
                  </a:cubicBezTo>
                  <a:cubicBezTo>
                    <a:pt x="85" y="13"/>
                    <a:pt x="67" y="8"/>
                    <a:pt x="51" y="5"/>
                  </a:cubicBezTo>
                  <a:cubicBezTo>
                    <a:pt x="36" y="2"/>
                    <a:pt x="23" y="1"/>
                    <a:pt x="14" y="2"/>
                  </a:cubicBezTo>
                  <a:cubicBezTo>
                    <a:pt x="10" y="2"/>
                    <a:pt x="6" y="2"/>
                    <a:pt x="4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1" y="2"/>
                    <a:pt x="4" y="2"/>
                  </a:cubicBezTo>
                  <a:cubicBezTo>
                    <a:pt x="6" y="1"/>
                    <a:pt x="10" y="1"/>
                    <a:pt x="14" y="1"/>
                  </a:cubicBezTo>
                  <a:cubicBezTo>
                    <a:pt x="23" y="0"/>
                    <a:pt x="36" y="1"/>
                    <a:pt x="52" y="3"/>
                  </a:cubicBezTo>
                  <a:cubicBezTo>
                    <a:pt x="68" y="6"/>
                    <a:pt x="86" y="11"/>
                    <a:pt x="106" y="19"/>
                  </a:cubicBezTo>
                  <a:cubicBezTo>
                    <a:pt x="125" y="27"/>
                    <a:pt x="146" y="37"/>
                    <a:pt x="168" y="48"/>
                  </a:cubicBezTo>
                  <a:cubicBezTo>
                    <a:pt x="189" y="60"/>
                    <a:pt x="209" y="71"/>
                    <a:pt x="228" y="80"/>
                  </a:cubicBezTo>
                  <a:cubicBezTo>
                    <a:pt x="247" y="89"/>
                    <a:pt x="265" y="96"/>
                    <a:pt x="280" y="101"/>
                  </a:cubicBezTo>
                  <a:cubicBezTo>
                    <a:pt x="295" y="105"/>
                    <a:pt x="308" y="108"/>
                    <a:pt x="317" y="109"/>
                  </a:cubicBezTo>
                  <a:cubicBezTo>
                    <a:pt x="321" y="110"/>
                    <a:pt x="325" y="110"/>
                    <a:pt x="327" y="110"/>
                  </a:cubicBezTo>
                  <a:cubicBezTo>
                    <a:pt x="329" y="111"/>
                    <a:pt x="330" y="111"/>
                    <a:pt x="330" y="111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6" name="Freeform 224">
              <a:extLst>
                <a:ext uri="{FF2B5EF4-FFF2-40B4-BE49-F238E27FC236}">
                  <a16:creationId xmlns:a16="http://schemas.microsoft.com/office/drawing/2014/main" id="{1F44FE62-F410-4663-9CC2-EC3C8D0B6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5004" y="4298950"/>
              <a:ext cx="1882775" cy="1190625"/>
            </a:xfrm>
            <a:custGeom>
              <a:avLst/>
              <a:gdLst>
                <a:gd name="T0" fmla="*/ 145 w 499"/>
                <a:gd name="T1" fmla="*/ 281 h 316"/>
                <a:gd name="T2" fmla="*/ 442 w 499"/>
                <a:gd name="T3" fmla="*/ 127 h 316"/>
                <a:gd name="T4" fmla="*/ 408 w 499"/>
                <a:gd name="T5" fmla="*/ 2 h 316"/>
                <a:gd name="T6" fmla="*/ 324 w 499"/>
                <a:gd name="T7" fmla="*/ 2 h 316"/>
                <a:gd name="T8" fmla="*/ 0 w 499"/>
                <a:gd name="T9" fmla="*/ 209 h 316"/>
                <a:gd name="T10" fmla="*/ 51 w 499"/>
                <a:gd name="T11" fmla="*/ 316 h 316"/>
                <a:gd name="T12" fmla="*/ 145 w 499"/>
                <a:gd name="T13" fmla="*/ 28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9" h="316">
                  <a:moveTo>
                    <a:pt x="145" y="281"/>
                  </a:moveTo>
                  <a:cubicBezTo>
                    <a:pt x="181" y="267"/>
                    <a:pt x="373" y="206"/>
                    <a:pt x="442" y="127"/>
                  </a:cubicBezTo>
                  <a:cubicBezTo>
                    <a:pt x="499" y="61"/>
                    <a:pt x="408" y="2"/>
                    <a:pt x="408" y="2"/>
                  </a:cubicBezTo>
                  <a:cubicBezTo>
                    <a:pt x="408" y="2"/>
                    <a:pt x="345" y="0"/>
                    <a:pt x="324" y="2"/>
                  </a:cubicBezTo>
                  <a:cubicBezTo>
                    <a:pt x="302" y="4"/>
                    <a:pt x="0" y="209"/>
                    <a:pt x="0" y="209"/>
                  </a:cubicBezTo>
                  <a:cubicBezTo>
                    <a:pt x="0" y="209"/>
                    <a:pt x="53" y="312"/>
                    <a:pt x="51" y="316"/>
                  </a:cubicBezTo>
                  <a:lnTo>
                    <a:pt x="145" y="28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7" name="Freeform 225">
              <a:extLst>
                <a:ext uri="{FF2B5EF4-FFF2-40B4-BE49-F238E27FC236}">
                  <a16:creationId xmlns:a16="http://schemas.microsoft.com/office/drawing/2014/main" id="{40BF943B-6225-4B50-B914-067D07A3F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179" y="4494213"/>
              <a:ext cx="906463" cy="995363"/>
            </a:xfrm>
            <a:custGeom>
              <a:avLst/>
              <a:gdLst>
                <a:gd name="T0" fmla="*/ 239 w 240"/>
                <a:gd name="T1" fmla="*/ 0 h 264"/>
                <a:gd name="T2" fmla="*/ 239 w 240"/>
                <a:gd name="T3" fmla="*/ 1 h 264"/>
                <a:gd name="T4" fmla="*/ 236 w 240"/>
                <a:gd name="T5" fmla="*/ 3 h 264"/>
                <a:gd name="T6" fmla="*/ 226 w 240"/>
                <a:gd name="T7" fmla="*/ 9 h 264"/>
                <a:gd name="T8" fmla="*/ 190 w 240"/>
                <a:gd name="T9" fmla="*/ 32 h 264"/>
                <a:gd name="T10" fmla="*/ 68 w 240"/>
                <a:gd name="T11" fmla="*/ 109 h 264"/>
                <a:gd name="T12" fmla="*/ 2 w 240"/>
                <a:gd name="T13" fmla="*/ 150 h 264"/>
                <a:gd name="T14" fmla="*/ 3 w 240"/>
                <a:gd name="T15" fmla="*/ 149 h 264"/>
                <a:gd name="T16" fmla="*/ 37 w 240"/>
                <a:gd name="T17" fmla="*/ 232 h 264"/>
                <a:gd name="T18" fmla="*/ 47 w 240"/>
                <a:gd name="T19" fmla="*/ 256 h 264"/>
                <a:gd name="T20" fmla="*/ 49 w 240"/>
                <a:gd name="T21" fmla="*/ 262 h 264"/>
                <a:gd name="T22" fmla="*/ 50 w 240"/>
                <a:gd name="T23" fmla="*/ 264 h 264"/>
                <a:gd name="T24" fmla="*/ 49 w 240"/>
                <a:gd name="T25" fmla="*/ 262 h 264"/>
                <a:gd name="T26" fmla="*/ 46 w 240"/>
                <a:gd name="T27" fmla="*/ 256 h 264"/>
                <a:gd name="T28" fmla="*/ 36 w 240"/>
                <a:gd name="T29" fmla="*/ 232 h 264"/>
                <a:gd name="T30" fmla="*/ 1 w 240"/>
                <a:gd name="T31" fmla="*/ 149 h 264"/>
                <a:gd name="T32" fmla="*/ 0 w 240"/>
                <a:gd name="T33" fmla="*/ 149 h 264"/>
                <a:gd name="T34" fmla="*/ 1 w 240"/>
                <a:gd name="T35" fmla="*/ 148 h 264"/>
                <a:gd name="T36" fmla="*/ 67 w 240"/>
                <a:gd name="T37" fmla="*/ 107 h 264"/>
                <a:gd name="T38" fmla="*/ 189 w 240"/>
                <a:gd name="T39" fmla="*/ 31 h 264"/>
                <a:gd name="T40" fmla="*/ 226 w 240"/>
                <a:gd name="T41" fmla="*/ 8 h 264"/>
                <a:gd name="T42" fmla="*/ 236 w 240"/>
                <a:gd name="T43" fmla="*/ 2 h 264"/>
                <a:gd name="T44" fmla="*/ 239 w 240"/>
                <a:gd name="T45" fmla="*/ 1 h 264"/>
                <a:gd name="T46" fmla="*/ 239 w 240"/>
                <a:gd name="T47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0" h="264">
                  <a:moveTo>
                    <a:pt x="239" y="0"/>
                  </a:moveTo>
                  <a:cubicBezTo>
                    <a:pt x="240" y="0"/>
                    <a:pt x="239" y="1"/>
                    <a:pt x="239" y="1"/>
                  </a:cubicBezTo>
                  <a:cubicBezTo>
                    <a:pt x="238" y="1"/>
                    <a:pt x="237" y="2"/>
                    <a:pt x="236" y="3"/>
                  </a:cubicBezTo>
                  <a:cubicBezTo>
                    <a:pt x="234" y="4"/>
                    <a:pt x="230" y="6"/>
                    <a:pt x="226" y="9"/>
                  </a:cubicBezTo>
                  <a:cubicBezTo>
                    <a:pt x="217" y="15"/>
                    <a:pt x="205" y="23"/>
                    <a:pt x="190" y="32"/>
                  </a:cubicBezTo>
                  <a:cubicBezTo>
                    <a:pt x="158" y="52"/>
                    <a:pt x="116" y="79"/>
                    <a:pt x="68" y="109"/>
                  </a:cubicBezTo>
                  <a:cubicBezTo>
                    <a:pt x="45" y="123"/>
                    <a:pt x="23" y="137"/>
                    <a:pt x="2" y="150"/>
                  </a:cubicBezTo>
                  <a:cubicBezTo>
                    <a:pt x="3" y="149"/>
                    <a:pt x="3" y="149"/>
                    <a:pt x="3" y="149"/>
                  </a:cubicBezTo>
                  <a:cubicBezTo>
                    <a:pt x="17" y="182"/>
                    <a:pt x="29" y="211"/>
                    <a:pt x="37" y="232"/>
                  </a:cubicBezTo>
                  <a:cubicBezTo>
                    <a:pt x="41" y="242"/>
                    <a:pt x="45" y="250"/>
                    <a:pt x="47" y="256"/>
                  </a:cubicBezTo>
                  <a:cubicBezTo>
                    <a:pt x="48" y="258"/>
                    <a:pt x="49" y="260"/>
                    <a:pt x="49" y="262"/>
                  </a:cubicBezTo>
                  <a:cubicBezTo>
                    <a:pt x="50" y="263"/>
                    <a:pt x="50" y="264"/>
                    <a:pt x="50" y="264"/>
                  </a:cubicBezTo>
                  <a:cubicBezTo>
                    <a:pt x="50" y="264"/>
                    <a:pt x="50" y="264"/>
                    <a:pt x="49" y="262"/>
                  </a:cubicBezTo>
                  <a:cubicBezTo>
                    <a:pt x="48" y="261"/>
                    <a:pt x="47" y="258"/>
                    <a:pt x="46" y="256"/>
                  </a:cubicBezTo>
                  <a:cubicBezTo>
                    <a:pt x="44" y="250"/>
                    <a:pt x="40" y="242"/>
                    <a:pt x="36" y="232"/>
                  </a:cubicBezTo>
                  <a:cubicBezTo>
                    <a:pt x="27" y="212"/>
                    <a:pt x="15" y="183"/>
                    <a:pt x="1" y="149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21" y="135"/>
                    <a:pt x="44" y="121"/>
                    <a:pt x="67" y="107"/>
                  </a:cubicBezTo>
                  <a:cubicBezTo>
                    <a:pt x="114" y="77"/>
                    <a:pt x="157" y="51"/>
                    <a:pt x="189" y="31"/>
                  </a:cubicBezTo>
                  <a:cubicBezTo>
                    <a:pt x="204" y="22"/>
                    <a:pt x="217" y="14"/>
                    <a:pt x="226" y="8"/>
                  </a:cubicBezTo>
                  <a:cubicBezTo>
                    <a:pt x="230" y="6"/>
                    <a:pt x="233" y="4"/>
                    <a:pt x="236" y="2"/>
                  </a:cubicBezTo>
                  <a:cubicBezTo>
                    <a:pt x="237" y="2"/>
                    <a:pt x="238" y="1"/>
                    <a:pt x="239" y="1"/>
                  </a:cubicBezTo>
                  <a:cubicBezTo>
                    <a:pt x="239" y="0"/>
                    <a:pt x="239" y="0"/>
                    <a:pt x="239" y="0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8" name="Freeform 226">
              <a:extLst>
                <a:ext uri="{FF2B5EF4-FFF2-40B4-BE49-F238E27FC236}">
                  <a16:creationId xmlns:a16="http://schemas.microsoft.com/office/drawing/2014/main" id="{5BDA1054-395A-43E4-B38A-9DA0ABA19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9729" y="4694238"/>
              <a:ext cx="196850" cy="147638"/>
            </a:xfrm>
            <a:custGeom>
              <a:avLst/>
              <a:gdLst>
                <a:gd name="T0" fmla="*/ 52 w 52"/>
                <a:gd name="T1" fmla="*/ 38 h 39"/>
                <a:gd name="T2" fmla="*/ 43 w 52"/>
                <a:gd name="T3" fmla="*/ 35 h 39"/>
                <a:gd name="T4" fmla="*/ 23 w 52"/>
                <a:gd name="T5" fmla="*/ 23 h 39"/>
                <a:gd name="T6" fmla="*/ 6 w 52"/>
                <a:gd name="T7" fmla="*/ 8 h 39"/>
                <a:gd name="T8" fmla="*/ 0 w 52"/>
                <a:gd name="T9" fmla="*/ 0 h 39"/>
                <a:gd name="T10" fmla="*/ 25 w 52"/>
                <a:gd name="T11" fmla="*/ 21 h 39"/>
                <a:gd name="T12" fmla="*/ 52 w 52"/>
                <a:gd name="T13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9">
                  <a:moveTo>
                    <a:pt x="52" y="38"/>
                  </a:moveTo>
                  <a:cubicBezTo>
                    <a:pt x="52" y="39"/>
                    <a:pt x="48" y="37"/>
                    <a:pt x="43" y="35"/>
                  </a:cubicBezTo>
                  <a:cubicBezTo>
                    <a:pt x="38" y="32"/>
                    <a:pt x="30" y="28"/>
                    <a:pt x="23" y="23"/>
                  </a:cubicBezTo>
                  <a:cubicBezTo>
                    <a:pt x="16" y="18"/>
                    <a:pt x="10" y="12"/>
                    <a:pt x="6" y="8"/>
                  </a:cubicBezTo>
                  <a:cubicBezTo>
                    <a:pt x="2" y="3"/>
                    <a:pt x="0" y="0"/>
                    <a:pt x="0" y="0"/>
                  </a:cubicBezTo>
                  <a:cubicBezTo>
                    <a:pt x="0" y="0"/>
                    <a:pt x="10" y="11"/>
                    <a:pt x="25" y="21"/>
                  </a:cubicBezTo>
                  <a:cubicBezTo>
                    <a:pt x="39" y="32"/>
                    <a:pt x="52" y="38"/>
                    <a:pt x="52" y="38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9" name="Freeform 227">
              <a:extLst>
                <a:ext uri="{FF2B5EF4-FFF2-40B4-BE49-F238E27FC236}">
                  <a16:creationId xmlns:a16="http://schemas.microsoft.com/office/drawing/2014/main" id="{129449A6-3742-4194-9BF1-20DA26E8C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17" y="4516438"/>
              <a:ext cx="36513" cy="309563"/>
            </a:xfrm>
            <a:custGeom>
              <a:avLst/>
              <a:gdLst>
                <a:gd name="T0" fmla="*/ 2 w 10"/>
                <a:gd name="T1" fmla="*/ 0 h 82"/>
                <a:gd name="T2" fmla="*/ 2 w 10"/>
                <a:gd name="T3" fmla="*/ 12 h 82"/>
                <a:gd name="T4" fmla="*/ 4 w 10"/>
                <a:gd name="T5" fmla="*/ 41 h 82"/>
                <a:gd name="T6" fmla="*/ 8 w 10"/>
                <a:gd name="T7" fmla="*/ 70 h 82"/>
                <a:gd name="T8" fmla="*/ 9 w 10"/>
                <a:gd name="T9" fmla="*/ 82 h 82"/>
                <a:gd name="T10" fmla="*/ 6 w 10"/>
                <a:gd name="T11" fmla="*/ 70 h 82"/>
                <a:gd name="T12" fmla="*/ 1 w 10"/>
                <a:gd name="T13" fmla="*/ 41 h 82"/>
                <a:gd name="T14" fmla="*/ 1 w 10"/>
                <a:gd name="T15" fmla="*/ 12 h 82"/>
                <a:gd name="T16" fmla="*/ 2 w 10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82">
                  <a:moveTo>
                    <a:pt x="2" y="0"/>
                  </a:moveTo>
                  <a:cubicBezTo>
                    <a:pt x="2" y="0"/>
                    <a:pt x="2" y="4"/>
                    <a:pt x="2" y="12"/>
                  </a:cubicBezTo>
                  <a:cubicBezTo>
                    <a:pt x="3" y="19"/>
                    <a:pt x="3" y="30"/>
                    <a:pt x="4" y="41"/>
                  </a:cubicBezTo>
                  <a:cubicBezTo>
                    <a:pt x="5" y="52"/>
                    <a:pt x="6" y="62"/>
                    <a:pt x="8" y="70"/>
                  </a:cubicBezTo>
                  <a:cubicBezTo>
                    <a:pt x="9" y="77"/>
                    <a:pt x="10" y="81"/>
                    <a:pt x="9" y="82"/>
                  </a:cubicBezTo>
                  <a:cubicBezTo>
                    <a:pt x="9" y="82"/>
                    <a:pt x="8" y="77"/>
                    <a:pt x="6" y="70"/>
                  </a:cubicBezTo>
                  <a:cubicBezTo>
                    <a:pt x="4" y="63"/>
                    <a:pt x="3" y="52"/>
                    <a:pt x="1" y="41"/>
                  </a:cubicBezTo>
                  <a:cubicBezTo>
                    <a:pt x="0" y="30"/>
                    <a:pt x="0" y="19"/>
                    <a:pt x="1" y="12"/>
                  </a:cubicBezTo>
                  <a:cubicBezTo>
                    <a:pt x="1" y="4"/>
                    <a:pt x="2" y="0"/>
                    <a:pt x="2" y="0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0" name="Freeform 228">
              <a:extLst>
                <a:ext uri="{FF2B5EF4-FFF2-40B4-BE49-F238E27FC236}">
                  <a16:creationId xmlns:a16="http://schemas.microsoft.com/office/drawing/2014/main" id="{FCC90EFB-24B7-4125-B197-CE9D97A24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9967" y="4505325"/>
              <a:ext cx="87313" cy="84138"/>
            </a:xfrm>
            <a:custGeom>
              <a:avLst/>
              <a:gdLst>
                <a:gd name="T0" fmla="*/ 13 w 23"/>
                <a:gd name="T1" fmla="*/ 0 h 22"/>
                <a:gd name="T2" fmla="*/ 15 w 23"/>
                <a:gd name="T3" fmla="*/ 1 h 22"/>
                <a:gd name="T4" fmla="*/ 20 w 23"/>
                <a:gd name="T5" fmla="*/ 5 h 22"/>
                <a:gd name="T6" fmla="*/ 21 w 23"/>
                <a:gd name="T7" fmla="*/ 15 h 22"/>
                <a:gd name="T8" fmla="*/ 12 w 23"/>
                <a:gd name="T9" fmla="*/ 21 h 22"/>
                <a:gd name="T10" fmla="*/ 1 w 23"/>
                <a:gd name="T11" fmla="*/ 15 h 22"/>
                <a:gd name="T12" fmla="*/ 3 w 23"/>
                <a:gd name="T13" fmla="*/ 6 h 22"/>
                <a:gd name="T14" fmla="*/ 8 w 23"/>
                <a:gd name="T15" fmla="*/ 2 h 22"/>
                <a:gd name="T16" fmla="*/ 10 w 23"/>
                <a:gd name="T17" fmla="*/ 2 h 22"/>
                <a:gd name="T18" fmla="*/ 4 w 23"/>
                <a:gd name="T19" fmla="*/ 7 h 22"/>
                <a:gd name="T20" fmla="*/ 3 w 23"/>
                <a:gd name="T21" fmla="*/ 15 h 22"/>
                <a:gd name="T22" fmla="*/ 11 w 23"/>
                <a:gd name="T23" fmla="*/ 19 h 22"/>
                <a:gd name="T24" fmla="*/ 19 w 23"/>
                <a:gd name="T25" fmla="*/ 14 h 22"/>
                <a:gd name="T26" fmla="*/ 18 w 23"/>
                <a:gd name="T27" fmla="*/ 6 h 22"/>
                <a:gd name="T28" fmla="*/ 13 w 23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22">
                  <a:moveTo>
                    <a:pt x="13" y="0"/>
                  </a:moveTo>
                  <a:cubicBezTo>
                    <a:pt x="13" y="0"/>
                    <a:pt x="13" y="0"/>
                    <a:pt x="15" y="1"/>
                  </a:cubicBezTo>
                  <a:cubicBezTo>
                    <a:pt x="16" y="1"/>
                    <a:pt x="18" y="2"/>
                    <a:pt x="20" y="5"/>
                  </a:cubicBezTo>
                  <a:cubicBezTo>
                    <a:pt x="21" y="7"/>
                    <a:pt x="23" y="11"/>
                    <a:pt x="21" y="15"/>
                  </a:cubicBezTo>
                  <a:cubicBezTo>
                    <a:pt x="20" y="18"/>
                    <a:pt x="16" y="21"/>
                    <a:pt x="12" y="21"/>
                  </a:cubicBezTo>
                  <a:cubicBezTo>
                    <a:pt x="7" y="22"/>
                    <a:pt x="3" y="19"/>
                    <a:pt x="1" y="15"/>
                  </a:cubicBezTo>
                  <a:cubicBezTo>
                    <a:pt x="0" y="12"/>
                    <a:pt x="1" y="8"/>
                    <a:pt x="3" y="6"/>
                  </a:cubicBezTo>
                  <a:cubicBezTo>
                    <a:pt x="4" y="3"/>
                    <a:pt x="6" y="2"/>
                    <a:pt x="8" y="2"/>
                  </a:cubicBezTo>
                  <a:cubicBezTo>
                    <a:pt x="9" y="1"/>
                    <a:pt x="10" y="2"/>
                    <a:pt x="10" y="2"/>
                  </a:cubicBezTo>
                  <a:cubicBezTo>
                    <a:pt x="10" y="2"/>
                    <a:pt x="7" y="2"/>
                    <a:pt x="4" y="7"/>
                  </a:cubicBezTo>
                  <a:cubicBezTo>
                    <a:pt x="3" y="9"/>
                    <a:pt x="2" y="12"/>
                    <a:pt x="3" y="15"/>
                  </a:cubicBezTo>
                  <a:cubicBezTo>
                    <a:pt x="4" y="17"/>
                    <a:pt x="8" y="19"/>
                    <a:pt x="11" y="19"/>
                  </a:cubicBezTo>
                  <a:cubicBezTo>
                    <a:pt x="15" y="19"/>
                    <a:pt x="18" y="17"/>
                    <a:pt x="19" y="14"/>
                  </a:cubicBezTo>
                  <a:cubicBezTo>
                    <a:pt x="20" y="11"/>
                    <a:pt x="20" y="8"/>
                    <a:pt x="18" y="6"/>
                  </a:cubicBezTo>
                  <a:cubicBezTo>
                    <a:pt x="16" y="1"/>
                    <a:pt x="12" y="1"/>
                    <a:pt x="13" y="0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1" name="Freeform 231">
              <a:extLst>
                <a:ext uri="{FF2B5EF4-FFF2-40B4-BE49-F238E27FC236}">
                  <a16:creationId xmlns:a16="http://schemas.microsoft.com/office/drawing/2014/main" id="{6D67B4B1-3A86-486C-9C06-D5265C1CE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3142" y="3841750"/>
              <a:ext cx="641350" cy="361950"/>
            </a:xfrm>
            <a:custGeom>
              <a:avLst/>
              <a:gdLst>
                <a:gd name="T0" fmla="*/ 0 w 170"/>
                <a:gd name="T1" fmla="*/ 33 h 96"/>
                <a:gd name="T2" fmla="*/ 49 w 170"/>
                <a:gd name="T3" fmla="*/ 1 h 96"/>
                <a:gd name="T4" fmla="*/ 115 w 170"/>
                <a:gd name="T5" fmla="*/ 10 h 96"/>
                <a:gd name="T6" fmla="*/ 160 w 170"/>
                <a:gd name="T7" fmla="*/ 55 h 96"/>
                <a:gd name="T8" fmla="*/ 114 w 170"/>
                <a:gd name="T9" fmla="*/ 31 h 96"/>
                <a:gd name="T10" fmla="*/ 108 w 170"/>
                <a:gd name="T11" fmla="*/ 31 h 96"/>
                <a:gd name="T12" fmla="*/ 144 w 170"/>
                <a:gd name="T13" fmla="*/ 62 h 96"/>
                <a:gd name="T14" fmla="*/ 136 w 170"/>
                <a:gd name="T15" fmla="*/ 72 h 96"/>
                <a:gd name="T16" fmla="*/ 101 w 170"/>
                <a:gd name="T17" fmla="*/ 48 h 96"/>
                <a:gd name="T18" fmla="*/ 132 w 170"/>
                <a:gd name="T19" fmla="*/ 76 h 96"/>
                <a:gd name="T20" fmla="*/ 125 w 170"/>
                <a:gd name="T21" fmla="*/ 87 h 96"/>
                <a:gd name="T22" fmla="*/ 94 w 170"/>
                <a:gd name="T23" fmla="*/ 60 h 96"/>
                <a:gd name="T24" fmla="*/ 116 w 170"/>
                <a:gd name="T25" fmla="*/ 86 h 96"/>
                <a:gd name="T26" fmla="*/ 107 w 170"/>
                <a:gd name="T27" fmla="*/ 92 h 96"/>
                <a:gd name="T28" fmla="*/ 85 w 170"/>
                <a:gd name="T29" fmla="*/ 68 h 96"/>
                <a:gd name="T30" fmla="*/ 71 w 170"/>
                <a:gd name="T31" fmla="*/ 74 h 96"/>
                <a:gd name="T32" fmla="*/ 19 w 170"/>
                <a:gd name="T33" fmla="*/ 89 h 96"/>
                <a:gd name="T34" fmla="*/ 0 w 170"/>
                <a:gd name="T35" fmla="*/ 3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0" h="96">
                  <a:moveTo>
                    <a:pt x="0" y="33"/>
                  </a:moveTo>
                  <a:cubicBezTo>
                    <a:pt x="0" y="33"/>
                    <a:pt x="42" y="2"/>
                    <a:pt x="49" y="1"/>
                  </a:cubicBezTo>
                  <a:cubicBezTo>
                    <a:pt x="56" y="0"/>
                    <a:pt x="112" y="7"/>
                    <a:pt x="115" y="10"/>
                  </a:cubicBezTo>
                  <a:cubicBezTo>
                    <a:pt x="118" y="13"/>
                    <a:pt x="170" y="52"/>
                    <a:pt x="160" y="55"/>
                  </a:cubicBezTo>
                  <a:cubicBezTo>
                    <a:pt x="150" y="59"/>
                    <a:pt x="114" y="31"/>
                    <a:pt x="114" y="31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8" y="31"/>
                    <a:pt x="139" y="54"/>
                    <a:pt x="144" y="62"/>
                  </a:cubicBezTo>
                  <a:cubicBezTo>
                    <a:pt x="148" y="69"/>
                    <a:pt x="142" y="76"/>
                    <a:pt x="136" y="72"/>
                  </a:cubicBezTo>
                  <a:cubicBezTo>
                    <a:pt x="130" y="68"/>
                    <a:pt x="104" y="47"/>
                    <a:pt x="101" y="48"/>
                  </a:cubicBezTo>
                  <a:cubicBezTo>
                    <a:pt x="99" y="48"/>
                    <a:pt x="129" y="72"/>
                    <a:pt x="132" y="76"/>
                  </a:cubicBezTo>
                  <a:cubicBezTo>
                    <a:pt x="135" y="82"/>
                    <a:pt x="131" y="91"/>
                    <a:pt x="125" y="87"/>
                  </a:cubicBezTo>
                  <a:cubicBezTo>
                    <a:pt x="122" y="85"/>
                    <a:pt x="94" y="60"/>
                    <a:pt x="94" y="60"/>
                  </a:cubicBezTo>
                  <a:cubicBezTo>
                    <a:pt x="94" y="60"/>
                    <a:pt x="114" y="83"/>
                    <a:pt x="116" y="86"/>
                  </a:cubicBezTo>
                  <a:cubicBezTo>
                    <a:pt x="117" y="92"/>
                    <a:pt x="112" y="96"/>
                    <a:pt x="107" y="92"/>
                  </a:cubicBezTo>
                  <a:cubicBezTo>
                    <a:pt x="103" y="89"/>
                    <a:pt x="90" y="71"/>
                    <a:pt x="85" y="68"/>
                  </a:cubicBezTo>
                  <a:cubicBezTo>
                    <a:pt x="85" y="68"/>
                    <a:pt x="80" y="66"/>
                    <a:pt x="71" y="74"/>
                  </a:cubicBezTo>
                  <a:cubicBezTo>
                    <a:pt x="62" y="81"/>
                    <a:pt x="19" y="89"/>
                    <a:pt x="19" y="89"/>
                  </a:cubicBezTo>
                  <a:lnTo>
                    <a:pt x="0" y="33"/>
                  </a:lnTo>
                  <a:close/>
                </a:path>
              </a:pathLst>
            </a:custGeom>
            <a:solidFill>
              <a:srgbClr val="FFB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2" name="Freeform 232">
              <a:extLst>
                <a:ext uri="{FF2B5EF4-FFF2-40B4-BE49-F238E27FC236}">
                  <a16:creationId xmlns:a16="http://schemas.microsoft.com/office/drawing/2014/main" id="{5E0229E8-7614-4595-A607-BC9CE2920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2354" y="3913188"/>
              <a:ext cx="301625" cy="125413"/>
            </a:xfrm>
            <a:custGeom>
              <a:avLst/>
              <a:gdLst>
                <a:gd name="T0" fmla="*/ 0 w 80"/>
                <a:gd name="T1" fmla="*/ 22 h 33"/>
                <a:gd name="T2" fmla="*/ 13 w 80"/>
                <a:gd name="T3" fmla="*/ 28 h 33"/>
                <a:gd name="T4" fmla="*/ 28 w 80"/>
                <a:gd name="T5" fmla="*/ 25 h 33"/>
                <a:gd name="T6" fmla="*/ 75 w 80"/>
                <a:gd name="T7" fmla="*/ 31 h 33"/>
                <a:gd name="T8" fmla="*/ 80 w 80"/>
                <a:gd name="T9" fmla="*/ 27 h 33"/>
                <a:gd name="T10" fmla="*/ 76 w 80"/>
                <a:gd name="T11" fmla="*/ 23 h 33"/>
                <a:gd name="T12" fmla="*/ 29 w 8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33">
                  <a:moveTo>
                    <a:pt x="0" y="22"/>
                  </a:moveTo>
                  <a:cubicBezTo>
                    <a:pt x="2" y="27"/>
                    <a:pt x="8" y="29"/>
                    <a:pt x="13" y="28"/>
                  </a:cubicBezTo>
                  <a:cubicBezTo>
                    <a:pt x="18" y="28"/>
                    <a:pt x="23" y="26"/>
                    <a:pt x="28" y="25"/>
                  </a:cubicBezTo>
                  <a:cubicBezTo>
                    <a:pt x="44" y="23"/>
                    <a:pt x="60" y="33"/>
                    <a:pt x="75" y="31"/>
                  </a:cubicBezTo>
                  <a:cubicBezTo>
                    <a:pt x="77" y="30"/>
                    <a:pt x="80" y="29"/>
                    <a:pt x="80" y="27"/>
                  </a:cubicBezTo>
                  <a:cubicBezTo>
                    <a:pt x="80" y="25"/>
                    <a:pt x="78" y="23"/>
                    <a:pt x="76" y="23"/>
                  </a:cubicBezTo>
                  <a:cubicBezTo>
                    <a:pt x="60" y="15"/>
                    <a:pt x="45" y="7"/>
                    <a:pt x="29" y="0"/>
                  </a:cubicBezTo>
                </a:path>
              </a:pathLst>
            </a:custGeom>
            <a:solidFill>
              <a:srgbClr val="FFB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3" name="Freeform 233">
              <a:extLst>
                <a:ext uri="{FF2B5EF4-FFF2-40B4-BE49-F238E27FC236}">
                  <a16:creationId xmlns:a16="http://schemas.microsoft.com/office/drawing/2014/main" id="{0544AFEE-B69F-470F-8DA2-AA70324FD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2354" y="3910013"/>
              <a:ext cx="309563" cy="128588"/>
            </a:xfrm>
            <a:custGeom>
              <a:avLst/>
              <a:gdLst>
                <a:gd name="T0" fmla="*/ 29 w 82"/>
                <a:gd name="T1" fmla="*/ 1 h 34"/>
                <a:gd name="T2" fmla="*/ 34 w 82"/>
                <a:gd name="T3" fmla="*/ 3 h 34"/>
                <a:gd name="T4" fmla="*/ 48 w 82"/>
                <a:gd name="T5" fmla="*/ 9 h 34"/>
                <a:gd name="T6" fmla="*/ 69 w 82"/>
                <a:gd name="T7" fmla="*/ 19 h 34"/>
                <a:gd name="T8" fmla="*/ 75 w 82"/>
                <a:gd name="T9" fmla="*/ 21 h 34"/>
                <a:gd name="T10" fmla="*/ 81 w 82"/>
                <a:gd name="T11" fmla="*/ 26 h 34"/>
                <a:gd name="T12" fmla="*/ 80 w 82"/>
                <a:gd name="T13" fmla="*/ 31 h 34"/>
                <a:gd name="T14" fmla="*/ 76 w 82"/>
                <a:gd name="T15" fmla="*/ 33 h 34"/>
                <a:gd name="T16" fmla="*/ 68 w 82"/>
                <a:gd name="T17" fmla="*/ 33 h 34"/>
                <a:gd name="T18" fmla="*/ 40 w 82"/>
                <a:gd name="T19" fmla="*/ 28 h 34"/>
                <a:gd name="T20" fmla="*/ 29 w 82"/>
                <a:gd name="T21" fmla="*/ 27 h 34"/>
                <a:gd name="T22" fmla="*/ 18 w 82"/>
                <a:gd name="T23" fmla="*/ 30 h 34"/>
                <a:gd name="T24" fmla="*/ 3 w 82"/>
                <a:gd name="T25" fmla="*/ 27 h 34"/>
                <a:gd name="T26" fmla="*/ 0 w 82"/>
                <a:gd name="T27" fmla="*/ 23 h 34"/>
                <a:gd name="T28" fmla="*/ 4 w 82"/>
                <a:gd name="T29" fmla="*/ 26 h 34"/>
                <a:gd name="T30" fmla="*/ 18 w 82"/>
                <a:gd name="T31" fmla="*/ 27 h 34"/>
                <a:gd name="T32" fmla="*/ 28 w 82"/>
                <a:gd name="T33" fmla="*/ 25 h 34"/>
                <a:gd name="T34" fmla="*/ 41 w 82"/>
                <a:gd name="T35" fmla="*/ 25 h 34"/>
                <a:gd name="T36" fmla="*/ 68 w 82"/>
                <a:gd name="T37" fmla="*/ 31 h 34"/>
                <a:gd name="T38" fmla="*/ 75 w 82"/>
                <a:gd name="T39" fmla="*/ 30 h 34"/>
                <a:gd name="T40" fmla="*/ 78 w 82"/>
                <a:gd name="T41" fmla="*/ 27 h 34"/>
                <a:gd name="T42" fmla="*/ 74 w 82"/>
                <a:gd name="T43" fmla="*/ 24 h 34"/>
                <a:gd name="T44" fmla="*/ 68 w 82"/>
                <a:gd name="T45" fmla="*/ 21 h 34"/>
                <a:gd name="T46" fmla="*/ 47 w 82"/>
                <a:gd name="T47" fmla="*/ 11 h 34"/>
                <a:gd name="T48" fmla="*/ 34 w 82"/>
                <a:gd name="T49" fmla="*/ 4 h 34"/>
                <a:gd name="T50" fmla="*/ 29 w 82"/>
                <a:gd name="T5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34">
                  <a:moveTo>
                    <a:pt x="29" y="1"/>
                  </a:moveTo>
                  <a:cubicBezTo>
                    <a:pt x="29" y="0"/>
                    <a:pt x="31" y="1"/>
                    <a:pt x="34" y="3"/>
                  </a:cubicBezTo>
                  <a:cubicBezTo>
                    <a:pt x="38" y="4"/>
                    <a:pt x="42" y="6"/>
                    <a:pt x="48" y="9"/>
                  </a:cubicBezTo>
                  <a:cubicBezTo>
                    <a:pt x="54" y="12"/>
                    <a:pt x="61" y="15"/>
                    <a:pt x="69" y="19"/>
                  </a:cubicBezTo>
                  <a:cubicBezTo>
                    <a:pt x="71" y="20"/>
                    <a:pt x="73" y="21"/>
                    <a:pt x="75" y="21"/>
                  </a:cubicBezTo>
                  <a:cubicBezTo>
                    <a:pt x="77" y="23"/>
                    <a:pt x="80" y="23"/>
                    <a:pt x="81" y="26"/>
                  </a:cubicBezTo>
                  <a:cubicBezTo>
                    <a:pt x="82" y="28"/>
                    <a:pt x="81" y="30"/>
                    <a:pt x="80" y="31"/>
                  </a:cubicBezTo>
                  <a:cubicBezTo>
                    <a:pt x="78" y="32"/>
                    <a:pt x="77" y="33"/>
                    <a:pt x="76" y="33"/>
                  </a:cubicBezTo>
                  <a:cubicBezTo>
                    <a:pt x="73" y="33"/>
                    <a:pt x="71" y="34"/>
                    <a:pt x="68" y="33"/>
                  </a:cubicBezTo>
                  <a:cubicBezTo>
                    <a:pt x="58" y="33"/>
                    <a:pt x="49" y="29"/>
                    <a:pt x="40" y="28"/>
                  </a:cubicBezTo>
                  <a:cubicBezTo>
                    <a:pt x="36" y="27"/>
                    <a:pt x="32" y="27"/>
                    <a:pt x="29" y="27"/>
                  </a:cubicBezTo>
                  <a:cubicBezTo>
                    <a:pt x="25" y="28"/>
                    <a:pt x="22" y="29"/>
                    <a:pt x="18" y="30"/>
                  </a:cubicBezTo>
                  <a:cubicBezTo>
                    <a:pt x="12" y="31"/>
                    <a:pt x="6" y="30"/>
                    <a:pt x="3" y="27"/>
                  </a:cubicBezTo>
                  <a:cubicBezTo>
                    <a:pt x="0" y="25"/>
                    <a:pt x="0" y="23"/>
                    <a:pt x="0" y="23"/>
                  </a:cubicBezTo>
                  <a:cubicBezTo>
                    <a:pt x="0" y="22"/>
                    <a:pt x="1" y="25"/>
                    <a:pt x="4" y="26"/>
                  </a:cubicBezTo>
                  <a:cubicBezTo>
                    <a:pt x="7" y="28"/>
                    <a:pt x="12" y="29"/>
                    <a:pt x="18" y="27"/>
                  </a:cubicBezTo>
                  <a:cubicBezTo>
                    <a:pt x="21" y="27"/>
                    <a:pt x="24" y="26"/>
                    <a:pt x="28" y="25"/>
                  </a:cubicBezTo>
                  <a:cubicBezTo>
                    <a:pt x="32" y="24"/>
                    <a:pt x="37" y="25"/>
                    <a:pt x="41" y="25"/>
                  </a:cubicBezTo>
                  <a:cubicBezTo>
                    <a:pt x="50" y="27"/>
                    <a:pt x="59" y="30"/>
                    <a:pt x="68" y="31"/>
                  </a:cubicBezTo>
                  <a:cubicBezTo>
                    <a:pt x="70" y="31"/>
                    <a:pt x="73" y="30"/>
                    <a:pt x="75" y="30"/>
                  </a:cubicBezTo>
                  <a:cubicBezTo>
                    <a:pt x="77" y="30"/>
                    <a:pt x="79" y="28"/>
                    <a:pt x="78" y="27"/>
                  </a:cubicBezTo>
                  <a:cubicBezTo>
                    <a:pt x="78" y="26"/>
                    <a:pt x="76" y="25"/>
                    <a:pt x="74" y="24"/>
                  </a:cubicBezTo>
                  <a:cubicBezTo>
                    <a:pt x="72" y="23"/>
                    <a:pt x="70" y="22"/>
                    <a:pt x="68" y="21"/>
                  </a:cubicBezTo>
                  <a:cubicBezTo>
                    <a:pt x="60" y="17"/>
                    <a:pt x="53" y="14"/>
                    <a:pt x="47" y="11"/>
                  </a:cubicBezTo>
                  <a:cubicBezTo>
                    <a:pt x="42" y="8"/>
                    <a:pt x="37" y="5"/>
                    <a:pt x="34" y="4"/>
                  </a:cubicBezTo>
                  <a:cubicBezTo>
                    <a:pt x="31" y="2"/>
                    <a:pt x="29" y="1"/>
                    <a:pt x="29" y="1"/>
                  </a:cubicBezTo>
                </a:path>
              </a:pathLst>
            </a:custGeom>
            <a:solidFill>
              <a:srgbClr val="FF99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4" name="Freeform 234">
              <a:extLst>
                <a:ext uri="{FF2B5EF4-FFF2-40B4-BE49-F238E27FC236}">
                  <a16:creationId xmlns:a16="http://schemas.microsoft.com/office/drawing/2014/main" id="{E8EFBAD5-ECA9-462D-A5AD-6C3563AB7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6992" y="3940175"/>
              <a:ext cx="279400" cy="112713"/>
            </a:xfrm>
            <a:custGeom>
              <a:avLst/>
              <a:gdLst>
                <a:gd name="T0" fmla="*/ 73 w 74"/>
                <a:gd name="T1" fmla="*/ 29 h 30"/>
                <a:gd name="T2" fmla="*/ 62 w 74"/>
                <a:gd name="T3" fmla="*/ 27 h 30"/>
                <a:gd name="T4" fmla="*/ 50 w 74"/>
                <a:gd name="T5" fmla="*/ 22 h 30"/>
                <a:gd name="T6" fmla="*/ 37 w 74"/>
                <a:gd name="T7" fmla="*/ 12 h 30"/>
                <a:gd name="T8" fmla="*/ 27 w 74"/>
                <a:gd name="T9" fmla="*/ 6 h 30"/>
                <a:gd name="T10" fmla="*/ 28 w 74"/>
                <a:gd name="T11" fmla="*/ 6 h 30"/>
                <a:gd name="T12" fmla="*/ 0 w 74"/>
                <a:gd name="T13" fmla="*/ 1 h 30"/>
                <a:gd name="T14" fmla="*/ 28 w 74"/>
                <a:gd name="T15" fmla="*/ 3 h 30"/>
                <a:gd name="T16" fmla="*/ 29 w 74"/>
                <a:gd name="T17" fmla="*/ 3 h 30"/>
                <a:gd name="T18" fmla="*/ 29 w 74"/>
                <a:gd name="T19" fmla="*/ 3 h 30"/>
                <a:gd name="T20" fmla="*/ 39 w 74"/>
                <a:gd name="T21" fmla="*/ 10 h 30"/>
                <a:gd name="T22" fmla="*/ 51 w 74"/>
                <a:gd name="T23" fmla="*/ 19 h 30"/>
                <a:gd name="T24" fmla="*/ 63 w 74"/>
                <a:gd name="T25" fmla="*/ 25 h 30"/>
                <a:gd name="T26" fmla="*/ 73 w 74"/>
                <a:gd name="T27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30">
                  <a:moveTo>
                    <a:pt x="73" y="29"/>
                  </a:moveTo>
                  <a:cubicBezTo>
                    <a:pt x="73" y="30"/>
                    <a:pt x="69" y="29"/>
                    <a:pt x="62" y="27"/>
                  </a:cubicBezTo>
                  <a:cubicBezTo>
                    <a:pt x="58" y="26"/>
                    <a:pt x="54" y="24"/>
                    <a:pt x="50" y="22"/>
                  </a:cubicBezTo>
                  <a:cubicBezTo>
                    <a:pt x="46" y="19"/>
                    <a:pt x="42" y="16"/>
                    <a:pt x="37" y="12"/>
                  </a:cubicBezTo>
                  <a:cubicBezTo>
                    <a:pt x="34" y="10"/>
                    <a:pt x="30" y="8"/>
                    <a:pt x="27" y="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11" y="4"/>
                    <a:pt x="0" y="2"/>
                    <a:pt x="0" y="1"/>
                  </a:cubicBezTo>
                  <a:cubicBezTo>
                    <a:pt x="0" y="0"/>
                    <a:pt x="12" y="1"/>
                    <a:pt x="28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2" y="5"/>
                    <a:pt x="35" y="8"/>
                    <a:pt x="39" y="10"/>
                  </a:cubicBezTo>
                  <a:cubicBezTo>
                    <a:pt x="43" y="13"/>
                    <a:pt x="47" y="16"/>
                    <a:pt x="51" y="19"/>
                  </a:cubicBezTo>
                  <a:cubicBezTo>
                    <a:pt x="55" y="22"/>
                    <a:pt x="59" y="24"/>
                    <a:pt x="63" y="25"/>
                  </a:cubicBezTo>
                  <a:cubicBezTo>
                    <a:pt x="69" y="28"/>
                    <a:pt x="74" y="29"/>
                    <a:pt x="73" y="29"/>
                  </a:cubicBezTo>
                </a:path>
              </a:pathLst>
            </a:custGeom>
            <a:solidFill>
              <a:srgbClr val="FF99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5" name="Freeform 235">
              <a:extLst>
                <a:ext uri="{FF2B5EF4-FFF2-40B4-BE49-F238E27FC236}">
                  <a16:creationId xmlns:a16="http://schemas.microsoft.com/office/drawing/2014/main" id="{79BCE401-494F-4541-8807-9F94B1554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617" y="5138738"/>
              <a:ext cx="857250" cy="366713"/>
            </a:xfrm>
            <a:custGeom>
              <a:avLst/>
              <a:gdLst>
                <a:gd name="T0" fmla="*/ 192 w 227"/>
                <a:gd name="T1" fmla="*/ 0 h 97"/>
                <a:gd name="T2" fmla="*/ 11 w 227"/>
                <a:gd name="T3" fmla="*/ 51 h 97"/>
                <a:gd name="T4" fmla="*/ 19 w 227"/>
                <a:gd name="T5" fmla="*/ 92 h 97"/>
                <a:gd name="T6" fmla="*/ 168 w 227"/>
                <a:gd name="T7" fmla="*/ 96 h 97"/>
                <a:gd name="T8" fmla="*/ 227 w 227"/>
                <a:gd name="T9" fmla="*/ 78 h 97"/>
                <a:gd name="T10" fmla="*/ 192 w 227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7" h="97">
                  <a:moveTo>
                    <a:pt x="192" y="0"/>
                  </a:moveTo>
                  <a:cubicBezTo>
                    <a:pt x="192" y="0"/>
                    <a:pt x="18" y="48"/>
                    <a:pt x="11" y="51"/>
                  </a:cubicBezTo>
                  <a:cubicBezTo>
                    <a:pt x="0" y="54"/>
                    <a:pt x="2" y="93"/>
                    <a:pt x="19" y="92"/>
                  </a:cubicBezTo>
                  <a:cubicBezTo>
                    <a:pt x="26" y="92"/>
                    <a:pt x="152" y="97"/>
                    <a:pt x="168" y="96"/>
                  </a:cubicBezTo>
                  <a:cubicBezTo>
                    <a:pt x="184" y="95"/>
                    <a:pt x="227" y="78"/>
                    <a:pt x="227" y="78"/>
                  </a:cubicBezTo>
                  <a:lnTo>
                    <a:pt x="1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6" name="Freeform 236">
              <a:extLst>
                <a:ext uri="{FF2B5EF4-FFF2-40B4-BE49-F238E27FC236}">
                  <a16:creationId xmlns:a16="http://schemas.microsoft.com/office/drawing/2014/main" id="{ED610F8B-BF05-4B00-AFF3-ACCD89AB5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679" y="5256213"/>
              <a:ext cx="79375" cy="136525"/>
            </a:xfrm>
            <a:custGeom>
              <a:avLst/>
              <a:gdLst>
                <a:gd name="T0" fmla="*/ 21 w 21"/>
                <a:gd name="T1" fmla="*/ 35 h 36"/>
                <a:gd name="T2" fmla="*/ 13 w 21"/>
                <a:gd name="T3" fmla="*/ 17 h 36"/>
                <a:gd name="T4" fmla="*/ 1 w 21"/>
                <a:gd name="T5" fmla="*/ 1 h 36"/>
                <a:gd name="T6" fmla="*/ 15 w 21"/>
                <a:gd name="T7" fmla="*/ 15 h 36"/>
                <a:gd name="T8" fmla="*/ 21 w 21"/>
                <a:gd name="T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6">
                  <a:moveTo>
                    <a:pt x="21" y="35"/>
                  </a:moveTo>
                  <a:cubicBezTo>
                    <a:pt x="20" y="36"/>
                    <a:pt x="19" y="26"/>
                    <a:pt x="13" y="17"/>
                  </a:cubicBezTo>
                  <a:cubicBezTo>
                    <a:pt x="7" y="7"/>
                    <a:pt x="0" y="1"/>
                    <a:pt x="1" y="1"/>
                  </a:cubicBezTo>
                  <a:cubicBezTo>
                    <a:pt x="1" y="0"/>
                    <a:pt x="10" y="5"/>
                    <a:pt x="15" y="15"/>
                  </a:cubicBezTo>
                  <a:cubicBezTo>
                    <a:pt x="21" y="26"/>
                    <a:pt x="21" y="36"/>
                    <a:pt x="21" y="35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7" name="Freeform 237">
              <a:extLst>
                <a:ext uri="{FF2B5EF4-FFF2-40B4-BE49-F238E27FC236}">
                  <a16:creationId xmlns:a16="http://schemas.microsoft.com/office/drawing/2014/main" id="{5B4E0242-97BC-437D-AA45-53D7B4582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054" y="5230813"/>
              <a:ext cx="71438" cy="127000"/>
            </a:xfrm>
            <a:custGeom>
              <a:avLst/>
              <a:gdLst>
                <a:gd name="T0" fmla="*/ 18 w 19"/>
                <a:gd name="T1" fmla="*/ 34 h 34"/>
                <a:gd name="T2" fmla="*/ 11 w 19"/>
                <a:gd name="T3" fmla="*/ 17 h 34"/>
                <a:gd name="T4" fmla="*/ 1 w 19"/>
                <a:gd name="T5" fmla="*/ 1 h 34"/>
                <a:gd name="T6" fmla="*/ 13 w 19"/>
                <a:gd name="T7" fmla="*/ 16 h 34"/>
                <a:gd name="T8" fmla="*/ 18 w 19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34">
                  <a:moveTo>
                    <a:pt x="18" y="34"/>
                  </a:moveTo>
                  <a:cubicBezTo>
                    <a:pt x="17" y="34"/>
                    <a:pt x="15" y="26"/>
                    <a:pt x="11" y="17"/>
                  </a:cubicBezTo>
                  <a:cubicBezTo>
                    <a:pt x="6" y="8"/>
                    <a:pt x="0" y="2"/>
                    <a:pt x="1" y="1"/>
                  </a:cubicBezTo>
                  <a:cubicBezTo>
                    <a:pt x="2" y="0"/>
                    <a:pt x="8" y="6"/>
                    <a:pt x="13" y="16"/>
                  </a:cubicBezTo>
                  <a:cubicBezTo>
                    <a:pt x="18" y="25"/>
                    <a:pt x="19" y="34"/>
                    <a:pt x="18" y="34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8" name="Freeform 238">
              <a:extLst>
                <a:ext uri="{FF2B5EF4-FFF2-40B4-BE49-F238E27FC236}">
                  <a16:creationId xmlns:a16="http://schemas.microsoft.com/office/drawing/2014/main" id="{405B5077-7065-43CB-BF52-151750F1E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429" y="5207000"/>
              <a:ext cx="65088" cy="136525"/>
            </a:xfrm>
            <a:custGeom>
              <a:avLst/>
              <a:gdLst>
                <a:gd name="T0" fmla="*/ 14 w 17"/>
                <a:gd name="T1" fmla="*/ 36 h 36"/>
                <a:gd name="T2" fmla="*/ 10 w 17"/>
                <a:gd name="T3" fmla="*/ 17 h 36"/>
                <a:gd name="T4" fmla="*/ 0 w 17"/>
                <a:gd name="T5" fmla="*/ 1 h 36"/>
                <a:gd name="T6" fmla="*/ 12 w 17"/>
                <a:gd name="T7" fmla="*/ 16 h 36"/>
                <a:gd name="T8" fmla="*/ 14 w 17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6">
                  <a:moveTo>
                    <a:pt x="14" y="36"/>
                  </a:moveTo>
                  <a:cubicBezTo>
                    <a:pt x="13" y="36"/>
                    <a:pt x="14" y="27"/>
                    <a:pt x="10" y="17"/>
                  </a:cubicBezTo>
                  <a:cubicBezTo>
                    <a:pt x="6" y="8"/>
                    <a:pt x="0" y="2"/>
                    <a:pt x="0" y="1"/>
                  </a:cubicBezTo>
                  <a:cubicBezTo>
                    <a:pt x="1" y="0"/>
                    <a:pt x="8" y="6"/>
                    <a:pt x="12" y="16"/>
                  </a:cubicBezTo>
                  <a:cubicBezTo>
                    <a:pt x="17" y="27"/>
                    <a:pt x="15" y="36"/>
                    <a:pt x="14" y="36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9" name="Freeform 239">
              <a:extLst>
                <a:ext uri="{FF2B5EF4-FFF2-40B4-BE49-F238E27FC236}">
                  <a16:creationId xmlns:a16="http://schemas.microsoft.com/office/drawing/2014/main" id="{6890E97F-DDE8-46C1-BBC9-A8C320497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242" y="5283200"/>
              <a:ext cx="60325" cy="115888"/>
            </a:xfrm>
            <a:custGeom>
              <a:avLst/>
              <a:gdLst>
                <a:gd name="T0" fmla="*/ 13 w 16"/>
                <a:gd name="T1" fmla="*/ 30 h 31"/>
                <a:gd name="T2" fmla="*/ 9 w 16"/>
                <a:gd name="T3" fmla="*/ 15 h 31"/>
                <a:gd name="T4" fmla="*/ 1 w 16"/>
                <a:gd name="T5" fmla="*/ 1 h 31"/>
                <a:gd name="T6" fmla="*/ 12 w 16"/>
                <a:gd name="T7" fmla="*/ 14 h 31"/>
                <a:gd name="T8" fmla="*/ 13 w 16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31">
                  <a:moveTo>
                    <a:pt x="13" y="30"/>
                  </a:moveTo>
                  <a:cubicBezTo>
                    <a:pt x="12" y="30"/>
                    <a:pt x="13" y="23"/>
                    <a:pt x="9" y="15"/>
                  </a:cubicBezTo>
                  <a:cubicBezTo>
                    <a:pt x="6" y="6"/>
                    <a:pt x="0" y="2"/>
                    <a:pt x="1" y="1"/>
                  </a:cubicBezTo>
                  <a:cubicBezTo>
                    <a:pt x="1" y="0"/>
                    <a:pt x="8" y="4"/>
                    <a:pt x="12" y="14"/>
                  </a:cubicBezTo>
                  <a:cubicBezTo>
                    <a:pt x="16" y="23"/>
                    <a:pt x="14" y="31"/>
                    <a:pt x="13" y="3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0" name="Freeform 240">
              <a:extLst>
                <a:ext uri="{FF2B5EF4-FFF2-40B4-BE49-F238E27FC236}">
                  <a16:creationId xmlns:a16="http://schemas.microsoft.com/office/drawing/2014/main" id="{BDB63090-CECC-40E6-B398-11B50FD44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217" y="5426075"/>
              <a:ext cx="709613" cy="60325"/>
            </a:xfrm>
            <a:custGeom>
              <a:avLst/>
              <a:gdLst>
                <a:gd name="T0" fmla="*/ 187 w 188"/>
                <a:gd name="T1" fmla="*/ 0 h 16"/>
                <a:gd name="T2" fmla="*/ 181 w 188"/>
                <a:gd name="T3" fmla="*/ 4 h 16"/>
                <a:gd name="T4" fmla="*/ 161 w 188"/>
                <a:gd name="T5" fmla="*/ 10 h 16"/>
                <a:gd name="T6" fmla="*/ 95 w 188"/>
                <a:gd name="T7" fmla="*/ 16 h 16"/>
                <a:gd name="T8" fmla="*/ 28 w 188"/>
                <a:gd name="T9" fmla="*/ 14 h 16"/>
                <a:gd name="T10" fmla="*/ 8 w 188"/>
                <a:gd name="T11" fmla="*/ 13 h 16"/>
                <a:gd name="T12" fmla="*/ 0 w 188"/>
                <a:gd name="T13" fmla="*/ 12 h 16"/>
                <a:gd name="T14" fmla="*/ 8 w 188"/>
                <a:gd name="T15" fmla="*/ 12 h 16"/>
                <a:gd name="T16" fmla="*/ 28 w 188"/>
                <a:gd name="T17" fmla="*/ 12 h 16"/>
                <a:gd name="T18" fmla="*/ 95 w 188"/>
                <a:gd name="T19" fmla="*/ 13 h 16"/>
                <a:gd name="T20" fmla="*/ 161 w 188"/>
                <a:gd name="T21" fmla="*/ 8 h 16"/>
                <a:gd name="T22" fmla="*/ 187 w 188"/>
                <a:gd name="T2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8" h="16">
                  <a:moveTo>
                    <a:pt x="187" y="0"/>
                  </a:moveTo>
                  <a:cubicBezTo>
                    <a:pt x="188" y="1"/>
                    <a:pt x="185" y="2"/>
                    <a:pt x="181" y="4"/>
                  </a:cubicBezTo>
                  <a:cubicBezTo>
                    <a:pt x="176" y="5"/>
                    <a:pt x="170" y="8"/>
                    <a:pt x="161" y="10"/>
                  </a:cubicBezTo>
                  <a:cubicBezTo>
                    <a:pt x="145" y="14"/>
                    <a:pt x="121" y="16"/>
                    <a:pt x="95" y="16"/>
                  </a:cubicBezTo>
                  <a:cubicBezTo>
                    <a:pt x="69" y="16"/>
                    <a:pt x="45" y="14"/>
                    <a:pt x="28" y="14"/>
                  </a:cubicBezTo>
                  <a:cubicBezTo>
                    <a:pt x="20" y="13"/>
                    <a:pt x="13" y="13"/>
                    <a:pt x="8" y="13"/>
                  </a:cubicBezTo>
                  <a:cubicBezTo>
                    <a:pt x="3" y="12"/>
                    <a:pt x="0" y="12"/>
                    <a:pt x="0" y="12"/>
                  </a:cubicBezTo>
                  <a:cubicBezTo>
                    <a:pt x="0" y="12"/>
                    <a:pt x="3" y="12"/>
                    <a:pt x="8" y="12"/>
                  </a:cubicBezTo>
                  <a:cubicBezTo>
                    <a:pt x="13" y="12"/>
                    <a:pt x="20" y="12"/>
                    <a:pt x="28" y="12"/>
                  </a:cubicBezTo>
                  <a:cubicBezTo>
                    <a:pt x="46" y="12"/>
                    <a:pt x="69" y="12"/>
                    <a:pt x="95" y="13"/>
                  </a:cubicBezTo>
                  <a:cubicBezTo>
                    <a:pt x="121" y="13"/>
                    <a:pt x="144" y="11"/>
                    <a:pt x="161" y="8"/>
                  </a:cubicBezTo>
                  <a:cubicBezTo>
                    <a:pt x="178" y="4"/>
                    <a:pt x="187" y="0"/>
                    <a:pt x="187" y="0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1" name="Freeform 241">
              <a:extLst>
                <a:ext uri="{FF2B5EF4-FFF2-40B4-BE49-F238E27FC236}">
                  <a16:creationId xmlns:a16="http://schemas.microsoft.com/office/drawing/2014/main" id="{BDAA90B2-F189-4FF7-A094-F45737169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7317" y="5308600"/>
              <a:ext cx="55563" cy="163513"/>
            </a:xfrm>
            <a:custGeom>
              <a:avLst/>
              <a:gdLst>
                <a:gd name="T0" fmla="*/ 8 w 15"/>
                <a:gd name="T1" fmla="*/ 43 h 43"/>
                <a:gd name="T2" fmla="*/ 10 w 15"/>
                <a:gd name="T3" fmla="*/ 36 h 43"/>
                <a:gd name="T4" fmla="*/ 12 w 15"/>
                <a:gd name="T5" fmla="*/ 20 h 43"/>
                <a:gd name="T6" fmla="*/ 5 w 15"/>
                <a:gd name="T7" fmla="*/ 5 h 43"/>
                <a:gd name="T8" fmla="*/ 0 w 15"/>
                <a:gd name="T9" fmla="*/ 0 h 43"/>
                <a:gd name="T10" fmla="*/ 6 w 15"/>
                <a:gd name="T11" fmla="*/ 4 h 43"/>
                <a:gd name="T12" fmla="*/ 14 w 15"/>
                <a:gd name="T13" fmla="*/ 20 h 43"/>
                <a:gd name="T14" fmla="*/ 12 w 15"/>
                <a:gd name="T15" fmla="*/ 37 h 43"/>
                <a:gd name="T16" fmla="*/ 8 w 15"/>
                <a:gd name="T17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43">
                  <a:moveTo>
                    <a:pt x="8" y="43"/>
                  </a:moveTo>
                  <a:cubicBezTo>
                    <a:pt x="7" y="43"/>
                    <a:pt x="9" y="40"/>
                    <a:pt x="10" y="36"/>
                  </a:cubicBezTo>
                  <a:cubicBezTo>
                    <a:pt x="12" y="32"/>
                    <a:pt x="13" y="26"/>
                    <a:pt x="12" y="20"/>
                  </a:cubicBezTo>
                  <a:cubicBezTo>
                    <a:pt x="10" y="14"/>
                    <a:pt x="7" y="8"/>
                    <a:pt x="5" y="5"/>
                  </a:cubicBezTo>
                  <a:cubicBezTo>
                    <a:pt x="2" y="2"/>
                    <a:pt x="0" y="0"/>
                    <a:pt x="0" y="0"/>
                  </a:cubicBezTo>
                  <a:cubicBezTo>
                    <a:pt x="0" y="0"/>
                    <a:pt x="3" y="1"/>
                    <a:pt x="6" y="4"/>
                  </a:cubicBezTo>
                  <a:cubicBezTo>
                    <a:pt x="9" y="7"/>
                    <a:pt x="13" y="13"/>
                    <a:pt x="14" y="20"/>
                  </a:cubicBezTo>
                  <a:cubicBezTo>
                    <a:pt x="15" y="26"/>
                    <a:pt x="14" y="33"/>
                    <a:pt x="12" y="37"/>
                  </a:cubicBezTo>
                  <a:cubicBezTo>
                    <a:pt x="10" y="41"/>
                    <a:pt x="8" y="43"/>
                    <a:pt x="8" y="43"/>
                  </a:cubicBezTo>
                </a:path>
              </a:pathLst>
            </a:custGeom>
            <a:solidFill>
              <a:srgbClr val="1A2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2" name="Freeform 242">
              <a:extLst>
                <a:ext uri="{FF2B5EF4-FFF2-40B4-BE49-F238E27FC236}">
                  <a16:creationId xmlns:a16="http://schemas.microsoft.com/office/drawing/2014/main" id="{911DC1DF-D944-42FF-AEEE-818E1CF5D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2167" y="3830638"/>
              <a:ext cx="615950" cy="561975"/>
            </a:xfrm>
            <a:custGeom>
              <a:avLst/>
              <a:gdLst>
                <a:gd name="T0" fmla="*/ 149 w 163"/>
                <a:gd name="T1" fmla="*/ 49 h 149"/>
                <a:gd name="T2" fmla="*/ 114 w 163"/>
                <a:gd name="T3" fmla="*/ 19 h 149"/>
                <a:gd name="T4" fmla="*/ 13 w 163"/>
                <a:gd name="T5" fmla="*/ 6 h 149"/>
                <a:gd name="T6" fmla="*/ 0 w 163"/>
                <a:gd name="T7" fmla="*/ 88 h 149"/>
                <a:gd name="T8" fmla="*/ 56 w 163"/>
                <a:gd name="T9" fmla="*/ 73 h 149"/>
                <a:gd name="T10" fmla="*/ 73 w 163"/>
                <a:gd name="T11" fmla="*/ 110 h 149"/>
                <a:gd name="T12" fmla="*/ 93 w 163"/>
                <a:gd name="T13" fmla="*/ 117 h 149"/>
                <a:gd name="T14" fmla="*/ 121 w 163"/>
                <a:gd name="T15" fmla="*/ 103 h 149"/>
                <a:gd name="T16" fmla="*/ 132 w 163"/>
                <a:gd name="T17" fmla="*/ 144 h 149"/>
                <a:gd name="T18" fmla="*/ 145 w 163"/>
                <a:gd name="T19" fmla="*/ 136 h 149"/>
                <a:gd name="T20" fmla="*/ 141 w 163"/>
                <a:gd name="T21" fmla="*/ 62 h 149"/>
                <a:gd name="T22" fmla="*/ 161 w 163"/>
                <a:gd name="T23" fmla="*/ 60 h 149"/>
                <a:gd name="T24" fmla="*/ 149 w 163"/>
                <a:gd name="T25" fmla="*/ 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3" h="149">
                  <a:moveTo>
                    <a:pt x="149" y="49"/>
                  </a:moveTo>
                  <a:cubicBezTo>
                    <a:pt x="134" y="44"/>
                    <a:pt x="141" y="28"/>
                    <a:pt x="114" y="19"/>
                  </a:cubicBezTo>
                  <a:cubicBezTo>
                    <a:pt x="94" y="12"/>
                    <a:pt x="72" y="0"/>
                    <a:pt x="13" y="6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56" y="73"/>
                    <a:pt x="56" y="73"/>
                    <a:pt x="56" y="73"/>
                  </a:cubicBezTo>
                  <a:cubicBezTo>
                    <a:pt x="73" y="110"/>
                    <a:pt x="73" y="110"/>
                    <a:pt x="73" y="110"/>
                  </a:cubicBezTo>
                  <a:cubicBezTo>
                    <a:pt x="76" y="117"/>
                    <a:pt x="85" y="120"/>
                    <a:pt x="93" y="117"/>
                  </a:cubicBezTo>
                  <a:cubicBezTo>
                    <a:pt x="121" y="103"/>
                    <a:pt x="121" y="103"/>
                    <a:pt x="121" y="103"/>
                  </a:cubicBezTo>
                  <a:cubicBezTo>
                    <a:pt x="121" y="103"/>
                    <a:pt x="130" y="143"/>
                    <a:pt x="132" y="144"/>
                  </a:cubicBezTo>
                  <a:cubicBezTo>
                    <a:pt x="139" y="149"/>
                    <a:pt x="146" y="142"/>
                    <a:pt x="145" y="136"/>
                  </a:cubicBezTo>
                  <a:cubicBezTo>
                    <a:pt x="144" y="131"/>
                    <a:pt x="141" y="62"/>
                    <a:pt x="141" y="62"/>
                  </a:cubicBezTo>
                  <a:cubicBezTo>
                    <a:pt x="141" y="62"/>
                    <a:pt x="163" y="68"/>
                    <a:pt x="161" y="60"/>
                  </a:cubicBezTo>
                  <a:cubicBezTo>
                    <a:pt x="161" y="60"/>
                    <a:pt x="163" y="53"/>
                    <a:pt x="149" y="49"/>
                  </a:cubicBezTo>
                </a:path>
              </a:pathLst>
            </a:custGeom>
            <a:solidFill>
              <a:srgbClr val="FFB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3" name="Freeform 243">
              <a:extLst>
                <a:ext uri="{FF2B5EF4-FFF2-40B4-BE49-F238E27FC236}">
                  <a16:creationId xmlns:a16="http://schemas.microsoft.com/office/drawing/2014/main" id="{F81C0919-66E2-4E81-952B-7DA3E2C1A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667" y="4170363"/>
              <a:ext cx="34925" cy="112713"/>
            </a:xfrm>
            <a:custGeom>
              <a:avLst/>
              <a:gdLst>
                <a:gd name="T0" fmla="*/ 3 w 9"/>
                <a:gd name="T1" fmla="*/ 30 h 30"/>
                <a:gd name="T2" fmla="*/ 5 w 9"/>
                <a:gd name="T3" fmla="*/ 26 h 30"/>
                <a:gd name="T4" fmla="*/ 7 w 9"/>
                <a:gd name="T5" fmla="*/ 15 h 30"/>
                <a:gd name="T6" fmla="*/ 3 w 9"/>
                <a:gd name="T7" fmla="*/ 4 h 30"/>
                <a:gd name="T8" fmla="*/ 0 w 9"/>
                <a:gd name="T9" fmla="*/ 0 h 30"/>
                <a:gd name="T10" fmla="*/ 4 w 9"/>
                <a:gd name="T11" fmla="*/ 3 h 30"/>
                <a:gd name="T12" fmla="*/ 8 w 9"/>
                <a:gd name="T13" fmla="*/ 14 h 30"/>
                <a:gd name="T14" fmla="*/ 6 w 9"/>
                <a:gd name="T15" fmla="*/ 26 h 30"/>
                <a:gd name="T16" fmla="*/ 3 w 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0">
                  <a:moveTo>
                    <a:pt x="3" y="30"/>
                  </a:moveTo>
                  <a:cubicBezTo>
                    <a:pt x="3" y="30"/>
                    <a:pt x="4" y="29"/>
                    <a:pt x="5" y="26"/>
                  </a:cubicBezTo>
                  <a:cubicBezTo>
                    <a:pt x="6" y="23"/>
                    <a:pt x="7" y="19"/>
                    <a:pt x="7" y="15"/>
                  </a:cubicBezTo>
                  <a:cubicBezTo>
                    <a:pt x="6" y="10"/>
                    <a:pt x="5" y="6"/>
                    <a:pt x="3" y="4"/>
                  </a:cubicBez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2" y="1"/>
                    <a:pt x="4" y="3"/>
                  </a:cubicBezTo>
                  <a:cubicBezTo>
                    <a:pt x="6" y="6"/>
                    <a:pt x="8" y="10"/>
                    <a:pt x="8" y="14"/>
                  </a:cubicBezTo>
                  <a:cubicBezTo>
                    <a:pt x="9" y="19"/>
                    <a:pt x="8" y="24"/>
                    <a:pt x="6" y="26"/>
                  </a:cubicBezTo>
                  <a:cubicBezTo>
                    <a:pt x="5" y="29"/>
                    <a:pt x="3" y="30"/>
                    <a:pt x="3" y="30"/>
                  </a:cubicBezTo>
                </a:path>
              </a:pathLst>
            </a:custGeom>
            <a:solidFill>
              <a:srgbClr val="FF99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4" name="Freeform 244">
              <a:extLst>
                <a:ext uri="{FF2B5EF4-FFF2-40B4-BE49-F238E27FC236}">
                  <a16:creationId xmlns:a16="http://schemas.microsoft.com/office/drawing/2014/main" id="{E90B0B24-DDC5-420A-8D91-15B25AC72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992" y="4148138"/>
              <a:ext cx="30163" cy="101600"/>
            </a:xfrm>
            <a:custGeom>
              <a:avLst/>
              <a:gdLst>
                <a:gd name="T0" fmla="*/ 5 w 8"/>
                <a:gd name="T1" fmla="*/ 27 h 27"/>
                <a:gd name="T2" fmla="*/ 6 w 8"/>
                <a:gd name="T3" fmla="*/ 13 h 27"/>
                <a:gd name="T4" fmla="*/ 0 w 8"/>
                <a:gd name="T5" fmla="*/ 0 h 27"/>
                <a:gd name="T6" fmla="*/ 3 w 8"/>
                <a:gd name="T7" fmla="*/ 3 h 27"/>
                <a:gd name="T8" fmla="*/ 7 w 8"/>
                <a:gd name="T9" fmla="*/ 12 h 27"/>
                <a:gd name="T10" fmla="*/ 7 w 8"/>
                <a:gd name="T11" fmla="*/ 23 h 27"/>
                <a:gd name="T12" fmla="*/ 5 w 8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7">
                  <a:moveTo>
                    <a:pt x="5" y="27"/>
                  </a:moveTo>
                  <a:cubicBezTo>
                    <a:pt x="5" y="26"/>
                    <a:pt x="7" y="20"/>
                    <a:pt x="6" y="13"/>
                  </a:cubicBezTo>
                  <a:cubicBezTo>
                    <a:pt x="4" y="5"/>
                    <a:pt x="0" y="0"/>
                    <a:pt x="0" y="0"/>
                  </a:cubicBezTo>
                  <a:cubicBezTo>
                    <a:pt x="1" y="0"/>
                    <a:pt x="2" y="1"/>
                    <a:pt x="3" y="3"/>
                  </a:cubicBezTo>
                  <a:cubicBezTo>
                    <a:pt x="5" y="5"/>
                    <a:pt x="6" y="8"/>
                    <a:pt x="7" y="12"/>
                  </a:cubicBezTo>
                  <a:cubicBezTo>
                    <a:pt x="8" y="16"/>
                    <a:pt x="8" y="20"/>
                    <a:pt x="7" y="23"/>
                  </a:cubicBezTo>
                  <a:cubicBezTo>
                    <a:pt x="6" y="25"/>
                    <a:pt x="6" y="27"/>
                    <a:pt x="5" y="27"/>
                  </a:cubicBezTo>
                </a:path>
              </a:pathLst>
            </a:custGeom>
            <a:solidFill>
              <a:srgbClr val="FF99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5" name="Freeform 245">
              <a:extLst>
                <a:ext uri="{FF2B5EF4-FFF2-40B4-BE49-F238E27FC236}">
                  <a16:creationId xmlns:a16="http://schemas.microsoft.com/office/drawing/2014/main" id="{13DA52DF-129C-447B-B734-8023686AE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8254" y="4129088"/>
              <a:ext cx="15875" cy="85725"/>
            </a:xfrm>
            <a:custGeom>
              <a:avLst/>
              <a:gdLst>
                <a:gd name="T0" fmla="*/ 0 w 4"/>
                <a:gd name="T1" fmla="*/ 0 h 23"/>
                <a:gd name="T2" fmla="*/ 2 w 4"/>
                <a:gd name="T3" fmla="*/ 3 h 23"/>
                <a:gd name="T4" fmla="*/ 4 w 4"/>
                <a:gd name="T5" fmla="*/ 11 h 23"/>
                <a:gd name="T6" fmla="*/ 3 w 4"/>
                <a:gd name="T7" fmla="*/ 20 h 23"/>
                <a:gd name="T8" fmla="*/ 1 w 4"/>
                <a:gd name="T9" fmla="*/ 23 h 23"/>
                <a:gd name="T10" fmla="*/ 3 w 4"/>
                <a:gd name="T11" fmla="*/ 11 h 23"/>
                <a:gd name="T12" fmla="*/ 0 w 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3">
                  <a:moveTo>
                    <a:pt x="0" y="0"/>
                  </a:moveTo>
                  <a:cubicBezTo>
                    <a:pt x="0" y="0"/>
                    <a:pt x="1" y="1"/>
                    <a:pt x="2" y="3"/>
                  </a:cubicBezTo>
                  <a:cubicBezTo>
                    <a:pt x="3" y="5"/>
                    <a:pt x="4" y="8"/>
                    <a:pt x="4" y="11"/>
                  </a:cubicBezTo>
                  <a:cubicBezTo>
                    <a:pt x="4" y="15"/>
                    <a:pt x="3" y="18"/>
                    <a:pt x="3" y="20"/>
                  </a:cubicBezTo>
                  <a:cubicBezTo>
                    <a:pt x="2" y="22"/>
                    <a:pt x="1" y="23"/>
                    <a:pt x="1" y="23"/>
                  </a:cubicBezTo>
                  <a:cubicBezTo>
                    <a:pt x="0" y="22"/>
                    <a:pt x="3" y="18"/>
                    <a:pt x="3" y="11"/>
                  </a:cubicBezTo>
                  <a:cubicBezTo>
                    <a:pt x="2" y="5"/>
                    <a:pt x="0" y="0"/>
                    <a:pt x="0" y="0"/>
                  </a:cubicBezTo>
                </a:path>
              </a:pathLst>
            </a:custGeom>
            <a:solidFill>
              <a:srgbClr val="FF99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6" name="Freeform 246">
              <a:extLst>
                <a:ext uri="{FF2B5EF4-FFF2-40B4-BE49-F238E27FC236}">
                  <a16:creationId xmlns:a16="http://schemas.microsoft.com/office/drawing/2014/main" id="{E6CA01B2-832B-46FC-A907-A3AB95C7E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329" y="3589338"/>
              <a:ext cx="1925638" cy="882651"/>
            </a:xfrm>
            <a:custGeom>
              <a:avLst/>
              <a:gdLst>
                <a:gd name="T0" fmla="*/ 298 w 510"/>
                <a:gd name="T1" fmla="*/ 230 h 234"/>
                <a:gd name="T2" fmla="*/ 5 w 510"/>
                <a:gd name="T3" fmla="*/ 223 h 234"/>
                <a:gd name="T4" fmla="*/ 0 w 510"/>
                <a:gd name="T5" fmla="*/ 217 h 234"/>
                <a:gd name="T6" fmla="*/ 5 w 510"/>
                <a:gd name="T7" fmla="*/ 212 h 234"/>
                <a:gd name="T8" fmla="*/ 167 w 510"/>
                <a:gd name="T9" fmla="*/ 210 h 234"/>
                <a:gd name="T10" fmla="*/ 231 w 510"/>
                <a:gd name="T11" fmla="*/ 11 h 234"/>
                <a:gd name="T12" fmla="*/ 246 w 510"/>
                <a:gd name="T13" fmla="*/ 1 h 234"/>
                <a:gd name="T14" fmla="*/ 492 w 510"/>
                <a:gd name="T15" fmla="*/ 7 h 234"/>
                <a:gd name="T16" fmla="*/ 506 w 510"/>
                <a:gd name="T17" fmla="*/ 29 h 234"/>
                <a:gd name="T18" fmla="*/ 429 w 510"/>
                <a:gd name="T19" fmla="*/ 234 h 234"/>
                <a:gd name="T20" fmla="*/ 298 w 510"/>
                <a:gd name="T21" fmla="*/ 23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0" h="234">
                  <a:moveTo>
                    <a:pt x="298" y="230"/>
                  </a:moveTo>
                  <a:cubicBezTo>
                    <a:pt x="5" y="223"/>
                    <a:pt x="5" y="223"/>
                    <a:pt x="5" y="223"/>
                  </a:cubicBezTo>
                  <a:cubicBezTo>
                    <a:pt x="2" y="223"/>
                    <a:pt x="0" y="220"/>
                    <a:pt x="0" y="217"/>
                  </a:cubicBezTo>
                  <a:cubicBezTo>
                    <a:pt x="0" y="214"/>
                    <a:pt x="2" y="212"/>
                    <a:pt x="5" y="212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231" y="11"/>
                    <a:pt x="231" y="11"/>
                    <a:pt x="231" y="11"/>
                  </a:cubicBezTo>
                  <a:cubicBezTo>
                    <a:pt x="233" y="5"/>
                    <a:pt x="239" y="0"/>
                    <a:pt x="246" y="1"/>
                  </a:cubicBezTo>
                  <a:cubicBezTo>
                    <a:pt x="492" y="7"/>
                    <a:pt x="492" y="7"/>
                    <a:pt x="492" y="7"/>
                  </a:cubicBezTo>
                  <a:cubicBezTo>
                    <a:pt x="503" y="8"/>
                    <a:pt x="510" y="19"/>
                    <a:pt x="506" y="29"/>
                  </a:cubicBezTo>
                  <a:cubicBezTo>
                    <a:pt x="429" y="234"/>
                    <a:pt x="429" y="234"/>
                    <a:pt x="429" y="234"/>
                  </a:cubicBezTo>
                  <a:cubicBezTo>
                    <a:pt x="298" y="230"/>
                    <a:pt x="298" y="230"/>
                    <a:pt x="298" y="230"/>
                  </a:cubicBezTo>
                </a:path>
              </a:pathLst>
            </a:custGeom>
            <a:solidFill>
              <a:srgbClr val="3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7" name="Freeform 248">
              <a:extLst>
                <a:ext uri="{FF2B5EF4-FFF2-40B4-BE49-F238E27FC236}">
                  <a16:creationId xmlns:a16="http://schemas.microsoft.com/office/drawing/2014/main" id="{0CFE22E0-D3B0-42DC-8C17-78F309D44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6717" y="3702050"/>
              <a:ext cx="3175" cy="19050"/>
            </a:xfrm>
            <a:custGeom>
              <a:avLst/>
              <a:gdLst>
                <a:gd name="T0" fmla="*/ 1 w 1"/>
                <a:gd name="T1" fmla="*/ 0 h 5"/>
                <a:gd name="T2" fmla="*/ 0 w 1"/>
                <a:gd name="T3" fmla="*/ 1 h 5"/>
                <a:gd name="T4" fmla="*/ 1 w 1"/>
                <a:gd name="T5" fmla="*/ 5 h 5"/>
                <a:gd name="T6" fmla="*/ 1 w 1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5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3"/>
                    <a:pt x="1" y="2"/>
                    <a:pt x="1" y="0"/>
                  </a:cubicBezTo>
                </a:path>
              </a:pathLst>
            </a:cu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8" name="Freeform 249">
              <a:extLst>
                <a:ext uri="{FF2B5EF4-FFF2-40B4-BE49-F238E27FC236}">
                  <a16:creationId xmlns:a16="http://schemas.microsoft.com/office/drawing/2014/main" id="{F159C5AF-8FE7-4765-92BF-D760074F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892" y="3441700"/>
              <a:ext cx="139700" cy="404813"/>
            </a:xfrm>
            <a:custGeom>
              <a:avLst/>
              <a:gdLst>
                <a:gd name="T0" fmla="*/ 37 w 37"/>
                <a:gd name="T1" fmla="*/ 0 h 107"/>
                <a:gd name="T2" fmla="*/ 36 w 37"/>
                <a:gd name="T3" fmla="*/ 2 h 107"/>
                <a:gd name="T4" fmla="*/ 18 w 37"/>
                <a:gd name="T5" fmla="*/ 37 h 107"/>
                <a:gd name="T6" fmla="*/ 17 w 37"/>
                <a:gd name="T7" fmla="*/ 40 h 107"/>
                <a:gd name="T8" fmla="*/ 0 w 37"/>
                <a:gd name="T9" fmla="*/ 69 h 107"/>
                <a:gd name="T10" fmla="*/ 0 w 37"/>
                <a:gd name="T11" fmla="*/ 74 h 107"/>
                <a:gd name="T12" fmla="*/ 9 w 37"/>
                <a:gd name="T13" fmla="*/ 107 h 107"/>
                <a:gd name="T14" fmla="*/ 14 w 37"/>
                <a:gd name="T15" fmla="*/ 106 h 107"/>
                <a:gd name="T16" fmla="*/ 37 w 37"/>
                <a:gd name="T17" fmla="*/ 104 h 107"/>
                <a:gd name="T18" fmla="*/ 37 w 37"/>
                <a:gd name="T1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107">
                  <a:moveTo>
                    <a:pt x="37" y="0"/>
                  </a:moveTo>
                  <a:cubicBezTo>
                    <a:pt x="37" y="1"/>
                    <a:pt x="36" y="1"/>
                    <a:pt x="36" y="2"/>
                  </a:cubicBezTo>
                  <a:cubicBezTo>
                    <a:pt x="31" y="11"/>
                    <a:pt x="25" y="24"/>
                    <a:pt x="18" y="37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1"/>
                    <a:pt x="0" y="72"/>
                    <a:pt x="0" y="74"/>
                  </a:cubicBezTo>
                  <a:cubicBezTo>
                    <a:pt x="9" y="107"/>
                    <a:pt x="9" y="107"/>
                    <a:pt x="9" y="107"/>
                  </a:cubicBezTo>
                  <a:cubicBezTo>
                    <a:pt x="11" y="107"/>
                    <a:pt x="13" y="107"/>
                    <a:pt x="14" y="106"/>
                  </a:cubicBezTo>
                  <a:cubicBezTo>
                    <a:pt x="21" y="106"/>
                    <a:pt x="29" y="105"/>
                    <a:pt x="37" y="104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69" name="Freeform 250">
              <a:extLst>
                <a:ext uri="{FF2B5EF4-FFF2-40B4-BE49-F238E27FC236}">
                  <a16:creationId xmlns:a16="http://schemas.microsoft.com/office/drawing/2014/main" id="{CBE547DE-C795-4CF0-B1AD-5F01E90A0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6717" y="3581400"/>
              <a:ext cx="71438" cy="125413"/>
            </a:xfrm>
            <a:custGeom>
              <a:avLst/>
              <a:gdLst>
                <a:gd name="T0" fmla="*/ 19 w 19"/>
                <a:gd name="T1" fmla="*/ 0 h 33"/>
                <a:gd name="T2" fmla="*/ 13 w 19"/>
                <a:gd name="T3" fmla="*/ 9 h 33"/>
                <a:gd name="T4" fmla="*/ 1 w 19"/>
                <a:gd name="T5" fmla="*/ 31 h 33"/>
                <a:gd name="T6" fmla="*/ 0 w 19"/>
                <a:gd name="T7" fmla="*/ 32 h 33"/>
                <a:gd name="T8" fmla="*/ 0 w 19"/>
                <a:gd name="T9" fmla="*/ 33 h 33"/>
                <a:gd name="T10" fmla="*/ 1 w 19"/>
                <a:gd name="T11" fmla="*/ 32 h 33"/>
                <a:gd name="T12" fmla="*/ 18 w 19"/>
                <a:gd name="T13" fmla="*/ 3 h 33"/>
                <a:gd name="T14" fmla="*/ 19 w 19"/>
                <a:gd name="T1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3">
                  <a:moveTo>
                    <a:pt x="19" y="0"/>
                  </a:moveTo>
                  <a:cubicBezTo>
                    <a:pt x="17" y="3"/>
                    <a:pt x="15" y="6"/>
                    <a:pt x="13" y="9"/>
                  </a:cubicBezTo>
                  <a:cubicBezTo>
                    <a:pt x="9" y="17"/>
                    <a:pt x="5" y="25"/>
                    <a:pt x="1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B2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0" name="Freeform 251">
              <a:extLst>
                <a:ext uri="{FF2B5EF4-FFF2-40B4-BE49-F238E27FC236}">
                  <a16:creationId xmlns:a16="http://schemas.microsoft.com/office/drawing/2014/main" id="{A9ED5023-8512-4E7A-AAB8-67DDBC4B2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9892" y="3435350"/>
              <a:ext cx="139700" cy="263525"/>
            </a:xfrm>
            <a:custGeom>
              <a:avLst/>
              <a:gdLst>
                <a:gd name="T0" fmla="*/ 37 w 37"/>
                <a:gd name="T1" fmla="*/ 0 h 70"/>
                <a:gd name="T2" fmla="*/ 37 w 37"/>
                <a:gd name="T3" fmla="*/ 0 h 70"/>
                <a:gd name="T4" fmla="*/ 0 w 37"/>
                <a:gd name="T5" fmla="*/ 70 h 70"/>
                <a:gd name="T6" fmla="*/ 12 w 37"/>
                <a:gd name="T7" fmla="*/ 48 h 70"/>
                <a:gd name="T8" fmla="*/ 18 w 37"/>
                <a:gd name="T9" fmla="*/ 39 h 70"/>
                <a:gd name="T10" fmla="*/ 36 w 37"/>
                <a:gd name="T11" fmla="*/ 4 h 70"/>
                <a:gd name="T12" fmla="*/ 37 w 37"/>
                <a:gd name="T13" fmla="*/ 2 h 70"/>
                <a:gd name="T14" fmla="*/ 37 w 37"/>
                <a:gd name="T1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70">
                  <a:moveTo>
                    <a:pt x="37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4" y="64"/>
                    <a:pt x="8" y="56"/>
                    <a:pt x="12" y="48"/>
                  </a:cubicBezTo>
                  <a:cubicBezTo>
                    <a:pt x="14" y="45"/>
                    <a:pt x="16" y="42"/>
                    <a:pt x="18" y="39"/>
                  </a:cubicBezTo>
                  <a:cubicBezTo>
                    <a:pt x="25" y="26"/>
                    <a:pt x="31" y="13"/>
                    <a:pt x="36" y="4"/>
                  </a:cubicBezTo>
                  <a:cubicBezTo>
                    <a:pt x="36" y="3"/>
                    <a:pt x="37" y="3"/>
                    <a:pt x="37" y="2"/>
                  </a:cubicBezTo>
                  <a:cubicBezTo>
                    <a:pt x="37" y="0"/>
                    <a:pt x="37" y="0"/>
                    <a:pt x="37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1" name="Freeform 252">
              <a:extLst>
                <a:ext uri="{FF2B5EF4-FFF2-40B4-BE49-F238E27FC236}">
                  <a16:creationId xmlns:a16="http://schemas.microsoft.com/office/drawing/2014/main" id="{532ADC13-5ED9-459A-A3C8-10EF09B28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4817" y="3833813"/>
              <a:ext cx="104775" cy="12700"/>
            </a:xfrm>
            <a:custGeom>
              <a:avLst/>
              <a:gdLst>
                <a:gd name="T0" fmla="*/ 28 w 28"/>
                <a:gd name="T1" fmla="*/ 0 h 3"/>
                <a:gd name="T2" fmla="*/ 5 w 28"/>
                <a:gd name="T3" fmla="*/ 2 h 3"/>
                <a:gd name="T4" fmla="*/ 0 w 28"/>
                <a:gd name="T5" fmla="*/ 3 h 3"/>
                <a:gd name="T6" fmla="*/ 0 w 28"/>
                <a:gd name="T7" fmla="*/ 3 h 3"/>
                <a:gd name="T8" fmla="*/ 28 w 28"/>
                <a:gd name="T9" fmla="*/ 1 h 3"/>
                <a:gd name="T10" fmla="*/ 28 w 28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">
                  <a:moveTo>
                    <a:pt x="28" y="0"/>
                  </a:moveTo>
                  <a:cubicBezTo>
                    <a:pt x="20" y="1"/>
                    <a:pt x="12" y="2"/>
                    <a:pt x="5" y="2"/>
                  </a:cubicBezTo>
                  <a:cubicBezTo>
                    <a:pt x="4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1220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2" name="Freeform 253">
              <a:extLst>
                <a:ext uri="{FF2B5EF4-FFF2-40B4-BE49-F238E27FC236}">
                  <a16:creationId xmlns:a16="http://schemas.microsoft.com/office/drawing/2014/main" id="{E6A9D0C1-0189-45FE-B48D-53BDD51C1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0079" y="1522413"/>
              <a:ext cx="1125538" cy="1290638"/>
            </a:xfrm>
            <a:custGeom>
              <a:avLst/>
              <a:gdLst>
                <a:gd name="T0" fmla="*/ 109 w 298"/>
                <a:gd name="T1" fmla="*/ 287 h 342"/>
                <a:gd name="T2" fmla="*/ 19 w 298"/>
                <a:gd name="T3" fmla="*/ 203 h 342"/>
                <a:gd name="T4" fmla="*/ 34 w 298"/>
                <a:gd name="T5" fmla="*/ 65 h 342"/>
                <a:gd name="T6" fmla="*/ 161 w 298"/>
                <a:gd name="T7" fmla="*/ 13 h 342"/>
                <a:gd name="T8" fmla="*/ 284 w 298"/>
                <a:gd name="T9" fmla="*/ 115 h 342"/>
                <a:gd name="T10" fmla="*/ 109 w 298"/>
                <a:gd name="T11" fmla="*/ 287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342">
                  <a:moveTo>
                    <a:pt x="109" y="287"/>
                  </a:moveTo>
                  <a:cubicBezTo>
                    <a:pt x="109" y="287"/>
                    <a:pt x="39" y="274"/>
                    <a:pt x="19" y="203"/>
                  </a:cubicBezTo>
                  <a:cubicBezTo>
                    <a:pt x="0" y="136"/>
                    <a:pt x="15" y="101"/>
                    <a:pt x="34" y="65"/>
                  </a:cubicBezTo>
                  <a:cubicBezTo>
                    <a:pt x="49" y="37"/>
                    <a:pt x="96" y="0"/>
                    <a:pt x="161" y="13"/>
                  </a:cubicBezTo>
                  <a:cubicBezTo>
                    <a:pt x="228" y="27"/>
                    <a:pt x="277" y="61"/>
                    <a:pt x="284" y="115"/>
                  </a:cubicBezTo>
                  <a:cubicBezTo>
                    <a:pt x="298" y="217"/>
                    <a:pt x="216" y="342"/>
                    <a:pt x="109" y="287"/>
                  </a:cubicBezTo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3" name="Freeform 254">
              <a:extLst>
                <a:ext uri="{FF2B5EF4-FFF2-40B4-BE49-F238E27FC236}">
                  <a16:creationId xmlns:a16="http://schemas.microsoft.com/office/drawing/2014/main" id="{4C287DA9-B970-406A-B069-B39AE31A5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629" y="1544638"/>
              <a:ext cx="534988" cy="784225"/>
            </a:xfrm>
            <a:custGeom>
              <a:avLst/>
              <a:gdLst>
                <a:gd name="T0" fmla="*/ 34 w 142"/>
                <a:gd name="T1" fmla="*/ 208 h 208"/>
                <a:gd name="T2" fmla="*/ 31 w 142"/>
                <a:gd name="T3" fmla="*/ 206 h 208"/>
                <a:gd name="T4" fmla="*/ 25 w 142"/>
                <a:gd name="T5" fmla="*/ 81 h 208"/>
                <a:gd name="T6" fmla="*/ 93 w 142"/>
                <a:gd name="T7" fmla="*/ 9 h 208"/>
                <a:gd name="T8" fmla="*/ 139 w 142"/>
                <a:gd name="T9" fmla="*/ 1 h 208"/>
                <a:gd name="T10" fmla="*/ 142 w 142"/>
                <a:gd name="T11" fmla="*/ 5 h 208"/>
                <a:gd name="T12" fmla="*/ 138 w 142"/>
                <a:gd name="T13" fmla="*/ 8 h 208"/>
                <a:gd name="T14" fmla="*/ 95 w 142"/>
                <a:gd name="T15" fmla="*/ 16 h 208"/>
                <a:gd name="T16" fmla="*/ 32 w 142"/>
                <a:gd name="T17" fmla="*/ 84 h 208"/>
                <a:gd name="T18" fmla="*/ 37 w 142"/>
                <a:gd name="T19" fmla="*/ 203 h 208"/>
                <a:gd name="T20" fmla="*/ 36 w 142"/>
                <a:gd name="T21" fmla="*/ 208 h 208"/>
                <a:gd name="T22" fmla="*/ 34 w 142"/>
                <a:gd name="T23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2" h="208">
                  <a:moveTo>
                    <a:pt x="34" y="208"/>
                  </a:moveTo>
                  <a:cubicBezTo>
                    <a:pt x="33" y="208"/>
                    <a:pt x="32" y="208"/>
                    <a:pt x="31" y="206"/>
                  </a:cubicBezTo>
                  <a:cubicBezTo>
                    <a:pt x="30" y="204"/>
                    <a:pt x="0" y="151"/>
                    <a:pt x="25" y="81"/>
                  </a:cubicBezTo>
                  <a:cubicBezTo>
                    <a:pt x="40" y="38"/>
                    <a:pt x="70" y="18"/>
                    <a:pt x="93" y="9"/>
                  </a:cubicBezTo>
                  <a:cubicBezTo>
                    <a:pt x="117" y="0"/>
                    <a:pt x="138" y="1"/>
                    <a:pt x="139" y="1"/>
                  </a:cubicBezTo>
                  <a:cubicBezTo>
                    <a:pt x="141" y="1"/>
                    <a:pt x="142" y="3"/>
                    <a:pt x="142" y="5"/>
                  </a:cubicBezTo>
                  <a:cubicBezTo>
                    <a:pt x="142" y="7"/>
                    <a:pt x="140" y="8"/>
                    <a:pt x="138" y="8"/>
                  </a:cubicBezTo>
                  <a:cubicBezTo>
                    <a:pt x="138" y="8"/>
                    <a:pt x="118" y="7"/>
                    <a:pt x="95" y="16"/>
                  </a:cubicBezTo>
                  <a:cubicBezTo>
                    <a:pt x="65" y="28"/>
                    <a:pt x="43" y="51"/>
                    <a:pt x="32" y="84"/>
                  </a:cubicBezTo>
                  <a:cubicBezTo>
                    <a:pt x="8" y="150"/>
                    <a:pt x="37" y="202"/>
                    <a:pt x="37" y="203"/>
                  </a:cubicBezTo>
                  <a:cubicBezTo>
                    <a:pt x="38" y="205"/>
                    <a:pt x="38" y="207"/>
                    <a:pt x="36" y="208"/>
                  </a:cubicBezTo>
                  <a:cubicBezTo>
                    <a:pt x="35" y="208"/>
                    <a:pt x="35" y="208"/>
                    <a:pt x="34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4" name="Freeform 255">
              <a:extLst>
                <a:ext uri="{FF2B5EF4-FFF2-40B4-BE49-F238E27FC236}">
                  <a16:creationId xmlns:a16="http://schemas.microsoft.com/office/drawing/2014/main" id="{F08987A8-EC94-4DCA-9EC4-0DCC4F16B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679" y="2498725"/>
              <a:ext cx="279400" cy="268288"/>
            </a:xfrm>
            <a:custGeom>
              <a:avLst/>
              <a:gdLst>
                <a:gd name="T0" fmla="*/ 28 w 74"/>
                <a:gd name="T1" fmla="*/ 0 h 71"/>
                <a:gd name="T2" fmla="*/ 4 w 74"/>
                <a:gd name="T3" fmla="*/ 27 h 71"/>
                <a:gd name="T4" fmla="*/ 31 w 74"/>
                <a:gd name="T5" fmla="*/ 67 h 71"/>
                <a:gd name="T6" fmla="*/ 71 w 74"/>
                <a:gd name="T7" fmla="*/ 40 h 71"/>
                <a:gd name="T8" fmla="*/ 57 w 74"/>
                <a:gd name="T9" fmla="*/ 5 h 71"/>
                <a:gd name="T10" fmla="*/ 44 w 74"/>
                <a:gd name="T11" fmla="*/ 0 h 71"/>
                <a:gd name="T12" fmla="*/ 44 w 74"/>
                <a:gd name="T13" fmla="*/ 0 h 71"/>
                <a:gd name="T14" fmla="*/ 45 w 74"/>
                <a:gd name="T15" fmla="*/ 5 h 71"/>
                <a:gd name="T16" fmla="*/ 55 w 74"/>
                <a:gd name="T17" fmla="*/ 10 h 71"/>
                <a:gd name="T18" fmla="*/ 66 w 74"/>
                <a:gd name="T19" fmla="*/ 39 h 71"/>
                <a:gd name="T20" fmla="*/ 32 w 74"/>
                <a:gd name="T21" fmla="*/ 62 h 71"/>
                <a:gd name="T22" fmla="*/ 9 w 74"/>
                <a:gd name="T23" fmla="*/ 28 h 71"/>
                <a:gd name="T24" fmla="*/ 30 w 74"/>
                <a:gd name="T25" fmla="*/ 6 h 71"/>
                <a:gd name="T26" fmla="*/ 28 w 74"/>
                <a:gd name="T2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71">
                  <a:moveTo>
                    <a:pt x="28" y="0"/>
                  </a:moveTo>
                  <a:cubicBezTo>
                    <a:pt x="16" y="4"/>
                    <a:pt x="6" y="14"/>
                    <a:pt x="4" y="27"/>
                  </a:cubicBezTo>
                  <a:cubicBezTo>
                    <a:pt x="0" y="45"/>
                    <a:pt x="12" y="63"/>
                    <a:pt x="31" y="67"/>
                  </a:cubicBezTo>
                  <a:cubicBezTo>
                    <a:pt x="49" y="71"/>
                    <a:pt x="67" y="59"/>
                    <a:pt x="71" y="40"/>
                  </a:cubicBezTo>
                  <a:cubicBezTo>
                    <a:pt x="74" y="26"/>
                    <a:pt x="68" y="13"/>
                    <a:pt x="57" y="5"/>
                  </a:cubicBezTo>
                  <a:cubicBezTo>
                    <a:pt x="53" y="3"/>
                    <a:pt x="49" y="1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3" y="2"/>
                    <a:pt x="44" y="4"/>
                    <a:pt x="45" y="5"/>
                  </a:cubicBezTo>
                  <a:cubicBezTo>
                    <a:pt x="49" y="6"/>
                    <a:pt x="52" y="8"/>
                    <a:pt x="55" y="10"/>
                  </a:cubicBezTo>
                  <a:cubicBezTo>
                    <a:pt x="64" y="17"/>
                    <a:pt x="68" y="28"/>
                    <a:pt x="66" y="39"/>
                  </a:cubicBezTo>
                  <a:cubicBezTo>
                    <a:pt x="63" y="55"/>
                    <a:pt x="47" y="65"/>
                    <a:pt x="32" y="62"/>
                  </a:cubicBezTo>
                  <a:cubicBezTo>
                    <a:pt x="16" y="59"/>
                    <a:pt x="6" y="43"/>
                    <a:pt x="9" y="28"/>
                  </a:cubicBezTo>
                  <a:cubicBezTo>
                    <a:pt x="11" y="16"/>
                    <a:pt x="20" y="8"/>
                    <a:pt x="30" y="6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5" name="Freeform 256">
              <a:extLst>
                <a:ext uri="{FF2B5EF4-FFF2-40B4-BE49-F238E27FC236}">
                  <a16:creationId xmlns:a16="http://schemas.microsoft.com/office/drawing/2014/main" id="{896BFA43-D895-42D5-8309-FFE403F79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0892" y="2514600"/>
              <a:ext cx="514350" cy="603250"/>
            </a:xfrm>
            <a:custGeom>
              <a:avLst/>
              <a:gdLst>
                <a:gd name="T0" fmla="*/ 136 w 136"/>
                <a:gd name="T1" fmla="*/ 55 h 160"/>
                <a:gd name="T2" fmla="*/ 126 w 136"/>
                <a:gd name="T3" fmla="*/ 115 h 160"/>
                <a:gd name="T4" fmla="*/ 0 w 136"/>
                <a:gd name="T5" fmla="*/ 78 h 160"/>
                <a:gd name="T6" fmla="*/ 27 w 136"/>
                <a:gd name="T7" fmla="*/ 0 h 160"/>
                <a:gd name="T8" fmla="*/ 44 w 136"/>
                <a:gd name="T9" fmla="*/ 12 h 160"/>
                <a:gd name="T10" fmla="*/ 51 w 136"/>
                <a:gd name="T11" fmla="*/ 17 h 160"/>
                <a:gd name="T12" fmla="*/ 136 w 136"/>
                <a:gd name="T13" fmla="*/ 55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60">
                  <a:moveTo>
                    <a:pt x="136" y="55"/>
                  </a:moveTo>
                  <a:cubicBezTo>
                    <a:pt x="126" y="115"/>
                    <a:pt x="126" y="115"/>
                    <a:pt x="126" y="115"/>
                  </a:cubicBezTo>
                  <a:cubicBezTo>
                    <a:pt x="126" y="115"/>
                    <a:pt x="81" y="160"/>
                    <a:pt x="0" y="78"/>
                  </a:cubicBezTo>
                  <a:cubicBezTo>
                    <a:pt x="22" y="62"/>
                    <a:pt x="30" y="24"/>
                    <a:pt x="27" y="0"/>
                  </a:cubicBezTo>
                  <a:cubicBezTo>
                    <a:pt x="27" y="0"/>
                    <a:pt x="34" y="3"/>
                    <a:pt x="44" y="12"/>
                  </a:cubicBezTo>
                  <a:cubicBezTo>
                    <a:pt x="46" y="14"/>
                    <a:pt x="48" y="16"/>
                    <a:pt x="51" y="17"/>
                  </a:cubicBezTo>
                  <a:cubicBezTo>
                    <a:pt x="72" y="32"/>
                    <a:pt x="105" y="51"/>
                    <a:pt x="136" y="55"/>
                  </a:cubicBezTo>
                  <a:close/>
                </a:path>
              </a:pathLst>
            </a:custGeom>
            <a:solidFill>
              <a:srgbClr val="FFB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6" name="Freeform 257">
              <a:extLst>
                <a:ext uri="{FF2B5EF4-FFF2-40B4-BE49-F238E27FC236}">
                  <a16:creationId xmlns:a16="http://schemas.microsoft.com/office/drawing/2014/main" id="{5780E606-FA98-49A4-810E-9A424C226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579" y="2559050"/>
              <a:ext cx="347663" cy="268288"/>
            </a:xfrm>
            <a:custGeom>
              <a:avLst/>
              <a:gdLst>
                <a:gd name="T0" fmla="*/ 92 w 92"/>
                <a:gd name="T1" fmla="*/ 43 h 71"/>
                <a:gd name="T2" fmla="*/ 87 w 92"/>
                <a:gd name="T3" fmla="*/ 71 h 71"/>
                <a:gd name="T4" fmla="*/ 0 w 92"/>
                <a:gd name="T5" fmla="*/ 0 h 71"/>
                <a:gd name="T6" fmla="*/ 7 w 92"/>
                <a:gd name="T7" fmla="*/ 5 h 71"/>
                <a:gd name="T8" fmla="*/ 92 w 92"/>
                <a:gd name="T9" fmla="*/ 4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1">
                  <a:moveTo>
                    <a:pt x="92" y="43"/>
                  </a:moveTo>
                  <a:cubicBezTo>
                    <a:pt x="87" y="71"/>
                    <a:pt x="87" y="71"/>
                    <a:pt x="87" y="71"/>
                  </a:cubicBezTo>
                  <a:cubicBezTo>
                    <a:pt x="63" y="60"/>
                    <a:pt x="19" y="37"/>
                    <a:pt x="0" y="0"/>
                  </a:cubicBezTo>
                  <a:cubicBezTo>
                    <a:pt x="2" y="2"/>
                    <a:pt x="4" y="4"/>
                    <a:pt x="7" y="5"/>
                  </a:cubicBezTo>
                  <a:cubicBezTo>
                    <a:pt x="28" y="20"/>
                    <a:pt x="61" y="39"/>
                    <a:pt x="92" y="43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7" name="Freeform 258">
              <a:extLst>
                <a:ext uri="{FF2B5EF4-FFF2-40B4-BE49-F238E27FC236}">
                  <a16:creationId xmlns:a16="http://schemas.microsoft.com/office/drawing/2014/main" id="{DBAA2158-4664-4D51-8DB9-9D65C345D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4079" y="1752600"/>
              <a:ext cx="795338" cy="1090613"/>
            </a:xfrm>
            <a:custGeom>
              <a:avLst/>
              <a:gdLst>
                <a:gd name="T0" fmla="*/ 200 w 211"/>
                <a:gd name="T1" fmla="*/ 140 h 289"/>
                <a:gd name="T2" fmla="*/ 196 w 211"/>
                <a:gd name="T3" fmla="*/ 158 h 289"/>
                <a:gd name="T4" fmla="*/ 193 w 211"/>
                <a:gd name="T5" fmla="*/ 176 h 289"/>
                <a:gd name="T6" fmla="*/ 164 w 211"/>
                <a:gd name="T7" fmla="*/ 248 h 289"/>
                <a:gd name="T8" fmla="*/ 1 w 211"/>
                <a:gd name="T9" fmla="*/ 202 h 289"/>
                <a:gd name="T10" fmla="*/ 0 w 211"/>
                <a:gd name="T11" fmla="*/ 202 h 289"/>
                <a:gd name="T12" fmla="*/ 0 w 211"/>
                <a:gd name="T13" fmla="*/ 187 h 289"/>
                <a:gd name="T14" fmla="*/ 19 w 211"/>
                <a:gd name="T15" fmla="*/ 77 h 289"/>
                <a:gd name="T16" fmla="*/ 89 w 211"/>
                <a:gd name="T17" fmla="*/ 6 h 289"/>
                <a:gd name="T18" fmla="*/ 173 w 211"/>
                <a:gd name="T19" fmla="*/ 32 h 289"/>
                <a:gd name="T20" fmla="*/ 200 w 211"/>
                <a:gd name="T21" fmla="*/ 14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" h="289">
                  <a:moveTo>
                    <a:pt x="200" y="140"/>
                  </a:moveTo>
                  <a:cubicBezTo>
                    <a:pt x="199" y="146"/>
                    <a:pt x="198" y="152"/>
                    <a:pt x="196" y="158"/>
                  </a:cubicBezTo>
                  <a:cubicBezTo>
                    <a:pt x="195" y="164"/>
                    <a:pt x="194" y="170"/>
                    <a:pt x="193" y="176"/>
                  </a:cubicBezTo>
                  <a:cubicBezTo>
                    <a:pt x="184" y="217"/>
                    <a:pt x="176" y="239"/>
                    <a:pt x="164" y="248"/>
                  </a:cubicBezTo>
                  <a:cubicBezTo>
                    <a:pt x="103" y="289"/>
                    <a:pt x="4" y="205"/>
                    <a:pt x="1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197"/>
                    <a:pt x="0" y="192"/>
                    <a:pt x="0" y="187"/>
                  </a:cubicBezTo>
                  <a:cubicBezTo>
                    <a:pt x="1" y="147"/>
                    <a:pt x="8" y="111"/>
                    <a:pt x="19" y="77"/>
                  </a:cubicBezTo>
                  <a:cubicBezTo>
                    <a:pt x="24" y="41"/>
                    <a:pt x="53" y="12"/>
                    <a:pt x="89" y="6"/>
                  </a:cubicBezTo>
                  <a:cubicBezTo>
                    <a:pt x="127" y="0"/>
                    <a:pt x="155" y="22"/>
                    <a:pt x="173" y="32"/>
                  </a:cubicBezTo>
                  <a:cubicBezTo>
                    <a:pt x="200" y="47"/>
                    <a:pt x="211" y="87"/>
                    <a:pt x="200" y="140"/>
                  </a:cubicBezTo>
                </a:path>
              </a:pathLst>
            </a:custGeom>
            <a:solidFill>
              <a:srgbClr val="FFBE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8" name="Freeform 259">
              <a:extLst>
                <a:ext uri="{FF2B5EF4-FFF2-40B4-BE49-F238E27FC236}">
                  <a16:creationId xmlns:a16="http://schemas.microsoft.com/office/drawing/2014/main" id="{E4679448-34A6-4753-B2B1-38674D561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704" y="1593850"/>
              <a:ext cx="865188" cy="487363"/>
            </a:xfrm>
            <a:custGeom>
              <a:avLst/>
              <a:gdLst>
                <a:gd name="T0" fmla="*/ 8 w 229"/>
                <a:gd name="T1" fmla="*/ 82 h 129"/>
                <a:gd name="T2" fmla="*/ 136 w 229"/>
                <a:gd name="T3" fmla="*/ 23 h 129"/>
                <a:gd name="T4" fmla="*/ 227 w 229"/>
                <a:gd name="T5" fmla="*/ 105 h 129"/>
                <a:gd name="T6" fmla="*/ 183 w 229"/>
                <a:gd name="T7" fmla="*/ 90 h 129"/>
                <a:gd name="T8" fmla="*/ 166 w 229"/>
                <a:gd name="T9" fmla="*/ 117 h 129"/>
                <a:gd name="T10" fmla="*/ 127 w 229"/>
                <a:gd name="T11" fmla="*/ 70 h 129"/>
                <a:gd name="T12" fmla="*/ 28 w 229"/>
                <a:gd name="T13" fmla="*/ 106 h 129"/>
                <a:gd name="T14" fmla="*/ 8 w 229"/>
                <a:gd name="T15" fmla="*/ 8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9" h="129">
                  <a:moveTo>
                    <a:pt x="8" y="82"/>
                  </a:moveTo>
                  <a:cubicBezTo>
                    <a:pt x="8" y="82"/>
                    <a:pt x="51" y="0"/>
                    <a:pt x="136" y="23"/>
                  </a:cubicBezTo>
                  <a:cubicBezTo>
                    <a:pt x="221" y="46"/>
                    <a:pt x="226" y="85"/>
                    <a:pt x="227" y="105"/>
                  </a:cubicBezTo>
                  <a:cubicBezTo>
                    <a:pt x="229" y="125"/>
                    <a:pt x="183" y="90"/>
                    <a:pt x="183" y="90"/>
                  </a:cubicBezTo>
                  <a:cubicBezTo>
                    <a:pt x="183" y="90"/>
                    <a:pt x="181" y="129"/>
                    <a:pt x="166" y="117"/>
                  </a:cubicBezTo>
                  <a:cubicBezTo>
                    <a:pt x="148" y="102"/>
                    <a:pt x="127" y="70"/>
                    <a:pt x="127" y="70"/>
                  </a:cubicBezTo>
                  <a:cubicBezTo>
                    <a:pt x="127" y="70"/>
                    <a:pt x="76" y="120"/>
                    <a:pt x="28" y="106"/>
                  </a:cubicBezTo>
                  <a:cubicBezTo>
                    <a:pt x="0" y="99"/>
                    <a:pt x="8" y="82"/>
                    <a:pt x="8" y="82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79" name="Freeform 260">
              <a:extLst>
                <a:ext uri="{FF2B5EF4-FFF2-40B4-BE49-F238E27FC236}">
                  <a16:creationId xmlns:a16="http://schemas.microsoft.com/office/drawing/2014/main" id="{82862D7D-50EB-4F17-8C0F-EAF5FC740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367" y="2533650"/>
              <a:ext cx="117475" cy="52388"/>
            </a:xfrm>
            <a:custGeom>
              <a:avLst/>
              <a:gdLst>
                <a:gd name="T0" fmla="*/ 21 w 31"/>
                <a:gd name="T1" fmla="*/ 14 h 14"/>
                <a:gd name="T2" fmla="*/ 2 w 31"/>
                <a:gd name="T3" fmla="*/ 6 h 14"/>
                <a:gd name="T4" fmla="*/ 2 w 31"/>
                <a:gd name="T5" fmla="*/ 1 h 14"/>
                <a:gd name="T6" fmla="*/ 6 w 31"/>
                <a:gd name="T7" fmla="*/ 1 h 14"/>
                <a:gd name="T8" fmla="*/ 27 w 31"/>
                <a:gd name="T9" fmla="*/ 6 h 14"/>
                <a:gd name="T10" fmla="*/ 31 w 31"/>
                <a:gd name="T11" fmla="*/ 8 h 14"/>
                <a:gd name="T12" fmla="*/ 29 w 31"/>
                <a:gd name="T13" fmla="*/ 12 h 14"/>
                <a:gd name="T14" fmla="*/ 21 w 3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4">
                  <a:moveTo>
                    <a:pt x="21" y="14"/>
                  </a:moveTo>
                  <a:cubicBezTo>
                    <a:pt x="10" y="14"/>
                    <a:pt x="2" y="6"/>
                    <a:pt x="2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6" y="2"/>
                    <a:pt x="15" y="10"/>
                    <a:pt x="27" y="6"/>
                  </a:cubicBezTo>
                  <a:cubicBezTo>
                    <a:pt x="28" y="6"/>
                    <a:pt x="30" y="7"/>
                    <a:pt x="31" y="8"/>
                  </a:cubicBezTo>
                  <a:cubicBezTo>
                    <a:pt x="31" y="10"/>
                    <a:pt x="30" y="12"/>
                    <a:pt x="29" y="12"/>
                  </a:cubicBezTo>
                  <a:cubicBezTo>
                    <a:pt x="26" y="13"/>
                    <a:pt x="23" y="14"/>
                    <a:pt x="21" y="14"/>
                  </a:cubicBezTo>
                  <a:close/>
                </a:path>
              </a:pathLst>
            </a:custGeom>
            <a:solidFill>
              <a:srgbClr val="F56C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0" name="Freeform 261">
              <a:extLst>
                <a:ext uri="{FF2B5EF4-FFF2-40B4-BE49-F238E27FC236}">
                  <a16:creationId xmlns:a16="http://schemas.microsoft.com/office/drawing/2014/main" id="{C30905AC-54DF-457D-9EF1-9A6F6C4E9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3967" y="2397125"/>
              <a:ext cx="244475" cy="158750"/>
            </a:xfrm>
            <a:custGeom>
              <a:avLst/>
              <a:gdLst>
                <a:gd name="T0" fmla="*/ 2 w 65"/>
                <a:gd name="T1" fmla="*/ 0 h 42"/>
                <a:gd name="T2" fmla="*/ 65 w 65"/>
                <a:gd name="T3" fmla="*/ 12 h 42"/>
                <a:gd name="T4" fmla="*/ 24 w 65"/>
                <a:gd name="T5" fmla="*/ 32 h 42"/>
                <a:gd name="T6" fmla="*/ 2 w 65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42">
                  <a:moveTo>
                    <a:pt x="2" y="0"/>
                  </a:moveTo>
                  <a:cubicBezTo>
                    <a:pt x="2" y="0"/>
                    <a:pt x="43" y="12"/>
                    <a:pt x="65" y="12"/>
                  </a:cubicBezTo>
                  <a:cubicBezTo>
                    <a:pt x="65" y="12"/>
                    <a:pt x="54" y="42"/>
                    <a:pt x="24" y="32"/>
                  </a:cubicBezTo>
                  <a:cubicBezTo>
                    <a:pt x="0" y="24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1" name="Freeform 262">
              <a:extLst>
                <a:ext uri="{FF2B5EF4-FFF2-40B4-BE49-F238E27FC236}">
                  <a16:creationId xmlns:a16="http://schemas.microsoft.com/office/drawing/2014/main" id="{DCA5C4AE-D19C-4B0C-A44E-AF9CBA438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554" y="2068513"/>
              <a:ext cx="185738" cy="133350"/>
            </a:xfrm>
            <a:custGeom>
              <a:avLst/>
              <a:gdLst>
                <a:gd name="T0" fmla="*/ 10 w 49"/>
                <a:gd name="T1" fmla="*/ 1 h 35"/>
                <a:gd name="T2" fmla="*/ 2 w 49"/>
                <a:gd name="T3" fmla="*/ 11 h 35"/>
                <a:gd name="T4" fmla="*/ 38 w 49"/>
                <a:gd name="T5" fmla="*/ 35 h 35"/>
                <a:gd name="T6" fmla="*/ 10 w 49"/>
                <a:gd name="T7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35">
                  <a:moveTo>
                    <a:pt x="10" y="1"/>
                  </a:moveTo>
                  <a:cubicBezTo>
                    <a:pt x="10" y="1"/>
                    <a:pt x="0" y="0"/>
                    <a:pt x="2" y="11"/>
                  </a:cubicBezTo>
                  <a:cubicBezTo>
                    <a:pt x="3" y="21"/>
                    <a:pt x="26" y="15"/>
                    <a:pt x="38" y="35"/>
                  </a:cubicBezTo>
                  <a:cubicBezTo>
                    <a:pt x="38" y="35"/>
                    <a:pt x="49" y="14"/>
                    <a:pt x="10" y="1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2" name="Freeform 263">
              <a:extLst>
                <a:ext uri="{FF2B5EF4-FFF2-40B4-BE49-F238E27FC236}">
                  <a16:creationId xmlns:a16="http://schemas.microsoft.com/office/drawing/2014/main" id="{D27B4927-47E5-46DD-8727-5F17519E0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042" y="2024063"/>
              <a:ext cx="188913" cy="93663"/>
            </a:xfrm>
            <a:custGeom>
              <a:avLst/>
              <a:gdLst>
                <a:gd name="T0" fmla="*/ 40 w 50"/>
                <a:gd name="T1" fmla="*/ 4 h 25"/>
                <a:gd name="T2" fmla="*/ 45 w 50"/>
                <a:gd name="T3" fmla="*/ 16 h 25"/>
                <a:gd name="T4" fmla="*/ 2 w 50"/>
                <a:gd name="T5" fmla="*/ 24 h 25"/>
                <a:gd name="T6" fmla="*/ 40 w 50"/>
                <a:gd name="T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25">
                  <a:moveTo>
                    <a:pt x="40" y="4"/>
                  </a:moveTo>
                  <a:cubicBezTo>
                    <a:pt x="40" y="4"/>
                    <a:pt x="50" y="7"/>
                    <a:pt x="45" y="16"/>
                  </a:cubicBezTo>
                  <a:cubicBezTo>
                    <a:pt x="39" y="25"/>
                    <a:pt x="20" y="10"/>
                    <a:pt x="2" y="24"/>
                  </a:cubicBezTo>
                  <a:cubicBezTo>
                    <a:pt x="2" y="24"/>
                    <a:pt x="0" y="0"/>
                    <a:pt x="40" y="4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3" name="Freeform 264">
              <a:extLst>
                <a:ext uri="{FF2B5EF4-FFF2-40B4-BE49-F238E27FC236}">
                  <a16:creationId xmlns:a16="http://schemas.microsoft.com/office/drawing/2014/main" id="{C3E6C298-209A-4096-92D9-CD990F892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554" y="2257425"/>
              <a:ext cx="173038" cy="87313"/>
            </a:xfrm>
            <a:custGeom>
              <a:avLst/>
              <a:gdLst>
                <a:gd name="T0" fmla="*/ 46 w 46"/>
                <a:gd name="T1" fmla="*/ 16 h 23"/>
                <a:gd name="T2" fmla="*/ 21 w 46"/>
                <a:gd name="T3" fmla="*/ 20 h 23"/>
                <a:gd name="T4" fmla="*/ 1 w 46"/>
                <a:gd name="T5" fmla="*/ 7 h 23"/>
                <a:gd name="T6" fmla="*/ 25 w 46"/>
                <a:gd name="T7" fmla="*/ 2 h 23"/>
                <a:gd name="T8" fmla="*/ 46 w 46"/>
                <a:gd name="T9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23">
                  <a:moveTo>
                    <a:pt x="46" y="16"/>
                  </a:moveTo>
                  <a:cubicBezTo>
                    <a:pt x="45" y="21"/>
                    <a:pt x="34" y="23"/>
                    <a:pt x="21" y="20"/>
                  </a:cubicBezTo>
                  <a:cubicBezTo>
                    <a:pt x="9" y="18"/>
                    <a:pt x="0" y="12"/>
                    <a:pt x="1" y="7"/>
                  </a:cubicBezTo>
                  <a:cubicBezTo>
                    <a:pt x="2" y="2"/>
                    <a:pt x="12" y="0"/>
                    <a:pt x="25" y="2"/>
                  </a:cubicBezTo>
                  <a:cubicBezTo>
                    <a:pt x="37" y="5"/>
                    <a:pt x="46" y="11"/>
                    <a:pt x="46" y="16"/>
                  </a:cubicBezTo>
                  <a:close/>
                </a:path>
              </a:pathLst>
            </a:custGeom>
            <a:solidFill>
              <a:srgbClr val="F56C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4" name="Freeform 265">
              <a:extLst>
                <a:ext uri="{FF2B5EF4-FFF2-40B4-BE49-F238E27FC236}">
                  <a16:creationId xmlns:a16="http://schemas.microsoft.com/office/drawing/2014/main" id="{2F09EE07-2972-4057-99EB-FD6546B53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542" y="2344738"/>
              <a:ext cx="87313" cy="71438"/>
            </a:xfrm>
            <a:custGeom>
              <a:avLst/>
              <a:gdLst>
                <a:gd name="T0" fmla="*/ 15 w 23"/>
                <a:gd name="T1" fmla="*/ 0 h 19"/>
                <a:gd name="T2" fmla="*/ 1 w 23"/>
                <a:gd name="T3" fmla="*/ 6 h 19"/>
                <a:gd name="T4" fmla="*/ 20 w 23"/>
                <a:gd name="T5" fmla="*/ 19 h 19"/>
                <a:gd name="T6" fmla="*/ 23 w 23"/>
                <a:gd name="T7" fmla="*/ 1 h 19"/>
                <a:gd name="T8" fmla="*/ 15 w 23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19">
                  <a:moveTo>
                    <a:pt x="15" y="0"/>
                  </a:moveTo>
                  <a:cubicBezTo>
                    <a:pt x="7" y="0"/>
                    <a:pt x="2" y="2"/>
                    <a:pt x="1" y="6"/>
                  </a:cubicBezTo>
                  <a:cubicBezTo>
                    <a:pt x="0" y="10"/>
                    <a:pt x="8" y="16"/>
                    <a:pt x="20" y="19"/>
                  </a:cubicBezTo>
                  <a:cubicBezTo>
                    <a:pt x="21" y="13"/>
                    <a:pt x="22" y="7"/>
                    <a:pt x="23" y="1"/>
                  </a:cubicBezTo>
                  <a:cubicBezTo>
                    <a:pt x="20" y="1"/>
                    <a:pt x="18" y="0"/>
                    <a:pt x="15" y="0"/>
                  </a:cubicBezTo>
                </a:path>
              </a:pathLst>
            </a:custGeom>
            <a:solidFill>
              <a:srgbClr val="F77C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5" name="Freeform 266">
              <a:extLst>
                <a:ext uri="{FF2B5EF4-FFF2-40B4-BE49-F238E27FC236}">
                  <a16:creationId xmlns:a16="http://schemas.microsoft.com/office/drawing/2014/main" id="{1F1B9C98-C8CC-4A5B-84F6-EC1FA4AB6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6192" y="2171700"/>
              <a:ext cx="63500" cy="96838"/>
            </a:xfrm>
            <a:custGeom>
              <a:avLst/>
              <a:gdLst>
                <a:gd name="T0" fmla="*/ 15 w 17"/>
                <a:gd name="T1" fmla="*/ 14 h 26"/>
                <a:gd name="T2" fmla="*/ 6 w 17"/>
                <a:gd name="T3" fmla="*/ 25 h 26"/>
                <a:gd name="T4" fmla="*/ 2 w 17"/>
                <a:gd name="T5" fmla="*/ 12 h 26"/>
                <a:gd name="T6" fmla="*/ 11 w 17"/>
                <a:gd name="T7" fmla="*/ 1 h 26"/>
                <a:gd name="T8" fmla="*/ 15 w 17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6">
                  <a:moveTo>
                    <a:pt x="15" y="14"/>
                  </a:moveTo>
                  <a:cubicBezTo>
                    <a:pt x="14" y="21"/>
                    <a:pt x="10" y="26"/>
                    <a:pt x="6" y="25"/>
                  </a:cubicBezTo>
                  <a:cubicBezTo>
                    <a:pt x="2" y="24"/>
                    <a:pt x="0" y="18"/>
                    <a:pt x="2" y="12"/>
                  </a:cubicBezTo>
                  <a:cubicBezTo>
                    <a:pt x="3" y="5"/>
                    <a:pt x="7" y="0"/>
                    <a:pt x="11" y="1"/>
                  </a:cubicBezTo>
                  <a:cubicBezTo>
                    <a:pt x="15" y="2"/>
                    <a:pt x="17" y="8"/>
                    <a:pt x="15" y="14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6" name="Freeform 267">
              <a:extLst>
                <a:ext uri="{FF2B5EF4-FFF2-40B4-BE49-F238E27FC236}">
                  <a16:creationId xmlns:a16="http://schemas.microsoft.com/office/drawing/2014/main" id="{EFF9CA18-8AB3-4605-BB8C-647A14631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604" y="2224088"/>
              <a:ext cx="60325" cy="93663"/>
            </a:xfrm>
            <a:custGeom>
              <a:avLst/>
              <a:gdLst>
                <a:gd name="T0" fmla="*/ 15 w 16"/>
                <a:gd name="T1" fmla="*/ 14 h 25"/>
                <a:gd name="T2" fmla="*/ 5 w 16"/>
                <a:gd name="T3" fmla="*/ 25 h 25"/>
                <a:gd name="T4" fmla="*/ 1 w 16"/>
                <a:gd name="T5" fmla="*/ 11 h 25"/>
                <a:gd name="T6" fmla="*/ 10 w 16"/>
                <a:gd name="T7" fmla="*/ 0 h 25"/>
                <a:gd name="T8" fmla="*/ 15 w 16"/>
                <a:gd name="T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5">
                  <a:moveTo>
                    <a:pt x="15" y="14"/>
                  </a:moveTo>
                  <a:cubicBezTo>
                    <a:pt x="13" y="21"/>
                    <a:pt x="9" y="25"/>
                    <a:pt x="5" y="25"/>
                  </a:cubicBezTo>
                  <a:cubicBezTo>
                    <a:pt x="2" y="24"/>
                    <a:pt x="0" y="18"/>
                    <a:pt x="1" y="11"/>
                  </a:cubicBezTo>
                  <a:cubicBezTo>
                    <a:pt x="2" y="4"/>
                    <a:pt x="7" y="0"/>
                    <a:pt x="10" y="0"/>
                  </a:cubicBezTo>
                  <a:cubicBezTo>
                    <a:pt x="14" y="1"/>
                    <a:pt x="16" y="7"/>
                    <a:pt x="15" y="14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7" name="Freeform 268">
              <a:extLst>
                <a:ext uri="{FF2B5EF4-FFF2-40B4-BE49-F238E27FC236}">
                  <a16:creationId xmlns:a16="http://schemas.microsoft.com/office/drawing/2014/main" id="{4C80FADD-E6CE-411B-905E-7D9A358E8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779" y="2205038"/>
              <a:ext cx="82550" cy="139700"/>
            </a:xfrm>
            <a:custGeom>
              <a:avLst/>
              <a:gdLst>
                <a:gd name="T0" fmla="*/ 13 w 22"/>
                <a:gd name="T1" fmla="*/ 37 h 37"/>
                <a:gd name="T2" fmla="*/ 19 w 22"/>
                <a:gd name="T3" fmla="*/ 37 h 37"/>
                <a:gd name="T4" fmla="*/ 21 w 22"/>
                <a:gd name="T5" fmla="*/ 36 h 37"/>
                <a:gd name="T6" fmla="*/ 22 w 22"/>
                <a:gd name="T7" fmla="*/ 34 h 37"/>
                <a:gd name="T8" fmla="*/ 17 w 22"/>
                <a:gd name="T9" fmla="*/ 3 h 37"/>
                <a:gd name="T10" fmla="*/ 14 w 22"/>
                <a:gd name="T11" fmla="*/ 0 h 37"/>
                <a:gd name="T12" fmla="*/ 12 w 22"/>
                <a:gd name="T13" fmla="*/ 4 h 37"/>
                <a:gd name="T14" fmla="*/ 16 w 22"/>
                <a:gd name="T15" fmla="*/ 31 h 37"/>
                <a:gd name="T16" fmla="*/ 5 w 22"/>
                <a:gd name="T17" fmla="*/ 27 h 37"/>
                <a:gd name="T18" fmla="*/ 1 w 22"/>
                <a:gd name="T19" fmla="*/ 27 h 37"/>
                <a:gd name="T20" fmla="*/ 1 w 22"/>
                <a:gd name="T21" fmla="*/ 31 h 37"/>
                <a:gd name="T22" fmla="*/ 13 w 22"/>
                <a:gd name="T2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7">
                  <a:moveTo>
                    <a:pt x="13" y="37"/>
                  </a:moveTo>
                  <a:cubicBezTo>
                    <a:pt x="17" y="37"/>
                    <a:pt x="19" y="37"/>
                    <a:pt x="19" y="37"/>
                  </a:cubicBezTo>
                  <a:cubicBezTo>
                    <a:pt x="20" y="37"/>
                    <a:pt x="21" y="37"/>
                    <a:pt x="21" y="36"/>
                  </a:cubicBezTo>
                  <a:cubicBezTo>
                    <a:pt x="22" y="36"/>
                    <a:pt x="22" y="35"/>
                    <a:pt x="22" y="3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6" y="0"/>
                    <a:pt x="14" y="0"/>
                  </a:cubicBezTo>
                  <a:cubicBezTo>
                    <a:pt x="13" y="1"/>
                    <a:pt x="12" y="2"/>
                    <a:pt x="12" y="4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3" y="31"/>
                    <a:pt x="9" y="30"/>
                    <a:pt x="5" y="27"/>
                  </a:cubicBezTo>
                  <a:cubicBezTo>
                    <a:pt x="4" y="26"/>
                    <a:pt x="2" y="26"/>
                    <a:pt x="1" y="27"/>
                  </a:cubicBezTo>
                  <a:cubicBezTo>
                    <a:pt x="0" y="28"/>
                    <a:pt x="0" y="30"/>
                    <a:pt x="1" y="31"/>
                  </a:cubicBezTo>
                  <a:cubicBezTo>
                    <a:pt x="5" y="35"/>
                    <a:pt x="10" y="36"/>
                    <a:pt x="13" y="37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8" name="Freeform 269">
              <a:extLst>
                <a:ext uri="{FF2B5EF4-FFF2-40B4-BE49-F238E27FC236}">
                  <a16:creationId xmlns:a16="http://schemas.microsoft.com/office/drawing/2014/main" id="{60D894B5-67B8-492A-9AF2-7A5B31C2C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4079" y="2427288"/>
              <a:ext cx="104775" cy="87313"/>
            </a:xfrm>
            <a:custGeom>
              <a:avLst/>
              <a:gdLst>
                <a:gd name="T0" fmla="*/ 28 w 28"/>
                <a:gd name="T1" fmla="*/ 0 h 23"/>
                <a:gd name="T2" fmla="*/ 1 w 28"/>
                <a:gd name="T3" fmla="*/ 23 h 23"/>
                <a:gd name="T4" fmla="*/ 1 w 28"/>
                <a:gd name="T5" fmla="*/ 23 h 23"/>
                <a:gd name="T6" fmla="*/ 0 w 28"/>
                <a:gd name="T7" fmla="*/ 23 h 23"/>
                <a:gd name="T8" fmla="*/ 0 w 28"/>
                <a:gd name="T9" fmla="*/ 8 h 23"/>
                <a:gd name="T10" fmla="*/ 28 w 28"/>
                <a:gd name="T11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3">
                  <a:moveTo>
                    <a:pt x="28" y="0"/>
                  </a:moveTo>
                  <a:cubicBezTo>
                    <a:pt x="27" y="1"/>
                    <a:pt x="14" y="19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8"/>
                    <a:pt x="0" y="13"/>
                    <a:pt x="0" y="8"/>
                  </a:cubicBezTo>
                  <a:cubicBezTo>
                    <a:pt x="1" y="8"/>
                    <a:pt x="14" y="9"/>
                    <a:pt x="28" y="0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89" name="Freeform 270">
              <a:extLst>
                <a:ext uri="{FF2B5EF4-FFF2-40B4-BE49-F238E27FC236}">
                  <a16:creationId xmlns:a16="http://schemas.microsoft.com/office/drawing/2014/main" id="{7D94F947-695D-4301-A816-1D1E0F856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504" y="2084388"/>
              <a:ext cx="249238" cy="422275"/>
            </a:xfrm>
            <a:custGeom>
              <a:avLst/>
              <a:gdLst>
                <a:gd name="T0" fmla="*/ 66 w 66"/>
                <a:gd name="T1" fmla="*/ 42 h 112"/>
                <a:gd name="T2" fmla="*/ 21 w 66"/>
                <a:gd name="T3" fmla="*/ 25 h 112"/>
                <a:gd name="T4" fmla="*/ 55 w 66"/>
                <a:gd name="T5" fmla="*/ 97 h 112"/>
                <a:gd name="T6" fmla="*/ 66 w 66"/>
                <a:gd name="T7" fmla="*/ 4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112">
                  <a:moveTo>
                    <a:pt x="66" y="42"/>
                  </a:moveTo>
                  <a:cubicBezTo>
                    <a:pt x="66" y="42"/>
                    <a:pt x="47" y="0"/>
                    <a:pt x="21" y="25"/>
                  </a:cubicBezTo>
                  <a:cubicBezTo>
                    <a:pt x="0" y="45"/>
                    <a:pt x="19" y="112"/>
                    <a:pt x="55" y="97"/>
                  </a:cubicBezTo>
                  <a:lnTo>
                    <a:pt x="66" y="42"/>
                  </a:lnTo>
                  <a:close/>
                </a:path>
              </a:pathLst>
            </a:custGeom>
            <a:solidFill>
              <a:srgbClr val="FF9B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0" name="Freeform 271">
              <a:extLst>
                <a:ext uri="{FF2B5EF4-FFF2-40B4-BE49-F238E27FC236}">
                  <a16:creationId xmlns:a16="http://schemas.microsoft.com/office/drawing/2014/main" id="{6C60B2F3-8605-4584-9606-3317106D6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0404" y="2374900"/>
              <a:ext cx="279400" cy="268288"/>
            </a:xfrm>
            <a:custGeom>
              <a:avLst/>
              <a:gdLst>
                <a:gd name="T0" fmla="*/ 28 w 74"/>
                <a:gd name="T1" fmla="*/ 1 h 71"/>
                <a:gd name="T2" fmla="*/ 4 w 74"/>
                <a:gd name="T3" fmla="*/ 27 h 71"/>
                <a:gd name="T4" fmla="*/ 31 w 74"/>
                <a:gd name="T5" fmla="*/ 67 h 71"/>
                <a:gd name="T6" fmla="*/ 71 w 74"/>
                <a:gd name="T7" fmla="*/ 41 h 71"/>
                <a:gd name="T8" fmla="*/ 57 w 74"/>
                <a:gd name="T9" fmla="*/ 5 h 71"/>
                <a:gd name="T10" fmla="*/ 45 w 74"/>
                <a:gd name="T11" fmla="*/ 0 h 71"/>
                <a:gd name="T12" fmla="*/ 44 w 74"/>
                <a:gd name="T13" fmla="*/ 0 h 71"/>
                <a:gd name="T14" fmla="*/ 45 w 74"/>
                <a:gd name="T15" fmla="*/ 6 h 71"/>
                <a:gd name="T16" fmla="*/ 55 w 74"/>
                <a:gd name="T17" fmla="*/ 11 h 71"/>
                <a:gd name="T18" fmla="*/ 66 w 74"/>
                <a:gd name="T19" fmla="*/ 40 h 71"/>
                <a:gd name="T20" fmla="*/ 32 w 74"/>
                <a:gd name="T21" fmla="*/ 62 h 71"/>
                <a:gd name="T22" fmla="*/ 9 w 74"/>
                <a:gd name="T23" fmla="*/ 28 h 71"/>
                <a:gd name="T24" fmla="*/ 31 w 74"/>
                <a:gd name="T25" fmla="*/ 6 h 71"/>
                <a:gd name="T26" fmla="*/ 28 w 74"/>
                <a:gd name="T27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71">
                  <a:moveTo>
                    <a:pt x="28" y="1"/>
                  </a:moveTo>
                  <a:cubicBezTo>
                    <a:pt x="17" y="4"/>
                    <a:pt x="7" y="14"/>
                    <a:pt x="4" y="27"/>
                  </a:cubicBezTo>
                  <a:cubicBezTo>
                    <a:pt x="0" y="46"/>
                    <a:pt x="12" y="64"/>
                    <a:pt x="31" y="67"/>
                  </a:cubicBezTo>
                  <a:cubicBezTo>
                    <a:pt x="50" y="71"/>
                    <a:pt x="68" y="59"/>
                    <a:pt x="71" y="41"/>
                  </a:cubicBezTo>
                  <a:cubicBezTo>
                    <a:pt x="74" y="27"/>
                    <a:pt x="68" y="13"/>
                    <a:pt x="57" y="5"/>
                  </a:cubicBezTo>
                  <a:cubicBezTo>
                    <a:pt x="54" y="3"/>
                    <a:pt x="49" y="1"/>
                    <a:pt x="45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2"/>
                    <a:pt x="44" y="4"/>
                    <a:pt x="45" y="6"/>
                  </a:cubicBezTo>
                  <a:cubicBezTo>
                    <a:pt x="49" y="7"/>
                    <a:pt x="52" y="8"/>
                    <a:pt x="55" y="11"/>
                  </a:cubicBezTo>
                  <a:cubicBezTo>
                    <a:pt x="64" y="17"/>
                    <a:pt x="69" y="28"/>
                    <a:pt x="66" y="40"/>
                  </a:cubicBezTo>
                  <a:cubicBezTo>
                    <a:pt x="63" y="55"/>
                    <a:pt x="48" y="65"/>
                    <a:pt x="32" y="62"/>
                  </a:cubicBezTo>
                  <a:cubicBezTo>
                    <a:pt x="16" y="59"/>
                    <a:pt x="6" y="44"/>
                    <a:pt x="9" y="28"/>
                  </a:cubicBezTo>
                  <a:cubicBezTo>
                    <a:pt x="12" y="17"/>
                    <a:pt x="20" y="8"/>
                    <a:pt x="31" y="6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1" name="Freeform 272">
              <a:extLst>
                <a:ext uri="{FF2B5EF4-FFF2-40B4-BE49-F238E27FC236}">
                  <a16:creationId xmlns:a16="http://schemas.microsoft.com/office/drawing/2014/main" id="{D9FC8511-8BB1-4E4C-AE64-8FEF6BE8A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1217" y="2216150"/>
              <a:ext cx="114300" cy="192088"/>
            </a:xfrm>
            <a:custGeom>
              <a:avLst/>
              <a:gdLst>
                <a:gd name="T0" fmla="*/ 23 w 30"/>
                <a:gd name="T1" fmla="*/ 51 h 51"/>
                <a:gd name="T2" fmla="*/ 24 w 30"/>
                <a:gd name="T3" fmla="*/ 51 h 51"/>
                <a:gd name="T4" fmla="*/ 27 w 30"/>
                <a:gd name="T5" fmla="*/ 48 h 51"/>
                <a:gd name="T6" fmla="*/ 5 w 30"/>
                <a:gd name="T7" fmla="*/ 1 h 51"/>
                <a:gd name="T8" fmla="*/ 1 w 30"/>
                <a:gd name="T9" fmla="*/ 1 h 51"/>
                <a:gd name="T10" fmla="*/ 2 w 30"/>
                <a:gd name="T11" fmla="*/ 5 h 51"/>
                <a:gd name="T12" fmla="*/ 21 w 30"/>
                <a:gd name="T13" fmla="*/ 48 h 51"/>
                <a:gd name="T14" fmla="*/ 23 w 30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51">
                  <a:moveTo>
                    <a:pt x="23" y="51"/>
                  </a:moveTo>
                  <a:cubicBezTo>
                    <a:pt x="24" y="51"/>
                    <a:pt x="24" y="51"/>
                    <a:pt x="24" y="51"/>
                  </a:cubicBezTo>
                  <a:cubicBezTo>
                    <a:pt x="25" y="51"/>
                    <a:pt x="27" y="50"/>
                    <a:pt x="27" y="48"/>
                  </a:cubicBezTo>
                  <a:cubicBezTo>
                    <a:pt x="30" y="17"/>
                    <a:pt x="6" y="1"/>
                    <a:pt x="5" y="1"/>
                  </a:cubicBezTo>
                  <a:cubicBezTo>
                    <a:pt x="4" y="0"/>
                    <a:pt x="2" y="0"/>
                    <a:pt x="1" y="1"/>
                  </a:cubicBezTo>
                  <a:cubicBezTo>
                    <a:pt x="0" y="3"/>
                    <a:pt x="0" y="4"/>
                    <a:pt x="2" y="5"/>
                  </a:cubicBezTo>
                  <a:cubicBezTo>
                    <a:pt x="3" y="6"/>
                    <a:pt x="24" y="20"/>
                    <a:pt x="21" y="48"/>
                  </a:cubicBezTo>
                  <a:cubicBezTo>
                    <a:pt x="21" y="49"/>
                    <a:pt x="22" y="51"/>
                    <a:pt x="23" y="51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2" name="Freeform 273">
              <a:extLst>
                <a:ext uri="{FF2B5EF4-FFF2-40B4-BE49-F238E27FC236}">
                  <a16:creationId xmlns:a16="http://schemas.microsoft.com/office/drawing/2014/main" id="{38879DAD-32C3-4C92-B839-25C7BCF94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867" y="2281238"/>
              <a:ext cx="93663" cy="44450"/>
            </a:xfrm>
            <a:custGeom>
              <a:avLst/>
              <a:gdLst>
                <a:gd name="T0" fmla="*/ 3 w 25"/>
                <a:gd name="T1" fmla="*/ 12 h 12"/>
                <a:gd name="T2" fmla="*/ 5 w 25"/>
                <a:gd name="T3" fmla="*/ 12 h 12"/>
                <a:gd name="T4" fmla="*/ 20 w 25"/>
                <a:gd name="T5" fmla="*/ 9 h 12"/>
                <a:gd name="T6" fmla="*/ 24 w 25"/>
                <a:gd name="T7" fmla="*/ 8 h 12"/>
                <a:gd name="T8" fmla="*/ 23 w 25"/>
                <a:gd name="T9" fmla="*/ 4 h 12"/>
                <a:gd name="T10" fmla="*/ 2 w 25"/>
                <a:gd name="T11" fmla="*/ 7 h 12"/>
                <a:gd name="T12" fmla="*/ 1 w 25"/>
                <a:gd name="T13" fmla="*/ 10 h 12"/>
                <a:gd name="T14" fmla="*/ 3 w 25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2">
                  <a:moveTo>
                    <a:pt x="3" y="12"/>
                  </a:moveTo>
                  <a:cubicBezTo>
                    <a:pt x="4" y="12"/>
                    <a:pt x="4" y="12"/>
                    <a:pt x="5" y="12"/>
                  </a:cubicBezTo>
                  <a:cubicBezTo>
                    <a:pt x="8" y="10"/>
                    <a:pt x="16" y="7"/>
                    <a:pt x="20" y="9"/>
                  </a:cubicBezTo>
                  <a:cubicBezTo>
                    <a:pt x="22" y="10"/>
                    <a:pt x="23" y="9"/>
                    <a:pt x="24" y="8"/>
                  </a:cubicBezTo>
                  <a:cubicBezTo>
                    <a:pt x="25" y="6"/>
                    <a:pt x="24" y="5"/>
                    <a:pt x="23" y="4"/>
                  </a:cubicBezTo>
                  <a:cubicBezTo>
                    <a:pt x="15" y="0"/>
                    <a:pt x="3" y="6"/>
                    <a:pt x="2" y="7"/>
                  </a:cubicBezTo>
                  <a:cubicBezTo>
                    <a:pt x="1" y="7"/>
                    <a:pt x="0" y="9"/>
                    <a:pt x="1" y="10"/>
                  </a:cubicBezTo>
                  <a:cubicBezTo>
                    <a:pt x="1" y="11"/>
                    <a:pt x="2" y="12"/>
                    <a:pt x="3" y="12"/>
                  </a:cubicBez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93" name="Freeform 274">
              <a:extLst>
                <a:ext uri="{FF2B5EF4-FFF2-40B4-BE49-F238E27FC236}">
                  <a16:creationId xmlns:a16="http://schemas.microsoft.com/office/drawing/2014/main" id="{858EB4AD-6AAF-4EEA-A3FF-982D5509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029" y="1903413"/>
              <a:ext cx="206375" cy="471488"/>
            </a:xfrm>
            <a:custGeom>
              <a:avLst/>
              <a:gdLst>
                <a:gd name="T0" fmla="*/ 55 w 55"/>
                <a:gd name="T1" fmla="*/ 20 h 125"/>
                <a:gd name="T2" fmla="*/ 28 w 55"/>
                <a:gd name="T3" fmla="*/ 105 h 125"/>
                <a:gd name="T4" fmla="*/ 26 w 55"/>
                <a:gd name="T5" fmla="*/ 0 h 125"/>
                <a:gd name="T6" fmla="*/ 55 w 55"/>
                <a:gd name="T7" fmla="*/ 2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125">
                  <a:moveTo>
                    <a:pt x="55" y="20"/>
                  </a:moveTo>
                  <a:cubicBezTo>
                    <a:pt x="55" y="20"/>
                    <a:pt x="29" y="91"/>
                    <a:pt x="28" y="105"/>
                  </a:cubicBezTo>
                  <a:cubicBezTo>
                    <a:pt x="26" y="125"/>
                    <a:pt x="0" y="58"/>
                    <a:pt x="26" y="0"/>
                  </a:cubicBezTo>
                  <a:lnTo>
                    <a:pt x="55" y="20"/>
                  </a:lnTo>
                  <a:close/>
                </a:path>
              </a:pathLst>
            </a:custGeom>
            <a:solidFill>
              <a:srgbClr val="363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sp>
        <p:nvSpPr>
          <p:cNvPr id="104" name="Freeform 45">
            <a:extLst>
              <a:ext uri="{FF2B5EF4-FFF2-40B4-BE49-F238E27FC236}">
                <a16:creationId xmlns:a16="http://schemas.microsoft.com/office/drawing/2014/main" id="{831EF8CA-5082-446E-B523-FEC13C6B2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874" y="5299902"/>
            <a:ext cx="367515" cy="328368"/>
          </a:xfrm>
          <a:custGeom>
            <a:avLst/>
            <a:gdLst>
              <a:gd name="T0" fmla="*/ 1167 w 1286"/>
              <a:gd name="T1" fmla="*/ 935 h 1286"/>
              <a:gd name="T2" fmla="*/ 1167 w 1286"/>
              <a:gd name="T3" fmla="*/ 118 h 1286"/>
              <a:gd name="T4" fmla="*/ 350 w 1286"/>
              <a:gd name="T5" fmla="*/ 118 h 1286"/>
              <a:gd name="T6" fmla="*/ 350 w 1286"/>
              <a:gd name="T7" fmla="*/ 935 h 1286"/>
              <a:gd name="T8" fmla="*/ 1167 w 1286"/>
              <a:gd name="T9" fmla="*/ 935 h 1286"/>
              <a:gd name="T10" fmla="*/ 1167 w 1286"/>
              <a:gd name="T11" fmla="*/ 0 h 1286"/>
              <a:gd name="T12" fmla="*/ 1285 w 1286"/>
              <a:gd name="T13" fmla="*/ 118 h 1286"/>
              <a:gd name="T14" fmla="*/ 1285 w 1286"/>
              <a:gd name="T15" fmla="*/ 935 h 1286"/>
              <a:gd name="T16" fmla="*/ 1167 w 1286"/>
              <a:gd name="T17" fmla="*/ 1050 h 1286"/>
              <a:gd name="T18" fmla="*/ 350 w 1286"/>
              <a:gd name="T19" fmla="*/ 1050 h 1286"/>
              <a:gd name="T20" fmla="*/ 235 w 1286"/>
              <a:gd name="T21" fmla="*/ 935 h 1286"/>
              <a:gd name="T22" fmla="*/ 235 w 1286"/>
              <a:gd name="T23" fmla="*/ 118 h 1286"/>
              <a:gd name="T24" fmla="*/ 350 w 1286"/>
              <a:gd name="T25" fmla="*/ 0 h 1286"/>
              <a:gd name="T26" fmla="*/ 1167 w 1286"/>
              <a:gd name="T27" fmla="*/ 0 h 1286"/>
              <a:gd name="T28" fmla="*/ 817 w 1286"/>
              <a:gd name="T29" fmla="*/ 818 h 1286"/>
              <a:gd name="T30" fmla="*/ 817 w 1286"/>
              <a:gd name="T31" fmla="*/ 585 h 1286"/>
              <a:gd name="T32" fmla="*/ 585 w 1286"/>
              <a:gd name="T33" fmla="*/ 585 h 1286"/>
              <a:gd name="T34" fmla="*/ 585 w 1286"/>
              <a:gd name="T35" fmla="*/ 235 h 1286"/>
              <a:gd name="T36" fmla="*/ 700 w 1286"/>
              <a:gd name="T37" fmla="*/ 235 h 1286"/>
              <a:gd name="T38" fmla="*/ 700 w 1286"/>
              <a:gd name="T39" fmla="*/ 468 h 1286"/>
              <a:gd name="T40" fmla="*/ 817 w 1286"/>
              <a:gd name="T41" fmla="*/ 468 h 1286"/>
              <a:gd name="T42" fmla="*/ 817 w 1286"/>
              <a:gd name="T43" fmla="*/ 235 h 1286"/>
              <a:gd name="T44" fmla="*/ 935 w 1286"/>
              <a:gd name="T45" fmla="*/ 235 h 1286"/>
              <a:gd name="T46" fmla="*/ 935 w 1286"/>
              <a:gd name="T47" fmla="*/ 818 h 1286"/>
              <a:gd name="T48" fmla="*/ 817 w 1286"/>
              <a:gd name="T49" fmla="*/ 818 h 1286"/>
              <a:gd name="T50" fmla="*/ 117 w 1286"/>
              <a:gd name="T51" fmla="*/ 235 h 1286"/>
              <a:gd name="T52" fmla="*/ 117 w 1286"/>
              <a:gd name="T53" fmla="*/ 1168 h 1286"/>
              <a:gd name="T54" fmla="*/ 1050 w 1286"/>
              <a:gd name="T55" fmla="*/ 1168 h 1286"/>
              <a:gd name="T56" fmla="*/ 1050 w 1286"/>
              <a:gd name="T57" fmla="*/ 1285 h 1286"/>
              <a:gd name="T58" fmla="*/ 117 w 1286"/>
              <a:gd name="T59" fmla="*/ 1285 h 1286"/>
              <a:gd name="T60" fmla="*/ 0 w 1286"/>
              <a:gd name="T61" fmla="*/ 1168 h 1286"/>
              <a:gd name="T62" fmla="*/ 0 w 1286"/>
              <a:gd name="T63" fmla="*/ 235 h 1286"/>
              <a:gd name="T64" fmla="*/ 117 w 1286"/>
              <a:gd name="T65" fmla="*/ 235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6" h="1286">
                <a:moveTo>
                  <a:pt x="1167" y="935"/>
                </a:moveTo>
                <a:lnTo>
                  <a:pt x="1167" y="118"/>
                </a:lnTo>
                <a:lnTo>
                  <a:pt x="350" y="118"/>
                </a:lnTo>
                <a:lnTo>
                  <a:pt x="350" y="935"/>
                </a:lnTo>
                <a:lnTo>
                  <a:pt x="1167" y="935"/>
                </a:lnTo>
                <a:close/>
                <a:moveTo>
                  <a:pt x="1167" y="0"/>
                </a:moveTo>
                <a:cubicBezTo>
                  <a:pt x="1230" y="0"/>
                  <a:pt x="1285" y="55"/>
                  <a:pt x="1285" y="118"/>
                </a:cubicBezTo>
                <a:lnTo>
                  <a:pt x="1285" y="935"/>
                </a:lnTo>
                <a:cubicBezTo>
                  <a:pt x="1285" y="998"/>
                  <a:pt x="1230" y="1050"/>
                  <a:pt x="1167" y="1050"/>
                </a:cubicBezTo>
                <a:lnTo>
                  <a:pt x="350" y="1050"/>
                </a:lnTo>
                <a:cubicBezTo>
                  <a:pt x="287" y="1050"/>
                  <a:pt x="235" y="998"/>
                  <a:pt x="235" y="935"/>
                </a:cubicBezTo>
                <a:lnTo>
                  <a:pt x="235" y="118"/>
                </a:lnTo>
                <a:cubicBezTo>
                  <a:pt x="235" y="55"/>
                  <a:pt x="287" y="0"/>
                  <a:pt x="350" y="0"/>
                </a:cubicBezTo>
                <a:lnTo>
                  <a:pt x="1167" y="0"/>
                </a:lnTo>
                <a:close/>
                <a:moveTo>
                  <a:pt x="817" y="818"/>
                </a:moveTo>
                <a:lnTo>
                  <a:pt x="817" y="585"/>
                </a:lnTo>
                <a:lnTo>
                  <a:pt x="585" y="585"/>
                </a:lnTo>
                <a:lnTo>
                  <a:pt x="585" y="235"/>
                </a:lnTo>
                <a:lnTo>
                  <a:pt x="700" y="235"/>
                </a:lnTo>
                <a:lnTo>
                  <a:pt x="700" y="468"/>
                </a:lnTo>
                <a:lnTo>
                  <a:pt x="817" y="468"/>
                </a:lnTo>
                <a:lnTo>
                  <a:pt x="817" y="235"/>
                </a:lnTo>
                <a:lnTo>
                  <a:pt x="935" y="235"/>
                </a:lnTo>
                <a:lnTo>
                  <a:pt x="935" y="818"/>
                </a:lnTo>
                <a:lnTo>
                  <a:pt x="817" y="818"/>
                </a:lnTo>
                <a:close/>
                <a:moveTo>
                  <a:pt x="117" y="235"/>
                </a:moveTo>
                <a:lnTo>
                  <a:pt x="117" y="1168"/>
                </a:lnTo>
                <a:lnTo>
                  <a:pt x="1050" y="1168"/>
                </a:lnTo>
                <a:lnTo>
                  <a:pt x="1050" y="1285"/>
                </a:lnTo>
                <a:lnTo>
                  <a:pt x="117" y="1285"/>
                </a:lnTo>
                <a:cubicBezTo>
                  <a:pt x="54" y="1285"/>
                  <a:pt x="0" y="1231"/>
                  <a:pt x="0" y="1168"/>
                </a:cubicBezTo>
                <a:lnTo>
                  <a:pt x="0" y="235"/>
                </a:lnTo>
                <a:lnTo>
                  <a:pt x="117" y="2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 dirty="0"/>
          </a:p>
        </p:txBody>
      </p:sp>
      <p:sp>
        <p:nvSpPr>
          <p:cNvPr id="105" name="Freeform 46">
            <a:extLst>
              <a:ext uri="{FF2B5EF4-FFF2-40B4-BE49-F238E27FC236}">
                <a16:creationId xmlns:a16="http://schemas.microsoft.com/office/drawing/2014/main" id="{1CC92B06-940A-4F5D-B37D-F82AC14C6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354" y="4251732"/>
            <a:ext cx="367515" cy="328368"/>
          </a:xfrm>
          <a:custGeom>
            <a:avLst/>
            <a:gdLst>
              <a:gd name="T0" fmla="*/ 935 w 1286"/>
              <a:gd name="T1" fmla="*/ 700 h 1286"/>
              <a:gd name="T2" fmla="*/ 818 w 1286"/>
              <a:gd name="T3" fmla="*/ 818 h 1286"/>
              <a:gd name="T4" fmla="*/ 585 w 1286"/>
              <a:gd name="T5" fmla="*/ 818 h 1286"/>
              <a:gd name="T6" fmla="*/ 585 w 1286"/>
              <a:gd name="T7" fmla="*/ 700 h 1286"/>
              <a:gd name="T8" fmla="*/ 818 w 1286"/>
              <a:gd name="T9" fmla="*/ 700 h 1286"/>
              <a:gd name="T10" fmla="*/ 818 w 1286"/>
              <a:gd name="T11" fmla="*/ 585 h 1286"/>
              <a:gd name="T12" fmla="*/ 700 w 1286"/>
              <a:gd name="T13" fmla="*/ 585 h 1286"/>
              <a:gd name="T14" fmla="*/ 700 w 1286"/>
              <a:gd name="T15" fmla="*/ 468 h 1286"/>
              <a:gd name="T16" fmla="*/ 818 w 1286"/>
              <a:gd name="T17" fmla="*/ 468 h 1286"/>
              <a:gd name="T18" fmla="*/ 818 w 1286"/>
              <a:gd name="T19" fmla="*/ 350 h 1286"/>
              <a:gd name="T20" fmla="*/ 585 w 1286"/>
              <a:gd name="T21" fmla="*/ 350 h 1286"/>
              <a:gd name="T22" fmla="*/ 585 w 1286"/>
              <a:gd name="T23" fmla="*/ 236 h 1286"/>
              <a:gd name="T24" fmla="*/ 818 w 1286"/>
              <a:gd name="T25" fmla="*/ 236 h 1286"/>
              <a:gd name="T26" fmla="*/ 935 w 1286"/>
              <a:gd name="T27" fmla="*/ 350 h 1286"/>
              <a:gd name="T28" fmla="*/ 935 w 1286"/>
              <a:gd name="T29" fmla="*/ 438 h 1286"/>
              <a:gd name="T30" fmla="*/ 848 w 1286"/>
              <a:gd name="T31" fmla="*/ 525 h 1286"/>
              <a:gd name="T32" fmla="*/ 935 w 1286"/>
              <a:gd name="T33" fmla="*/ 613 h 1286"/>
              <a:gd name="T34" fmla="*/ 935 w 1286"/>
              <a:gd name="T35" fmla="*/ 700 h 1286"/>
              <a:gd name="T36" fmla="*/ 118 w 1286"/>
              <a:gd name="T37" fmla="*/ 235 h 1286"/>
              <a:gd name="T38" fmla="*/ 118 w 1286"/>
              <a:gd name="T39" fmla="*/ 1168 h 1286"/>
              <a:gd name="T40" fmla="*/ 1050 w 1286"/>
              <a:gd name="T41" fmla="*/ 1168 h 1286"/>
              <a:gd name="T42" fmla="*/ 1050 w 1286"/>
              <a:gd name="T43" fmla="*/ 1285 h 1286"/>
              <a:gd name="T44" fmla="*/ 118 w 1286"/>
              <a:gd name="T45" fmla="*/ 1285 h 1286"/>
              <a:gd name="T46" fmla="*/ 0 w 1286"/>
              <a:gd name="T47" fmla="*/ 1168 h 1286"/>
              <a:gd name="T48" fmla="*/ 0 w 1286"/>
              <a:gd name="T49" fmla="*/ 235 h 1286"/>
              <a:gd name="T50" fmla="*/ 118 w 1286"/>
              <a:gd name="T51" fmla="*/ 235 h 1286"/>
              <a:gd name="T52" fmla="*/ 1168 w 1286"/>
              <a:gd name="T53" fmla="*/ 935 h 1286"/>
              <a:gd name="T54" fmla="*/ 1168 w 1286"/>
              <a:gd name="T55" fmla="*/ 118 h 1286"/>
              <a:gd name="T56" fmla="*/ 350 w 1286"/>
              <a:gd name="T57" fmla="*/ 118 h 1286"/>
              <a:gd name="T58" fmla="*/ 350 w 1286"/>
              <a:gd name="T59" fmla="*/ 935 h 1286"/>
              <a:gd name="T60" fmla="*/ 1168 w 1286"/>
              <a:gd name="T61" fmla="*/ 935 h 1286"/>
              <a:gd name="T62" fmla="*/ 1168 w 1286"/>
              <a:gd name="T63" fmla="*/ 0 h 1286"/>
              <a:gd name="T64" fmla="*/ 1285 w 1286"/>
              <a:gd name="T65" fmla="*/ 118 h 1286"/>
              <a:gd name="T66" fmla="*/ 1285 w 1286"/>
              <a:gd name="T67" fmla="*/ 935 h 1286"/>
              <a:gd name="T68" fmla="*/ 1168 w 1286"/>
              <a:gd name="T69" fmla="*/ 1050 h 1286"/>
              <a:gd name="T70" fmla="*/ 350 w 1286"/>
              <a:gd name="T71" fmla="*/ 1050 h 1286"/>
              <a:gd name="T72" fmla="*/ 235 w 1286"/>
              <a:gd name="T73" fmla="*/ 935 h 1286"/>
              <a:gd name="T74" fmla="*/ 235 w 1286"/>
              <a:gd name="T75" fmla="*/ 118 h 1286"/>
              <a:gd name="T76" fmla="*/ 350 w 1286"/>
              <a:gd name="T77" fmla="*/ 0 h 1286"/>
              <a:gd name="T78" fmla="*/ 1168 w 1286"/>
              <a:gd name="T79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86" h="1286">
                <a:moveTo>
                  <a:pt x="935" y="700"/>
                </a:moveTo>
                <a:cubicBezTo>
                  <a:pt x="935" y="766"/>
                  <a:pt x="881" y="818"/>
                  <a:pt x="818" y="818"/>
                </a:cubicBezTo>
                <a:lnTo>
                  <a:pt x="585" y="818"/>
                </a:lnTo>
                <a:lnTo>
                  <a:pt x="585" y="700"/>
                </a:lnTo>
                <a:lnTo>
                  <a:pt x="818" y="700"/>
                </a:lnTo>
                <a:lnTo>
                  <a:pt x="818" y="585"/>
                </a:lnTo>
                <a:lnTo>
                  <a:pt x="700" y="585"/>
                </a:lnTo>
                <a:lnTo>
                  <a:pt x="700" y="468"/>
                </a:lnTo>
                <a:lnTo>
                  <a:pt x="818" y="468"/>
                </a:lnTo>
                <a:lnTo>
                  <a:pt x="818" y="350"/>
                </a:lnTo>
                <a:lnTo>
                  <a:pt x="585" y="350"/>
                </a:lnTo>
                <a:lnTo>
                  <a:pt x="585" y="236"/>
                </a:lnTo>
                <a:lnTo>
                  <a:pt x="818" y="236"/>
                </a:lnTo>
                <a:cubicBezTo>
                  <a:pt x="881" y="236"/>
                  <a:pt x="935" y="285"/>
                  <a:pt x="935" y="350"/>
                </a:cubicBezTo>
                <a:lnTo>
                  <a:pt x="935" y="438"/>
                </a:lnTo>
                <a:cubicBezTo>
                  <a:pt x="935" y="487"/>
                  <a:pt x="897" y="525"/>
                  <a:pt x="848" y="525"/>
                </a:cubicBezTo>
                <a:cubicBezTo>
                  <a:pt x="897" y="525"/>
                  <a:pt x="935" y="564"/>
                  <a:pt x="935" y="613"/>
                </a:cubicBezTo>
                <a:lnTo>
                  <a:pt x="935" y="700"/>
                </a:lnTo>
                <a:close/>
                <a:moveTo>
                  <a:pt x="118" y="235"/>
                </a:moveTo>
                <a:lnTo>
                  <a:pt x="118" y="1168"/>
                </a:lnTo>
                <a:lnTo>
                  <a:pt x="1050" y="1168"/>
                </a:lnTo>
                <a:lnTo>
                  <a:pt x="1050" y="1285"/>
                </a:lnTo>
                <a:lnTo>
                  <a:pt x="118" y="1285"/>
                </a:lnTo>
                <a:cubicBezTo>
                  <a:pt x="55" y="1285"/>
                  <a:pt x="0" y="1231"/>
                  <a:pt x="0" y="1168"/>
                </a:cubicBezTo>
                <a:lnTo>
                  <a:pt x="0" y="235"/>
                </a:lnTo>
                <a:lnTo>
                  <a:pt x="118" y="235"/>
                </a:lnTo>
                <a:close/>
                <a:moveTo>
                  <a:pt x="1168" y="935"/>
                </a:moveTo>
                <a:lnTo>
                  <a:pt x="1168" y="118"/>
                </a:lnTo>
                <a:lnTo>
                  <a:pt x="350" y="118"/>
                </a:lnTo>
                <a:lnTo>
                  <a:pt x="350" y="935"/>
                </a:lnTo>
                <a:lnTo>
                  <a:pt x="1168" y="935"/>
                </a:lnTo>
                <a:close/>
                <a:moveTo>
                  <a:pt x="1168" y="0"/>
                </a:moveTo>
                <a:cubicBezTo>
                  <a:pt x="1231" y="0"/>
                  <a:pt x="1285" y="55"/>
                  <a:pt x="1285" y="118"/>
                </a:cubicBezTo>
                <a:lnTo>
                  <a:pt x="1285" y="935"/>
                </a:lnTo>
                <a:cubicBezTo>
                  <a:pt x="1285" y="998"/>
                  <a:pt x="1231" y="1050"/>
                  <a:pt x="1168" y="1050"/>
                </a:cubicBezTo>
                <a:lnTo>
                  <a:pt x="350" y="1050"/>
                </a:lnTo>
                <a:cubicBezTo>
                  <a:pt x="287" y="1050"/>
                  <a:pt x="235" y="998"/>
                  <a:pt x="235" y="935"/>
                </a:cubicBezTo>
                <a:lnTo>
                  <a:pt x="235" y="118"/>
                </a:lnTo>
                <a:cubicBezTo>
                  <a:pt x="235" y="55"/>
                  <a:pt x="287" y="0"/>
                  <a:pt x="350" y="0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 dirty="0"/>
          </a:p>
        </p:txBody>
      </p:sp>
      <p:sp>
        <p:nvSpPr>
          <p:cNvPr id="106" name="Freeform 47">
            <a:extLst>
              <a:ext uri="{FF2B5EF4-FFF2-40B4-BE49-F238E27FC236}">
                <a16:creationId xmlns:a16="http://schemas.microsoft.com/office/drawing/2014/main" id="{378D4CC7-D486-4536-AC1F-73D5BA957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355" y="2303477"/>
            <a:ext cx="338516" cy="338516"/>
          </a:xfrm>
          <a:custGeom>
            <a:avLst/>
            <a:gdLst>
              <a:gd name="T0" fmla="*/ 935 w 1286"/>
              <a:gd name="T1" fmla="*/ 700 h 1286"/>
              <a:gd name="T2" fmla="*/ 935 w 1286"/>
              <a:gd name="T3" fmla="*/ 818 h 1286"/>
              <a:gd name="T4" fmla="*/ 585 w 1286"/>
              <a:gd name="T5" fmla="*/ 818 h 1286"/>
              <a:gd name="T6" fmla="*/ 585 w 1286"/>
              <a:gd name="T7" fmla="*/ 585 h 1286"/>
              <a:gd name="T8" fmla="*/ 700 w 1286"/>
              <a:gd name="T9" fmla="*/ 468 h 1286"/>
              <a:gd name="T10" fmla="*/ 817 w 1286"/>
              <a:gd name="T11" fmla="*/ 468 h 1286"/>
              <a:gd name="T12" fmla="*/ 817 w 1286"/>
              <a:gd name="T13" fmla="*/ 350 h 1286"/>
              <a:gd name="T14" fmla="*/ 585 w 1286"/>
              <a:gd name="T15" fmla="*/ 350 h 1286"/>
              <a:gd name="T16" fmla="*/ 585 w 1286"/>
              <a:gd name="T17" fmla="*/ 236 h 1286"/>
              <a:gd name="T18" fmla="*/ 817 w 1286"/>
              <a:gd name="T19" fmla="*/ 236 h 1286"/>
              <a:gd name="T20" fmla="*/ 935 w 1286"/>
              <a:gd name="T21" fmla="*/ 350 h 1286"/>
              <a:gd name="T22" fmla="*/ 935 w 1286"/>
              <a:gd name="T23" fmla="*/ 468 h 1286"/>
              <a:gd name="T24" fmla="*/ 817 w 1286"/>
              <a:gd name="T25" fmla="*/ 585 h 1286"/>
              <a:gd name="T26" fmla="*/ 700 w 1286"/>
              <a:gd name="T27" fmla="*/ 585 h 1286"/>
              <a:gd name="T28" fmla="*/ 700 w 1286"/>
              <a:gd name="T29" fmla="*/ 700 h 1286"/>
              <a:gd name="T30" fmla="*/ 935 w 1286"/>
              <a:gd name="T31" fmla="*/ 700 h 1286"/>
              <a:gd name="T32" fmla="*/ 1167 w 1286"/>
              <a:gd name="T33" fmla="*/ 935 h 1286"/>
              <a:gd name="T34" fmla="*/ 1167 w 1286"/>
              <a:gd name="T35" fmla="*/ 118 h 1286"/>
              <a:gd name="T36" fmla="*/ 350 w 1286"/>
              <a:gd name="T37" fmla="*/ 118 h 1286"/>
              <a:gd name="T38" fmla="*/ 350 w 1286"/>
              <a:gd name="T39" fmla="*/ 935 h 1286"/>
              <a:gd name="T40" fmla="*/ 1167 w 1286"/>
              <a:gd name="T41" fmla="*/ 935 h 1286"/>
              <a:gd name="T42" fmla="*/ 1167 w 1286"/>
              <a:gd name="T43" fmla="*/ 0 h 1286"/>
              <a:gd name="T44" fmla="*/ 1285 w 1286"/>
              <a:gd name="T45" fmla="*/ 118 h 1286"/>
              <a:gd name="T46" fmla="*/ 1285 w 1286"/>
              <a:gd name="T47" fmla="*/ 935 h 1286"/>
              <a:gd name="T48" fmla="*/ 1167 w 1286"/>
              <a:gd name="T49" fmla="*/ 1050 h 1286"/>
              <a:gd name="T50" fmla="*/ 350 w 1286"/>
              <a:gd name="T51" fmla="*/ 1050 h 1286"/>
              <a:gd name="T52" fmla="*/ 235 w 1286"/>
              <a:gd name="T53" fmla="*/ 935 h 1286"/>
              <a:gd name="T54" fmla="*/ 235 w 1286"/>
              <a:gd name="T55" fmla="*/ 118 h 1286"/>
              <a:gd name="T56" fmla="*/ 350 w 1286"/>
              <a:gd name="T57" fmla="*/ 0 h 1286"/>
              <a:gd name="T58" fmla="*/ 1167 w 1286"/>
              <a:gd name="T59" fmla="*/ 0 h 1286"/>
              <a:gd name="T60" fmla="*/ 117 w 1286"/>
              <a:gd name="T61" fmla="*/ 235 h 1286"/>
              <a:gd name="T62" fmla="*/ 117 w 1286"/>
              <a:gd name="T63" fmla="*/ 1168 h 1286"/>
              <a:gd name="T64" fmla="*/ 1050 w 1286"/>
              <a:gd name="T65" fmla="*/ 1168 h 1286"/>
              <a:gd name="T66" fmla="*/ 1050 w 1286"/>
              <a:gd name="T67" fmla="*/ 1285 h 1286"/>
              <a:gd name="T68" fmla="*/ 117 w 1286"/>
              <a:gd name="T69" fmla="*/ 1285 h 1286"/>
              <a:gd name="T70" fmla="*/ 0 w 1286"/>
              <a:gd name="T71" fmla="*/ 1168 h 1286"/>
              <a:gd name="T72" fmla="*/ 0 w 1286"/>
              <a:gd name="T73" fmla="*/ 235 h 1286"/>
              <a:gd name="T74" fmla="*/ 117 w 1286"/>
              <a:gd name="T75" fmla="*/ 235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86" h="1286">
                <a:moveTo>
                  <a:pt x="935" y="700"/>
                </a:moveTo>
                <a:lnTo>
                  <a:pt x="935" y="818"/>
                </a:lnTo>
                <a:lnTo>
                  <a:pt x="585" y="818"/>
                </a:lnTo>
                <a:lnTo>
                  <a:pt x="585" y="585"/>
                </a:lnTo>
                <a:cubicBezTo>
                  <a:pt x="585" y="520"/>
                  <a:pt x="637" y="468"/>
                  <a:pt x="700" y="468"/>
                </a:cubicBezTo>
                <a:lnTo>
                  <a:pt x="817" y="468"/>
                </a:lnTo>
                <a:lnTo>
                  <a:pt x="817" y="350"/>
                </a:lnTo>
                <a:lnTo>
                  <a:pt x="585" y="350"/>
                </a:lnTo>
                <a:lnTo>
                  <a:pt x="585" y="236"/>
                </a:lnTo>
                <a:lnTo>
                  <a:pt x="817" y="236"/>
                </a:lnTo>
                <a:cubicBezTo>
                  <a:pt x="880" y="236"/>
                  <a:pt x="935" y="285"/>
                  <a:pt x="935" y="350"/>
                </a:cubicBezTo>
                <a:lnTo>
                  <a:pt x="935" y="468"/>
                </a:lnTo>
                <a:cubicBezTo>
                  <a:pt x="935" y="534"/>
                  <a:pt x="880" y="585"/>
                  <a:pt x="817" y="585"/>
                </a:cubicBezTo>
                <a:lnTo>
                  <a:pt x="700" y="585"/>
                </a:lnTo>
                <a:lnTo>
                  <a:pt x="700" y="700"/>
                </a:lnTo>
                <a:lnTo>
                  <a:pt x="935" y="700"/>
                </a:lnTo>
                <a:close/>
                <a:moveTo>
                  <a:pt x="1167" y="935"/>
                </a:moveTo>
                <a:lnTo>
                  <a:pt x="1167" y="118"/>
                </a:lnTo>
                <a:lnTo>
                  <a:pt x="350" y="118"/>
                </a:lnTo>
                <a:lnTo>
                  <a:pt x="350" y="935"/>
                </a:lnTo>
                <a:lnTo>
                  <a:pt x="1167" y="935"/>
                </a:lnTo>
                <a:close/>
                <a:moveTo>
                  <a:pt x="1167" y="0"/>
                </a:moveTo>
                <a:cubicBezTo>
                  <a:pt x="1230" y="0"/>
                  <a:pt x="1285" y="55"/>
                  <a:pt x="1285" y="118"/>
                </a:cubicBezTo>
                <a:lnTo>
                  <a:pt x="1285" y="935"/>
                </a:lnTo>
                <a:cubicBezTo>
                  <a:pt x="1285" y="998"/>
                  <a:pt x="1230" y="1050"/>
                  <a:pt x="1167" y="1050"/>
                </a:cubicBezTo>
                <a:lnTo>
                  <a:pt x="350" y="1050"/>
                </a:lnTo>
                <a:cubicBezTo>
                  <a:pt x="287" y="1050"/>
                  <a:pt x="235" y="998"/>
                  <a:pt x="235" y="935"/>
                </a:cubicBezTo>
                <a:lnTo>
                  <a:pt x="235" y="118"/>
                </a:lnTo>
                <a:cubicBezTo>
                  <a:pt x="235" y="55"/>
                  <a:pt x="287" y="0"/>
                  <a:pt x="350" y="0"/>
                </a:cubicBezTo>
                <a:lnTo>
                  <a:pt x="1167" y="0"/>
                </a:lnTo>
                <a:close/>
                <a:moveTo>
                  <a:pt x="117" y="235"/>
                </a:moveTo>
                <a:lnTo>
                  <a:pt x="117" y="1168"/>
                </a:lnTo>
                <a:lnTo>
                  <a:pt x="1050" y="1168"/>
                </a:lnTo>
                <a:lnTo>
                  <a:pt x="1050" y="1285"/>
                </a:lnTo>
                <a:lnTo>
                  <a:pt x="117" y="1285"/>
                </a:lnTo>
                <a:cubicBezTo>
                  <a:pt x="54" y="1285"/>
                  <a:pt x="0" y="1231"/>
                  <a:pt x="0" y="1168"/>
                </a:cubicBezTo>
                <a:lnTo>
                  <a:pt x="0" y="235"/>
                </a:lnTo>
                <a:lnTo>
                  <a:pt x="117" y="2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 dirty="0"/>
          </a:p>
        </p:txBody>
      </p:sp>
      <p:sp>
        <p:nvSpPr>
          <p:cNvPr id="107" name="Freeform 48">
            <a:extLst>
              <a:ext uri="{FF2B5EF4-FFF2-40B4-BE49-F238E27FC236}">
                <a16:creationId xmlns:a16="http://schemas.microsoft.com/office/drawing/2014/main" id="{A2A1850D-A975-4F57-9AE4-51F1C3C56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875" y="1229730"/>
            <a:ext cx="338516" cy="338516"/>
          </a:xfrm>
          <a:custGeom>
            <a:avLst/>
            <a:gdLst>
              <a:gd name="T0" fmla="*/ 1168 w 1286"/>
              <a:gd name="T1" fmla="*/ 935 h 1286"/>
              <a:gd name="T2" fmla="*/ 1168 w 1286"/>
              <a:gd name="T3" fmla="*/ 118 h 1286"/>
              <a:gd name="T4" fmla="*/ 350 w 1286"/>
              <a:gd name="T5" fmla="*/ 118 h 1286"/>
              <a:gd name="T6" fmla="*/ 350 w 1286"/>
              <a:gd name="T7" fmla="*/ 935 h 1286"/>
              <a:gd name="T8" fmla="*/ 1168 w 1286"/>
              <a:gd name="T9" fmla="*/ 935 h 1286"/>
              <a:gd name="T10" fmla="*/ 1168 w 1286"/>
              <a:gd name="T11" fmla="*/ 0 h 1286"/>
              <a:gd name="T12" fmla="*/ 1285 w 1286"/>
              <a:gd name="T13" fmla="*/ 118 h 1286"/>
              <a:gd name="T14" fmla="*/ 1285 w 1286"/>
              <a:gd name="T15" fmla="*/ 935 h 1286"/>
              <a:gd name="T16" fmla="*/ 1168 w 1286"/>
              <a:gd name="T17" fmla="*/ 1050 h 1286"/>
              <a:gd name="T18" fmla="*/ 350 w 1286"/>
              <a:gd name="T19" fmla="*/ 1050 h 1286"/>
              <a:gd name="T20" fmla="*/ 235 w 1286"/>
              <a:gd name="T21" fmla="*/ 935 h 1286"/>
              <a:gd name="T22" fmla="*/ 235 w 1286"/>
              <a:gd name="T23" fmla="*/ 118 h 1286"/>
              <a:gd name="T24" fmla="*/ 350 w 1286"/>
              <a:gd name="T25" fmla="*/ 0 h 1286"/>
              <a:gd name="T26" fmla="*/ 1168 w 1286"/>
              <a:gd name="T27" fmla="*/ 0 h 1286"/>
              <a:gd name="T28" fmla="*/ 760 w 1286"/>
              <a:gd name="T29" fmla="*/ 818 h 1286"/>
              <a:gd name="T30" fmla="*/ 760 w 1286"/>
              <a:gd name="T31" fmla="*/ 350 h 1286"/>
              <a:gd name="T32" fmla="*/ 643 w 1286"/>
              <a:gd name="T33" fmla="*/ 350 h 1286"/>
              <a:gd name="T34" fmla="*/ 643 w 1286"/>
              <a:gd name="T35" fmla="*/ 235 h 1286"/>
              <a:gd name="T36" fmla="*/ 875 w 1286"/>
              <a:gd name="T37" fmla="*/ 235 h 1286"/>
              <a:gd name="T38" fmla="*/ 875 w 1286"/>
              <a:gd name="T39" fmla="*/ 818 h 1286"/>
              <a:gd name="T40" fmla="*/ 760 w 1286"/>
              <a:gd name="T41" fmla="*/ 818 h 1286"/>
              <a:gd name="T42" fmla="*/ 118 w 1286"/>
              <a:gd name="T43" fmla="*/ 235 h 1286"/>
              <a:gd name="T44" fmla="*/ 118 w 1286"/>
              <a:gd name="T45" fmla="*/ 1168 h 1286"/>
              <a:gd name="T46" fmla="*/ 1050 w 1286"/>
              <a:gd name="T47" fmla="*/ 1168 h 1286"/>
              <a:gd name="T48" fmla="*/ 1050 w 1286"/>
              <a:gd name="T49" fmla="*/ 1285 h 1286"/>
              <a:gd name="T50" fmla="*/ 118 w 1286"/>
              <a:gd name="T51" fmla="*/ 1285 h 1286"/>
              <a:gd name="T52" fmla="*/ 0 w 1286"/>
              <a:gd name="T53" fmla="*/ 1168 h 1286"/>
              <a:gd name="T54" fmla="*/ 0 w 1286"/>
              <a:gd name="T55" fmla="*/ 235 h 1286"/>
              <a:gd name="T56" fmla="*/ 118 w 1286"/>
              <a:gd name="T57" fmla="*/ 235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86" h="1286">
                <a:moveTo>
                  <a:pt x="1168" y="935"/>
                </a:moveTo>
                <a:lnTo>
                  <a:pt x="1168" y="118"/>
                </a:lnTo>
                <a:lnTo>
                  <a:pt x="350" y="118"/>
                </a:lnTo>
                <a:lnTo>
                  <a:pt x="350" y="935"/>
                </a:lnTo>
                <a:lnTo>
                  <a:pt x="1168" y="935"/>
                </a:lnTo>
                <a:close/>
                <a:moveTo>
                  <a:pt x="1168" y="0"/>
                </a:moveTo>
                <a:cubicBezTo>
                  <a:pt x="1231" y="0"/>
                  <a:pt x="1285" y="55"/>
                  <a:pt x="1285" y="118"/>
                </a:cubicBezTo>
                <a:lnTo>
                  <a:pt x="1285" y="935"/>
                </a:lnTo>
                <a:cubicBezTo>
                  <a:pt x="1285" y="998"/>
                  <a:pt x="1231" y="1050"/>
                  <a:pt x="1168" y="1050"/>
                </a:cubicBezTo>
                <a:lnTo>
                  <a:pt x="350" y="1050"/>
                </a:lnTo>
                <a:cubicBezTo>
                  <a:pt x="287" y="1050"/>
                  <a:pt x="235" y="998"/>
                  <a:pt x="235" y="935"/>
                </a:cubicBezTo>
                <a:lnTo>
                  <a:pt x="235" y="118"/>
                </a:lnTo>
                <a:cubicBezTo>
                  <a:pt x="235" y="55"/>
                  <a:pt x="287" y="0"/>
                  <a:pt x="350" y="0"/>
                </a:cubicBezTo>
                <a:lnTo>
                  <a:pt x="1168" y="0"/>
                </a:lnTo>
                <a:close/>
                <a:moveTo>
                  <a:pt x="760" y="818"/>
                </a:moveTo>
                <a:lnTo>
                  <a:pt x="760" y="350"/>
                </a:lnTo>
                <a:lnTo>
                  <a:pt x="643" y="350"/>
                </a:lnTo>
                <a:lnTo>
                  <a:pt x="643" y="235"/>
                </a:lnTo>
                <a:lnTo>
                  <a:pt x="875" y="235"/>
                </a:lnTo>
                <a:lnTo>
                  <a:pt x="875" y="818"/>
                </a:lnTo>
                <a:lnTo>
                  <a:pt x="760" y="818"/>
                </a:lnTo>
                <a:close/>
                <a:moveTo>
                  <a:pt x="118" y="235"/>
                </a:moveTo>
                <a:lnTo>
                  <a:pt x="118" y="1168"/>
                </a:lnTo>
                <a:lnTo>
                  <a:pt x="1050" y="1168"/>
                </a:lnTo>
                <a:lnTo>
                  <a:pt x="1050" y="1285"/>
                </a:lnTo>
                <a:lnTo>
                  <a:pt x="118" y="1285"/>
                </a:lnTo>
                <a:cubicBezTo>
                  <a:pt x="55" y="1285"/>
                  <a:pt x="0" y="1231"/>
                  <a:pt x="0" y="1168"/>
                </a:cubicBezTo>
                <a:lnTo>
                  <a:pt x="0" y="235"/>
                </a:lnTo>
                <a:lnTo>
                  <a:pt x="118" y="2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54840CE-9A6E-4351-9AB1-3DA4041F49F5}"/>
              </a:ext>
            </a:extLst>
          </p:cNvPr>
          <p:cNvSpPr txBox="1"/>
          <p:nvPr/>
        </p:nvSpPr>
        <p:spPr>
          <a:xfrm>
            <a:off x="5968104" y="466080"/>
            <a:ext cx="4985798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 smtClean="0">
                <a:solidFill>
                  <a:schemeClr val="bg1"/>
                </a:solidFill>
                <a:latin typeface="PT Serif" panose="020A0603040505020204" pitchFamily="18" charset="0"/>
                <a:ea typeface="Source Serif Pro" panose="02040603050405020204" pitchFamily="18" charset="0"/>
              </a:rPr>
              <a:t>FUNCTIONALITIES </a:t>
            </a:r>
            <a:endParaRPr lang="en-US" sz="4000" dirty="0">
              <a:solidFill>
                <a:schemeClr val="bg1"/>
              </a:solidFill>
              <a:latin typeface="PT Serif" panose="020A06030405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0137" y="856035"/>
            <a:ext cx="552531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FCFCFC"/>
              </a:solidFill>
            </a:endParaRPr>
          </a:p>
          <a:p>
            <a:pPr marL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CFCFC"/>
                </a:solidFill>
              </a:rPr>
              <a:t> Video Hosting</a:t>
            </a:r>
          </a:p>
          <a:p>
            <a:pPr marL="285750" indent="16192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CFCFC"/>
                </a:solidFill>
              </a:rPr>
              <a:t>Question Submission</a:t>
            </a:r>
          </a:p>
          <a:p>
            <a:pPr marL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CFCFC"/>
                </a:solidFill>
              </a:rPr>
              <a:t> </a:t>
            </a:r>
            <a:r>
              <a:rPr lang="en-US" sz="2800" dirty="0">
                <a:solidFill>
                  <a:srgbClr val="FCFCFC"/>
                </a:solidFill>
              </a:rPr>
              <a:t>AI Question </a:t>
            </a:r>
            <a:r>
              <a:rPr lang="en-US" sz="2800" dirty="0" smtClean="0">
                <a:solidFill>
                  <a:srgbClr val="FCFCFC"/>
                </a:solidFill>
              </a:rPr>
              <a:t>Analysis</a:t>
            </a:r>
          </a:p>
          <a:p>
            <a:pPr marL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CFCFC"/>
                </a:solidFill>
              </a:rPr>
              <a:t> </a:t>
            </a:r>
            <a:r>
              <a:rPr lang="en-US" sz="2800" dirty="0">
                <a:solidFill>
                  <a:srgbClr val="FCFCFC"/>
                </a:solidFill>
              </a:rPr>
              <a:t>Content </a:t>
            </a:r>
            <a:r>
              <a:rPr lang="en-US" sz="2800" dirty="0" smtClean="0">
                <a:solidFill>
                  <a:srgbClr val="FCFCFC"/>
                </a:solidFill>
              </a:rPr>
              <a:t>Understanding</a:t>
            </a:r>
          </a:p>
          <a:p>
            <a:pPr marL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CFCFC"/>
                </a:solidFill>
              </a:rPr>
              <a:t> </a:t>
            </a:r>
            <a:r>
              <a:rPr lang="en-US" sz="2800" dirty="0">
                <a:solidFill>
                  <a:srgbClr val="FCFCFC"/>
                </a:solidFill>
              </a:rPr>
              <a:t>User </a:t>
            </a:r>
            <a:r>
              <a:rPr lang="en-US" sz="2800" dirty="0" smtClean="0">
                <a:solidFill>
                  <a:srgbClr val="FCFCFC"/>
                </a:solidFill>
              </a:rPr>
              <a:t>Engagement</a:t>
            </a:r>
          </a:p>
          <a:p>
            <a:pPr marL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CFCFC"/>
                </a:solidFill>
              </a:rPr>
              <a:t> </a:t>
            </a:r>
            <a:r>
              <a:rPr lang="en-US" sz="2800" dirty="0">
                <a:solidFill>
                  <a:srgbClr val="FCFCFC"/>
                </a:solidFill>
              </a:rPr>
              <a:t>User-Friendly </a:t>
            </a:r>
            <a:r>
              <a:rPr lang="en-US" sz="2800" dirty="0" smtClean="0">
                <a:solidFill>
                  <a:srgbClr val="FCFCFC"/>
                </a:solidFill>
              </a:rPr>
              <a:t>Interface</a:t>
            </a:r>
          </a:p>
          <a:p>
            <a:pPr marL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CFCFC"/>
                </a:solidFill>
              </a:rPr>
              <a:t> </a:t>
            </a:r>
            <a:r>
              <a:rPr lang="en-US" sz="2800" dirty="0">
                <a:solidFill>
                  <a:srgbClr val="FCFCFC"/>
                </a:solidFill>
              </a:rPr>
              <a:t>Automated </a:t>
            </a:r>
            <a:r>
              <a:rPr lang="en-US" sz="2800" dirty="0" smtClean="0">
                <a:solidFill>
                  <a:srgbClr val="FCFCFC"/>
                </a:solidFill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2996764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>
            <a:extLst>
              <a:ext uri="{FF2B5EF4-FFF2-40B4-BE49-F238E27FC236}">
                <a16:creationId xmlns:a16="http://schemas.microsoft.com/office/drawing/2014/main" id="{5A71F526-7058-4403-B465-ACAB279B4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175" y="554477"/>
            <a:ext cx="6527259" cy="963038"/>
          </a:xfrm>
          <a:custGeom>
            <a:avLst/>
            <a:gdLst>
              <a:gd name="T0" fmla="*/ 12937 w 13717"/>
              <a:gd name="T1" fmla="*/ 2128 h 2129"/>
              <a:gd name="T2" fmla="*/ 13716 w 13717"/>
              <a:gd name="T3" fmla="*/ 0 h 2129"/>
              <a:gd name="T4" fmla="*/ 0 w 13717"/>
              <a:gd name="T5" fmla="*/ 0 h 2129"/>
              <a:gd name="T6" fmla="*/ 777 w 13717"/>
              <a:gd name="T7" fmla="*/ 2128 h 2129"/>
              <a:gd name="T8" fmla="*/ 12937 w 13717"/>
              <a:gd name="T9" fmla="*/ 2128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17" h="2129">
                <a:moveTo>
                  <a:pt x="12937" y="2128"/>
                </a:moveTo>
                <a:lnTo>
                  <a:pt x="13716" y="0"/>
                </a:lnTo>
                <a:lnTo>
                  <a:pt x="0" y="0"/>
                </a:lnTo>
                <a:lnTo>
                  <a:pt x="777" y="2128"/>
                </a:lnTo>
                <a:lnTo>
                  <a:pt x="12937" y="2128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Freeform 16">
            <a:extLst>
              <a:ext uri="{FF2B5EF4-FFF2-40B4-BE49-F238E27FC236}">
                <a16:creationId xmlns:a16="http://schemas.microsoft.com/office/drawing/2014/main" id="{137796D1-BA76-4513-9F8F-993C10CE3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992" y="525291"/>
            <a:ext cx="1575880" cy="972769"/>
          </a:xfrm>
          <a:custGeom>
            <a:avLst/>
            <a:gdLst>
              <a:gd name="T0" fmla="*/ 2654 w 3369"/>
              <a:gd name="T1" fmla="*/ 0 h 2129"/>
              <a:gd name="T2" fmla="*/ 3368 w 3369"/>
              <a:gd name="T3" fmla="*/ 2128 h 2129"/>
              <a:gd name="T4" fmla="*/ 777 w 3369"/>
              <a:gd name="T5" fmla="*/ 2128 h 2129"/>
              <a:gd name="T6" fmla="*/ 0 w 3369"/>
              <a:gd name="T7" fmla="*/ 0 h 2129"/>
              <a:gd name="T8" fmla="*/ 2654 w 3369"/>
              <a:gd name="T9" fmla="*/ 0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9" h="2129">
                <a:moveTo>
                  <a:pt x="2654" y="0"/>
                </a:moveTo>
                <a:lnTo>
                  <a:pt x="3368" y="2128"/>
                </a:lnTo>
                <a:lnTo>
                  <a:pt x="777" y="2128"/>
                </a:lnTo>
                <a:lnTo>
                  <a:pt x="0" y="0"/>
                </a:lnTo>
                <a:lnTo>
                  <a:pt x="2654" y="0"/>
                </a:lnTo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57DFE-2C98-4F61-A6B8-D9BEE1ABF41E}"/>
              </a:ext>
            </a:extLst>
          </p:cNvPr>
          <p:cNvSpPr txBox="1"/>
          <p:nvPr/>
        </p:nvSpPr>
        <p:spPr>
          <a:xfrm>
            <a:off x="4785363" y="723951"/>
            <a:ext cx="7856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178214F7-B8E1-4881-B9A9-990A94DCB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555" y="1682885"/>
            <a:ext cx="5690680" cy="933855"/>
          </a:xfrm>
          <a:custGeom>
            <a:avLst/>
            <a:gdLst>
              <a:gd name="T0" fmla="*/ 10444 w 11224"/>
              <a:gd name="T1" fmla="*/ 2129 h 2130"/>
              <a:gd name="T2" fmla="*/ 11223 w 11224"/>
              <a:gd name="T3" fmla="*/ 0 h 2130"/>
              <a:gd name="T4" fmla="*/ 0 w 11224"/>
              <a:gd name="T5" fmla="*/ 0 h 2130"/>
              <a:gd name="T6" fmla="*/ 779 w 11224"/>
              <a:gd name="T7" fmla="*/ 2129 h 2130"/>
              <a:gd name="T8" fmla="*/ 10444 w 11224"/>
              <a:gd name="T9" fmla="*/ 2129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24" h="2130">
                <a:moveTo>
                  <a:pt x="10444" y="2129"/>
                </a:moveTo>
                <a:lnTo>
                  <a:pt x="11223" y="0"/>
                </a:lnTo>
                <a:lnTo>
                  <a:pt x="0" y="0"/>
                </a:lnTo>
                <a:lnTo>
                  <a:pt x="779" y="2129"/>
                </a:lnTo>
                <a:lnTo>
                  <a:pt x="10444" y="21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Freeform 15">
            <a:extLst>
              <a:ext uri="{FF2B5EF4-FFF2-40B4-BE49-F238E27FC236}">
                <a16:creationId xmlns:a16="http://schemas.microsoft.com/office/drawing/2014/main" id="{D81C6A98-1AE2-4A61-B53F-78787D7A0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191" y="1702009"/>
            <a:ext cx="1546698" cy="905004"/>
          </a:xfrm>
          <a:custGeom>
            <a:avLst/>
            <a:gdLst>
              <a:gd name="T0" fmla="*/ 0 w 3270"/>
              <a:gd name="T1" fmla="*/ 0 h 2130"/>
              <a:gd name="T2" fmla="*/ 2553 w 3270"/>
              <a:gd name="T3" fmla="*/ 0 h 2130"/>
              <a:gd name="T4" fmla="*/ 3269 w 3270"/>
              <a:gd name="T5" fmla="*/ 2127 h 2130"/>
              <a:gd name="T6" fmla="*/ 3269 w 3270"/>
              <a:gd name="T7" fmla="*/ 2129 h 2130"/>
              <a:gd name="T8" fmla="*/ 779 w 3270"/>
              <a:gd name="T9" fmla="*/ 2129 h 2130"/>
              <a:gd name="T10" fmla="*/ 338 w 3270"/>
              <a:gd name="T11" fmla="*/ 925 h 2130"/>
              <a:gd name="T12" fmla="*/ 0 w 3270"/>
              <a:gd name="T13" fmla="*/ 2 h 2130"/>
              <a:gd name="T14" fmla="*/ 0 w 3270"/>
              <a:gd name="T15" fmla="*/ 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70" h="2130">
                <a:moveTo>
                  <a:pt x="0" y="0"/>
                </a:moveTo>
                <a:lnTo>
                  <a:pt x="2553" y="0"/>
                </a:lnTo>
                <a:lnTo>
                  <a:pt x="3269" y="2127"/>
                </a:lnTo>
                <a:lnTo>
                  <a:pt x="3269" y="2129"/>
                </a:lnTo>
                <a:lnTo>
                  <a:pt x="779" y="2129"/>
                </a:lnTo>
                <a:lnTo>
                  <a:pt x="338" y="925"/>
                </a:lnTo>
                <a:lnTo>
                  <a:pt x="0" y="2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4772F-A77B-49B9-8D0D-6B4E41CD95C9}"/>
              </a:ext>
            </a:extLst>
          </p:cNvPr>
          <p:cNvSpPr txBox="1"/>
          <p:nvPr/>
        </p:nvSpPr>
        <p:spPr>
          <a:xfrm>
            <a:off x="5129211" y="1883341"/>
            <a:ext cx="847895" cy="3819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580BD4F-0868-4E7B-974C-C7BBF32DA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738" y="2821020"/>
            <a:ext cx="4711386" cy="914401"/>
          </a:xfrm>
          <a:custGeom>
            <a:avLst/>
            <a:gdLst>
              <a:gd name="T0" fmla="*/ 7949 w 8729"/>
              <a:gd name="T1" fmla="*/ 2129 h 2130"/>
              <a:gd name="T2" fmla="*/ 8728 w 8729"/>
              <a:gd name="T3" fmla="*/ 0 h 2130"/>
              <a:gd name="T4" fmla="*/ 0 w 8729"/>
              <a:gd name="T5" fmla="*/ 0 h 2130"/>
              <a:gd name="T6" fmla="*/ 779 w 8729"/>
              <a:gd name="T7" fmla="*/ 2129 h 2130"/>
              <a:gd name="T8" fmla="*/ 7949 w 8729"/>
              <a:gd name="T9" fmla="*/ 2129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29" h="2130">
                <a:moveTo>
                  <a:pt x="7949" y="2129"/>
                </a:moveTo>
                <a:lnTo>
                  <a:pt x="8728" y="0"/>
                </a:lnTo>
                <a:lnTo>
                  <a:pt x="0" y="0"/>
                </a:lnTo>
                <a:lnTo>
                  <a:pt x="779" y="2129"/>
                </a:lnTo>
                <a:lnTo>
                  <a:pt x="7949" y="212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84413855-75CB-42E0-B9F1-E8D27F03A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8650" y="2840477"/>
            <a:ext cx="1442892" cy="875490"/>
          </a:xfrm>
          <a:custGeom>
            <a:avLst/>
            <a:gdLst>
              <a:gd name="T0" fmla="*/ 0 w 3168"/>
              <a:gd name="T1" fmla="*/ 0 h 2130"/>
              <a:gd name="T2" fmla="*/ 2452 w 3168"/>
              <a:gd name="T3" fmla="*/ 0 h 2130"/>
              <a:gd name="T4" fmla="*/ 3167 w 3168"/>
              <a:gd name="T5" fmla="*/ 2129 h 2130"/>
              <a:gd name="T6" fmla="*/ 3167 w 3168"/>
              <a:gd name="T7" fmla="*/ 2129 h 2130"/>
              <a:gd name="T8" fmla="*/ 778 w 3168"/>
              <a:gd name="T9" fmla="*/ 2129 h 2130"/>
              <a:gd name="T10" fmla="*/ 0 w 3168"/>
              <a:gd name="T11" fmla="*/ 2 h 2130"/>
              <a:gd name="T12" fmla="*/ 0 w 3168"/>
              <a:gd name="T13" fmla="*/ 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8" h="2130">
                <a:moveTo>
                  <a:pt x="0" y="0"/>
                </a:moveTo>
                <a:lnTo>
                  <a:pt x="2452" y="0"/>
                </a:lnTo>
                <a:lnTo>
                  <a:pt x="3167" y="2129"/>
                </a:lnTo>
                <a:lnTo>
                  <a:pt x="3167" y="2129"/>
                </a:lnTo>
                <a:lnTo>
                  <a:pt x="778" y="2129"/>
                </a:lnTo>
                <a:lnTo>
                  <a:pt x="0" y="2"/>
                </a:lnTo>
                <a:lnTo>
                  <a:pt x="0" y="0"/>
                </a:lnTo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8F34A8-4426-4DA7-ACF4-0A281A905F66}"/>
              </a:ext>
            </a:extLst>
          </p:cNvPr>
          <p:cNvSpPr txBox="1"/>
          <p:nvPr/>
        </p:nvSpPr>
        <p:spPr>
          <a:xfrm>
            <a:off x="5547977" y="2983862"/>
            <a:ext cx="88621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EC66D19E-98BC-4B70-B68F-DCED769E5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082" y="3988339"/>
            <a:ext cx="3674020" cy="933855"/>
          </a:xfrm>
          <a:custGeom>
            <a:avLst/>
            <a:gdLst>
              <a:gd name="T0" fmla="*/ 5453 w 6234"/>
              <a:gd name="T1" fmla="*/ 2129 h 2130"/>
              <a:gd name="T2" fmla="*/ 6233 w 6234"/>
              <a:gd name="T3" fmla="*/ 0 h 2130"/>
              <a:gd name="T4" fmla="*/ 0 w 6234"/>
              <a:gd name="T5" fmla="*/ 0 h 2130"/>
              <a:gd name="T6" fmla="*/ 779 w 6234"/>
              <a:gd name="T7" fmla="*/ 2129 h 2130"/>
              <a:gd name="T8" fmla="*/ 5453 w 6234"/>
              <a:gd name="T9" fmla="*/ 2129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34" h="2130">
                <a:moveTo>
                  <a:pt x="5453" y="2129"/>
                </a:moveTo>
                <a:lnTo>
                  <a:pt x="6233" y="0"/>
                </a:lnTo>
                <a:lnTo>
                  <a:pt x="0" y="0"/>
                </a:lnTo>
                <a:lnTo>
                  <a:pt x="779" y="2129"/>
                </a:lnTo>
                <a:lnTo>
                  <a:pt x="5453" y="212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D00661-7DB7-410A-B325-6147F30B1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139" y="4017525"/>
            <a:ext cx="1322963" cy="904671"/>
          </a:xfrm>
          <a:custGeom>
            <a:avLst/>
            <a:gdLst>
              <a:gd name="T0" fmla="*/ 0 w 3066"/>
              <a:gd name="T1" fmla="*/ 0 h 2130"/>
              <a:gd name="T2" fmla="*/ 2351 w 3066"/>
              <a:gd name="T3" fmla="*/ 0 h 2130"/>
              <a:gd name="T4" fmla="*/ 3065 w 3066"/>
              <a:gd name="T5" fmla="*/ 2129 h 2130"/>
              <a:gd name="T6" fmla="*/ 779 w 3066"/>
              <a:gd name="T7" fmla="*/ 2129 h 2130"/>
              <a:gd name="T8" fmla="*/ 0 w 3066"/>
              <a:gd name="T9" fmla="*/ 2 h 2130"/>
              <a:gd name="T10" fmla="*/ 0 w 3066"/>
              <a:gd name="T11" fmla="*/ 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66" h="2130">
                <a:moveTo>
                  <a:pt x="0" y="0"/>
                </a:moveTo>
                <a:lnTo>
                  <a:pt x="2351" y="0"/>
                </a:lnTo>
                <a:lnTo>
                  <a:pt x="3065" y="2129"/>
                </a:lnTo>
                <a:lnTo>
                  <a:pt x="779" y="2129"/>
                </a:lnTo>
                <a:lnTo>
                  <a:pt x="0" y="2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870223-B6DE-4F16-AE29-1C5A83833792}"/>
              </a:ext>
            </a:extLst>
          </p:cNvPr>
          <p:cNvSpPr txBox="1"/>
          <p:nvPr/>
        </p:nvSpPr>
        <p:spPr>
          <a:xfrm>
            <a:off x="5967350" y="4181389"/>
            <a:ext cx="93081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6A0E6-AC0B-4200-9022-6C1957912264}"/>
              </a:ext>
            </a:extLst>
          </p:cNvPr>
          <p:cNvSpPr txBox="1"/>
          <p:nvPr/>
        </p:nvSpPr>
        <p:spPr>
          <a:xfrm>
            <a:off x="6653306" y="901397"/>
            <a:ext cx="21727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SAVES TIME</a:t>
            </a:r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5BD079-F769-4EEC-A1C8-6AC699EA4627}"/>
              </a:ext>
            </a:extLst>
          </p:cNvPr>
          <p:cNvSpPr txBox="1"/>
          <p:nvPr/>
        </p:nvSpPr>
        <p:spPr>
          <a:xfrm>
            <a:off x="6708934" y="2025696"/>
            <a:ext cx="245070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PERSONALIZED LEARNING</a:t>
            </a:r>
          </a:p>
          <a:p>
            <a:pPr algn="ctr"/>
            <a:endParaRPr lang="en-US" sz="14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302CCC-D019-4544-930A-85E0EACB491D}"/>
              </a:ext>
            </a:extLst>
          </p:cNvPr>
          <p:cNvSpPr txBox="1"/>
          <p:nvPr/>
        </p:nvSpPr>
        <p:spPr>
          <a:xfrm>
            <a:off x="573932" y="2895155"/>
            <a:ext cx="3706238" cy="56425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ts val="4400"/>
              </a:lnSpc>
            </a:pPr>
            <a:r>
              <a:rPr lang="en-US" sz="4000" dirty="0" smtClean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rPr>
              <a:t>ADVANTAGES</a:t>
            </a:r>
            <a:endParaRPr lang="en-US" sz="4000" dirty="0">
              <a:solidFill>
                <a:schemeClr val="bg1"/>
              </a:solidFill>
              <a:latin typeface="Source Serif Pro" panose="02040603050405020204" pitchFamily="18" charset="0"/>
              <a:ea typeface="Source Serif Pro" panose="02040603050405020204" pitchFamily="18" charset="0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B580BD4F-0868-4E7B-974C-C7BBF32DA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796" y="5153974"/>
            <a:ext cx="2645923" cy="916085"/>
          </a:xfrm>
          <a:custGeom>
            <a:avLst/>
            <a:gdLst>
              <a:gd name="T0" fmla="*/ 7949 w 8729"/>
              <a:gd name="T1" fmla="*/ 2129 h 2130"/>
              <a:gd name="T2" fmla="*/ 8728 w 8729"/>
              <a:gd name="T3" fmla="*/ 0 h 2130"/>
              <a:gd name="T4" fmla="*/ 0 w 8729"/>
              <a:gd name="T5" fmla="*/ 0 h 2130"/>
              <a:gd name="T6" fmla="*/ 779 w 8729"/>
              <a:gd name="T7" fmla="*/ 2129 h 2130"/>
              <a:gd name="T8" fmla="*/ 7949 w 8729"/>
              <a:gd name="T9" fmla="*/ 2129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29" h="2130">
                <a:moveTo>
                  <a:pt x="7949" y="2129"/>
                </a:moveTo>
                <a:lnTo>
                  <a:pt x="8728" y="0"/>
                </a:lnTo>
                <a:lnTo>
                  <a:pt x="0" y="0"/>
                </a:lnTo>
                <a:lnTo>
                  <a:pt x="779" y="2129"/>
                </a:lnTo>
                <a:lnTo>
                  <a:pt x="7949" y="212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7" name="Freeform 14">
            <a:extLst>
              <a:ext uri="{FF2B5EF4-FFF2-40B4-BE49-F238E27FC236}">
                <a16:creationId xmlns:a16="http://schemas.microsoft.com/office/drawing/2014/main" id="{84413855-75CB-42E0-B9F1-E8D27F03A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340" y="5155660"/>
            <a:ext cx="1215958" cy="933855"/>
          </a:xfrm>
          <a:custGeom>
            <a:avLst/>
            <a:gdLst>
              <a:gd name="T0" fmla="*/ 0 w 3168"/>
              <a:gd name="T1" fmla="*/ 0 h 2130"/>
              <a:gd name="T2" fmla="*/ 2452 w 3168"/>
              <a:gd name="T3" fmla="*/ 0 h 2130"/>
              <a:gd name="T4" fmla="*/ 3167 w 3168"/>
              <a:gd name="T5" fmla="*/ 2129 h 2130"/>
              <a:gd name="T6" fmla="*/ 3167 w 3168"/>
              <a:gd name="T7" fmla="*/ 2129 h 2130"/>
              <a:gd name="T8" fmla="*/ 778 w 3168"/>
              <a:gd name="T9" fmla="*/ 2129 h 2130"/>
              <a:gd name="T10" fmla="*/ 0 w 3168"/>
              <a:gd name="T11" fmla="*/ 2 h 2130"/>
              <a:gd name="T12" fmla="*/ 0 w 3168"/>
              <a:gd name="T13" fmla="*/ 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68" h="2130">
                <a:moveTo>
                  <a:pt x="0" y="0"/>
                </a:moveTo>
                <a:lnTo>
                  <a:pt x="2452" y="0"/>
                </a:lnTo>
                <a:lnTo>
                  <a:pt x="3167" y="2129"/>
                </a:lnTo>
                <a:lnTo>
                  <a:pt x="3167" y="2129"/>
                </a:lnTo>
                <a:lnTo>
                  <a:pt x="778" y="2129"/>
                </a:lnTo>
                <a:lnTo>
                  <a:pt x="0" y="2"/>
                </a:lnTo>
                <a:lnTo>
                  <a:pt x="0" y="0"/>
                </a:lnTo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8276" y="3083669"/>
            <a:ext cx="401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ACCESSIBILITY  TOOLS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95744" y="4309353"/>
            <a:ext cx="141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DEBUGGING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14809" y="5389123"/>
            <a:ext cx="999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05</a:t>
            </a:r>
            <a:endParaRPr lang="en-IN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7461115" y="5379396"/>
            <a:ext cx="232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INSIGHTS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77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7;p27">
            <a:extLst>
              <a:ext uri="{FF2B5EF4-FFF2-40B4-BE49-F238E27FC236}">
                <a16:creationId xmlns:a16="http://schemas.microsoft.com/office/drawing/2014/main" id="{D7ADFBC6-DD22-1C21-4135-2CDF45832BF3}"/>
              </a:ext>
            </a:extLst>
          </p:cNvPr>
          <p:cNvSpPr/>
          <p:nvPr/>
        </p:nvSpPr>
        <p:spPr>
          <a:xfrm rot="18426422">
            <a:off x="2555315" y="651431"/>
            <a:ext cx="755592" cy="874209"/>
          </a:xfrm>
          <a:custGeom>
            <a:avLst/>
            <a:gdLst/>
            <a:ahLst/>
            <a:cxnLst/>
            <a:rect l="l" t="t" r="r" b="b"/>
            <a:pathLst>
              <a:path w="23601" h="27306" fill="none" extrusionOk="0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5" name="Google Shape;378;p27">
            <a:extLst>
              <a:ext uri="{FF2B5EF4-FFF2-40B4-BE49-F238E27FC236}">
                <a16:creationId xmlns:a16="http://schemas.microsoft.com/office/drawing/2014/main" id="{EE6C6E65-FF2C-EA01-FF33-4660370CBA8B}"/>
              </a:ext>
            </a:extLst>
          </p:cNvPr>
          <p:cNvSpPr/>
          <p:nvPr/>
        </p:nvSpPr>
        <p:spPr>
          <a:xfrm>
            <a:off x="8104557" y="3970525"/>
            <a:ext cx="1373867" cy="1113719"/>
          </a:xfrm>
          <a:custGeom>
            <a:avLst/>
            <a:gdLst/>
            <a:ahLst/>
            <a:cxnLst/>
            <a:rect l="l" t="t" r="r" b="b"/>
            <a:pathLst>
              <a:path w="25645" h="20789" fill="none" extrusionOk="0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w="13850" cap="rnd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79;p27">
            <a:extLst>
              <a:ext uri="{FF2B5EF4-FFF2-40B4-BE49-F238E27FC236}">
                <a16:creationId xmlns:a16="http://schemas.microsoft.com/office/drawing/2014/main" id="{C986DB0D-B610-BE87-AA7B-1C51C78745F2}"/>
              </a:ext>
            </a:extLst>
          </p:cNvPr>
          <p:cNvSpPr/>
          <p:nvPr/>
        </p:nvSpPr>
        <p:spPr>
          <a:xfrm>
            <a:off x="673094" y="3386275"/>
            <a:ext cx="2563026" cy="2560152"/>
          </a:xfrm>
          <a:custGeom>
            <a:avLst/>
            <a:gdLst/>
            <a:ahLst/>
            <a:cxnLst/>
            <a:rect l="l" t="t" r="r" b="b"/>
            <a:pathLst>
              <a:path w="39235" h="39191" fill="none" extrusionOk="0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26625" cap="flat" cmpd="sng">
            <a:solidFill>
              <a:schemeClr val="accent1">
                <a:lumMod val="75000"/>
              </a:schemeClr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7" name="Google Shape;380;p27">
            <a:extLst>
              <a:ext uri="{FF2B5EF4-FFF2-40B4-BE49-F238E27FC236}">
                <a16:creationId xmlns:a16="http://schemas.microsoft.com/office/drawing/2014/main" id="{A1280661-0349-D4C4-BDE5-1DA1C74D93AE}"/>
              </a:ext>
            </a:extLst>
          </p:cNvPr>
          <p:cNvSpPr/>
          <p:nvPr/>
        </p:nvSpPr>
        <p:spPr>
          <a:xfrm>
            <a:off x="8451469" y="3985841"/>
            <a:ext cx="837606" cy="839856"/>
          </a:xfrm>
          <a:custGeom>
            <a:avLst/>
            <a:gdLst/>
            <a:ahLst/>
            <a:cxnLst/>
            <a:rect l="l" t="t" r="r" b="b"/>
            <a:pathLst>
              <a:path w="15635" h="15677" extrusionOk="0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81;p27">
            <a:extLst>
              <a:ext uri="{FF2B5EF4-FFF2-40B4-BE49-F238E27FC236}">
                <a16:creationId xmlns:a16="http://schemas.microsoft.com/office/drawing/2014/main" id="{3E9082D0-7DF2-4B1C-B49F-610C2DB5E054}"/>
              </a:ext>
            </a:extLst>
          </p:cNvPr>
          <p:cNvSpPr/>
          <p:nvPr/>
        </p:nvSpPr>
        <p:spPr>
          <a:xfrm rot="18426422">
            <a:off x="2634180" y="881984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8FFD5"/>
              </a:solidFill>
            </a:endParaRPr>
          </a:p>
        </p:txBody>
      </p:sp>
      <p:sp>
        <p:nvSpPr>
          <p:cNvPr id="9" name="Google Shape;382;p27">
            <a:extLst>
              <a:ext uri="{FF2B5EF4-FFF2-40B4-BE49-F238E27FC236}">
                <a16:creationId xmlns:a16="http://schemas.microsoft.com/office/drawing/2014/main" id="{8DC1EA61-042C-3D25-775E-9B7036A35062}"/>
              </a:ext>
            </a:extLst>
          </p:cNvPr>
          <p:cNvSpPr/>
          <p:nvPr/>
        </p:nvSpPr>
        <p:spPr>
          <a:xfrm>
            <a:off x="8408796" y="781126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0" name="Google Shape;383;p27">
            <a:extLst>
              <a:ext uri="{FF2B5EF4-FFF2-40B4-BE49-F238E27FC236}">
                <a16:creationId xmlns:a16="http://schemas.microsoft.com/office/drawing/2014/main" id="{1BD32180-956F-6D5F-C40E-06E03982597F}"/>
              </a:ext>
            </a:extLst>
          </p:cNvPr>
          <p:cNvSpPr/>
          <p:nvPr/>
        </p:nvSpPr>
        <p:spPr>
          <a:xfrm>
            <a:off x="8831604" y="781126"/>
            <a:ext cx="1568883" cy="59329"/>
          </a:xfrm>
          <a:custGeom>
            <a:avLst/>
            <a:gdLst/>
            <a:ahLst/>
            <a:cxnLst/>
            <a:rect l="l" t="t" r="r" b="b"/>
            <a:pathLst>
              <a:path w="34932" h="1321" extrusionOk="0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1" name="Google Shape;384;p27">
            <a:extLst>
              <a:ext uri="{FF2B5EF4-FFF2-40B4-BE49-F238E27FC236}">
                <a16:creationId xmlns:a16="http://schemas.microsoft.com/office/drawing/2014/main" id="{DE816916-6DAE-EE92-38B1-E8899C7AEB00}"/>
              </a:ext>
            </a:extLst>
          </p:cNvPr>
          <p:cNvSpPr/>
          <p:nvPr/>
        </p:nvSpPr>
        <p:spPr>
          <a:xfrm>
            <a:off x="8408796" y="960956"/>
            <a:ext cx="267858" cy="61261"/>
          </a:xfrm>
          <a:custGeom>
            <a:avLst/>
            <a:gdLst/>
            <a:ahLst/>
            <a:cxnLst/>
            <a:rect l="l" t="t" r="r" b="b"/>
            <a:pathLst>
              <a:path w="5964" h="1364" extrusionOk="0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2" name="Google Shape;385;p27">
            <a:extLst>
              <a:ext uri="{FF2B5EF4-FFF2-40B4-BE49-F238E27FC236}">
                <a16:creationId xmlns:a16="http://schemas.microsoft.com/office/drawing/2014/main" id="{59D5B1CA-4F09-0417-25F0-9DC9CCE82A91}"/>
              </a:ext>
            </a:extLst>
          </p:cNvPr>
          <p:cNvSpPr/>
          <p:nvPr/>
        </p:nvSpPr>
        <p:spPr>
          <a:xfrm>
            <a:off x="8831604" y="960956"/>
            <a:ext cx="1568883" cy="61261"/>
          </a:xfrm>
          <a:custGeom>
            <a:avLst/>
            <a:gdLst/>
            <a:ahLst/>
            <a:cxnLst/>
            <a:rect l="l" t="t" r="r" b="b"/>
            <a:pathLst>
              <a:path w="34932" h="1364" extrusionOk="0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3" name="Google Shape;386;p27">
            <a:extLst>
              <a:ext uri="{FF2B5EF4-FFF2-40B4-BE49-F238E27FC236}">
                <a16:creationId xmlns:a16="http://schemas.microsoft.com/office/drawing/2014/main" id="{D6DA863E-FCD4-973B-15FF-CF7F9C2058DD}"/>
              </a:ext>
            </a:extLst>
          </p:cNvPr>
          <p:cNvSpPr/>
          <p:nvPr/>
        </p:nvSpPr>
        <p:spPr>
          <a:xfrm>
            <a:off x="8408796" y="1142716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4" name="Google Shape;387;p27">
            <a:extLst>
              <a:ext uri="{FF2B5EF4-FFF2-40B4-BE49-F238E27FC236}">
                <a16:creationId xmlns:a16="http://schemas.microsoft.com/office/drawing/2014/main" id="{165856F2-2782-50A0-C97E-C18D23B9CA43}"/>
              </a:ext>
            </a:extLst>
          </p:cNvPr>
          <p:cNvSpPr/>
          <p:nvPr/>
        </p:nvSpPr>
        <p:spPr>
          <a:xfrm>
            <a:off x="8831604" y="1142716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5" name="Google Shape;388;p27">
            <a:extLst>
              <a:ext uri="{FF2B5EF4-FFF2-40B4-BE49-F238E27FC236}">
                <a16:creationId xmlns:a16="http://schemas.microsoft.com/office/drawing/2014/main" id="{4B1DFF56-FF6F-19F4-9202-D79ED6E210A7}"/>
              </a:ext>
            </a:extLst>
          </p:cNvPr>
          <p:cNvSpPr/>
          <p:nvPr/>
        </p:nvSpPr>
        <p:spPr>
          <a:xfrm>
            <a:off x="8408796" y="1324477"/>
            <a:ext cx="267858" cy="59329"/>
          </a:xfrm>
          <a:custGeom>
            <a:avLst/>
            <a:gdLst/>
            <a:ahLst/>
            <a:cxnLst/>
            <a:rect l="l" t="t" r="r" b="b"/>
            <a:pathLst>
              <a:path w="5964" h="1321" extrusionOk="0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6" name="Google Shape;389;p27">
            <a:extLst>
              <a:ext uri="{FF2B5EF4-FFF2-40B4-BE49-F238E27FC236}">
                <a16:creationId xmlns:a16="http://schemas.microsoft.com/office/drawing/2014/main" id="{E05D274F-0F9E-5AC7-DFA9-5101D6C726C5}"/>
              </a:ext>
            </a:extLst>
          </p:cNvPr>
          <p:cNvSpPr/>
          <p:nvPr/>
        </p:nvSpPr>
        <p:spPr>
          <a:xfrm>
            <a:off x="8831604" y="1324477"/>
            <a:ext cx="991084" cy="59329"/>
          </a:xfrm>
          <a:custGeom>
            <a:avLst/>
            <a:gdLst/>
            <a:ahLst/>
            <a:cxnLst/>
            <a:rect l="l" t="t" r="r" b="b"/>
            <a:pathLst>
              <a:path w="22067" h="1321" extrusionOk="0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7" name="Google Shape;390;p27">
            <a:extLst>
              <a:ext uri="{FF2B5EF4-FFF2-40B4-BE49-F238E27FC236}">
                <a16:creationId xmlns:a16="http://schemas.microsoft.com/office/drawing/2014/main" id="{DFB856F3-A64B-5B11-E52F-BC552FD8B225}"/>
              </a:ext>
            </a:extLst>
          </p:cNvPr>
          <p:cNvSpPr/>
          <p:nvPr/>
        </p:nvSpPr>
        <p:spPr>
          <a:xfrm>
            <a:off x="8104557" y="846159"/>
            <a:ext cx="141654" cy="552963"/>
          </a:xfrm>
          <a:custGeom>
            <a:avLst/>
            <a:gdLst/>
            <a:ahLst/>
            <a:cxnLst/>
            <a:rect l="l" t="t" r="r" b="b"/>
            <a:pathLst>
              <a:path w="3154" h="12312" fill="none" extrusionOk="0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w="13850" cap="flat" cmpd="sng">
            <a:solidFill>
              <a:schemeClr val="accent1"/>
            </a:solidFill>
            <a:prstDash val="solid"/>
            <a:miter lim="4259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8" name="Google Shape;391;p27">
            <a:extLst>
              <a:ext uri="{FF2B5EF4-FFF2-40B4-BE49-F238E27FC236}">
                <a16:creationId xmlns:a16="http://schemas.microsoft.com/office/drawing/2014/main" id="{6E002E96-16F6-3797-F20A-DC7BFF244E0B}"/>
              </a:ext>
            </a:extLst>
          </p:cNvPr>
          <p:cNvSpPr/>
          <p:nvPr/>
        </p:nvSpPr>
        <p:spPr>
          <a:xfrm>
            <a:off x="523596" y="911573"/>
            <a:ext cx="1335660" cy="80014"/>
          </a:xfrm>
          <a:custGeom>
            <a:avLst/>
            <a:gdLst/>
            <a:ahLst/>
            <a:cxnLst/>
            <a:rect l="l" t="t" r="r" b="b"/>
            <a:pathLst>
              <a:path w="22067" h="1322" extrusionOk="0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19" name="Google Shape;392;p27">
            <a:extLst>
              <a:ext uri="{FF2B5EF4-FFF2-40B4-BE49-F238E27FC236}">
                <a16:creationId xmlns:a16="http://schemas.microsoft.com/office/drawing/2014/main" id="{2F665370-8A90-4943-C144-DB03DB3E3932}"/>
              </a:ext>
            </a:extLst>
          </p:cNvPr>
          <p:cNvSpPr/>
          <p:nvPr/>
        </p:nvSpPr>
        <p:spPr>
          <a:xfrm>
            <a:off x="523596" y="1153907"/>
            <a:ext cx="1335660" cy="82617"/>
          </a:xfrm>
          <a:custGeom>
            <a:avLst/>
            <a:gdLst/>
            <a:ahLst/>
            <a:cxnLst/>
            <a:rect l="l" t="t" r="r" b="b"/>
            <a:pathLst>
              <a:path w="22067" h="1365" extrusionOk="0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6FD397-EC5B-66D6-D082-829F8C42953A}"/>
              </a:ext>
            </a:extLst>
          </p:cNvPr>
          <p:cNvSpPr txBox="1"/>
          <p:nvPr/>
        </p:nvSpPr>
        <p:spPr>
          <a:xfrm>
            <a:off x="2933111" y="1629452"/>
            <a:ext cx="678041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2300" indent="-3365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CFCFC"/>
                </a:solidFill>
              </a:rPr>
              <a:t>FRONTEND-HTML,CSS,JAVASCRIPT</a:t>
            </a:r>
          </a:p>
          <a:p>
            <a:pPr marL="622300" indent="-3365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CFCFC"/>
                </a:solidFill>
              </a:rPr>
              <a:t>BACKEND-NODE JS</a:t>
            </a:r>
          </a:p>
          <a:p>
            <a:pPr marL="622300" indent="-3365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CFCFC"/>
                </a:solidFill>
              </a:rPr>
              <a:t>GOOGLE CLOUD</a:t>
            </a:r>
          </a:p>
          <a:p>
            <a:pPr marL="1200128"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CFCFC"/>
                </a:solidFill>
              </a:rPr>
              <a:t>MULTIMODELGEMINI</a:t>
            </a:r>
          </a:p>
          <a:p>
            <a:pPr marL="1200128"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CFCFC"/>
                </a:solidFill>
              </a:rPr>
              <a:t>VERTEXAI PLATFORM</a:t>
            </a:r>
          </a:p>
          <a:p>
            <a:pPr marL="1200128"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CFCFC"/>
                </a:solidFill>
              </a:rPr>
              <a:t>VIDEO Q&amp;A SERVICE</a:t>
            </a:r>
          </a:p>
          <a:p>
            <a:pPr lvl="1" algn="just">
              <a:lnSpc>
                <a:spcPct val="150000"/>
              </a:lnSpc>
            </a:pPr>
            <a:endParaRPr lang="en-US" sz="2400" dirty="0">
              <a:solidFill>
                <a:srgbClr val="FCFCFC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14BD69-896E-DA78-D538-6FF515575BFD}"/>
              </a:ext>
            </a:extLst>
          </p:cNvPr>
          <p:cNvSpPr txBox="1"/>
          <p:nvPr/>
        </p:nvSpPr>
        <p:spPr>
          <a:xfrm>
            <a:off x="3383280" y="781125"/>
            <a:ext cx="455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1779920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2570" y="496111"/>
            <a:ext cx="10778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CFCFC"/>
                </a:solidFill>
                <a:latin typeface="PT Serif"/>
              </a:rPr>
              <a:t>WORK FLOW</a:t>
            </a:r>
            <a:endParaRPr lang="en-IN" sz="3200" b="1" dirty="0">
              <a:solidFill>
                <a:srgbClr val="FCFCFC"/>
              </a:solidFill>
              <a:latin typeface="PT Serif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695" y="1583683"/>
            <a:ext cx="78962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900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2570" y="496111"/>
            <a:ext cx="10778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CFCFC"/>
                </a:solidFill>
                <a:latin typeface="PT Serif"/>
              </a:rPr>
              <a:t>FRONT END</a:t>
            </a:r>
            <a:endParaRPr lang="en-IN" sz="3200" b="1" dirty="0">
              <a:solidFill>
                <a:srgbClr val="FCFCFC"/>
              </a:solidFill>
              <a:latin typeface="PT Serif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23" y="1373695"/>
            <a:ext cx="10058400" cy="48197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2632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2570" y="496111"/>
            <a:ext cx="10778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CFCFC"/>
                </a:solidFill>
                <a:latin typeface="PT Serif"/>
              </a:rPr>
              <a:t>FRONT END</a:t>
            </a:r>
            <a:endParaRPr lang="en-IN" sz="3200" b="1" dirty="0">
              <a:solidFill>
                <a:srgbClr val="FCFCFC"/>
              </a:solidFill>
              <a:latin typeface="PT Serif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96" y="1414145"/>
            <a:ext cx="10058400" cy="48172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7226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7668" y="535022"/>
            <a:ext cx="10778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CFCFC"/>
                </a:solidFill>
                <a:latin typeface="PT Serif"/>
              </a:rPr>
              <a:t>BACKEND</a:t>
            </a:r>
            <a:endParaRPr lang="en-IN" sz="3200" b="1" dirty="0">
              <a:solidFill>
                <a:srgbClr val="FCFCFC"/>
              </a:solidFill>
              <a:latin typeface="PT Serif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33" y="4941651"/>
            <a:ext cx="9182911" cy="16241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19" y="1322961"/>
            <a:ext cx="10611220" cy="338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136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itch Deck Green">
      <a:dk1>
        <a:srgbClr val="687C51"/>
      </a:dk1>
      <a:lt1>
        <a:sysClr val="window" lastClr="FFFFFF"/>
      </a:lt1>
      <a:dk2>
        <a:srgbClr val="000000"/>
      </a:dk2>
      <a:lt2>
        <a:srgbClr val="F8F8F8"/>
      </a:lt2>
      <a:accent1>
        <a:srgbClr val="C7D2BC"/>
      </a:accent1>
      <a:accent2>
        <a:srgbClr val="8A8A8A"/>
      </a:accent2>
      <a:accent3>
        <a:srgbClr val="8A8A8A"/>
      </a:accent3>
      <a:accent4>
        <a:srgbClr val="8A8A8A"/>
      </a:accent4>
      <a:accent5>
        <a:srgbClr val="8A8A8A"/>
      </a:accent5>
      <a:accent6>
        <a:srgbClr val="FFEBB3"/>
      </a:accent6>
      <a:hlink>
        <a:srgbClr val="8A8A8A"/>
      </a:hlink>
      <a:folHlink>
        <a:srgbClr val="D3D3D3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75785</TotalTime>
  <Words>163</Words>
  <Application>Microsoft Office PowerPoint</Application>
  <PresentationFormat>Widescreen</PresentationFormat>
  <Paragraphs>55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SimSun</vt:lpstr>
      <vt:lpstr>Arial</vt:lpstr>
      <vt:lpstr>Biome</vt:lpstr>
      <vt:lpstr>Calibri</vt:lpstr>
      <vt:lpstr>Google Sans</vt:lpstr>
      <vt:lpstr>Lato</vt:lpstr>
      <vt:lpstr>Open Sans</vt:lpstr>
      <vt:lpstr>Open Sans Extrabold</vt:lpstr>
      <vt:lpstr>PT Serif</vt:lpstr>
      <vt:lpstr>Roboto</vt:lpstr>
      <vt:lpstr>Roboto Slab</vt:lpstr>
      <vt:lpstr>Source Serif Pro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 Pastika Bagya</dc:creator>
  <cp:lastModifiedBy>VIJAYA SEELAM</cp:lastModifiedBy>
  <cp:revision>4002</cp:revision>
  <cp:lastPrinted>2024-03-17T19:57:56Z</cp:lastPrinted>
  <dcterms:created xsi:type="dcterms:W3CDTF">2018-11-21T06:39:41Z</dcterms:created>
  <dcterms:modified xsi:type="dcterms:W3CDTF">2024-06-28T09:19:55Z</dcterms:modified>
</cp:coreProperties>
</file>