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2"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523741F-2419-4758-B760-19B2922CEF2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36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C4A0F2-2721-4A5E-A68E-1BB0AE683496}"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208358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51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787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2698035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712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293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523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212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412001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89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C4A0F2-2721-4A5E-A68E-1BB0AE683496}"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191162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C4A0F2-2721-4A5E-A68E-1BB0AE683496}"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3741F-2419-4758-B760-19B2922CEF2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150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C4A0F2-2721-4A5E-A68E-1BB0AE683496}"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3741F-2419-4758-B760-19B2922CEF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71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4A0F2-2721-4A5E-A68E-1BB0AE683496}"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237714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C4A0F2-2721-4A5E-A68E-1BB0AE683496}"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57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C4A0F2-2721-4A5E-A68E-1BB0AE683496}"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384216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C4A0F2-2721-4A5E-A68E-1BB0AE683496}" type="datetimeFigureOut">
              <a:rPr lang="en-US" smtClean="0"/>
              <a:t>5/1/2017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23741F-2419-4758-B760-19B2922CEF2B}" type="slidenum">
              <a:rPr lang="en-US" smtClean="0"/>
              <a:t>‹#›</a:t>
            </a:fld>
            <a:endParaRPr lang="en-US"/>
          </a:p>
        </p:txBody>
      </p:sp>
    </p:spTree>
    <p:extLst>
      <p:ext uri="{BB962C8B-B14F-4D97-AF65-F5344CB8AC3E}">
        <p14:creationId xmlns:p14="http://schemas.microsoft.com/office/powerpoint/2010/main" val="26336980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Best Buddy</a:t>
            </a:r>
          </a:p>
        </p:txBody>
      </p:sp>
      <p:sp>
        <p:nvSpPr>
          <p:cNvPr id="3" name="Subtitle 2"/>
          <p:cNvSpPr>
            <a:spLocks noGrp="1"/>
          </p:cNvSpPr>
          <p:nvPr>
            <p:ph type="subTitle" idx="1"/>
          </p:nvPr>
        </p:nvSpPr>
        <p:spPr/>
        <p:txBody>
          <a:bodyPr>
            <a:normAutofit fontScale="55000" lnSpcReduction="20000"/>
          </a:bodyPr>
          <a:lstStyle/>
          <a:p>
            <a:pPr algn="r"/>
            <a:r>
              <a:rPr lang="en-US" dirty="0"/>
              <a:t>Team 15</a:t>
            </a:r>
          </a:p>
          <a:p>
            <a:pPr algn="r"/>
            <a:r>
              <a:rPr lang="en-US" dirty="0"/>
              <a:t>Yeruva, Vijaya Kumari(Id: 47)</a:t>
            </a:r>
          </a:p>
          <a:p>
            <a:pPr algn="r"/>
            <a:r>
              <a:rPr lang="en-US" dirty="0"/>
              <a:t>Junaid, </a:t>
            </a:r>
            <a:r>
              <a:rPr lang="en-US" dirty="0" err="1"/>
              <a:t>Sidrah</a:t>
            </a:r>
            <a:r>
              <a:rPr lang="en-US" dirty="0"/>
              <a:t>(Id: 15)</a:t>
            </a:r>
          </a:p>
          <a:p>
            <a:pPr algn="r"/>
            <a:r>
              <a:rPr lang="en-US" dirty="0" err="1"/>
              <a:t>Goudarzvand</a:t>
            </a:r>
            <a:r>
              <a:rPr lang="en-US" dirty="0"/>
              <a:t>, Saria(Id: 48)</a:t>
            </a:r>
          </a:p>
          <a:p>
            <a:pPr algn="r"/>
            <a:r>
              <a:rPr lang="en-US" dirty="0"/>
              <a:t> </a:t>
            </a:r>
          </a:p>
        </p:txBody>
      </p:sp>
    </p:spTree>
    <p:extLst>
      <p:ext uri="{BB962C8B-B14F-4D97-AF65-F5344CB8AC3E}">
        <p14:creationId xmlns:p14="http://schemas.microsoft.com/office/powerpoint/2010/main" val="341364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Statement:</a:t>
            </a:r>
          </a:p>
        </p:txBody>
      </p:sp>
      <p:sp>
        <p:nvSpPr>
          <p:cNvPr id="3" name="Content Placeholder 2"/>
          <p:cNvSpPr>
            <a:spLocks noGrp="1"/>
          </p:cNvSpPr>
          <p:nvPr>
            <p:ph idx="1"/>
          </p:nvPr>
        </p:nvSpPr>
        <p:spPr/>
        <p:txBody>
          <a:bodyPr/>
          <a:lstStyle/>
          <a:p>
            <a:pPr marL="0" indent="0">
              <a:buNone/>
            </a:pPr>
            <a:r>
              <a:rPr lang="en-US" dirty="0"/>
              <a:t>An understanding of the development of emotional knowledge can help us determine which mood other people are. Nowadays finding people that are like you in terms of emotional aspect is hard. This application can assist us detecting people that have the same emotions. We are doing this with analyzing twitter data.</a:t>
            </a:r>
          </a:p>
        </p:txBody>
      </p:sp>
    </p:spTree>
    <p:extLst>
      <p:ext uri="{BB962C8B-B14F-4D97-AF65-F5344CB8AC3E}">
        <p14:creationId xmlns:p14="http://schemas.microsoft.com/office/powerpoint/2010/main" val="186583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087" y="2711450"/>
            <a:ext cx="7743825" cy="3009900"/>
          </a:xfrm>
        </p:spPr>
      </p:pic>
    </p:spTree>
    <p:extLst>
      <p:ext uri="{BB962C8B-B14F-4D97-AF65-F5344CB8AC3E}">
        <p14:creationId xmlns:p14="http://schemas.microsoft.com/office/powerpoint/2010/main" val="416838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Technologies, Data Set and Model</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Angular JS for web application development</a:t>
            </a:r>
          </a:p>
          <a:p>
            <a:pPr>
              <a:buFont typeface="Wingdings" panose="05000000000000000000" pitchFamily="2" charset="2"/>
              <a:buChar char="Ø"/>
            </a:pPr>
            <a:r>
              <a:rPr lang="en-US" dirty="0"/>
              <a:t>MongoDB to store the data</a:t>
            </a:r>
          </a:p>
          <a:p>
            <a:pPr>
              <a:buFont typeface="Wingdings" panose="05000000000000000000" pitchFamily="2" charset="2"/>
              <a:buChar char="Ø"/>
            </a:pPr>
            <a:r>
              <a:rPr lang="en-US" dirty="0"/>
              <a:t>Python and Tensor Flow for building the Deep Learning Model</a:t>
            </a:r>
          </a:p>
          <a:p>
            <a:pPr>
              <a:buFont typeface="Wingdings" panose="05000000000000000000" pitchFamily="2" charset="2"/>
              <a:buChar char="Ø"/>
            </a:pPr>
            <a:r>
              <a:rPr lang="en-US" dirty="0"/>
              <a:t>Trained the model with Twitter Data having two categories - Happy and Un happy</a:t>
            </a:r>
          </a:p>
          <a:p>
            <a:pPr>
              <a:buFont typeface="Wingdings" panose="05000000000000000000" pitchFamily="2" charset="2"/>
              <a:buChar char="Ø"/>
            </a:pPr>
            <a:r>
              <a:rPr lang="en-US" dirty="0"/>
              <a:t>Training Data – 90% , Testing Data – 10% (cross validation)</a:t>
            </a:r>
          </a:p>
          <a:p>
            <a:pPr>
              <a:buFont typeface="Wingdings" panose="05000000000000000000" pitchFamily="2" charset="2"/>
              <a:buChar char="Ø"/>
            </a:pPr>
            <a:r>
              <a:rPr lang="en-US" dirty="0"/>
              <a:t>Accuracy – 73. 0769</a:t>
            </a:r>
          </a:p>
          <a:p>
            <a:pPr>
              <a:buFont typeface="Wingdings" panose="05000000000000000000" pitchFamily="2" charset="2"/>
              <a:buChar char="Ø"/>
            </a:pPr>
            <a:r>
              <a:rPr lang="en-US" dirty="0"/>
              <a:t>Implemented the CNN deep learning model</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3223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852" y="2029942"/>
            <a:ext cx="3779028" cy="2027291"/>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0414" y="1946492"/>
            <a:ext cx="3784970" cy="203244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0414" y="4161900"/>
            <a:ext cx="3944157" cy="211587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723" y="4057234"/>
            <a:ext cx="3742439" cy="2009612"/>
          </a:xfrm>
          <a:prstGeom prst="rect">
            <a:avLst/>
          </a:prstGeom>
        </p:spPr>
      </p:pic>
    </p:spTree>
    <p:extLst>
      <p:ext uri="{BB962C8B-B14F-4D97-AF65-F5344CB8AC3E}">
        <p14:creationId xmlns:p14="http://schemas.microsoft.com/office/powerpoint/2010/main" val="283935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pPr marL="0" indent="0">
              <a:buNone/>
            </a:pPr>
            <a:r>
              <a:rPr lang="en-US" dirty="0"/>
              <a:t>This work was done in partial fulfillment of the requirements of CS5542: Big Data Analytics and Apps, CSEE Department, University of Missouri – Kansas City (Spring 2017). Instructors: Dr. </a:t>
            </a:r>
            <a:r>
              <a:rPr lang="en-US" dirty="0" err="1"/>
              <a:t>Yugyung</a:t>
            </a:r>
            <a:r>
              <a:rPr lang="en-US" dirty="0"/>
              <a:t> Lee, Chandra </a:t>
            </a:r>
            <a:r>
              <a:rPr lang="en-US" dirty="0" err="1"/>
              <a:t>Shekar</a:t>
            </a:r>
            <a:r>
              <a:rPr lang="en-US" dirty="0"/>
              <a:t>, </a:t>
            </a:r>
            <a:r>
              <a:rPr lang="en-US" dirty="0" err="1"/>
              <a:t>Mayanka</a:t>
            </a:r>
            <a:r>
              <a:rPr lang="en-US" dirty="0"/>
              <a:t>, TAs: </a:t>
            </a:r>
            <a:r>
              <a:rPr lang="en-US" dirty="0" err="1"/>
              <a:t>Maddula</a:t>
            </a:r>
            <a:r>
              <a:rPr lang="en-US" dirty="0"/>
              <a:t>, </a:t>
            </a:r>
            <a:r>
              <a:rPr lang="en-US" dirty="0" err="1"/>
              <a:t>Manikanta</a:t>
            </a:r>
            <a:r>
              <a:rPr lang="en-US" dirty="0"/>
              <a:t>, </a:t>
            </a:r>
            <a:r>
              <a:rPr lang="en-US" dirty="0" err="1"/>
              <a:t>Peddinti</a:t>
            </a:r>
            <a:r>
              <a:rPr lang="en-US" dirty="0"/>
              <a:t>, Sudhakar Reddy, </a:t>
            </a:r>
            <a:r>
              <a:rPr lang="en-US" dirty="0" err="1"/>
              <a:t>Vadlamudi</a:t>
            </a:r>
            <a:r>
              <a:rPr lang="en-US" dirty="0"/>
              <a:t>, Naga K.</a:t>
            </a:r>
          </a:p>
        </p:txBody>
      </p:sp>
    </p:spTree>
    <p:extLst>
      <p:ext uri="{BB962C8B-B14F-4D97-AF65-F5344CB8AC3E}">
        <p14:creationId xmlns:p14="http://schemas.microsoft.com/office/powerpoint/2010/main" val="640835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TotalTime>
  <Words>206</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Wingdings</vt:lpstr>
      <vt:lpstr>Organic</vt:lpstr>
      <vt:lpstr>Best Buddy</vt:lpstr>
      <vt:lpstr> Problem Statement:</vt:lpstr>
      <vt:lpstr>Architecture: </vt:lpstr>
      <vt:lpstr>About Technologies, Data Set and Model</vt:lpstr>
      <vt:lpstr>Implementation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Yeruva, Vijaya Kumari (UMKC-Student)</dc:creator>
  <cp:lastModifiedBy>Yeruva, Vijaya Kumari (UMKC-Student)</cp:lastModifiedBy>
  <cp:revision>9</cp:revision>
  <dcterms:created xsi:type="dcterms:W3CDTF">2017-05-01T21:23:01Z</dcterms:created>
  <dcterms:modified xsi:type="dcterms:W3CDTF">2017-05-01T22:21:10Z</dcterms:modified>
</cp:coreProperties>
</file>