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1" r:id="rId40"/>
    <p:sldId id="292" r:id="rId41"/>
    <p:sldId id="293" r:id="rId42"/>
    <p:sldId id="294" r:id="rId4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27" name="PlaceHolder 2"/>
          <p:cNvSpPr>
            <a:spLocks noGrp="1"/>
          </p:cNvSpPr>
          <p:nvPr>
            <p:ph type="body"/>
          </p:nvPr>
        </p:nvSpPr>
        <p:spPr>
          <a:xfrm>
            <a:off x="722160" y="2906640"/>
            <a:ext cx="7772040" cy="715320"/>
          </a:xfrm>
          <a:prstGeom prst="rect">
            <a:avLst/>
          </a:prstGeom>
        </p:spPr>
        <p:txBody>
          <a:bodyPr lIns="0" tIns="0" rIns="0" bIns="0"/>
          <a:lstStyle/>
          <a:p>
            <a:endParaRPr/>
          </a:p>
        </p:txBody>
      </p:sp>
      <p:sp>
        <p:nvSpPr>
          <p:cNvPr id="28" name="PlaceHolder 3"/>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30"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31"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32" name="PlaceHolder 4"/>
          <p:cNvSpPr>
            <a:spLocks noGrp="1"/>
          </p:cNvSpPr>
          <p:nvPr>
            <p:ph type="body"/>
          </p:nvPr>
        </p:nvSpPr>
        <p:spPr>
          <a:xfrm>
            <a:off x="4704840" y="3690360"/>
            <a:ext cx="3792600" cy="715320"/>
          </a:xfrm>
          <a:prstGeom prst="rect">
            <a:avLst/>
          </a:prstGeom>
        </p:spPr>
        <p:txBody>
          <a:bodyPr lIns="0" tIns="0" rIns="0" bIns="0"/>
          <a:lstStyle/>
          <a:p>
            <a:endParaRPr/>
          </a:p>
        </p:txBody>
      </p:sp>
      <p:sp>
        <p:nvSpPr>
          <p:cNvPr id="33" name="PlaceHolder 5"/>
          <p:cNvSpPr>
            <a:spLocks noGrp="1"/>
          </p:cNvSpPr>
          <p:nvPr>
            <p:ph type="body"/>
          </p:nvPr>
        </p:nvSpPr>
        <p:spPr>
          <a:xfrm>
            <a:off x="722160" y="3690360"/>
            <a:ext cx="3792600" cy="7153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35" name="PlaceHolder 2"/>
          <p:cNvSpPr>
            <a:spLocks noGrp="1"/>
          </p:cNvSpPr>
          <p:nvPr>
            <p:ph type="body"/>
          </p:nvPr>
        </p:nvSpPr>
        <p:spPr>
          <a:xfrm>
            <a:off x="722160" y="2906640"/>
            <a:ext cx="7772040" cy="1499760"/>
          </a:xfrm>
          <a:prstGeom prst="rect">
            <a:avLst/>
          </a:prstGeom>
        </p:spPr>
        <p:txBody>
          <a:bodyPr lIns="0" tIns="0" rIns="0" bIns="0"/>
          <a:lstStyle/>
          <a:p>
            <a:endParaRPr/>
          </a:p>
        </p:txBody>
      </p:sp>
      <p:sp>
        <p:nvSpPr>
          <p:cNvPr id="36" name="PlaceHolder 3"/>
          <p:cNvSpPr>
            <a:spLocks noGrp="1"/>
          </p:cNvSpPr>
          <p:nvPr>
            <p:ph type="body"/>
          </p:nvPr>
        </p:nvSpPr>
        <p:spPr>
          <a:xfrm>
            <a:off x="722160" y="2906640"/>
            <a:ext cx="7772040" cy="1499760"/>
          </a:xfrm>
          <a:prstGeom prst="rect">
            <a:avLst/>
          </a:prstGeom>
        </p:spPr>
        <p:txBody>
          <a:bodyPr lIns="0" tIns="0" rIns="0" bIns="0"/>
          <a:lstStyle/>
          <a:p>
            <a:endParaRPr/>
          </a:p>
        </p:txBody>
      </p:sp>
      <p:pic>
        <p:nvPicPr>
          <p:cNvPr id="37" name="Picture 36"/>
          <p:cNvPicPr/>
          <p:nvPr/>
        </p:nvPicPr>
        <p:blipFill>
          <a:blip r:embed="rId2"/>
          <a:stretch/>
        </p:blipFill>
        <p:spPr>
          <a:xfrm>
            <a:off x="3668040" y="2906640"/>
            <a:ext cx="1879560" cy="1499760"/>
          </a:xfrm>
          <a:prstGeom prst="rect">
            <a:avLst/>
          </a:prstGeom>
          <a:ln>
            <a:noFill/>
          </a:ln>
        </p:spPr>
      </p:pic>
      <p:pic>
        <p:nvPicPr>
          <p:cNvPr id="38" name="Picture 37"/>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45"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47" name="PlaceHolder 2"/>
          <p:cNvSpPr>
            <a:spLocks noGrp="1"/>
          </p:cNvSpPr>
          <p:nvPr>
            <p:ph type="body"/>
          </p:nvPr>
        </p:nvSpPr>
        <p:spPr>
          <a:xfrm>
            <a:off x="722160" y="2906640"/>
            <a:ext cx="7772040" cy="14997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49"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50" name="PlaceHolder 3"/>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54"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55" name="PlaceHolder 3"/>
          <p:cNvSpPr>
            <a:spLocks noGrp="1"/>
          </p:cNvSpPr>
          <p:nvPr>
            <p:ph type="body"/>
          </p:nvPr>
        </p:nvSpPr>
        <p:spPr>
          <a:xfrm>
            <a:off x="722160" y="3690360"/>
            <a:ext cx="3792600" cy="715320"/>
          </a:xfrm>
          <a:prstGeom prst="rect">
            <a:avLst/>
          </a:prstGeom>
        </p:spPr>
        <p:txBody>
          <a:bodyPr lIns="0" tIns="0" rIns="0" bIns="0"/>
          <a:lstStyle/>
          <a:p>
            <a:endParaRPr/>
          </a:p>
        </p:txBody>
      </p:sp>
      <p:sp>
        <p:nvSpPr>
          <p:cNvPr id="56" name="PlaceHolder 4"/>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6"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58"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59"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60" name="PlaceHolder 4"/>
          <p:cNvSpPr>
            <a:spLocks noGrp="1"/>
          </p:cNvSpPr>
          <p:nvPr>
            <p:ph type="body"/>
          </p:nvPr>
        </p:nvSpPr>
        <p:spPr>
          <a:xfrm>
            <a:off x="4704840" y="3690360"/>
            <a:ext cx="3792600" cy="7153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62"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63"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64" name="PlaceHolder 4"/>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66" name="PlaceHolder 2"/>
          <p:cNvSpPr>
            <a:spLocks noGrp="1"/>
          </p:cNvSpPr>
          <p:nvPr>
            <p:ph type="body"/>
          </p:nvPr>
        </p:nvSpPr>
        <p:spPr>
          <a:xfrm>
            <a:off x="722160" y="2906640"/>
            <a:ext cx="7772040" cy="715320"/>
          </a:xfrm>
          <a:prstGeom prst="rect">
            <a:avLst/>
          </a:prstGeom>
        </p:spPr>
        <p:txBody>
          <a:bodyPr lIns="0" tIns="0" rIns="0" bIns="0"/>
          <a:lstStyle/>
          <a:p>
            <a:endParaRPr/>
          </a:p>
        </p:txBody>
      </p:sp>
      <p:sp>
        <p:nvSpPr>
          <p:cNvPr id="67" name="PlaceHolder 3"/>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69"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70"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71" name="PlaceHolder 4"/>
          <p:cNvSpPr>
            <a:spLocks noGrp="1"/>
          </p:cNvSpPr>
          <p:nvPr>
            <p:ph type="body"/>
          </p:nvPr>
        </p:nvSpPr>
        <p:spPr>
          <a:xfrm>
            <a:off x="4704840" y="3690360"/>
            <a:ext cx="3792600" cy="715320"/>
          </a:xfrm>
          <a:prstGeom prst="rect">
            <a:avLst/>
          </a:prstGeom>
        </p:spPr>
        <p:txBody>
          <a:bodyPr lIns="0" tIns="0" rIns="0" bIns="0"/>
          <a:lstStyle/>
          <a:p>
            <a:endParaRPr/>
          </a:p>
        </p:txBody>
      </p:sp>
      <p:sp>
        <p:nvSpPr>
          <p:cNvPr id="72" name="PlaceHolder 5"/>
          <p:cNvSpPr>
            <a:spLocks noGrp="1"/>
          </p:cNvSpPr>
          <p:nvPr>
            <p:ph type="body"/>
          </p:nvPr>
        </p:nvSpPr>
        <p:spPr>
          <a:xfrm>
            <a:off x="722160" y="3690360"/>
            <a:ext cx="3792600" cy="71532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74" name="PlaceHolder 2"/>
          <p:cNvSpPr>
            <a:spLocks noGrp="1"/>
          </p:cNvSpPr>
          <p:nvPr>
            <p:ph type="body"/>
          </p:nvPr>
        </p:nvSpPr>
        <p:spPr>
          <a:xfrm>
            <a:off x="722160" y="2906640"/>
            <a:ext cx="7772040" cy="1499760"/>
          </a:xfrm>
          <a:prstGeom prst="rect">
            <a:avLst/>
          </a:prstGeom>
        </p:spPr>
        <p:txBody>
          <a:bodyPr lIns="0" tIns="0" rIns="0" bIns="0"/>
          <a:lstStyle/>
          <a:p>
            <a:endParaRPr/>
          </a:p>
        </p:txBody>
      </p:sp>
      <p:sp>
        <p:nvSpPr>
          <p:cNvPr id="75" name="PlaceHolder 3"/>
          <p:cNvSpPr>
            <a:spLocks noGrp="1"/>
          </p:cNvSpPr>
          <p:nvPr>
            <p:ph type="body"/>
          </p:nvPr>
        </p:nvSpPr>
        <p:spPr>
          <a:xfrm>
            <a:off x="722160" y="2906640"/>
            <a:ext cx="7772040" cy="1499760"/>
          </a:xfrm>
          <a:prstGeom prst="rect">
            <a:avLst/>
          </a:prstGeom>
        </p:spPr>
        <p:txBody>
          <a:bodyPr lIns="0" tIns="0" rIns="0" bIns="0"/>
          <a:lstStyle/>
          <a:p>
            <a:endParaRPr/>
          </a:p>
        </p:txBody>
      </p:sp>
      <p:pic>
        <p:nvPicPr>
          <p:cNvPr id="76" name="Picture 75"/>
          <p:cNvPicPr/>
          <p:nvPr/>
        </p:nvPicPr>
        <p:blipFill>
          <a:blip r:embed="rId2"/>
          <a:stretch/>
        </p:blipFill>
        <p:spPr>
          <a:xfrm>
            <a:off x="3668040" y="2906640"/>
            <a:ext cx="1879560" cy="1499760"/>
          </a:xfrm>
          <a:prstGeom prst="rect">
            <a:avLst/>
          </a:prstGeom>
          <a:ln>
            <a:noFill/>
          </a:ln>
        </p:spPr>
      </p:pic>
      <p:pic>
        <p:nvPicPr>
          <p:cNvPr id="77" name="Picture 76"/>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84"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86" name="PlaceHolder 2"/>
          <p:cNvSpPr>
            <a:spLocks noGrp="1"/>
          </p:cNvSpPr>
          <p:nvPr>
            <p:ph type="body"/>
          </p:nvPr>
        </p:nvSpPr>
        <p:spPr>
          <a:xfrm>
            <a:off x="722160" y="2906640"/>
            <a:ext cx="7772040" cy="149976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88"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89" name="PlaceHolder 3"/>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8" name="PlaceHolder 2"/>
          <p:cNvSpPr>
            <a:spLocks noGrp="1"/>
          </p:cNvSpPr>
          <p:nvPr>
            <p:ph type="body"/>
          </p:nvPr>
        </p:nvSpPr>
        <p:spPr>
          <a:xfrm>
            <a:off x="722160" y="2906640"/>
            <a:ext cx="7772040" cy="149976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93"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94" name="PlaceHolder 3"/>
          <p:cNvSpPr>
            <a:spLocks noGrp="1"/>
          </p:cNvSpPr>
          <p:nvPr>
            <p:ph type="body"/>
          </p:nvPr>
        </p:nvSpPr>
        <p:spPr>
          <a:xfrm>
            <a:off x="722160" y="3690360"/>
            <a:ext cx="3792600" cy="715320"/>
          </a:xfrm>
          <a:prstGeom prst="rect">
            <a:avLst/>
          </a:prstGeom>
        </p:spPr>
        <p:txBody>
          <a:bodyPr lIns="0" tIns="0" rIns="0" bIns="0"/>
          <a:lstStyle/>
          <a:p>
            <a:endParaRPr/>
          </a:p>
        </p:txBody>
      </p:sp>
      <p:sp>
        <p:nvSpPr>
          <p:cNvPr id="95" name="PlaceHolder 4"/>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97"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98"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99" name="PlaceHolder 4"/>
          <p:cNvSpPr>
            <a:spLocks noGrp="1"/>
          </p:cNvSpPr>
          <p:nvPr>
            <p:ph type="body"/>
          </p:nvPr>
        </p:nvSpPr>
        <p:spPr>
          <a:xfrm>
            <a:off x="4704840" y="3690360"/>
            <a:ext cx="3792600" cy="71532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01"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02"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103" name="PlaceHolder 4"/>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05" name="PlaceHolder 2"/>
          <p:cNvSpPr>
            <a:spLocks noGrp="1"/>
          </p:cNvSpPr>
          <p:nvPr>
            <p:ph type="body"/>
          </p:nvPr>
        </p:nvSpPr>
        <p:spPr>
          <a:xfrm>
            <a:off x="722160" y="2906640"/>
            <a:ext cx="7772040" cy="715320"/>
          </a:xfrm>
          <a:prstGeom prst="rect">
            <a:avLst/>
          </a:prstGeom>
        </p:spPr>
        <p:txBody>
          <a:bodyPr lIns="0" tIns="0" rIns="0" bIns="0"/>
          <a:lstStyle/>
          <a:p>
            <a:endParaRPr/>
          </a:p>
        </p:txBody>
      </p:sp>
      <p:sp>
        <p:nvSpPr>
          <p:cNvPr id="106" name="PlaceHolder 3"/>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08"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09"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110" name="PlaceHolder 4"/>
          <p:cNvSpPr>
            <a:spLocks noGrp="1"/>
          </p:cNvSpPr>
          <p:nvPr>
            <p:ph type="body"/>
          </p:nvPr>
        </p:nvSpPr>
        <p:spPr>
          <a:xfrm>
            <a:off x="4704840" y="3690360"/>
            <a:ext cx="3792600" cy="715320"/>
          </a:xfrm>
          <a:prstGeom prst="rect">
            <a:avLst/>
          </a:prstGeom>
        </p:spPr>
        <p:txBody>
          <a:bodyPr lIns="0" tIns="0" rIns="0" bIns="0"/>
          <a:lstStyle/>
          <a:p>
            <a:endParaRPr/>
          </a:p>
        </p:txBody>
      </p:sp>
      <p:sp>
        <p:nvSpPr>
          <p:cNvPr id="111" name="PlaceHolder 5"/>
          <p:cNvSpPr>
            <a:spLocks noGrp="1"/>
          </p:cNvSpPr>
          <p:nvPr>
            <p:ph type="body"/>
          </p:nvPr>
        </p:nvSpPr>
        <p:spPr>
          <a:xfrm>
            <a:off x="722160" y="3690360"/>
            <a:ext cx="3792600" cy="71532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13" name="PlaceHolder 2"/>
          <p:cNvSpPr>
            <a:spLocks noGrp="1"/>
          </p:cNvSpPr>
          <p:nvPr>
            <p:ph type="body"/>
          </p:nvPr>
        </p:nvSpPr>
        <p:spPr>
          <a:xfrm>
            <a:off x="722160" y="2906640"/>
            <a:ext cx="7772040" cy="1499760"/>
          </a:xfrm>
          <a:prstGeom prst="rect">
            <a:avLst/>
          </a:prstGeom>
        </p:spPr>
        <p:txBody>
          <a:bodyPr lIns="0" tIns="0" rIns="0" bIns="0"/>
          <a:lstStyle/>
          <a:p>
            <a:endParaRPr/>
          </a:p>
        </p:txBody>
      </p:sp>
      <p:sp>
        <p:nvSpPr>
          <p:cNvPr id="114" name="PlaceHolder 3"/>
          <p:cNvSpPr>
            <a:spLocks noGrp="1"/>
          </p:cNvSpPr>
          <p:nvPr>
            <p:ph type="body"/>
          </p:nvPr>
        </p:nvSpPr>
        <p:spPr>
          <a:xfrm>
            <a:off x="722160" y="2906640"/>
            <a:ext cx="7772040" cy="1499760"/>
          </a:xfrm>
          <a:prstGeom prst="rect">
            <a:avLst/>
          </a:prstGeom>
        </p:spPr>
        <p:txBody>
          <a:bodyPr lIns="0" tIns="0" rIns="0" bIns="0"/>
          <a:lstStyle/>
          <a:p>
            <a:endParaRPr/>
          </a:p>
        </p:txBody>
      </p:sp>
      <p:pic>
        <p:nvPicPr>
          <p:cNvPr id="115" name="Picture 114"/>
          <p:cNvPicPr/>
          <p:nvPr/>
        </p:nvPicPr>
        <p:blipFill>
          <a:blip r:embed="rId2"/>
          <a:stretch/>
        </p:blipFill>
        <p:spPr>
          <a:xfrm>
            <a:off x="3668040" y="2906640"/>
            <a:ext cx="1879560" cy="1499760"/>
          </a:xfrm>
          <a:prstGeom prst="rect">
            <a:avLst/>
          </a:prstGeom>
          <a:ln>
            <a:noFill/>
          </a:ln>
        </p:spPr>
      </p:pic>
      <p:pic>
        <p:nvPicPr>
          <p:cNvPr id="116" name="Picture 115"/>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24"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26" name="PlaceHolder 2"/>
          <p:cNvSpPr>
            <a:spLocks noGrp="1"/>
          </p:cNvSpPr>
          <p:nvPr>
            <p:ph type="body"/>
          </p:nvPr>
        </p:nvSpPr>
        <p:spPr>
          <a:xfrm>
            <a:off x="722160" y="2906640"/>
            <a:ext cx="7772040" cy="14997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0"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11" name="PlaceHolder 3"/>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28"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129" name="PlaceHolder 3"/>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33"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34" name="PlaceHolder 3"/>
          <p:cNvSpPr>
            <a:spLocks noGrp="1"/>
          </p:cNvSpPr>
          <p:nvPr>
            <p:ph type="body"/>
          </p:nvPr>
        </p:nvSpPr>
        <p:spPr>
          <a:xfrm>
            <a:off x="722160" y="3690360"/>
            <a:ext cx="3792600" cy="715320"/>
          </a:xfrm>
          <a:prstGeom prst="rect">
            <a:avLst/>
          </a:prstGeom>
        </p:spPr>
        <p:txBody>
          <a:bodyPr lIns="0" tIns="0" rIns="0" bIns="0"/>
          <a:lstStyle/>
          <a:p>
            <a:endParaRPr/>
          </a:p>
        </p:txBody>
      </p:sp>
      <p:sp>
        <p:nvSpPr>
          <p:cNvPr id="135" name="PlaceHolder 4"/>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37"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138"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139" name="PlaceHolder 4"/>
          <p:cNvSpPr>
            <a:spLocks noGrp="1"/>
          </p:cNvSpPr>
          <p:nvPr>
            <p:ph type="body"/>
          </p:nvPr>
        </p:nvSpPr>
        <p:spPr>
          <a:xfrm>
            <a:off x="4704840" y="3690360"/>
            <a:ext cx="3792600" cy="71532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41"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42"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143" name="PlaceHolder 4"/>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45" name="PlaceHolder 2"/>
          <p:cNvSpPr>
            <a:spLocks noGrp="1"/>
          </p:cNvSpPr>
          <p:nvPr>
            <p:ph type="body"/>
          </p:nvPr>
        </p:nvSpPr>
        <p:spPr>
          <a:xfrm>
            <a:off x="722160" y="2906640"/>
            <a:ext cx="7772040" cy="715320"/>
          </a:xfrm>
          <a:prstGeom prst="rect">
            <a:avLst/>
          </a:prstGeom>
        </p:spPr>
        <p:txBody>
          <a:bodyPr lIns="0" tIns="0" rIns="0" bIns="0"/>
          <a:lstStyle/>
          <a:p>
            <a:endParaRPr/>
          </a:p>
        </p:txBody>
      </p:sp>
      <p:sp>
        <p:nvSpPr>
          <p:cNvPr id="146" name="PlaceHolder 3"/>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48"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49"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150" name="PlaceHolder 4"/>
          <p:cNvSpPr>
            <a:spLocks noGrp="1"/>
          </p:cNvSpPr>
          <p:nvPr>
            <p:ph type="body"/>
          </p:nvPr>
        </p:nvSpPr>
        <p:spPr>
          <a:xfrm>
            <a:off x="4704840" y="3690360"/>
            <a:ext cx="3792600" cy="715320"/>
          </a:xfrm>
          <a:prstGeom prst="rect">
            <a:avLst/>
          </a:prstGeom>
        </p:spPr>
        <p:txBody>
          <a:bodyPr lIns="0" tIns="0" rIns="0" bIns="0"/>
          <a:lstStyle/>
          <a:p>
            <a:endParaRPr/>
          </a:p>
        </p:txBody>
      </p:sp>
      <p:sp>
        <p:nvSpPr>
          <p:cNvPr id="151" name="PlaceHolder 5"/>
          <p:cNvSpPr>
            <a:spLocks noGrp="1"/>
          </p:cNvSpPr>
          <p:nvPr>
            <p:ph type="body"/>
          </p:nvPr>
        </p:nvSpPr>
        <p:spPr>
          <a:xfrm>
            <a:off x="722160" y="3690360"/>
            <a:ext cx="3792600" cy="71532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53" name="PlaceHolder 2"/>
          <p:cNvSpPr>
            <a:spLocks noGrp="1"/>
          </p:cNvSpPr>
          <p:nvPr>
            <p:ph type="body"/>
          </p:nvPr>
        </p:nvSpPr>
        <p:spPr>
          <a:xfrm>
            <a:off x="722160" y="2906640"/>
            <a:ext cx="7772040" cy="1499760"/>
          </a:xfrm>
          <a:prstGeom prst="rect">
            <a:avLst/>
          </a:prstGeom>
        </p:spPr>
        <p:txBody>
          <a:bodyPr lIns="0" tIns="0" rIns="0" bIns="0"/>
          <a:lstStyle/>
          <a:p>
            <a:endParaRPr/>
          </a:p>
        </p:txBody>
      </p:sp>
      <p:sp>
        <p:nvSpPr>
          <p:cNvPr id="154" name="PlaceHolder 3"/>
          <p:cNvSpPr>
            <a:spLocks noGrp="1"/>
          </p:cNvSpPr>
          <p:nvPr>
            <p:ph type="body"/>
          </p:nvPr>
        </p:nvSpPr>
        <p:spPr>
          <a:xfrm>
            <a:off x="722160" y="2906640"/>
            <a:ext cx="7772040" cy="1499760"/>
          </a:xfrm>
          <a:prstGeom prst="rect">
            <a:avLst/>
          </a:prstGeom>
        </p:spPr>
        <p:txBody>
          <a:bodyPr lIns="0" tIns="0" rIns="0" bIns="0"/>
          <a:lstStyle/>
          <a:p>
            <a:endParaRPr/>
          </a:p>
        </p:txBody>
      </p:sp>
      <p:pic>
        <p:nvPicPr>
          <p:cNvPr id="155" name="Picture 154"/>
          <p:cNvPicPr/>
          <p:nvPr/>
        </p:nvPicPr>
        <p:blipFill>
          <a:blip r:embed="rId2"/>
          <a:stretch/>
        </p:blipFill>
        <p:spPr>
          <a:xfrm>
            <a:off x="3668040" y="2906640"/>
            <a:ext cx="1879560" cy="1499760"/>
          </a:xfrm>
          <a:prstGeom prst="rect">
            <a:avLst/>
          </a:prstGeom>
          <a:ln>
            <a:noFill/>
          </a:ln>
        </p:spPr>
      </p:pic>
      <p:pic>
        <p:nvPicPr>
          <p:cNvPr id="156" name="Picture 155"/>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63"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65" name="PlaceHolder 2"/>
          <p:cNvSpPr>
            <a:spLocks noGrp="1"/>
          </p:cNvSpPr>
          <p:nvPr>
            <p:ph type="body"/>
          </p:nvPr>
        </p:nvSpPr>
        <p:spPr>
          <a:xfrm>
            <a:off x="722160" y="2906640"/>
            <a:ext cx="7772040" cy="149976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67"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168" name="PlaceHolder 3"/>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72"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73" name="PlaceHolder 3"/>
          <p:cNvSpPr>
            <a:spLocks noGrp="1"/>
          </p:cNvSpPr>
          <p:nvPr>
            <p:ph type="body"/>
          </p:nvPr>
        </p:nvSpPr>
        <p:spPr>
          <a:xfrm>
            <a:off x="722160" y="3690360"/>
            <a:ext cx="3792600" cy="715320"/>
          </a:xfrm>
          <a:prstGeom prst="rect">
            <a:avLst/>
          </a:prstGeom>
        </p:spPr>
        <p:txBody>
          <a:bodyPr lIns="0" tIns="0" rIns="0" bIns="0"/>
          <a:lstStyle/>
          <a:p>
            <a:endParaRPr/>
          </a:p>
        </p:txBody>
      </p:sp>
      <p:sp>
        <p:nvSpPr>
          <p:cNvPr id="174" name="PlaceHolder 4"/>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76"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177"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178" name="PlaceHolder 4"/>
          <p:cNvSpPr>
            <a:spLocks noGrp="1"/>
          </p:cNvSpPr>
          <p:nvPr>
            <p:ph type="body"/>
          </p:nvPr>
        </p:nvSpPr>
        <p:spPr>
          <a:xfrm>
            <a:off x="4704840" y="3690360"/>
            <a:ext cx="3792600" cy="71532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80"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81"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182" name="PlaceHolder 4"/>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84" name="PlaceHolder 2"/>
          <p:cNvSpPr>
            <a:spLocks noGrp="1"/>
          </p:cNvSpPr>
          <p:nvPr>
            <p:ph type="body"/>
          </p:nvPr>
        </p:nvSpPr>
        <p:spPr>
          <a:xfrm>
            <a:off x="722160" y="2906640"/>
            <a:ext cx="7772040" cy="715320"/>
          </a:xfrm>
          <a:prstGeom prst="rect">
            <a:avLst/>
          </a:prstGeom>
        </p:spPr>
        <p:txBody>
          <a:bodyPr lIns="0" tIns="0" rIns="0" bIns="0"/>
          <a:lstStyle/>
          <a:p>
            <a:endParaRPr/>
          </a:p>
        </p:txBody>
      </p:sp>
      <p:sp>
        <p:nvSpPr>
          <p:cNvPr id="185" name="PlaceHolder 3"/>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87"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88"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189" name="PlaceHolder 4"/>
          <p:cNvSpPr>
            <a:spLocks noGrp="1"/>
          </p:cNvSpPr>
          <p:nvPr>
            <p:ph type="body"/>
          </p:nvPr>
        </p:nvSpPr>
        <p:spPr>
          <a:xfrm>
            <a:off x="4704840" y="3690360"/>
            <a:ext cx="3792600" cy="715320"/>
          </a:xfrm>
          <a:prstGeom prst="rect">
            <a:avLst/>
          </a:prstGeom>
        </p:spPr>
        <p:txBody>
          <a:bodyPr lIns="0" tIns="0" rIns="0" bIns="0"/>
          <a:lstStyle/>
          <a:p>
            <a:endParaRPr/>
          </a:p>
        </p:txBody>
      </p:sp>
      <p:sp>
        <p:nvSpPr>
          <p:cNvPr id="190" name="PlaceHolder 5"/>
          <p:cNvSpPr>
            <a:spLocks noGrp="1"/>
          </p:cNvSpPr>
          <p:nvPr>
            <p:ph type="body"/>
          </p:nvPr>
        </p:nvSpPr>
        <p:spPr>
          <a:xfrm>
            <a:off x="722160" y="3690360"/>
            <a:ext cx="3792600" cy="71532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92" name="PlaceHolder 2"/>
          <p:cNvSpPr>
            <a:spLocks noGrp="1"/>
          </p:cNvSpPr>
          <p:nvPr>
            <p:ph type="body"/>
          </p:nvPr>
        </p:nvSpPr>
        <p:spPr>
          <a:xfrm>
            <a:off x="722160" y="2906640"/>
            <a:ext cx="7772040" cy="1499760"/>
          </a:xfrm>
          <a:prstGeom prst="rect">
            <a:avLst/>
          </a:prstGeom>
        </p:spPr>
        <p:txBody>
          <a:bodyPr lIns="0" tIns="0" rIns="0" bIns="0"/>
          <a:lstStyle/>
          <a:p>
            <a:endParaRPr/>
          </a:p>
        </p:txBody>
      </p:sp>
      <p:sp>
        <p:nvSpPr>
          <p:cNvPr id="193" name="PlaceHolder 3"/>
          <p:cNvSpPr>
            <a:spLocks noGrp="1"/>
          </p:cNvSpPr>
          <p:nvPr>
            <p:ph type="body"/>
          </p:nvPr>
        </p:nvSpPr>
        <p:spPr>
          <a:xfrm>
            <a:off x="722160" y="2906640"/>
            <a:ext cx="7772040" cy="1499760"/>
          </a:xfrm>
          <a:prstGeom prst="rect">
            <a:avLst/>
          </a:prstGeom>
        </p:spPr>
        <p:txBody>
          <a:bodyPr lIns="0" tIns="0" rIns="0" bIns="0"/>
          <a:lstStyle/>
          <a:p>
            <a:endParaRPr/>
          </a:p>
        </p:txBody>
      </p:sp>
      <p:pic>
        <p:nvPicPr>
          <p:cNvPr id="194" name="Picture 193"/>
          <p:cNvPicPr/>
          <p:nvPr/>
        </p:nvPicPr>
        <p:blipFill>
          <a:blip r:embed="rId2"/>
          <a:stretch/>
        </p:blipFill>
        <p:spPr>
          <a:xfrm>
            <a:off x="3668040" y="2906640"/>
            <a:ext cx="1879560" cy="1499760"/>
          </a:xfrm>
          <a:prstGeom prst="rect">
            <a:avLst/>
          </a:prstGeom>
          <a:ln>
            <a:noFill/>
          </a:ln>
        </p:spPr>
      </p:pic>
      <p:pic>
        <p:nvPicPr>
          <p:cNvPr id="195" name="Picture 194"/>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5"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16" name="PlaceHolder 3"/>
          <p:cNvSpPr>
            <a:spLocks noGrp="1"/>
          </p:cNvSpPr>
          <p:nvPr>
            <p:ph type="body"/>
          </p:nvPr>
        </p:nvSpPr>
        <p:spPr>
          <a:xfrm>
            <a:off x="722160" y="3690360"/>
            <a:ext cx="3792600" cy="715320"/>
          </a:xfrm>
          <a:prstGeom prst="rect">
            <a:avLst/>
          </a:prstGeom>
        </p:spPr>
        <p:txBody>
          <a:bodyPr lIns="0" tIns="0" rIns="0" bIns="0"/>
          <a:lstStyle/>
          <a:p>
            <a:endParaRPr/>
          </a:p>
        </p:txBody>
      </p:sp>
      <p:sp>
        <p:nvSpPr>
          <p:cNvPr id="17" name="PlaceHolder 4"/>
          <p:cNvSpPr>
            <a:spLocks noGrp="1"/>
          </p:cNvSpPr>
          <p:nvPr>
            <p:ph type="body"/>
          </p:nvPr>
        </p:nvSpPr>
        <p:spPr>
          <a:xfrm>
            <a:off x="4704840" y="2906640"/>
            <a:ext cx="3792600" cy="14997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19" name="PlaceHolder 2"/>
          <p:cNvSpPr>
            <a:spLocks noGrp="1"/>
          </p:cNvSpPr>
          <p:nvPr>
            <p:ph type="body"/>
          </p:nvPr>
        </p:nvSpPr>
        <p:spPr>
          <a:xfrm>
            <a:off x="722160" y="2906640"/>
            <a:ext cx="3792600" cy="1499760"/>
          </a:xfrm>
          <a:prstGeom prst="rect">
            <a:avLst/>
          </a:prstGeom>
        </p:spPr>
        <p:txBody>
          <a:bodyPr lIns="0" tIns="0" rIns="0" bIns="0"/>
          <a:lstStyle/>
          <a:p>
            <a:endParaRPr/>
          </a:p>
        </p:txBody>
      </p:sp>
      <p:sp>
        <p:nvSpPr>
          <p:cNvPr id="20"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21" name="PlaceHolder 4"/>
          <p:cNvSpPr>
            <a:spLocks noGrp="1"/>
          </p:cNvSpPr>
          <p:nvPr>
            <p:ph type="body"/>
          </p:nvPr>
        </p:nvSpPr>
        <p:spPr>
          <a:xfrm>
            <a:off x="4704840" y="3690360"/>
            <a:ext cx="3792600" cy="7153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p:spPr>
        <p:txBody>
          <a:bodyPr lIns="0" tIns="0" rIns="0" bIns="0" anchor="ctr"/>
          <a:lstStyle/>
          <a:p>
            <a:endParaRPr/>
          </a:p>
        </p:txBody>
      </p:sp>
      <p:sp>
        <p:nvSpPr>
          <p:cNvPr id="23" name="PlaceHolder 2"/>
          <p:cNvSpPr>
            <a:spLocks noGrp="1"/>
          </p:cNvSpPr>
          <p:nvPr>
            <p:ph type="body"/>
          </p:nvPr>
        </p:nvSpPr>
        <p:spPr>
          <a:xfrm>
            <a:off x="722160" y="2906640"/>
            <a:ext cx="3792600" cy="715320"/>
          </a:xfrm>
          <a:prstGeom prst="rect">
            <a:avLst/>
          </a:prstGeom>
        </p:spPr>
        <p:txBody>
          <a:bodyPr lIns="0" tIns="0" rIns="0" bIns="0"/>
          <a:lstStyle/>
          <a:p>
            <a:endParaRPr/>
          </a:p>
        </p:txBody>
      </p:sp>
      <p:sp>
        <p:nvSpPr>
          <p:cNvPr id="24" name="PlaceHolder 3"/>
          <p:cNvSpPr>
            <a:spLocks noGrp="1"/>
          </p:cNvSpPr>
          <p:nvPr>
            <p:ph type="body"/>
          </p:nvPr>
        </p:nvSpPr>
        <p:spPr>
          <a:xfrm>
            <a:off x="4704840" y="2906640"/>
            <a:ext cx="3792600" cy="715320"/>
          </a:xfrm>
          <a:prstGeom prst="rect">
            <a:avLst/>
          </a:prstGeom>
        </p:spPr>
        <p:txBody>
          <a:bodyPr lIns="0" tIns="0" rIns="0" bIns="0"/>
          <a:lstStyle/>
          <a:p>
            <a:endParaRPr/>
          </a:p>
        </p:txBody>
      </p:sp>
      <p:sp>
        <p:nvSpPr>
          <p:cNvPr id="25" name="PlaceHolder 4"/>
          <p:cNvSpPr>
            <a:spLocks noGrp="1"/>
          </p:cNvSpPr>
          <p:nvPr>
            <p:ph type="body"/>
          </p:nvPr>
        </p:nvSpPr>
        <p:spPr>
          <a:xfrm>
            <a:off x="722160" y="3690360"/>
            <a:ext cx="7772040" cy="7153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strike="noStrike">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IN" sz="1200" strike="noStrike">
                <a:solidFill>
                  <a:srgbClr val="8B8B8B"/>
                </a:solidFill>
                <a:latin typeface="Calibri"/>
              </a:rPr>
              <a:t>06/02/16</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68E08E08-05D2-42FB-AD57-0869880012E0}" type="slidenum">
              <a:rPr lang="en-IN" sz="1200" strike="noStrike">
                <a:solidFill>
                  <a:srgbClr val="8B8B8B"/>
                </a:solidFill>
                <a:latin typeface="Calibri"/>
              </a:rPr>
              <a:t>‹#›</a:t>
            </a:fld>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strike="noStrike">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Font typeface="Arial"/>
              <a:buChar char="•"/>
            </a:pPr>
            <a:r>
              <a:rPr lang="en-US" sz="3200" strike="noStrike">
                <a:solidFill>
                  <a:srgbClr val="000000"/>
                </a:solidFill>
                <a:latin typeface="Calibri"/>
              </a:rPr>
              <a:t>Seventh Outline LevelClick to edit Master text styles</a:t>
            </a:r>
            <a:endParaRPr/>
          </a:p>
          <a:p>
            <a:pPr lvl="1">
              <a:lnSpc>
                <a:spcPct val="100000"/>
              </a:lnSpc>
              <a:buFont typeface="Arial"/>
              <a:buChar char="–"/>
            </a:pPr>
            <a:r>
              <a:rPr lang="en-US" sz="2800" strike="noStrike">
                <a:solidFill>
                  <a:srgbClr val="000000"/>
                </a:solidFill>
                <a:latin typeface="Calibri"/>
              </a:rPr>
              <a:t>Second level</a:t>
            </a:r>
            <a:endParaRPr/>
          </a:p>
          <a:p>
            <a:pPr lvl="2">
              <a:lnSpc>
                <a:spcPct val="100000"/>
              </a:lnSpc>
              <a:buFont typeface="Arial"/>
              <a:buChar char="•"/>
            </a:pPr>
            <a:r>
              <a:rPr lang="en-US" sz="2400" strike="noStrike">
                <a:solidFill>
                  <a:srgbClr val="000000"/>
                </a:solidFill>
                <a:latin typeface="Calibri"/>
              </a:rPr>
              <a:t>Third level</a:t>
            </a:r>
            <a:endParaRPr/>
          </a:p>
          <a:p>
            <a:pPr lvl="3">
              <a:lnSpc>
                <a:spcPct val="100000"/>
              </a:lnSpc>
              <a:buFont typeface="Arial"/>
              <a:buChar char="–"/>
            </a:pPr>
            <a:r>
              <a:rPr lang="en-US" sz="2000" strike="noStrike">
                <a:solidFill>
                  <a:srgbClr val="000000"/>
                </a:solidFill>
                <a:latin typeface="Calibri"/>
              </a:rPr>
              <a:t>Fourth level</a:t>
            </a:r>
            <a:endParaRPr/>
          </a:p>
          <a:p>
            <a:pPr lvl="4">
              <a:lnSpc>
                <a:spcPct val="100000"/>
              </a:lnSpc>
              <a:buFont typeface="Arial"/>
              <a:buChar char="»"/>
            </a:pPr>
            <a:r>
              <a:rPr lang="en-US" sz="2000" strike="noStrike">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strike="noStrike">
                <a:solidFill>
                  <a:srgbClr val="8B8B8B"/>
                </a:solidFill>
                <a:latin typeface="Calibri"/>
              </a:rPr>
              <a:t>06/02/16</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1F2F0601-CFC1-4216-B07B-AE60F524628D}" type="slidenum">
              <a:rPr lang="en-IN" sz="1200" strike="noStrike">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IN" sz="1200" strike="noStrike">
                <a:solidFill>
                  <a:srgbClr val="8B8B8B"/>
                </a:solidFill>
                <a:latin typeface="Calibri"/>
              </a:rPr>
              <a:t>06/02/16</a:t>
            </a:r>
            <a:endParaRPr/>
          </a:p>
        </p:txBody>
      </p:sp>
      <p:sp>
        <p:nvSpPr>
          <p:cNvPr id="79" name="PlaceHolder 2"/>
          <p:cNvSpPr>
            <a:spLocks noGrp="1"/>
          </p:cNvSpPr>
          <p:nvPr>
            <p:ph type="ftr"/>
          </p:nvPr>
        </p:nvSpPr>
        <p:spPr>
          <a:xfrm>
            <a:off x="3124080" y="6356520"/>
            <a:ext cx="2895120" cy="364680"/>
          </a:xfrm>
          <a:prstGeom prst="rect">
            <a:avLst/>
          </a:prstGeom>
        </p:spPr>
        <p:txBody>
          <a:bodyPr anchor="ctr"/>
          <a:lstStyle/>
          <a:p>
            <a:endParaRPr/>
          </a:p>
        </p:txBody>
      </p:sp>
      <p:sp>
        <p:nvSpPr>
          <p:cNvPr id="80"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C8BAD44B-53C5-4090-84FC-17BF8B0065CA}" type="slidenum">
              <a:rPr lang="en-IN" sz="1200" strike="noStrike">
                <a:solidFill>
                  <a:srgbClr val="8B8B8B"/>
                </a:solidFill>
                <a:latin typeface="Calibri"/>
              </a:rPr>
              <a:t>‹#›</a:t>
            </a:fld>
            <a:endParaRPr/>
          </a:p>
        </p:txBody>
      </p:sp>
      <p:sp>
        <p:nvSpPr>
          <p:cNvPr id="81" name="PlaceHolder 4"/>
          <p:cNvSpPr>
            <a:spLocks noGrp="1"/>
          </p:cNvSpPr>
          <p:nvPr>
            <p:ph type="title"/>
          </p:nvPr>
        </p:nvSpPr>
        <p:spPr>
          <a:xfrm>
            <a:off x="457200" y="273600"/>
            <a:ext cx="8229240" cy="1144800"/>
          </a:xfrm>
          <a:prstGeom prst="rect">
            <a:avLst/>
          </a:prstGeom>
        </p:spPr>
        <p:txBody>
          <a:bodyPr lIns="0" tIns="0" rIns="0" bIns="0" anchor="ctr"/>
          <a:lstStyle/>
          <a:p>
            <a:r>
              <a:rPr lang="en-US">
                <a:latin typeface="Calibri"/>
              </a:rPr>
              <a:t>Click to edit the title text format</a:t>
            </a:r>
            <a:endParaRPr/>
          </a:p>
        </p:txBody>
      </p:sp>
      <p:sp>
        <p:nvSpPr>
          <p:cNvPr id="82" name="PlaceHolder 5"/>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2880"/>
            <a:ext cx="3007800" cy="1161720"/>
          </a:xfrm>
          <a:prstGeom prst="rect">
            <a:avLst/>
          </a:prstGeom>
        </p:spPr>
        <p:txBody>
          <a:bodyPr anchor="b"/>
          <a:lstStyle/>
          <a:p>
            <a:pPr>
              <a:lnSpc>
                <a:spcPct val="100000"/>
              </a:lnSpc>
            </a:pPr>
            <a:r>
              <a:rPr lang="en-US" sz="2000" b="1" strike="noStrike">
                <a:solidFill>
                  <a:srgbClr val="000000"/>
                </a:solidFill>
                <a:latin typeface="Calibri"/>
              </a:rPr>
              <a:t>Click to edit the title text formatClick to edit Master title style</a:t>
            </a:r>
            <a:endParaRPr/>
          </a:p>
        </p:txBody>
      </p:sp>
      <p:sp>
        <p:nvSpPr>
          <p:cNvPr id="118" name="PlaceHolder 2"/>
          <p:cNvSpPr>
            <a:spLocks noGrp="1"/>
          </p:cNvSpPr>
          <p:nvPr>
            <p:ph type="body"/>
          </p:nvPr>
        </p:nvSpPr>
        <p:spPr>
          <a:xfrm>
            <a:off x="3575160" y="272880"/>
            <a:ext cx="5111280" cy="5852880"/>
          </a:xfrm>
          <a:prstGeom prst="rect">
            <a:avLst/>
          </a:prstGeom>
        </p:spPr>
        <p:txBody>
          <a:bodyPr/>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Font typeface="Arial"/>
              <a:buChar char="•"/>
            </a:pPr>
            <a:r>
              <a:rPr lang="en-US" sz="3200" strike="noStrike">
                <a:solidFill>
                  <a:srgbClr val="000000"/>
                </a:solidFill>
                <a:latin typeface="Calibri"/>
              </a:rPr>
              <a:t>Seventh Outline LevelClick to edit Master text styles</a:t>
            </a:r>
            <a:endParaRPr/>
          </a:p>
          <a:p>
            <a:pPr lvl="1">
              <a:lnSpc>
                <a:spcPct val="100000"/>
              </a:lnSpc>
              <a:buFont typeface="Arial"/>
              <a:buChar char="–"/>
            </a:pPr>
            <a:r>
              <a:rPr lang="en-US" sz="2800" strike="noStrike">
                <a:solidFill>
                  <a:srgbClr val="000000"/>
                </a:solidFill>
                <a:latin typeface="Calibri"/>
              </a:rPr>
              <a:t>Second level</a:t>
            </a:r>
            <a:endParaRPr/>
          </a:p>
          <a:p>
            <a:pPr lvl="2">
              <a:lnSpc>
                <a:spcPct val="100000"/>
              </a:lnSpc>
              <a:buFont typeface="Arial"/>
              <a:buChar char="•"/>
            </a:pPr>
            <a:r>
              <a:rPr lang="en-US" sz="2400" strike="noStrike">
                <a:solidFill>
                  <a:srgbClr val="000000"/>
                </a:solidFill>
                <a:latin typeface="Calibri"/>
              </a:rPr>
              <a:t>Third level</a:t>
            </a:r>
            <a:endParaRPr/>
          </a:p>
          <a:p>
            <a:pPr lvl="3">
              <a:lnSpc>
                <a:spcPct val="100000"/>
              </a:lnSpc>
              <a:buFont typeface="Arial"/>
              <a:buChar char="–"/>
            </a:pPr>
            <a:r>
              <a:rPr lang="en-US" sz="2000" strike="noStrike">
                <a:solidFill>
                  <a:srgbClr val="000000"/>
                </a:solidFill>
                <a:latin typeface="Calibri"/>
              </a:rPr>
              <a:t>Fourth level</a:t>
            </a:r>
            <a:endParaRPr/>
          </a:p>
          <a:p>
            <a:pPr lvl="4">
              <a:lnSpc>
                <a:spcPct val="100000"/>
              </a:lnSpc>
              <a:buFont typeface="Arial"/>
              <a:buChar char="»"/>
            </a:pPr>
            <a:r>
              <a:rPr lang="en-US" sz="2000" strike="noStrike">
                <a:solidFill>
                  <a:srgbClr val="000000"/>
                </a:solidFill>
                <a:latin typeface="Calibri"/>
              </a:rPr>
              <a:t>Fifth level</a:t>
            </a:r>
            <a:endParaRPr/>
          </a:p>
        </p:txBody>
      </p:sp>
      <p:sp>
        <p:nvSpPr>
          <p:cNvPr id="119" name="PlaceHolder 3"/>
          <p:cNvSpPr>
            <a:spLocks noGrp="1"/>
          </p:cNvSpPr>
          <p:nvPr>
            <p:ph type="body"/>
          </p:nvPr>
        </p:nvSpPr>
        <p:spPr>
          <a:xfrm>
            <a:off x="457200" y="1434960"/>
            <a:ext cx="3007800" cy="4690800"/>
          </a:xfrm>
          <a:prstGeom prst="rect">
            <a:avLst/>
          </a:prstGeom>
        </p:spPr>
        <p:txBody>
          <a:bodyPr/>
          <a:lstStyle/>
          <a:p>
            <a:pPr>
              <a:buSzPct val="45000"/>
              <a:buFont typeface="StarSymbol"/>
              <a:buChar char=""/>
            </a:pPr>
            <a:r>
              <a:rPr lang="en-US" sz="1400" strike="noStrike">
                <a:solidFill>
                  <a:srgbClr val="000000"/>
                </a:solidFill>
                <a:latin typeface="Calibri"/>
              </a:rPr>
              <a:t>Click to edit the outline text format</a:t>
            </a:r>
            <a:endParaRPr/>
          </a:p>
          <a:p>
            <a:pPr lvl="1">
              <a:buSzPct val="75000"/>
              <a:buFont typeface="StarSymbol"/>
              <a:buChar char=""/>
            </a:pPr>
            <a:r>
              <a:rPr lang="en-US" sz="1400" strike="noStrike">
                <a:solidFill>
                  <a:srgbClr val="000000"/>
                </a:solidFill>
                <a:latin typeface="Calibri"/>
              </a:rPr>
              <a:t>Second Outline Level</a:t>
            </a:r>
            <a:endParaRPr/>
          </a:p>
          <a:p>
            <a:pPr lvl="2">
              <a:buSzPct val="45000"/>
              <a:buFont typeface="StarSymbol"/>
              <a:buChar char=""/>
            </a:pPr>
            <a:r>
              <a:rPr lang="en-US" sz="1400" strike="noStrike">
                <a:solidFill>
                  <a:srgbClr val="000000"/>
                </a:solidFill>
                <a:latin typeface="Calibri"/>
              </a:rPr>
              <a:t>Third Outline Level</a:t>
            </a:r>
            <a:endParaRPr/>
          </a:p>
          <a:p>
            <a:pPr lvl="3">
              <a:buSzPct val="75000"/>
              <a:buFont typeface="StarSymbol"/>
              <a:buChar char=""/>
            </a:pPr>
            <a:r>
              <a:rPr lang="en-US" sz="1400" strike="noStrike">
                <a:solidFill>
                  <a:srgbClr val="000000"/>
                </a:solidFill>
                <a:latin typeface="Calibri"/>
              </a:rPr>
              <a:t>Fourth Outline Level</a:t>
            </a:r>
            <a:endParaRPr/>
          </a:p>
          <a:p>
            <a:pPr lvl="4">
              <a:buSzPct val="45000"/>
              <a:buFont typeface="StarSymbol"/>
              <a:buChar char=""/>
            </a:pPr>
            <a:r>
              <a:rPr lang="en-US" sz="1400" strike="noStrike">
                <a:solidFill>
                  <a:srgbClr val="000000"/>
                </a:solidFill>
                <a:latin typeface="Calibri"/>
              </a:rPr>
              <a:t>Fifth Outline Level</a:t>
            </a:r>
            <a:endParaRPr/>
          </a:p>
          <a:p>
            <a:pPr lvl="5">
              <a:buSzPct val="45000"/>
              <a:buFont typeface="StarSymbol"/>
              <a:buChar char=""/>
            </a:pPr>
            <a:r>
              <a:rPr lang="en-US" sz="1400" strike="noStrike">
                <a:solidFill>
                  <a:srgbClr val="000000"/>
                </a:solidFill>
                <a:latin typeface="Calibri"/>
              </a:rPr>
              <a:t>Sixth Outline Level</a:t>
            </a:r>
            <a:endParaRPr/>
          </a:p>
          <a:p>
            <a:pPr>
              <a:lnSpc>
                <a:spcPct val="100000"/>
              </a:lnSpc>
            </a:pPr>
            <a:r>
              <a:rPr lang="en-US" sz="1400" strike="noStrike">
                <a:solidFill>
                  <a:srgbClr val="000000"/>
                </a:solidFill>
                <a:latin typeface="Calibri"/>
              </a:rPr>
              <a:t>Seventh Outline LevelClick to edit Master text styles</a:t>
            </a:r>
            <a:endParaRPr/>
          </a:p>
        </p:txBody>
      </p:sp>
      <p:sp>
        <p:nvSpPr>
          <p:cNvPr id="120" name="PlaceHolder 4"/>
          <p:cNvSpPr>
            <a:spLocks noGrp="1"/>
          </p:cNvSpPr>
          <p:nvPr>
            <p:ph type="dt"/>
          </p:nvPr>
        </p:nvSpPr>
        <p:spPr>
          <a:xfrm>
            <a:off x="457200" y="6356520"/>
            <a:ext cx="2133360" cy="364680"/>
          </a:xfrm>
          <a:prstGeom prst="rect">
            <a:avLst/>
          </a:prstGeom>
        </p:spPr>
        <p:txBody>
          <a:bodyPr anchor="ctr"/>
          <a:lstStyle/>
          <a:p>
            <a:pPr>
              <a:lnSpc>
                <a:spcPct val="100000"/>
              </a:lnSpc>
            </a:pPr>
            <a:r>
              <a:rPr lang="en-IN" sz="1200" strike="noStrike">
                <a:solidFill>
                  <a:srgbClr val="8B8B8B"/>
                </a:solidFill>
                <a:latin typeface="Calibri"/>
              </a:rPr>
              <a:t>06/02/16</a:t>
            </a:r>
            <a:endParaRPr/>
          </a:p>
        </p:txBody>
      </p:sp>
      <p:sp>
        <p:nvSpPr>
          <p:cNvPr id="121" name="PlaceHolder 5"/>
          <p:cNvSpPr>
            <a:spLocks noGrp="1"/>
          </p:cNvSpPr>
          <p:nvPr>
            <p:ph type="ftr"/>
          </p:nvPr>
        </p:nvSpPr>
        <p:spPr>
          <a:xfrm>
            <a:off x="3124080" y="6356520"/>
            <a:ext cx="2895120" cy="364680"/>
          </a:xfrm>
          <a:prstGeom prst="rect">
            <a:avLst/>
          </a:prstGeom>
        </p:spPr>
        <p:txBody>
          <a:bodyPr anchor="ctr"/>
          <a:lstStyle/>
          <a:p>
            <a:endParaRPr/>
          </a:p>
        </p:txBody>
      </p:sp>
      <p:sp>
        <p:nvSpPr>
          <p:cNvPr id="122" name="PlaceHolder 6"/>
          <p:cNvSpPr>
            <a:spLocks noGrp="1"/>
          </p:cNvSpPr>
          <p:nvPr>
            <p:ph type="sldNum"/>
          </p:nvPr>
        </p:nvSpPr>
        <p:spPr>
          <a:xfrm>
            <a:off x="6553080" y="6356520"/>
            <a:ext cx="2133360" cy="364680"/>
          </a:xfrm>
          <a:prstGeom prst="rect">
            <a:avLst/>
          </a:prstGeom>
        </p:spPr>
        <p:txBody>
          <a:bodyPr anchor="ctr"/>
          <a:lstStyle/>
          <a:p>
            <a:pPr algn="r">
              <a:lnSpc>
                <a:spcPct val="100000"/>
              </a:lnSpc>
            </a:pPr>
            <a:fld id="{0D5E37E4-EA73-4FA6-943D-7EA197E209C2}" type="slidenum">
              <a:rPr lang="en-IN" sz="1200" strike="noStrike">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722160" y="4406760"/>
            <a:ext cx="7772040" cy="1361880"/>
          </a:xfrm>
          <a:prstGeom prst="rect">
            <a:avLst/>
          </a:prstGeom>
        </p:spPr>
        <p:txBody>
          <a:bodyPr/>
          <a:lstStyle/>
          <a:p>
            <a:pPr>
              <a:lnSpc>
                <a:spcPct val="100000"/>
              </a:lnSpc>
            </a:pPr>
            <a:r>
              <a:rPr lang="en-US" sz="4000" b="1" strike="noStrike">
                <a:solidFill>
                  <a:srgbClr val="000000"/>
                </a:solidFill>
                <a:latin typeface="Calibri"/>
              </a:rPr>
              <a:t>Click to edit the title text formatClick to edit Master title style</a:t>
            </a:r>
            <a:endParaRPr/>
          </a:p>
        </p:txBody>
      </p:sp>
      <p:sp>
        <p:nvSpPr>
          <p:cNvPr id="158" name="PlaceHolder 2"/>
          <p:cNvSpPr>
            <a:spLocks noGrp="1"/>
          </p:cNvSpPr>
          <p:nvPr>
            <p:ph type="body"/>
          </p:nvPr>
        </p:nvSpPr>
        <p:spPr>
          <a:xfrm>
            <a:off x="722160" y="2906640"/>
            <a:ext cx="7772040" cy="1499760"/>
          </a:xfrm>
          <a:prstGeom prst="rect">
            <a:avLst/>
          </a:prstGeom>
        </p:spPr>
        <p:txBody>
          <a:bodyPr anchor="b"/>
          <a:lstStyle/>
          <a:p>
            <a:pPr>
              <a:buSzPct val="45000"/>
              <a:buFont typeface="StarSymbol"/>
              <a:buChar char=""/>
            </a:pPr>
            <a:r>
              <a:rPr lang="en-US" sz="2000" strike="noStrike">
                <a:solidFill>
                  <a:srgbClr val="8B8B8B"/>
                </a:solidFill>
                <a:latin typeface="Calibri"/>
              </a:rPr>
              <a:t>Click to edit the outline text format</a:t>
            </a:r>
            <a:endParaRPr/>
          </a:p>
          <a:p>
            <a:pPr lvl="1">
              <a:buSzPct val="75000"/>
              <a:buFont typeface="StarSymbol"/>
              <a:buChar char=""/>
            </a:pPr>
            <a:r>
              <a:rPr lang="en-US" sz="2000" strike="noStrike">
                <a:solidFill>
                  <a:srgbClr val="8B8B8B"/>
                </a:solidFill>
                <a:latin typeface="Calibri"/>
              </a:rPr>
              <a:t>Second Outline Level</a:t>
            </a:r>
            <a:endParaRPr/>
          </a:p>
          <a:p>
            <a:pPr lvl="2">
              <a:buSzPct val="45000"/>
              <a:buFont typeface="StarSymbol"/>
              <a:buChar char=""/>
            </a:pPr>
            <a:r>
              <a:rPr lang="en-US" sz="2000" strike="noStrike">
                <a:solidFill>
                  <a:srgbClr val="8B8B8B"/>
                </a:solidFill>
                <a:latin typeface="Calibri"/>
              </a:rPr>
              <a:t>Third Outline Level</a:t>
            </a:r>
            <a:endParaRPr/>
          </a:p>
          <a:p>
            <a:pPr lvl="3">
              <a:buSzPct val="75000"/>
              <a:buFont typeface="StarSymbol"/>
              <a:buChar char=""/>
            </a:pPr>
            <a:r>
              <a:rPr lang="en-US" sz="2000" strike="noStrike">
                <a:solidFill>
                  <a:srgbClr val="8B8B8B"/>
                </a:solidFill>
                <a:latin typeface="Calibri"/>
              </a:rPr>
              <a:t>Fourth Outline Level</a:t>
            </a:r>
            <a:endParaRPr/>
          </a:p>
          <a:p>
            <a:pPr lvl="4">
              <a:buSzPct val="45000"/>
              <a:buFont typeface="StarSymbol"/>
              <a:buChar char=""/>
            </a:pPr>
            <a:r>
              <a:rPr lang="en-US" sz="2000" strike="noStrike">
                <a:solidFill>
                  <a:srgbClr val="8B8B8B"/>
                </a:solidFill>
                <a:latin typeface="Calibri"/>
              </a:rPr>
              <a:t>Fifth Outline Level</a:t>
            </a:r>
            <a:endParaRPr/>
          </a:p>
          <a:p>
            <a:pPr lvl="5">
              <a:buSzPct val="45000"/>
              <a:buFont typeface="StarSymbol"/>
              <a:buChar char=""/>
            </a:pPr>
            <a:r>
              <a:rPr lang="en-US" sz="2000" strike="noStrike">
                <a:solidFill>
                  <a:srgbClr val="8B8B8B"/>
                </a:solidFill>
                <a:latin typeface="Calibri"/>
              </a:rPr>
              <a:t>Sixth Outline Level</a:t>
            </a:r>
            <a:endParaRPr/>
          </a:p>
          <a:p>
            <a:pPr>
              <a:lnSpc>
                <a:spcPct val="100000"/>
              </a:lnSpc>
            </a:pPr>
            <a:r>
              <a:rPr lang="en-US" sz="2000" strike="noStrike">
                <a:solidFill>
                  <a:srgbClr val="8B8B8B"/>
                </a:solidFill>
                <a:latin typeface="Calibri"/>
              </a:rPr>
              <a:t>Seventh Outline LevelClick to edit Master text styles</a:t>
            </a:r>
            <a:endParaRPr/>
          </a:p>
        </p:txBody>
      </p:sp>
      <p:sp>
        <p:nvSpPr>
          <p:cNvPr id="159"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strike="noStrike">
                <a:solidFill>
                  <a:srgbClr val="8B8B8B"/>
                </a:solidFill>
                <a:latin typeface="Calibri"/>
              </a:rPr>
              <a:t>06/02/16</a:t>
            </a:r>
            <a:endParaRPr/>
          </a:p>
        </p:txBody>
      </p:sp>
      <p:sp>
        <p:nvSpPr>
          <p:cNvPr id="160" name="PlaceHolder 4"/>
          <p:cNvSpPr>
            <a:spLocks noGrp="1"/>
          </p:cNvSpPr>
          <p:nvPr>
            <p:ph type="ftr"/>
          </p:nvPr>
        </p:nvSpPr>
        <p:spPr>
          <a:xfrm>
            <a:off x="3124080" y="6356520"/>
            <a:ext cx="2895120" cy="364680"/>
          </a:xfrm>
          <a:prstGeom prst="rect">
            <a:avLst/>
          </a:prstGeom>
        </p:spPr>
        <p:txBody>
          <a:bodyPr anchor="ctr"/>
          <a:lstStyle/>
          <a:p>
            <a:endParaRPr/>
          </a:p>
        </p:txBody>
      </p:sp>
      <p:sp>
        <p:nvSpPr>
          <p:cNvPr id="161"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F1557ABD-B1B4-43C0-B3B0-7B47A162416D}" type="slidenum">
              <a:rPr lang="en-IN" sz="1200" strike="noStrike">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5.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strike="noStrike">
                <a:solidFill>
                  <a:srgbClr val="000000"/>
                </a:solidFill>
                <a:latin typeface="Calibri"/>
              </a:rPr>
              <a:t>Character and Face Recognition </a:t>
            </a:r>
            <a:endParaRPr/>
          </a:p>
        </p:txBody>
      </p:sp>
      <p:sp>
        <p:nvSpPr>
          <p:cNvPr id="197" name="TextShape 2"/>
          <p:cNvSpPr txBox="1"/>
          <p:nvPr/>
        </p:nvSpPr>
        <p:spPr>
          <a:xfrm>
            <a:off x="1371600" y="3886200"/>
            <a:ext cx="6400440" cy="1752120"/>
          </a:xfrm>
          <a:prstGeom prst="rect">
            <a:avLst/>
          </a:prstGeom>
          <a:noFill/>
          <a:ln>
            <a:noFill/>
          </a:ln>
        </p:spPr>
        <p:txBody>
          <a:bodyPr/>
          <a:lstStyle/>
          <a:p>
            <a:pPr algn="ctr">
              <a:lnSpc>
                <a:spcPct val="100000"/>
              </a:lnSpc>
            </a:pPr>
            <a:r>
              <a:rPr lang="en-IN" sz="3200" strike="noStrike">
                <a:solidFill>
                  <a:srgbClr val="8B8B8B"/>
                </a:solidFill>
                <a:latin typeface="Calibri"/>
              </a:rPr>
              <a:t>Using Back Propagation Algorithm</a:t>
            </a:r>
            <a:endParaRPr/>
          </a:p>
          <a:p>
            <a:pPr>
              <a:lnSpc>
                <a:spcPct val="100000"/>
              </a:lnSpc>
            </a:pPr>
            <a:endParaRPr/>
          </a:p>
          <a:p>
            <a:pPr>
              <a:lnSpc>
                <a:spcPct val="100000"/>
              </a:lnSpc>
            </a:pPr>
            <a:r>
              <a:rPr lang="en-IN" sz="3200" strike="noStrike">
                <a:solidFill>
                  <a:srgbClr val="8B8B8B"/>
                </a:solidFill>
                <a:latin typeface="Calibri"/>
              </a:rPr>
              <a:t>BY,</a:t>
            </a:r>
            <a:endParaRPr/>
          </a:p>
          <a:p>
            <a:pPr>
              <a:lnSpc>
                <a:spcPct val="100000"/>
              </a:lnSpc>
            </a:pPr>
            <a:r>
              <a:rPr lang="en-IN" sz="3200" strike="noStrike">
                <a:solidFill>
                  <a:srgbClr val="8B8B8B"/>
                </a:solidFill>
                <a:latin typeface="Calibri"/>
              </a:rPr>
              <a:t>VIGNESH AND RAVI</a:t>
            </a: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457200" y="380880"/>
            <a:ext cx="8229240" cy="574488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HOW CAN WE MAKE A COMPUTER DO THAT ?</a:t>
            </a:r>
            <a:endParaRPr/>
          </a:p>
          <a:p>
            <a:pPr>
              <a:lnSpc>
                <a:spcPct val="100000"/>
              </a:lnSpc>
            </a:pPr>
            <a:r>
              <a:rPr lang="en-US" sz="3200" strike="noStrike">
                <a:solidFill>
                  <a:srgbClr val="000000"/>
                </a:solidFill>
                <a:latin typeface="Calibri"/>
              </a:rPr>
              <a:t> </a:t>
            </a:r>
            <a:endParaRPr/>
          </a:p>
          <a:p>
            <a:pPr>
              <a:lnSpc>
                <a:spcPct val="100000"/>
              </a:lnSpc>
            </a:pPr>
            <a:endParaRPr/>
          </a:p>
          <a:p>
            <a:pPr>
              <a:lnSpc>
                <a:spcPct val="100000"/>
              </a:lnSpc>
            </a:pPr>
            <a:r>
              <a:rPr lang="en-US" sz="3200" strike="noStrike">
                <a:solidFill>
                  <a:srgbClr val="000000"/>
                </a:solidFill>
                <a:latin typeface="Calibri"/>
              </a:rPr>
              <a:t>SIMPLE YAR !!!! TYPE 100 LINES OF COMPUTER CODE AND IT WILL FIGURE OUT  WHATEVER YOU WANT ;)</a:t>
            </a:r>
            <a:endParaRPr/>
          </a:p>
          <a:p>
            <a:pPr>
              <a:lnSpc>
                <a:spcPct val="100000"/>
              </a:lnSpc>
            </a:pPr>
            <a:endParaRPr/>
          </a:p>
          <a:p>
            <a:pPr>
              <a:lnSpc>
                <a:spcPct val="100000"/>
              </a:lnSpc>
            </a:pPr>
            <a:r>
              <a:rPr lang="en-US" sz="3200" strike="noStrike">
                <a:solidFill>
                  <a:srgbClr val="000000"/>
                </a:solidFill>
                <a:latin typeface="Calibri"/>
              </a:rPr>
              <a:t>BUT ……….</a:t>
            </a:r>
            <a:endParaRPr/>
          </a:p>
          <a:p>
            <a:pPr>
              <a:lnSpc>
                <a:spcPct val="100000"/>
              </a:lnSpc>
            </a:pPr>
            <a:endParaRPr/>
          </a:p>
          <a:p>
            <a:pPr>
              <a:lnSpc>
                <a:spcPct val="100000"/>
              </a:lnSpc>
            </a:pPr>
            <a:r>
              <a:rPr lang="en-US" sz="3200" strike="noStrike">
                <a:solidFill>
                  <a:srgbClr val="000000"/>
                </a:solidFill>
                <a:latin typeface="Calibri"/>
              </a:rPr>
              <a:t>The difficulty of visual pattern recognition becomes apparent if you  </a:t>
            </a:r>
            <a:r>
              <a:rPr lang="en-US" sz="5200" strike="noStrike">
                <a:solidFill>
                  <a:srgbClr val="000000"/>
                </a:solidFill>
                <a:latin typeface="Calibri"/>
              </a:rPr>
              <a:t>“ATTEMPT” </a:t>
            </a:r>
            <a:r>
              <a:rPr lang="en-US" sz="3200" strike="noStrike">
                <a:solidFill>
                  <a:srgbClr val="000000"/>
                </a:solidFill>
                <a:latin typeface="Calibri"/>
              </a:rPr>
              <a:t>to write a computer program to recognize digits like those BELOW.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Picture 5"/>
          <p:cNvPicPr/>
          <p:nvPr/>
        </p:nvPicPr>
        <p:blipFill>
          <a:blip r:embed="rId2"/>
          <a:stretch/>
        </p:blipFill>
        <p:spPr>
          <a:xfrm>
            <a:off x="1600200" y="1142280"/>
            <a:ext cx="5248800" cy="403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NEURAL NETWORKS</a:t>
            </a:r>
            <a:endParaRPr/>
          </a:p>
        </p:txBody>
      </p:sp>
      <p:sp>
        <p:nvSpPr>
          <p:cNvPr id="212"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Neural networks approach the problem in a different way. The idea is to take a large number of handwritten digits, known as training examples and then develop a system which can learn from those training examples. In other words, the neural network uses the examples to automatically infer rules for recognizing handwritten digits.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457200" y="457200"/>
            <a:ext cx="8229240" cy="56685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SO IF OUR OBJECTIVE IS only to write a computer program to recognize handwritten digits, then the WORKSHOP would be much shorter! But along the way we'll develop many key ideas about neural networks, including two important types of artificial neuron (the perceptron and the sigmoid neuron), and the standard learning algorithm for neural networks, known as stochastic gradient descent.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strike="noStrike">
                <a:solidFill>
                  <a:srgbClr val="000000"/>
                </a:solidFill>
                <a:latin typeface="Calibri"/>
              </a:rPr>
              <a:t>PERCEPTRON ,WEIGHTS AND BIAS </a:t>
            </a:r>
            <a:r>
              <a:rPr lang="en-US" sz="4400" strike="noStrike">
                <a:solidFill>
                  <a:srgbClr val="000000"/>
                </a:solidFill>
                <a:latin typeface="Wingding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457200" y="1600200"/>
            <a:ext cx="8229240" cy="4525560"/>
          </a:xfrm>
          <a:prstGeom prst="rect">
            <a:avLst/>
          </a:prstGeom>
          <a:noFill/>
          <a:ln>
            <a:noFill/>
          </a:ln>
        </p:spPr>
        <p:txBody>
          <a:bodyPr/>
          <a:lstStyle/>
          <a:p>
            <a:pPr>
              <a:lnSpc>
                <a:spcPct val="100000"/>
              </a:lnSpc>
            </a:pPr>
            <a:r>
              <a:rPr lang="en-US" sz="3200" strike="noStrike">
                <a:solidFill>
                  <a:srgbClr val="000000"/>
                </a:solidFill>
                <a:latin typeface="Calibri"/>
              </a:rPr>
              <a:t>	WHAT IS A PERCEPTRON? HOW DO PERCEPTRONS WORK ?</a:t>
            </a:r>
            <a:endParaRPr/>
          </a:p>
          <a:p>
            <a:pPr>
              <a:lnSpc>
                <a:spcPct val="100000"/>
              </a:lnSpc>
            </a:pPr>
            <a:endParaRPr/>
          </a:p>
          <a:p>
            <a:pPr>
              <a:lnSpc>
                <a:spcPct val="100000"/>
              </a:lnSpc>
              <a:buFont typeface="Arial"/>
              <a:buChar char="•"/>
            </a:pPr>
            <a:r>
              <a:rPr lang="en-US" sz="3200" strike="noStrike">
                <a:solidFill>
                  <a:srgbClr val="000000"/>
                </a:solidFill>
                <a:latin typeface="Calibri"/>
              </a:rPr>
              <a:t>PERCEPTRON IS A ARTIFICIAL NEURON .</a:t>
            </a:r>
            <a:endParaRPr/>
          </a:p>
          <a:p>
            <a:pPr>
              <a:lnSpc>
                <a:spcPct val="100000"/>
              </a:lnSpc>
              <a:buFont typeface="Arial"/>
              <a:buChar char="•"/>
            </a:pPr>
            <a:r>
              <a:rPr lang="en-US" sz="3200" strike="noStrike">
                <a:solidFill>
                  <a:srgbClr val="000000"/>
                </a:solidFill>
                <a:latin typeface="Calibri"/>
              </a:rPr>
              <a:t>A perceptron takes several binary inputs, x1,x2,…x1,x2,…, and produces a single binary output: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Content Placeholder 4"/>
          <p:cNvPicPr/>
          <p:nvPr/>
        </p:nvPicPr>
        <p:blipFill>
          <a:blip r:embed="rId2"/>
          <a:stretch/>
        </p:blipFill>
        <p:spPr>
          <a:xfrm>
            <a:off x="1676520" y="1371600"/>
            <a:ext cx="5714640" cy="36572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457200" y="457200"/>
            <a:ext cx="8229240" cy="56685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 In the example shown the perceptron has three inputs, x1,x2,x3</a:t>
            </a:r>
            <a:endParaRPr/>
          </a:p>
          <a:p>
            <a:pPr>
              <a:lnSpc>
                <a:spcPct val="100000"/>
              </a:lnSpc>
              <a:buFont typeface="Arial"/>
              <a:buChar char="•"/>
            </a:pPr>
            <a:r>
              <a:rPr lang="en-US" sz="3200" strike="noStrike">
                <a:solidFill>
                  <a:srgbClr val="000000"/>
                </a:solidFill>
                <a:latin typeface="Calibri"/>
              </a:rPr>
              <a:t> The neuron's output, 0 or 1, is determined by whether the weighted sum ∑jwjxj is less than or greater than some </a:t>
            </a:r>
            <a:r>
              <a:rPr lang="en-US" sz="3200" i="1" strike="noStrike">
                <a:solidFill>
                  <a:srgbClr val="000000"/>
                </a:solidFill>
                <a:latin typeface="Calibri"/>
              </a:rPr>
              <a:t>threshold value</a:t>
            </a:r>
            <a:r>
              <a:rPr lang="en-US" sz="3200" strike="noStrike">
                <a:solidFill>
                  <a:srgbClr val="000000"/>
                </a:solidFill>
                <a:latin typeface="Calibri"/>
              </a:rPr>
              <a:t>.</a:t>
            </a:r>
            <a:endParaRPr/>
          </a:p>
          <a:p>
            <a:pPr>
              <a:lnSpc>
                <a:spcPct val="100000"/>
              </a:lnSpc>
              <a:buFont typeface="Arial"/>
              <a:buChar char="•"/>
            </a:pPr>
            <a:r>
              <a:rPr lang="en-US" sz="3200" strike="noStrike">
                <a:solidFill>
                  <a:srgbClr val="000000"/>
                </a:solidFill>
                <a:latin typeface="Calibri"/>
              </a:rPr>
              <a:t>output={	0 if ∑jwjxj≤ threshold,</a:t>
            </a:r>
            <a:endParaRPr/>
          </a:p>
          <a:p>
            <a:pPr>
              <a:lnSpc>
                <a:spcPct val="100000"/>
              </a:lnSpc>
            </a:pPr>
            <a:r>
              <a:rPr lang="en-US" sz="3200" strike="noStrike">
                <a:solidFill>
                  <a:srgbClr val="000000"/>
                </a:solidFill>
                <a:latin typeface="Calibri"/>
              </a:rPr>
              <a:t>	 1 if ∑jwjxj&gt; threshold.</a:t>
            </a:r>
            <a:endParaRPr/>
          </a:p>
          <a:p>
            <a:pPr>
              <a:lnSpc>
                <a:spcPct val="100000"/>
              </a:lnSpc>
            </a:pPr>
            <a:endParaRPr/>
          </a:p>
          <a:p>
            <a:pPr>
              <a:lnSpc>
                <a:spcPct val="100000"/>
              </a:lnSpc>
            </a:pPr>
            <a:r>
              <a:rPr lang="en-US" sz="3200" strike="noStrike">
                <a:solidFill>
                  <a:srgbClr val="000000"/>
                </a:solidFill>
                <a:latin typeface="Calibri"/>
              </a:rPr>
              <a:t>WAIT WAIT WAIT !!!! WILL I REMEMBER IT AFTER SOME DAYS ?</a:t>
            </a:r>
            <a:endParaRPr/>
          </a:p>
          <a:p>
            <a:pPr>
              <a:lnSpc>
                <a:spcPct val="100000"/>
              </a:lnSpc>
            </a:pPr>
            <a:r>
              <a:rPr lang="en-US" sz="3200" strike="noStrike">
                <a:solidFill>
                  <a:srgbClr val="000000"/>
                </a:solidFill>
                <a:latin typeface="Calibri"/>
              </a:rPr>
              <a:t> UMMM ……I MIGHT FORGET  </a:t>
            </a:r>
            <a:r>
              <a:rPr lang="en-US" sz="3200" strike="noStrike">
                <a:solidFill>
                  <a:srgbClr val="000000"/>
                </a:solidFill>
                <a:latin typeface="Wingdings"/>
              </a:rPr>
              <a:t></a:t>
            </a:r>
            <a:endParaRPr/>
          </a:p>
          <a:p>
            <a:pPr>
              <a:lnSpc>
                <a:spcPct val="100000"/>
              </a:lnSpc>
            </a:pPr>
            <a:r>
              <a:rPr lang="en-US" sz="3200" strike="noStrike">
                <a:solidFill>
                  <a:srgbClr val="000000"/>
                </a:solidFill>
                <a:latin typeface="Calibri"/>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457200" y="457200"/>
            <a:ext cx="8229240" cy="56685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the WEEKEND is coming up, and you've heard that there's going to be a PROBE in NITT. You are trying to decide whether or not ????</a:t>
            </a:r>
            <a:endParaRPr/>
          </a:p>
          <a:p>
            <a:pPr>
              <a:lnSpc>
                <a:spcPct val="100000"/>
              </a:lnSpc>
              <a:buFont typeface="Arial"/>
              <a:buChar char="•"/>
            </a:pPr>
            <a:r>
              <a:rPr lang="en-US" sz="3200" strike="noStrike">
                <a:solidFill>
                  <a:srgbClr val="000000"/>
                </a:solidFill>
                <a:latin typeface="Calibri"/>
              </a:rPr>
              <a:t>You MIGHT make your decision by weighing up three factors:</a:t>
            </a:r>
            <a:endParaRPr/>
          </a:p>
          <a:p>
            <a:pPr>
              <a:lnSpc>
                <a:spcPct val="100000"/>
              </a:lnSpc>
              <a:buFont typeface="Calibri"/>
              <a:buAutoNum type="arabicPeriod"/>
            </a:pPr>
            <a:r>
              <a:rPr lang="en-US" sz="3200" strike="noStrike">
                <a:solidFill>
                  <a:srgbClr val="000000"/>
                </a:solidFill>
                <a:latin typeface="Calibri"/>
              </a:rPr>
              <a:t>	WILL IT BE USEFUL?Learn something new? </a:t>
            </a:r>
            <a:endParaRPr/>
          </a:p>
          <a:p>
            <a:pPr>
              <a:lnSpc>
                <a:spcPct val="100000"/>
              </a:lnSpc>
              <a:buFont typeface="Calibri"/>
              <a:buAutoNum type="arabicPeriod"/>
            </a:pPr>
            <a:r>
              <a:rPr lang="en-US" sz="3200" strike="noStrike">
                <a:solidFill>
                  <a:srgbClr val="000000"/>
                </a:solidFill>
                <a:latin typeface="Calibri"/>
              </a:rPr>
              <a:t> 	Does your BF or GF or FRIENDS  want to    	accompany you?</a:t>
            </a:r>
            <a:endParaRPr/>
          </a:p>
          <a:p>
            <a:pPr>
              <a:lnSpc>
                <a:spcPct val="100000"/>
              </a:lnSpc>
              <a:buFont typeface="Calibri"/>
              <a:buAutoNum type="arabicPeriod"/>
            </a:pPr>
            <a:r>
              <a:rPr lang="en-US" sz="3200" strike="noStrike">
                <a:solidFill>
                  <a:srgbClr val="000000"/>
                </a:solidFill>
                <a:latin typeface="Calibri"/>
              </a:rPr>
              <a:t> 	HAVE A MORE IMPORTANT WORK THAN      	THIS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 name="Picture 2"/>
          <p:cNvPicPr/>
          <p:nvPr/>
        </p:nvPicPr>
        <p:blipFill>
          <a:blip r:embed="rId2"/>
          <a:stretch/>
        </p:blipFill>
        <p:spPr>
          <a:xfrm>
            <a:off x="4648320" y="457200"/>
            <a:ext cx="3953520" cy="2914200"/>
          </a:xfrm>
          <a:prstGeom prst="rect">
            <a:avLst/>
          </a:prstGeom>
          <a:ln>
            <a:noFill/>
          </a:ln>
        </p:spPr>
      </p:pic>
      <p:pic>
        <p:nvPicPr>
          <p:cNvPr id="220" name="Picture 3"/>
          <p:cNvPicPr/>
          <p:nvPr/>
        </p:nvPicPr>
        <p:blipFill>
          <a:blip r:embed="rId3"/>
          <a:stretch/>
        </p:blipFill>
        <p:spPr>
          <a:xfrm>
            <a:off x="2743200" y="3657600"/>
            <a:ext cx="3809520" cy="3047760"/>
          </a:xfrm>
          <a:prstGeom prst="rect">
            <a:avLst/>
          </a:prstGeom>
          <a:ln>
            <a:noFill/>
          </a:ln>
        </p:spPr>
      </p:pic>
      <p:pic>
        <p:nvPicPr>
          <p:cNvPr id="221" name="Picture 4"/>
          <p:cNvPicPr/>
          <p:nvPr/>
        </p:nvPicPr>
        <p:blipFill>
          <a:blip r:embed="rId4"/>
          <a:stretch/>
        </p:blipFill>
        <p:spPr>
          <a:xfrm>
            <a:off x="685800" y="914400"/>
            <a:ext cx="3579840" cy="2695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57200" y="1600200"/>
            <a:ext cx="8229240" cy="4525560"/>
          </a:xfrm>
          <a:prstGeom prst="rect">
            <a:avLst/>
          </a:prstGeom>
          <a:noFill/>
          <a:ln>
            <a:noFill/>
          </a:ln>
        </p:spPr>
        <p:txBody>
          <a:bodyPr/>
          <a:lstStyle/>
          <a:p>
            <a:pPr algn="ctr">
              <a:lnSpc>
                <a:spcPct val="100000"/>
              </a:lnSpc>
            </a:pPr>
            <a:r>
              <a:rPr lang="en-US" sz="7200" strike="noStrike">
                <a:solidFill>
                  <a:srgbClr val="000000"/>
                </a:solidFill>
                <a:latin typeface="Calibri"/>
              </a:rPr>
              <a:t>INTRODUCTION </a:t>
            </a:r>
            <a:endParaRPr/>
          </a:p>
          <a:p>
            <a:pPr algn="ctr">
              <a:lnSpc>
                <a:spcPct val="100000"/>
              </a:lnSpc>
            </a:pPr>
            <a:r>
              <a:rPr lang="en-US" sz="4000" strike="noStrike">
                <a:solidFill>
                  <a:srgbClr val="000000"/>
                </a:solidFill>
                <a:latin typeface="Calibri"/>
              </a:rPr>
              <a:t>NEURAL NETWORKS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457200" y="380880"/>
            <a:ext cx="8229240" cy="574488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Now, suppose you absolutely adore PROBE, so much so that you're happy to go to the festival even if your boyfriend or girlfriend is uninterested.. But perhaps you IF YOU realLY HAVE SOME OTHER IMPORTANT WORK, and there's no way you'd go to NIT, THE PLAN HAS TO BE DROPPED.</a:t>
            </a:r>
            <a:endParaRPr/>
          </a:p>
          <a:p>
            <a:pPr>
              <a:lnSpc>
                <a:spcPct val="100000"/>
              </a:lnSpc>
              <a:buFont typeface="Arial"/>
              <a:buChar char="•"/>
            </a:pPr>
            <a:r>
              <a:rPr lang="en-US" sz="3200" strike="noStrike">
                <a:solidFill>
                  <a:srgbClr val="000000"/>
                </a:solidFill>
                <a:latin typeface="Calibri"/>
              </a:rPr>
              <a:t>One way to do this is to choose a weight w1=3, and w2=2 and w3=5 for the other conditions. </a:t>
            </a:r>
            <a:endParaRPr/>
          </a:p>
          <a:p>
            <a:pPr>
              <a:lnSpc>
                <a:spcPct val="100000"/>
              </a:lnSpc>
              <a:buFont typeface="Arial"/>
              <a:buChar char="•"/>
            </a:pPr>
            <a:r>
              <a:rPr lang="en-US" sz="3200" strike="noStrike">
                <a:solidFill>
                  <a:srgbClr val="000000"/>
                </a:solidFill>
                <a:latin typeface="Calibri"/>
              </a:rPr>
              <a:t> Finally, suppose you choose a threshold of 5 for the perceptron.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LEARNING</a:t>
            </a:r>
            <a:endParaRPr/>
          </a:p>
        </p:txBody>
      </p:sp>
      <p:sp>
        <p:nvSpPr>
          <p:cNvPr id="224"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HOW CAN YOU MAKE A MACHINE LEARN ????</a:t>
            </a:r>
            <a:endParaRPr/>
          </a:p>
          <a:p>
            <a:pPr>
              <a:lnSpc>
                <a:spcPct val="100000"/>
              </a:lnSpc>
            </a:pPr>
            <a:r>
              <a:rPr lang="en-US" sz="3200" strike="noStrike">
                <a:solidFill>
                  <a:srgbClr val="000000"/>
                </a:solidFill>
                <a:latin typeface="Calibri"/>
              </a:rPr>
              <a:t>	In fact, a small change in the weights or bias of any single perceptron (CONSIDER THE ABOVE EXAMPLE ,ITS LIKE DIGITAL MARKING )in the network can sometimes cause the output of that perceptron to completely flip, say from 0 to 1.</a:t>
            </a:r>
            <a:endParaRPr/>
          </a:p>
          <a:p>
            <a:pPr>
              <a:lnSpc>
                <a:spcPct val="100000"/>
              </a:lnSpc>
              <a:buFont typeface="Arial"/>
              <a:buChar char="•"/>
            </a:pPr>
            <a:r>
              <a:rPr lang="en-US" sz="3200" strike="noStrike">
                <a:solidFill>
                  <a:srgbClr val="000000"/>
                </a:solidFill>
                <a:latin typeface="Calibri"/>
              </a:rPr>
              <a:t>That makes it difficult to see how to gradually modify the weights so that the network gets closer to the desired behaviour.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457200" y="457200"/>
            <a:ext cx="8229240" cy="5668560"/>
          </a:xfrm>
          <a:prstGeom prst="rect">
            <a:avLst/>
          </a:prstGeom>
          <a:noFill/>
          <a:ln>
            <a:noFill/>
          </a:ln>
        </p:spPr>
        <p:txBody>
          <a:bodyPr/>
          <a:lstStyle/>
          <a:p>
            <a:pPr>
              <a:lnSpc>
                <a:spcPct val="100000"/>
              </a:lnSpc>
            </a:pPr>
            <a:r>
              <a:rPr lang="en-US" sz="3200" strike="noStrike">
                <a:solidFill>
                  <a:srgbClr val="000000"/>
                </a:solidFill>
                <a:latin typeface="Calibri"/>
              </a:rPr>
              <a:t>	We can overcome this problem by introducing a new type of artificial neuron called a </a:t>
            </a:r>
            <a:r>
              <a:rPr lang="en-US" sz="3200" i="1" strike="noStrike">
                <a:solidFill>
                  <a:srgbClr val="000000"/>
                </a:solidFill>
                <a:latin typeface="Calibri"/>
              </a:rPr>
              <a:t>sigmoid</a:t>
            </a:r>
            <a:r>
              <a:rPr lang="en-US" sz="3200" strike="noStrike">
                <a:solidFill>
                  <a:srgbClr val="000000"/>
                </a:solidFill>
                <a:latin typeface="Calibri"/>
              </a:rPr>
              <a:t> neuron,similar to perceptrons(THEY HAVE MULTIPLE INPUTS  AND A SINGLE OUTPUT)</a:t>
            </a:r>
            <a:endParaRPr/>
          </a:p>
          <a:p>
            <a:pPr>
              <a:lnSpc>
                <a:spcPct val="100000"/>
              </a:lnSpc>
            </a:pPr>
            <a:r>
              <a:rPr lang="en-US" sz="3200" strike="noStrike">
                <a:solidFill>
                  <a:srgbClr val="000000"/>
                </a:solidFill>
                <a:latin typeface="Calibri"/>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457200" y="272880"/>
            <a:ext cx="8381520" cy="1161720"/>
          </a:xfrm>
          <a:prstGeom prst="rect">
            <a:avLst/>
          </a:prstGeom>
          <a:noFill/>
          <a:ln>
            <a:noFill/>
          </a:ln>
        </p:spPr>
        <p:txBody>
          <a:bodyPr anchor="b"/>
          <a:lstStyle/>
          <a:p>
            <a:pPr algn="ctr">
              <a:lnSpc>
                <a:spcPct val="100000"/>
              </a:lnSpc>
            </a:pPr>
            <a:r>
              <a:rPr lang="en-US" sz="3200" b="1" strike="noStrike">
                <a:solidFill>
                  <a:srgbClr val="000000"/>
                </a:solidFill>
                <a:latin typeface="Calibri"/>
              </a:rPr>
              <a:t>SIGMOID NEURON</a:t>
            </a:r>
            <a:endParaRPr/>
          </a:p>
        </p:txBody>
      </p:sp>
      <p:sp>
        <p:nvSpPr>
          <p:cNvPr id="227" name="TextShape 2"/>
          <p:cNvSpPr txBox="1"/>
          <p:nvPr/>
        </p:nvSpPr>
        <p:spPr>
          <a:xfrm>
            <a:off x="457200" y="1434960"/>
            <a:ext cx="3733560" cy="4690800"/>
          </a:xfrm>
          <a:prstGeom prst="rect">
            <a:avLst/>
          </a:prstGeom>
          <a:noFill/>
          <a:ln>
            <a:noFill/>
          </a:ln>
        </p:spPr>
        <p:txBody>
          <a:bodyPr/>
          <a:lstStyle/>
          <a:p>
            <a:pPr>
              <a:lnSpc>
                <a:spcPct val="100000"/>
              </a:lnSpc>
            </a:pPr>
            <a:r>
              <a:rPr lang="en-US" sz="2400" strike="noStrike">
                <a:solidFill>
                  <a:srgbClr val="000000"/>
                </a:solidFill>
                <a:latin typeface="Calibri"/>
              </a:rPr>
              <a:t>Just like a perceptron, the sigmoid neuron has inputs, x1,x2,…x1,x2,…. But instead of being just 0 or 1, these inputs can also take on any values </a:t>
            </a:r>
            <a:r>
              <a:rPr lang="en-US" sz="2400" i="1" strike="noStrike">
                <a:solidFill>
                  <a:srgbClr val="000000"/>
                </a:solidFill>
                <a:latin typeface="Calibri"/>
              </a:rPr>
              <a:t>between</a:t>
            </a:r>
            <a:r>
              <a:rPr lang="en-US" sz="2400" strike="noStrike">
                <a:solidFill>
                  <a:srgbClr val="000000"/>
                </a:solidFill>
                <a:latin typeface="Calibri"/>
              </a:rPr>
              <a:t> 0 and 1.</a:t>
            </a:r>
            <a:endParaRPr/>
          </a:p>
          <a:p>
            <a:pPr>
              <a:lnSpc>
                <a:spcPct val="100000"/>
              </a:lnSpc>
            </a:pPr>
            <a:r>
              <a:rPr lang="en-US" sz="4000" strike="noStrike">
                <a:solidFill>
                  <a:srgbClr val="000000"/>
                </a:solidFill>
                <a:latin typeface="Calibri"/>
              </a:rPr>
              <a:t>σ(z)≡1/1+e−z</a:t>
            </a:r>
            <a:endParaRPr/>
          </a:p>
          <a:p>
            <a:pPr>
              <a:lnSpc>
                <a:spcPct val="100000"/>
              </a:lnSpc>
            </a:pPr>
            <a:r>
              <a:rPr lang="en-US" sz="2400" strike="noStrike">
                <a:solidFill>
                  <a:srgbClr val="000000"/>
                </a:solidFill>
                <a:latin typeface="Calibri"/>
              </a:rPr>
              <a:t>Where   (z=w.x+b )</a:t>
            </a:r>
            <a:endParaRPr/>
          </a:p>
          <a:p>
            <a:pPr>
              <a:lnSpc>
                <a:spcPct val="100000"/>
              </a:lnSpc>
            </a:pPr>
            <a:r>
              <a:rPr lang="en-US" sz="2400" strike="noStrike">
                <a:solidFill>
                  <a:srgbClr val="000000"/>
                </a:solidFill>
                <a:latin typeface="Calibri"/>
              </a:rPr>
              <a:t>we</a:t>
            </a:r>
            <a:r>
              <a:rPr lang="en-US" sz="2000" strike="noStrike">
                <a:solidFill>
                  <a:srgbClr val="000000"/>
                </a:solidFill>
                <a:latin typeface="Calibri"/>
              </a:rPr>
              <a:t> will come back to this while learning MNIST DATABASE.</a:t>
            </a:r>
            <a:endParaRPr/>
          </a:p>
        </p:txBody>
      </p:sp>
      <p:pic>
        <p:nvPicPr>
          <p:cNvPr id="228" name="Picture 2"/>
          <p:cNvPicPr/>
          <p:nvPr/>
        </p:nvPicPr>
        <p:blipFill>
          <a:blip r:embed="rId2"/>
          <a:stretch/>
        </p:blipFill>
        <p:spPr>
          <a:xfrm>
            <a:off x="4876920" y="1676520"/>
            <a:ext cx="3047760" cy="2915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SUMMARY AS OF NOW ….</a:t>
            </a:r>
            <a:endParaRPr/>
          </a:p>
        </p:txBody>
      </p:sp>
      <p:sp>
        <p:nvSpPr>
          <p:cNvPr id="230" name="TextShape 2"/>
          <p:cNvSpPr txBox="1"/>
          <p:nvPr/>
        </p:nvSpPr>
        <p:spPr>
          <a:xfrm>
            <a:off x="457200" y="1600200"/>
            <a:ext cx="8229240" cy="4525560"/>
          </a:xfrm>
          <a:prstGeom prst="rect">
            <a:avLst/>
          </a:prstGeom>
          <a:noFill/>
          <a:ln>
            <a:noFill/>
          </a:ln>
        </p:spPr>
        <p:txBody>
          <a:bodyPr/>
          <a:lstStyle/>
          <a:p>
            <a:pPr>
              <a:lnSpc>
                <a:spcPct val="100000"/>
              </a:lnSpc>
            </a:pPr>
            <a:endParaRPr/>
          </a:p>
          <a:p>
            <a:pPr>
              <a:lnSpc>
                <a:spcPct val="100000"/>
              </a:lnSpc>
            </a:pPr>
            <a:endParaRPr/>
          </a:p>
          <a:p>
            <a:pPr>
              <a:lnSpc>
                <a:spcPct val="100000"/>
              </a:lnSpc>
              <a:buFont typeface="Arial"/>
              <a:buChar char="•"/>
            </a:pPr>
            <a:r>
              <a:rPr lang="en-US" sz="3200" strike="noStrike">
                <a:solidFill>
                  <a:srgbClr val="000000"/>
                </a:solidFill>
                <a:latin typeface="Calibri"/>
              </a:rPr>
              <a:t>SO NOW YOU WOULD GOT A GENERAL OUT LINE OF WHAT WE ARE TRYING TO DO HERE WITH SOME PROCCESS CONNECTING  ALL THE TOPICS DISCUSSED ABOVE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SOME COMMON TERMS WE WILL BE USING HEREAFTER…</a:t>
            </a:r>
            <a:endParaRPr/>
          </a:p>
        </p:txBody>
      </p:sp>
      <p:sp>
        <p:nvSpPr>
          <p:cNvPr id="232" name="TextShape 2"/>
          <p:cNvSpPr txBox="1"/>
          <p:nvPr/>
        </p:nvSpPr>
        <p:spPr>
          <a:xfrm>
            <a:off x="457200" y="1600200"/>
            <a:ext cx="8229240" cy="4525560"/>
          </a:xfrm>
          <a:prstGeom prst="rect">
            <a:avLst/>
          </a:prstGeom>
          <a:noFill/>
          <a:ln>
            <a:noFill/>
          </a:ln>
        </p:spPr>
        <p:txBody>
          <a:bodyPr/>
          <a:lstStyle/>
          <a:p>
            <a:pPr>
              <a:lnSpc>
                <a:spcPct val="100000"/>
              </a:lnSpc>
            </a:pPr>
            <a:r>
              <a:rPr lang="en-US" sz="2800" strike="noStrike">
                <a:solidFill>
                  <a:srgbClr val="000000"/>
                </a:solidFill>
                <a:latin typeface="Calibri"/>
              </a:rPr>
              <a:t>	INPUT ,HIDDEN ,OUTPUT LAYER – INPUT IMAGE VECTOR – OUTPUT VECTOR </a:t>
            </a:r>
            <a:endParaRPr/>
          </a:p>
          <a:p>
            <a:pPr>
              <a:lnSpc>
                <a:spcPct val="100000"/>
              </a:lnSpc>
            </a:pPr>
            <a:r>
              <a:rPr lang="en-US" sz="2800" strike="noStrike">
                <a:solidFill>
                  <a:srgbClr val="000000"/>
                </a:solidFill>
                <a:latin typeface="Calibri"/>
              </a:rPr>
              <a:t>	NO OF UNITS IN THE INPUT LAYER – NO OF HIDDEN UNITS - WEIGHTS </a:t>
            </a:r>
            <a:endParaRPr/>
          </a:p>
          <a:p>
            <a:pPr>
              <a:lnSpc>
                <a:spcPct val="100000"/>
              </a:lnSpc>
            </a:pPr>
            <a:r>
              <a:rPr lang="en-US" sz="2800" strike="noStrike">
                <a:solidFill>
                  <a:srgbClr val="000000"/>
                </a:solidFill>
                <a:latin typeface="Calibri"/>
              </a:rPr>
              <a:t>	FEED FORWARD MECHANISM -BACK PROPAGATION</a:t>
            </a:r>
            <a:endParaRPr/>
          </a:p>
          <a:p>
            <a:pPr>
              <a:lnSpc>
                <a:spcPct val="100000"/>
              </a:lnSpc>
            </a:pPr>
            <a:r>
              <a:rPr lang="en-US" sz="2800" strike="noStrike">
                <a:solidFill>
                  <a:srgbClr val="000000"/>
                </a:solidFill>
                <a:latin typeface="Calibri"/>
              </a:rPr>
              <a:t>	ETC…..</a:t>
            </a:r>
            <a:endParaRPr/>
          </a:p>
          <a:p>
            <a:pPr>
              <a:lnSpc>
                <a:spcPct val="100000"/>
              </a:lnSpc>
            </a:pPr>
            <a:r>
              <a:rPr lang="en-US" sz="2800" strike="noStrike">
                <a:solidFill>
                  <a:srgbClr val="000000"/>
                </a:solidFill>
                <a:latin typeface="Calibri"/>
              </a:rPr>
              <a:t> 	</a:t>
            </a:r>
            <a:endParaRPr/>
          </a:p>
          <a:p>
            <a:pPr>
              <a:lnSpc>
                <a:spcPct val="100000"/>
              </a:lnSpc>
            </a:pPr>
            <a:r>
              <a:rPr lang="en-US" sz="2800" strike="noStrike">
                <a:solidFill>
                  <a:srgbClr val="000000"/>
                </a:solidFill>
                <a:latin typeface="Calibri"/>
              </a:rPr>
              <a:t>	DON’T BE AFRAID THESE ARE SIMPLE  TO LEARN !</a:t>
            </a:r>
            <a:r>
              <a:rPr lang="en-US" sz="2800" strike="noStrike">
                <a:solidFill>
                  <a:srgbClr val="000000"/>
                </a:solidFill>
                <a:latin typeface="Wingding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457200" y="272880"/>
            <a:ext cx="3007800" cy="1161720"/>
          </a:xfrm>
          <a:prstGeom prst="rect">
            <a:avLst/>
          </a:prstGeom>
          <a:noFill/>
          <a:ln>
            <a:noFill/>
          </a:ln>
        </p:spPr>
        <p:txBody>
          <a:bodyPr anchor="b"/>
          <a:lstStyle/>
          <a:p>
            <a:pPr>
              <a:lnSpc>
                <a:spcPct val="100000"/>
              </a:lnSpc>
            </a:pPr>
            <a:r>
              <a:rPr lang="en-US" sz="2000" b="1" strike="noStrike">
                <a:solidFill>
                  <a:srgbClr val="000000"/>
                </a:solidFill>
                <a:latin typeface="Calibri"/>
              </a:rPr>
              <a:t>ARCHITECTURE OF NEURAL NETWORK</a:t>
            </a:r>
            <a:endParaRPr/>
          </a:p>
        </p:txBody>
      </p:sp>
      <p:sp>
        <p:nvSpPr>
          <p:cNvPr id="234" name="TextShape 2"/>
          <p:cNvSpPr txBox="1"/>
          <p:nvPr/>
        </p:nvSpPr>
        <p:spPr>
          <a:xfrm>
            <a:off x="457200" y="1434960"/>
            <a:ext cx="3352320" cy="5422680"/>
          </a:xfrm>
          <a:prstGeom prst="rect">
            <a:avLst/>
          </a:prstGeom>
          <a:noFill/>
          <a:ln>
            <a:noFill/>
          </a:ln>
        </p:spPr>
        <p:txBody>
          <a:bodyPr/>
          <a:lstStyle/>
          <a:p>
            <a:pPr>
              <a:lnSpc>
                <a:spcPct val="100000"/>
              </a:lnSpc>
              <a:buFont typeface="Arial"/>
              <a:buChar char="•"/>
            </a:pPr>
            <a:r>
              <a:rPr lang="en-US" sz="2000" strike="noStrike">
                <a:solidFill>
                  <a:srgbClr val="000000"/>
                </a:solidFill>
                <a:latin typeface="Calibri"/>
              </a:rPr>
              <a:t>the leftmost layer in this network is called the input layer, and the neurons within the layer are called </a:t>
            </a:r>
            <a:r>
              <a:rPr lang="en-US" sz="2000" i="1" strike="noStrike">
                <a:solidFill>
                  <a:srgbClr val="000000"/>
                </a:solidFill>
                <a:latin typeface="Calibri"/>
              </a:rPr>
              <a:t>input neurons</a:t>
            </a:r>
            <a:r>
              <a:rPr lang="en-US" sz="2000" strike="noStrike">
                <a:solidFill>
                  <a:srgbClr val="000000"/>
                </a:solidFill>
                <a:latin typeface="Calibri"/>
              </a:rPr>
              <a:t>. </a:t>
            </a:r>
            <a:endParaRPr/>
          </a:p>
          <a:p>
            <a:pPr>
              <a:lnSpc>
                <a:spcPct val="100000"/>
              </a:lnSpc>
              <a:buFont typeface="Arial"/>
              <a:buChar char="•"/>
            </a:pPr>
            <a:r>
              <a:rPr lang="en-US" sz="2000" strike="noStrike">
                <a:solidFill>
                  <a:srgbClr val="000000"/>
                </a:solidFill>
                <a:latin typeface="Calibri"/>
              </a:rPr>
              <a:t>The rightmost or </a:t>
            </a:r>
            <a:r>
              <a:rPr lang="en-US" sz="2000" i="1" strike="noStrike">
                <a:solidFill>
                  <a:srgbClr val="000000"/>
                </a:solidFill>
                <a:latin typeface="Calibri"/>
              </a:rPr>
              <a:t>output</a:t>
            </a:r>
            <a:r>
              <a:rPr lang="en-US" sz="2000" strike="noStrike">
                <a:solidFill>
                  <a:srgbClr val="000000"/>
                </a:solidFill>
                <a:latin typeface="Calibri"/>
              </a:rPr>
              <a:t> layer contains the </a:t>
            </a:r>
            <a:r>
              <a:rPr lang="en-US" sz="2000" i="1" strike="noStrike">
                <a:solidFill>
                  <a:srgbClr val="000000"/>
                </a:solidFill>
                <a:latin typeface="Calibri"/>
              </a:rPr>
              <a:t>output neurons</a:t>
            </a:r>
            <a:r>
              <a:rPr lang="en-US" sz="2000" strike="noStrike">
                <a:solidFill>
                  <a:srgbClr val="000000"/>
                </a:solidFill>
                <a:latin typeface="Calibri"/>
              </a:rPr>
              <a:t>, or, as in this case, a single output neuron. </a:t>
            </a:r>
            <a:endParaRPr/>
          </a:p>
          <a:p>
            <a:pPr>
              <a:lnSpc>
                <a:spcPct val="100000"/>
              </a:lnSpc>
              <a:buFont typeface="Arial"/>
              <a:buChar char="•"/>
            </a:pPr>
            <a:r>
              <a:rPr lang="en-US" sz="2000" strike="noStrike">
                <a:solidFill>
                  <a:srgbClr val="000000"/>
                </a:solidFill>
                <a:latin typeface="Calibri"/>
              </a:rPr>
              <a:t>The middle layer is called a </a:t>
            </a:r>
            <a:r>
              <a:rPr lang="en-US" sz="2000" i="1" strike="noStrike">
                <a:solidFill>
                  <a:srgbClr val="000000"/>
                </a:solidFill>
                <a:latin typeface="Calibri"/>
              </a:rPr>
              <a:t>hidden layer</a:t>
            </a:r>
            <a:r>
              <a:rPr lang="en-US" sz="2000" strike="noStrike">
                <a:solidFill>
                  <a:srgbClr val="000000"/>
                </a:solidFill>
                <a:latin typeface="Calibri"/>
              </a:rPr>
              <a:t>, since the neurons in this layer are neither inputs nor outputs.</a:t>
            </a:r>
            <a:endParaRPr/>
          </a:p>
          <a:p>
            <a:pPr>
              <a:lnSpc>
                <a:spcPct val="100000"/>
              </a:lnSpc>
              <a:buFont typeface="Arial"/>
              <a:buChar char="•"/>
            </a:pPr>
            <a:r>
              <a:rPr lang="en-US" sz="2000" strike="noStrike">
                <a:solidFill>
                  <a:srgbClr val="000000"/>
                </a:solidFill>
                <a:latin typeface="Calibri"/>
              </a:rPr>
              <a:t>These multiple layer networks are sometimes called </a:t>
            </a:r>
            <a:r>
              <a:rPr lang="en-US" sz="2000" i="1" strike="noStrike">
                <a:solidFill>
                  <a:srgbClr val="000000"/>
                </a:solidFill>
                <a:latin typeface="Calibri"/>
              </a:rPr>
              <a:t>multilayer perceptrons</a:t>
            </a:r>
            <a:r>
              <a:rPr lang="en-US" sz="2000" strike="noStrike">
                <a:solidFill>
                  <a:srgbClr val="000000"/>
                </a:solidFill>
                <a:latin typeface="Calibri"/>
              </a:rPr>
              <a:t>  </a:t>
            </a:r>
            <a:endParaRPr/>
          </a:p>
        </p:txBody>
      </p:sp>
      <p:pic>
        <p:nvPicPr>
          <p:cNvPr id="235" name="Picture 2"/>
          <p:cNvPicPr/>
          <p:nvPr/>
        </p:nvPicPr>
        <p:blipFill>
          <a:blip r:embed="rId2"/>
          <a:stretch/>
        </p:blipFill>
        <p:spPr>
          <a:xfrm>
            <a:off x="4038480" y="1812600"/>
            <a:ext cx="4647960" cy="277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MNIST DATABASE</a:t>
            </a:r>
            <a:endParaRPr/>
          </a:p>
        </p:txBody>
      </p:sp>
      <p:sp>
        <p:nvSpPr>
          <p:cNvPr id="237"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The </a:t>
            </a:r>
            <a:r>
              <a:rPr lang="en-US" sz="3200" b="1" strike="noStrike">
                <a:solidFill>
                  <a:srgbClr val="000000"/>
                </a:solidFill>
                <a:latin typeface="Calibri"/>
              </a:rPr>
              <a:t>MNIST database</a:t>
            </a:r>
            <a:r>
              <a:rPr lang="en-US" sz="3200" strike="noStrike">
                <a:solidFill>
                  <a:srgbClr val="000000"/>
                </a:solidFill>
                <a:latin typeface="Calibri"/>
              </a:rPr>
              <a:t> (Mixed National Institute of Standards and Technology database) is a large database of handwritten digits</a:t>
            </a:r>
            <a:endParaRPr/>
          </a:p>
          <a:p>
            <a:pPr>
              <a:lnSpc>
                <a:spcPct val="100000"/>
              </a:lnSpc>
              <a:buFont typeface="Arial"/>
              <a:buChar char="•"/>
            </a:pPr>
            <a:r>
              <a:rPr lang="en-US" sz="3200" strike="noStrike">
                <a:solidFill>
                  <a:srgbClr val="000000"/>
                </a:solidFill>
                <a:latin typeface="Calibri"/>
              </a:rPr>
              <a:t>It contains 60,000 training images and 10,000 testing images.</a:t>
            </a:r>
            <a:endParaRPr/>
          </a:p>
          <a:p>
            <a:pPr>
              <a:lnSpc>
                <a:spcPct val="100000"/>
              </a:lnSpc>
              <a:buFont typeface="Arial"/>
              <a:buChar char="•"/>
            </a:pPr>
            <a:r>
              <a:rPr lang="en-US" sz="3200" strike="noStrike">
                <a:solidFill>
                  <a:srgbClr val="000000"/>
                </a:solidFill>
                <a:latin typeface="Calibri"/>
              </a:rPr>
              <a:t>Wherein each image in the database has a resolution of 28 x 28 pixels.</a:t>
            </a:r>
            <a:endParaRPr/>
          </a:p>
          <a:p>
            <a:pPr>
              <a:lnSpc>
                <a:spcPct val="100000"/>
              </a:lnSpc>
              <a:buFont typeface="Arial"/>
              <a:buChar char="•"/>
            </a:pPr>
            <a:r>
              <a:rPr lang="en-US" sz="3200" strike="noStrike">
                <a:solidFill>
                  <a:srgbClr val="000000"/>
                </a:solidFill>
                <a:latin typeface="Calibri"/>
              </a:rPr>
              <a:t>You will come to know the importance of this resolution in sometime.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NEURAL NETWORK FOR CLASSIFICATION OF HANDWRITTEN
DIGITS</a:t>
            </a:r>
            <a:endParaRPr/>
          </a:p>
        </p:txBody>
      </p:sp>
      <p:pic>
        <p:nvPicPr>
          <p:cNvPr id="239" name="Picture 2"/>
          <p:cNvPicPr/>
          <p:nvPr/>
        </p:nvPicPr>
        <p:blipFill>
          <a:blip r:embed="rId2"/>
          <a:stretch/>
        </p:blipFill>
        <p:spPr>
          <a:xfrm>
            <a:off x="914400" y="1734480"/>
            <a:ext cx="7009920" cy="4257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CLASSIFICATION OF HANDWRITTEN DIGITS</a:t>
            </a:r>
            <a:endParaRPr/>
          </a:p>
        </p:txBody>
      </p:sp>
      <p:sp>
        <p:nvSpPr>
          <p:cNvPr id="241"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The input layer of the network contains neurons encoding the values of the input pixels.</a:t>
            </a:r>
            <a:endParaRPr/>
          </a:p>
          <a:p>
            <a:pPr>
              <a:lnSpc>
                <a:spcPct val="100000"/>
              </a:lnSpc>
              <a:buFont typeface="Arial"/>
              <a:buChar char="•"/>
            </a:pPr>
            <a:r>
              <a:rPr lang="en-US" sz="3200" strike="noStrike">
                <a:solidFill>
                  <a:srgbClr val="000000"/>
                </a:solidFill>
                <a:latin typeface="Calibri"/>
              </a:rPr>
              <a:t>Since the resolutions of each image in the database is 28x28(=784) , there are 784 neurons in the input layer.</a:t>
            </a:r>
            <a:endParaRPr/>
          </a:p>
          <a:p>
            <a:pPr>
              <a:lnSpc>
                <a:spcPct val="100000"/>
              </a:lnSpc>
              <a:buFont typeface="Arial"/>
              <a:buChar char="•"/>
            </a:pPr>
            <a:r>
              <a:rPr lang="en-US" sz="3200" strike="noStrike">
                <a:solidFill>
                  <a:srgbClr val="000000"/>
                </a:solidFill>
                <a:latin typeface="Calibri"/>
              </a:rPr>
              <a:t>The second layer of the network is a hidden layer. We denote the number of neurons in this hidden layer by n, and we'll experiment with different values for 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Picture 2"/>
          <p:cNvPicPr/>
          <p:nvPr/>
        </p:nvPicPr>
        <p:blipFill>
          <a:blip r:embed="rId2"/>
          <a:stretch/>
        </p:blipFill>
        <p:spPr>
          <a:xfrm>
            <a:off x="0" y="0"/>
            <a:ext cx="3738240" cy="4800960"/>
          </a:xfrm>
          <a:prstGeom prst="rect">
            <a:avLst/>
          </a:prstGeom>
          <a:ln>
            <a:noFill/>
          </a:ln>
        </p:spPr>
      </p:pic>
      <p:pic>
        <p:nvPicPr>
          <p:cNvPr id="200" name="Picture 3"/>
          <p:cNvPicPr/>
          <p:nvPr/>
        </p:nvPicPr>
        <p:blipFill>
          <a:blip r:embed="rId3"/>
          <a:stretch/>
        </p:blipFill>
        <p:spPr>
          <a:xfrm>
            <a:off x="3733920" y="1737720"/>
            <a:ext cx="5246640" cy="4901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457200" y="228600"/>
            <a:ext cx="8229240" cy="58971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The output layer of the network contains 10 neurons. If the first neuron fires, i.e., has an output ≈1, then that will indicate that the network thinks the digit is a 0.</a:t>
            </a:r>
            <a:endParaRPr/>
          </a:p>
          <a:p>
            <a:pPr>
              <a:lnSpc>
                <a:spcPct val="100000"/>
              </a:lnSpc>
              <a:buFont typeface="Arial"/>
              <a:buChar char="•"/>
            </a:pPr>
            <a:r>
              <a:rPr lang="en-US" sz="3200" strike="noStrike">
                <a:solidFill>
                  <a:srgbClr val="000000"/>
                </a:solidFill>
                <a:latin typeface="Calibri"/>
              </a:rPr>
              <a:t> If the second neuron fires then that will indicate that the network thinks the digit is a 1. And so on…….</a:t>
            </a:r>
            <a:endParaRPr/>
          </a:p>
          <a:p>
            <a:pPr>
              <a:lnSpc>
                <a:spcPct val="100000"/>
              </a:lnSpc>
              <a:buFont typeface="Arial"/>
              <a:buChar char="•"/>
            </a:pPr>
            <a:r>
              <a:rPr lang="en-US" sz="3200" strike="noStrike">
                <a:solidFill>
                  <a:srgbClr val="000000"/>
                </a:solidFill>
                <a:latin typeface="Calibri"/>
              </a:rPr>
              <a:t>You might wonder why we use 10 output neurons. After all, the goal of the network is to tell us which digit (0,1,2,…,9) corresponds to the input image.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LEARNING WITH GRADIENT DESCENT</a:t>
            </a:r>
            <a:endParaRPr/>
          </a:p>
        </p:txBody>
      </p:sp>
      <p:sp>
        <p:nvSpPr>
          <p:cNvPr id="244"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n-US" sz="3200" strike="noStrike">
                <a:solidFill>
                  <a:srgbClr val="000000"/>
                </a:solidFill>
                <a:latin typeface="Calibri"/>
              </a:rPr>
              <a:t>Now that we have a design for our neural network, how can it learn to recognize digits? The first thing we'll need is a data set to learn from - a so-called training data set.</a:t>
            </a:r>
            <a:endParaRPr/>
          </a:p>
          <a:p>
            <a:pPr>
              <a:lnSpc>
                <a:spcPct val="100000"/>
              </a:lnSpc>
              <a:buFont typeface="Arial"/>
              <a:buChar char="•"/>
            </a:pPr>
            <a:r>
              <a:rPr lang="en-US" sz="3200" strike="noStrike">
                <a:solidFill>
                  <a:srgbClr val="000000"/>
                </a:solidFill>
                <a:latin typeface="Calibri"/>
              </a:rPr>
              <a:t>TO START OF WE WILL FIRST DEFINE WHAT IS A</a:t>
            </a:r>
            <a:endParaRPr/>
          </a:p>
          <a:p>
            <a:r>
              <a:rPr lang="en-US" sz="2800" strike="noStrike">
                <a:solidFill>
                  <a:srgbClr val="000000"/>
                </a:solidFill>
                <a:latin typeface="Calibri"/>
              </a:rPr>
              <a:t>COST FUNCTION.</a:t>
            </a:r>
            <a:endParaRPr/>
          </a:p>
          <a:p>
            <a:r>
              <a:rPr lang="en-US" sz="2800" strike="noStrike">
                <a:solidFill>
                  <a:srgbClr val="000000"/>
                </a:solidFill>
                <a:latin typeface="Calibri"/>
              </a:rPr>
              <a:t>C(w,b)≡1/2n{∑x∥y(x)−a∥^2}</a:t>
            </a:r>
            <a:endParaRPr/>
          </a:p>
          <a:p>
            <a:pPr lvl="1">
              <a:lnSpc>
                <a:spcPct val="100000"/>
              </a:lnSpc>
              <a:buFont typeface="Wingdings" charset="2"/>
              <a:buChar char=""/>
            </a:pPr>
            <a:r>
              <a:rPr lang="en-US" sz="2800" strike="noStrike">
                <a:solidFill>
                  <a:srgbClr val="000000"/>
                </a:solidFill>
                <a:latin typeface="Calibri"/>
              </a:rPr>
              <a:t>Where n is the total number of training images.</a:t>
            </a:r>
            <a:endParaRPr/>
          </a:p>
          <a:p>
            <a:pPr lvl="1">
              <a:lnSpc>
                <a:spcPct val="100000"/>
              </a:lnSpc>
              <a:buFont typeface="Wingdings" charset="2"/>
              <a:buChar char=""/>
            </a:pPr>
            <a:r>
              <a:rPr lang="en-US" sz="2800" strike="noStrike">
                <a:solidFill>
                  <a:srgbClr val="000000"/>
                </a:solidFill>
                <a:latin typeface="Calibri"/>
              </a:rPr>
              <a:t>y(x) is the output of the neural network for a given input x.</a:t>
            </a:r>
            <a:endParaRPr/>
          </a:p>
          <a:p>
            <a:pPr lvl="1">
              <a:lnSpc>
                <a:spcPct val="100000"/>
              </a:lnSpc>
              <a:buFont typeface="Wingdings" charset="2"/>
              <a:buChar char=""/>
            </a:pPr>
            <a:r>
              <a:rPr lang="en-US" sz="2800" strike="noStrike">
                <a:solidFill>
                  <a:srgbClr val="000000"/>
                </a:solidFill>
                <a:latin typeface="Calibri"/>
              </a:rPr>
              <a:t>“a” is the expected output.
</a:t>
            </a:r>
            <a:endParaRPr/>
          </a:p>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28600"/>
            <a:ext cx="8229240" cy="5897160"/>
          </a:xfrm>
          <a:prstGeom prst="rect">
            <a:avLst/>
          </a:prstGeom>
          <a:noFill/>
          <a:ln>
            <a:noFill/>
          </a:ln>
        </p:spPr>
        <p:txBody>
          <a:bodyPr/>
          <a:lstStyle/>
          <a:p>
            <a:pPr>
              <a:lnSpc>
                <a:spcPct val="100000"/>
              </a:lnSpc>
              <a:buFont typeface="Arial"/>
              <a:buChar char="•"/>
            </a:pPr>
            <a:r>
              <a:rPr lang="en-US" sz="3000" strike="noStrike" dirty="0">
                <a:solidFill>
                  <a:srgbClr val="000000"/>
                </a:solidFill>
                <a:latin typeface="Calibri"/>
              </a:rPr>
              <a:t>So the cost function is also known as the mean squared error.</a:t>
            </a:r>
            <a:endParaRPr sz="3000" dirty="0"/>
          </a:p>
          <a:p>
            <a:pPr>
              <a:lnSpc>
                <a:spcPct val="100000"/>
              </a:lnSpc>
              <a:buFont typeface="Arial"/>
              <a:buChar char="•"/>
            </a:pPr>
            <a:r>
              <a:rPr lang="en-US" sz="3000" strike="noStrike" dirty="0">
                <a:solidFill>
                  <a:srgbClr val="000000"/>
                </a:solidFill>
                <a:latin typeface="Calibri"/>
              </a:rPr>
              <a:t>we want to find a set of weights and biases which make the cost as small as possible. We'll do that using an algorithm known as </a:t>
            </a:r>
            <a:r>
              <a:rPr lang="en-US" sz="3000" i="1" strike="noStrike" dirty="0">
                <a:solidFill>
                  <a:srgbClr val="000000"/>
                </a:solidFill>
                <a:latin typeface="Calibri"/>
              </a:rPr>
              <a:t>gradient descent</a:t>
            </a:r>
            <a:r>
              <a:rPr lang="en-US" sz="3000" strike="noStrike" dirty="0">
                <a:solidFill>
                  <a:srgbClr val="000000"/>
                </a:solidFill>
                <a:latin typeface="Calibri"/>
              </a:rPr>
              <a:t>.</a:t>
            </a:r>
            <a:endParaRPr sz="3000" dirty="0"/>
          </a:p>
          <a:p>
            <a:pPr>
              <a:lnSpc>
                <a:spcPct val="100000"/>
              </a:lnSpc>
              <a:buFont typeface="Arial"/>
              <a:buChar char="•"/>
            </a:pPr>
            <a:r>
              <a:rPr lang="en-US" sz="3000" strike="noStrike" dirty="0">
                <a:solidFill>
                  <a:srgbClr val="000000"/>
                </a:solidFill>
                <a:latin typeface="Calibri"/>
              </a:rPr>
              <a:t>In order to minimize the cost function, weights need to be updated.</a:t>
            </a:r>
            <a:endParaRPr sz="3000" dirty="0"/>
          </a:p>
          <a:p>
            <a:pPr>
              <a:lnSpc>
                <a:spcPct val="100000"/>
              </a:lnSpc>
              <a:buFont typeface="Arial"/>
              <a:buChar char="•"/>
            </a:pPr>
            <a:endParaRPr lang="en-US" sz="3000" strike="noStrike" dirty="0" smtClean="0">
              <a:solidFill>
                <a:srgbClr val="000000"/>
              </a:solidFill>
              <a:latin typeface="Calibri"/>
            </a:endParaRPr>
          </a:p>
          <a:p>
            <a:pPr>
              <a:lnSpc>
                <a:spcPct val="100000"/>
              </a:lnSpc>
              <a:buFont typeface="Arial"/>
              <a:buChar char="•"/>
            </a:pPr>
            <a:r>
              <a:rPr lang="en-US" sz="3000" strike="noStrike" dirty="0" smtClean="0">
                <a:solidFill>
                  <a:srgbClr val="000000"/>
                </a:solidFill>
                <a:latin typeface="Calibri"/>
              </a:rPr>
              <a:t>Final </a:t>
            </a:r>
            <a:r>
              <a:rPr lang="en-US" sz="3000" strike="noStrike" dirty="0">
                <a:solidFill>
                  <a:srgbClr val="000000"/>
                </a:solidFill>
                <a:latin typeface="Calibri"/>
              </a:rPr>
              <a:t>Weight=Initial Weight-learning rate*(rate of change of cost function with respect to weights</a:t>
            </a:r>
            <a:r>
              <a:rPr lang="en-US" sz="3000" strike="noStrike" dirty="0" smtClean="0">
                <a:solidFill>
                  <a:srgbClr val="000000"/>
                </a:solidFill>
                <a:latin typeface="Calibri"/>
              </a:rPr>
              <a:t>)</a:t>
            </a:r>
          </a:p>
          <a:p>
            <a:pPr>
              <a:lnSpc>
                <a:spcPct val="100000"/>
              </a:lnSpc>
            </a:pPr>
            <a:endParaRPr sz="3000" dirty="0"/>
          </a:p>
          <a:p>
            <a:pPr marL="457200" indent="-457200">
              <a:lnSpc>
                <a:spcPct val="100000"/>
              </a:lnSpc>
              <a:buFont typeface="Arial" panose="020B0604020202020204" pitchFamily="34" charset="0"/>
              <a:buChar char="•"/>
            </a:pPr>
            <a:r>
              <a:rPr lang="en-US" sz="3000" strike="noStrike" dirty="0">
                <a:solidFill>
                  <a:srgbClr val="000000"/>
                </a:solidFill>
                <a:latin typeface="Calibri"/>
              </a:rPr>
              <a:t>Error in any layer is defined as the rate of change of cost function with </a:t>
            </a:r>
            <a:r>
              <a:rPr lang="en-US" sz="3000" strike="noStrike" dirty="0" err="1">
                <a:solidFill>
                  <a:srgbClr val="000000"/>
                </a:solidFill>
                <a:latin typeface="Calibri"/>
              </a:rPr>
              <a:t>input.Denoted</a:t>
            </a:r>
            <a:r>
              <a:rPr lang="en-US" sz="3000" strike="noStrike" dirty="0">
                <a:solidFill>
                  <a:srgbClr val="000000"/>
                </a:solidFill>
                <a:latin typeface="Calibri"/>
              </a:rPr>
              <a:t> by δ(l).</a:t>
            </a:r>
            <a:endParaRPr sz="3000" dirty="0"/>
          </a:p>
          <a:p>
            <a:pPr>
              <a:lnSpc>
                <a:spcPct val="100000"/>
              </a:lnSpc>
            </a:pPr>
            <a:r>
              <a:rPr lang="en-US" sz="3000" strike="noStrike" dirty="0" smtClean="0">
                <a:solidFill>
                  <a:srgbClr val="000000"/>
                </a:solidFill>
                <a:latin typeface="Calibri"/>
              </a:rPr>
              <a:t> </a:t>
            </a:r>
            <a:endParaRPr sz="3000" dirty="0"/>
          </a:p>
          <a:p>
            <a:pPr>
              <a:lnSpc>
                <a:spcPct val="100000"/>
              </a:lnSpc>
            </a:pPr>
            <a:r>
              <a:rPr lang="en-US" sz="3000" strike="noStrike" dirty="0">
                <a:solidFill>
                  <a:srgbClr val="000000"/>
                </a:solidFill>
                <a:latin typeface="Calibri"/>
              </a:rPr>
              <a:t> 			</a:t>
            </a:r>
            <a:endParaRPr sz="3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457200" y="304920"/>
            <a:ext cx="8229240" cy="5820840"/>
          </a:xfrm>
          <a:prstGeom prst="rect">
            <a:avLst/>
          </a:prstGeom>
          <a:noFill/>
          <a:ln>
            <a:noFill/>
          </a:ln>
        </p:spPr>
        <p:txBody>
          <a:bodyPr/>
          <a:lstStyle/>
          <a:p>
            <a:pPr>
              <a:lnSpc>
                <a:spcPct val="100000"/>
              </a:lnSpc>
            </a:pPr>
            <a:r>
              <a:rPr lang="en-US" sz="3200" strike="noStrike" dirty="0">
                <a:solidFill>
                  <a:srgbClr val="000000"/>
                </a:solidFill>
                <a:latin typeface="Calibri"/>
              </a:rPr>
              <a:t>Where w(l+1) is the weight matrix in the l+1-th layer .</a:t>
            </a:r>
            <a:endParaRPr dirty="0"/>
          </a:p>
          <a:p>
            <a:pPr>
              <a:lnSpc>
                <a:spcPct val="100000"/>
              </a:lnSpc>
            </a:pPr>
            <a:r>
              <a:rPr lang="en-US" sz="3200" strike="noStrike" dirty="0">
                <a:solidFill>
                  <a:srgbClr val="000000"/>
                </a:solidFill>
                <a:latin typeface="Calibri"/>
              </a:rPr>
              <a:t> δ(l) is the error in the L-</a:t>
            </a:r>
            <a:r>
              <a:rPr lang="en-US" sz="3200" strike="noStrike" dirty="0" err="1">
                <a:solidFill>
                  <a:srgbClr val="000000"/>
                </a:solidFill>
                <a:latin typeface="Calibri"/>
              </a:rPr>
              <a:t>th</a:t>
            </a:r>
            <a:r>
              <a:rPr lang="en-US" sz="3200" strike="noStrike" dirty="0">
                <a:solidFill>
                  <a:srgbClr val="000000"/>
                </a:solidFill>
                <a:latin typeface="Calibri"/>
              </a:rPr>
              <a:t> layer .</a:t>
            </a:r>
            <a:endParaRPr dirty="0"/>
          </a:p>
          <a:p>
            <a:pPr>
              <a:lnSpc>
                <a:spcPct val="100000"/>
              </a:lnSpc>
            </a:pPr>
            <a:r>
              <a:rPr lang="en-US" sz="3200" strike="noStrike" dirty="0">
                <a:solidFill>
                  <a:srgbClr val="000000"/>
                </a:solidFill>
                <a:latin typeface="Calibri"/>
              </a:rPr>
              <a:t>δ(l+1) is the error in the L+1 </a:t>
            </a:r>
            <a:r>
              <a:rPr lang="en-US" sz="3200" strike="noStrike" dirty="0" err="1">
                <a:solidFill>
                  <a:srgbClr val="000000"/>
                </a:solidFill>
                <a:latin typeface="Calibri"/>
              </a:rPr>
              <a:t>th</a:t>
            </a:r>
            <a:r>
              <a:rPr lang="en-US" sz="3200" strike="noStrike" dirty="0">
                <a:solidFill>
                  <a:srgbClr val="000000"/>
                </a:solidFill>
                <a:latin typeface="Calibri"/>
              </a:rPr>
              <a:t> layer .</a:t>
            </a:r>
            <a:endParaRPr dirty="0"/>
          </a:p>
          <a:p>
            <a:pPr>
              <a:lnSpc>
                <a:spcPct val="100000"/>
              </a:lnSpc>
              <a:buFont typeface="Arial"/>
              <a:buChar char="•"/>
            </a:pPr>
            <a:r>
              <a:rPr lang="en-US" sz="3200" strike="noStrike" dirty="0">
                <a:solidFill>
                  <a:srgbClr val="000000"/>
                </a:solidFill>
                <a:latin typeface="Calibri"/>
              </a:rPr>
              <a:t>So in order to find the error in the L-</a:t>
            </a:r>
            <a:r>
              <a:rPr lang="en-US" sz="3200" strike="noStrike" dirty="0" err="1">
                <a:solidFill>
                  <a:srgbClr val="000000"/>
                </a:solidFill>
                <a:latin typeface="Calibri"/>
              </a:rPr>
              <a:t>th</a:t>
            </a:r>
            <a:r>
              <a:rPr lang="en-US" sz="3200" strike="noStrike" dirty="0">
                <a:solidFill>
                  <a:srgbClr val="000000"/>
                </a:solidFill>
                <a:latin typeface="Calibri"/>
              </a:rPr>
              <a:t> layer , we need to first find the error in the L+1th layer.</a:t>
            </a:r>
            <a:endParaRPr dirty="0"/>
          </a:p>
          <a:p>
            <a:pPr>
              <a:lnSpc>
                <a:spcPct val="100000"/>
              </a:lnSpc>
              <a:buFont typeface="Arial"/>
              <a:buChar char="•"/>
            </a:pPr>
            <a:r>
              <a:rPr lang="en-US" sz="3200" strike="noStrike" dirty="0">
                <a:solidFill>
                  <a:srgbClr val="000000"/>
                </a:solidFill>
                <a:latin typeface="Calibri"/>
              </a:rPr>
              <a:t>So we need to back propagate to update the weights in order to minimize the cost function.</a:t>
            </a:r>
            <a:endParaRPr dirty="0"/>
          </a:p>
          <a:p>
            <a:pPr>
              <a:lnSpc>
                <a:spcPct val="100000"/>
              </a:lnSpc>
            </a:pPr>
            <a:r>
              <a:rPr lang="en-US" sz="3200" strike="noStrike" dirty="0">
                <a:solidFill>
                  <a:srgbClr val="000000"/>
                </a:solidFill>
                <a:latin typeface="Calibri"/>
              </a:rPr>
              <a:t>	THIS IS BACK PROPAGATION ALGORITHM.</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762120" y="838080"/>
            <a:ext cx="7772040" cy="3276360"/>
          </a:xfrm>
          <a:prstGeom prst="rect">
            <a:avLst/>
          </a:prstGeom>
          <a:noFill/>
          <a:ln>
            <a:noFill/>
          </a:ln>
        </p:spPr>
        <p:txBody>
          <a:bodyPr anchor="b"/>
          <a:lstStyle/>
          <a:p>
            <a:pPr>
              <a:lnSpc>
                <a:spcPct val="100000"/>
              </a:lnSpc>
            </a:pPr>
            <a:r>
              <a:rPr lang="en-US" sz="4400" strike="noStrike">
                <a:solidFill>
                  <a:srgbClr val="8B8B8B"/>
                </a:solidFill>
                <a:latin typeface="Calibri"/>
              </a:rPr>
              <a:t>LETS MOVE ON TO MATLAB…..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638" y="216898"/>
            <a:ext cx="7772040" cy="1361880"/>
          </a:xfrm>
        </p:spPr>
        <p:txBody>
          <a:bodyPr/>
          <a:lstStyle/>
          <a:p>
            <a:pPr algn="ctr"/>
            <a:r>
              <a:rPr lang="en-IN" dirty="0" smtClean="0">
                <a:solidFill>
                  <a:srgbClr val="FFC000"/>
                </a:solidFill>
              </a:rPr>
              <a:t>TASKS</a:t>
            </a:r>
            <a:endParaRPr lang="en-IN" dirty="0">
              <a:solidFill>
                <a:srgbClr val="FFC000"/>
              </a:solidFill>
            </a:endParaRPr>
          </a:p>
        </p:txBody>
      </p:sp>
      <p:sp>
        <p:nvSpPr>
          <p:cNvPr id="4" name="TextBox 3"/>
          <p:cNvSpPr txBox="1"/>
          <p:nvPr/>
        </p:nvSpPr>
        <p:spPr>
          <a:xfrm>
            <a:off x="1392072" y="1883390"/>
            <a:ext cx="6523629" cy="5632311"/>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solidFill>
                  <a:srgbClr val="FF0000"/>
                </a:solidFill>
              </a:rPr>
              <a:t>TASK 1:</a:t>
            </a:r>
            <a:r>
              <a:rPr lang="en-IN" sz="2400" dirty="0" smtClean="0"/>
              <a:t> </a:t>
            </a:r>
          </a:p>
          <a:p>
            <a:pPr marL="285750" indent="-285750">
              <a:buFont typeface="Arial" panose="020B0604020202020204" pitchFamily="34" charset="0"/>
              <a:buChar char="•"/>
            </a:pPr>
            <a:r>
              <a:rPr lang="en-IN" sz="2400" dirty="0" smtClean="0"/>
              <a:t>CHANGE THE NUMBER OF HIDDEN UNITS </a:t>
            </a:r>
            <a:r>
              <a:rPr lang="en-IN" sz="2400" smtClean="0"/>
              <a:t>FROM </a:t>
            </a:r>
            <a:r>
              <a:rPr lang="en-IN" sz="2400" smtClean="0"/>
              <a:t>300 </a:t>
            </a:r>
            <a:r>
              <a:rPr lang="en-IN" sz="2400" dirty="0" smtClean="0"/>
              <a:t>TO 150</a:t>
            </a:r>
          </a:p>
          <a:p>
            <a:pPr marL="285750" indent="-285750">
              <a:buFont typeface="Arial" panose="020B0604020202020204" pitchFamily="34" charset="0"/>
              <a:buChar char="•"/>
            </a:pPr>
            <a:r>
              <a:rPr lang="en-IN" sz="2400" dirty="0" smtClean="0"/>
              <a:t>WHAT IS THE CLASSIFICATION ACCURACY????</a:t>
            </a:r>
          </a:p>
          <a:p>
            <a:pPr marL="285750" indent="-285750">
              <a:buFont typeface="Arial" panose="020B0604020202020204" pitchFamily="34" charset="0"/>
              <a:buChar char="•"/>
            </a:pPr>
            <a:r>
              <a:rPr lang="en-IN" sz="2400" dirty="0" smtClean="0"/>
              <a:t>CLASSIFICATION ACCURACY IS 90.72%</a:t>
            </a:r>
          </a:p>
          <a:p>
            <a:endParaRPr lang="en-IN" sz="2400" dirty="0" smtClean="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smtClean="0">
                <a:solidFill>
                  <a:srgbClr val="FF0000"/>
                </a:solidFill>
              </a:rPr>
              <a:t>TASK2:</a:t>
            </a:r>
          </a:p>
          <a:p>
            <a:pPr marL="342900" indent="-342900">
              <a:buFont typeface="Arial" panose="020B0604020202020204" pitchFamily="34" charset="0"/>
              <a:buChar char="•"/>
            </a:pPr>
            <a:r>
              <a:rPr lang="en-IN" sz="2400" dirty="0" smtClean="0"/>
              <a:t>CHANGE THE NUMBER OF HIDDEN UNITS TO 400</a:t>
            </a:r>
          </a:p>
          <a:p>
            <a:pPr marL="342900" indent="-342900">
              <a:buFont typeface="Arial" panose="020B0604020202020204" pitchFamily="34" charset="0"/>
              <a:buChar char="•"/>
            </a:pPr>
            <a:r>
              <a:rPr lang="en-IN" sz="2400" dirty="0" smtClean="0"/>
              <a:t>WHAT DO YOU INFER???</a:t>
            </a:r>
          </a:p>
          <a:p>
            <a:pPr marL="342900" indent="-342900">
              <a:buFont typeface="Arial" panose="020B0604020202020204" pitchFamily="34" charset="0"/>
              <a:buChar char="•"/>
            </a:pPr>
            <a:r>
              <a:rPr lang="en-IN" sz="2400" dirty="0" smtClean="0"/>
              <a:t>CLASSIFICATION ACCURACY IS 89.79%</a:t>
            </a:r>
          </a:p>
          <a:p>
            <a:pPr marL="342900" indent="-342900">
              <a:buFont typeface="Arial" panose="020B0604020202020204" pitchFamily="34" charset="0"/>
              <a:buChar char="•"/>
            </a:pPr>
            <a:endParaRPr lang="en-IN" sz="2400" dirty="0" smtClean="0"/>
          </a:p>
          <a:p>
            <a:endParaRPr lang="en-IN" sz="2400" dirty="0"/>
          </a:p>
        </p:txBody>
      </p:sp>
    </p:spTree>
    <p:extLst>
      <p:ext uri="{BB962C8B-B14F-4D97-AF65-F5344CB8AC3E}">
        <p14:creationId xmlns:p14="http://schemas.microsoft.com/office/powerpoint/2010/main" val="3178632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463" y="414682"/>
            <a:ext cx="7773074" cy="1359526"/>
          </a:xfrm>
          <a:prstGeom prst="rect">
            <a:avLst/>
          </a:prstGeom>
        </p:spPr>
      </p:pic>
      <p:sp>
        <p:nvSpPr>
          <p:cNvPr id="5" name="TextBox 4"/>
          <p:cNvSpPr txBox="1"/>
          <p:nvPr/>
        </p:nvSpPr>
        <p:spPr>
          <a:xfrm>
            <a:off x="313898" y="1555844"/>
            <a:ext cx="8602933" cy="6001643"/>
          </a:xfrm>
          <a:prstGeom prst="rect">
            <a:avLst/>
          </a:prstGeom>
          <a:noFill/>
        </p:spPr>
        <p:txBody>
          <a:bodyPr wrap="none" rtlCol="0">
            <a:spAutoFit/>
          </a:bodyPr>
          <a:lstStyle/>
          <a:p>
            <a:pPr marL="285750" indent="-285750">
              <a:buFont typeface="Arial" panose="020B0604020202020204" pitchFamily="34" charset="0"/>
              <a:buChar char="•"/>
            </a:pPr>
            <a:r>
              <a:rPr lang="en-IN" sz="2400" dirty="0" smtClean="0">
                <a:solidFill>
                  <a:srgbClr val="002060"/>
                </a:solidFill>
              </a:rPr>
              <a:t>TASK 3: </a:t>
            </a:r>
          </a:p>
          <a:p>
            <a:pPr marL="285750" indent="-285750">
              <a:buFont typeface="Arial" panose="020B0604020202020204" pitchFamily="34" charset="0"/>
              <a:buChar char="•"/>
            </a:pPr>
            <a:r>
              <a:rPr lang="en-IN" sz="2400" dirty="0" smtClean="0"/>
              <a:t>CHANGE THE NUMBER OF EPOCHS FROM </a:t>
            </a:r>
          </a:p>
          <a:p>
            <a:r>
              <a:rPr lang="en-IN" sz="2400" dirty="0" smtClean="0"/>
              <a:t>15000 TO 1500(for batch size of 100)</a:t>
            </a:r>
          </a:p>
          <a:p>
            <a:pPr marL="285750" indent="-285750">
              <a:buFont typeface="Arial" panose="020B0604020202020204" pitchFamily="34" charset="0"/>
              <a:buChar char="•"/>
            </a:pPr>
            <a:r>
              <a:rPr lang="en-IN" sz="2400" dirty="0" smtClean="0"/>
              <a:t>WHAT IS THE CLASSIFICATION ACCURACY????</a:t>
            </a:r>
          </a:p>
          <a:p>
            <a:pPr marL="285750" indent="-285750">
              <a:buFont typeface="Arial" panose="020B0604020202020204" pitchFamily="34" charset="0"/>
              <a:buChar char="•"/>
            </a:pPr>
            <a:r>
              <a:rPr lang="en-IN" sz="2400" dirty="0" smtClean="0"/>
              <a:t>CLASSIFICATION ACCURACY IS 11.35%</a:t>
            </a:r>
          </a:p>
          <a:p>
            <a:pPr marL="285750" indent="-285750">
              <a:buFont typeface="Arial" panose="020B0604020202020204" pitchFamily="34" charset="0"/>
              <a:buChar char="•"/>
            </a:pPr>
            <a:r>
              <a:rPr lang="en-IN" sz="2400" dirty="0" smtClean="0"/>
              <a:t>NOW YOU KNOW THE IMPORTANCE OF EPOCHS</a:t>
            </a:r>
          </a:p>
          <a:p>
            <a:pPr marL="285750" indent="-285750">
              <a:buFont typeface="Arial" panose="020B0604020202020204" pitchFamily="34" charset="0"/>
              <a:buChar char="•"/>
            </a:pPr>
            <a:endParaRPr lang="en-IN" sz="2400" dirty="0" smtClean="0"/>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smtClean="0">
                <a:solidFill>
                  <a:srgbClr val="002060"/>
                </a:solidFill>
              </a:rPr>
              <a:t>TASK4:</a:t>
            </a:r>
          </a:p>
          <a:p>
            <a:pPr marL="342900" indent="-342900">
              <a:buFont typeface="Arial" panose="020B0604020202020204" pitchFamily="34" charset="0"/>
              <a:buChar char="•"/>
            </a:pPr>
            <a:r>
              <a:rPr lang="en-IN" sz="2400" dirty="0" smtClean="0"/>
              <a:t>CHANGE THE NUMBER OF EPOCHS TO </a:t>
            </a:r>
            <a:r>
              <a:rPr lang="en-IN" sz="2400" dirty="0" smtClean="0"/>
              <a:t>50000(for batch</a:t>
            </a:r>
          </a:p>
          <a:p>
            <a:r>
              <a:rPr lang="en-IN" sz="2400" dirty="0" smtClean="0"/>
              <a:t>  size of 100)</a:t>
            </a:r>
            <a:endParaRPr lang="en-IN" sz="2400" dirty="0" smtClean="0"/>
          </a:p>
          <a:p>
            <a:pPr marL="342900" indent="-342900">
              <a:buFont typeface="Arial" panose="020B0604020202020204" pitchFamily="34" charset="0"/>
              <a:buChar char="•"/>
            </a:pPr>
            <a:r>
              <a:rPr lang="en-IN" sz="2400" dirty="0" smtClean="0"/>
              <a:t>WHAT DO YOU INFER???</a:t>
            </a:r>
          </a:p>
          <a:p>
            <a:pPr marL="342900" indent="-342900">
              <a:buFont typeface="Arial" panose="020B0604020202020204" pitchFamily="34" charset="0"/>
              <a:buChar char="•"/>
            </a:pPr>
            <a:r>
              <a:rPr lang="en-IN" sz="2400" dirty="0" smtClean="0"/>
              <a:t>CLASSIFICATION ACCURACY IS 93.9%</a:t>
            </a:r>
          </a:p>
          <a:p>
            <a:pPr marL="342900" indent="-342900">
              <a:buFont typeface="Arial" panose="020B0604020202020204" pitchFamily="34" charset="0"/>
              <a:buChar char="•"/>
            </a:pPr>
            <a:endParaRPr lang="en-IN" sz="2400" dirty="0" smtClean="0"/>
          </a:p>
          <a:p>
            <a:endParaRPr lang="en-IN" sz="2400" dirty="0" smtClean="0"/>
          </a:p>
          <a:p>
            <a:endParaRPr lang="en-IN" sz="2400" dirty="0"/>
          </a:p>
        </p:txBody>
      </p:sp>
    </p:spTree>
    <p:extLst>
      <p:ext uri="{BB962C8B-B14F-4D97-AF65-F5344CB8AC3E}">
        <p14:creationId xmlns:p14="http://schemas.microsoft.com/office/powerpoint/2010/main" val="1210563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463" y="414682"/>
            <a:ext cx="7773074" cy="1359526"/>
          </a:xfrm>
          <a:prstGeom prst="rect">
            <a:avLst/>
          </a:prstGeom>
        </p:spPr>
      </p:pic>
      <p:sp>
        <p:nvSpPr>
          <p:cNvPr id="3" name="TextBox 2"/>
          <p:cNvSpPr txBox="1"/>
          <p:nvPr/>
        </p:nvSpPr>
        <p:spPr>
          <a:xfrm>
            <a:off x="1733267" y="1351128"/>
            <a:ext cx="5418161" cy="5632311"/>
          </a:xfrm>
          <a:prstGeom prst="rect">
            <a:avLst/>
          </a:prstGeom>
          <a:noFill/>
        </p:spPr>
        <p:txBody>
          <a:bodyPr wrap="square" rtlCol="0">
            <a:spAutoFit/>
          </a:bodyPr>
          <a:lstStyle/>
          <a:p>
            <a:pPr marL="285750" indent="-285750">
              <a:buFont typeface="Courier New" panose="02070309020205020404" pitchFamily="49" charset="0"/>
              <a:buChar char="o"/>
            </a:pPr>
            <a:r>
              <a:rPr lang="en-IN" sz="2400" dirty="0" smtClean="0">
                <a:solidFill>
                  <a:srgbClr val="7030A0"/>
                </a:solidFill>
              </a:rPr>
              <a:t>FINAL TASK:</a:t>
            </a:r>
          </a:p>
          <a:p>
            <a:pPr marL="285750" indent="-285750">
              <a:buFont typeface="Courier New" panose="02070309020205020404" pitchFamily="49" charset="0"/>
              <a:buChar char="o"/>
            </a:pPr>
            <a:endParaRPr lang="en-IN" sz="2400" dirty="0"/>
          </a:p>
          <a:p>
            <a:pPr marL="285750" indent="-285750">
              <a:buFont typeface="Courier New" panose="02070309020205020404" pitchFamily="49" charset="0"/>
              <a:buChar char="o"/>
            </a:pPr>
            <a:r>
              <a:rPr lang="en-IN" sz="2400" dirty="0" smtClean="0"/>
              <a:t>CHANGE THE BATCH SIZE TO 50 AND EPOCHS TO 50000</a:t>
            </a:r>
          </a:p>
          <a:p>
            <a:pPr marL="285750" indent="-285750">
              <a:buFont typeface="Courier New" panose="02070309020205020404" pitchFamily="49" charset="0"/>
              <a:buChar char="o"/>
            </a:pPr>
            <a:endParaRPr lang="en-IN" sz="2400" dirty="0"/>
          </a:p>
          <a:p>
            <a:pPr marL="285750" indent="-285750">
              <a:buFont typeface="Courier New" panose="02070309020205020404" pitchFamily="49" charset="0"/>
              <a:buChar char="o"/>
            </a:pPr>
            <a:endParaRPr lang="en-IN" sz="2400" dirty="0" smtClean="0"/>
          </a:p>
          <a:p>
            <a:pPr marL="285750" indent="-285750">
              <a:buFont typeface="Courier New" panose="02070309020205020404" pitchFamily="49" charset="0"/>
              <a:buChar char="o"/>
            </a:pPr>
            <a:r>
              <a:rPr lang="en-IN" sz="2400" dirty="0" smtClean="0"/>
              <a:t>WHAT IS THE CLASSIFICATION ACCURACY???</a:t>
            </a:r>
          </a:p>
          <a:p>
            <a:pPr marL="285750" indent="-285750">
              <a:buFont typeface="Courier New" panose="02070309020205020404" pitchFamily="49" charset="0"/>
              <a:buChar char="o"/>
            </a:pPr>
            <a:endParaRPr lang="en-IN" sz="2400" dirty="0"/>
          </a:p>
          <a:p>
            <a:pPr marL="285750" indent="-285750">
              <a:buFont typeface="Courier New" panose="02070309020205020404" pitchFamily="49" charset="0"/>
              <a:buChar char="o"/>
            </a:pPr>
            <a:r>
              <a:rPr lang="en-IN" sz="2400" dirty="0" smtClean="0"/>
              <a:t>WE GET </a:t>
            </a:r>
            <a:r>
              <a:rPr lang="en-IN" sz="2400" dirty="0" smtClean="0">
                <a:solidFill>
                  <a:srgbClr val="00B0F0"/>
                </a:solidFill>
              </a:rPr>
              <a:t>94.13%</a:t>
            </a:r>
            <a:r>
              <a:rPr lang="en-IN" sz="2400" dirty="0" smtClean="0"/>
              <a:t>!!!!!!!!!!!</a:t>
            </a:r>
          </a:p>
          <a:p>
            <a:pPr marL="285750" indent="-285750">
              <a:buFont typeface="Courier New" panose="02070309020205020404" pitchFamily="49" charset="0"/>
              <a:buChar char="o"/>
            </a:pPr>
            <a:endParaRPr lang="en-IN" sz="2400" dirty="0"/>
          </a:p>
          <a:p>
            <a:pPr marL="285750" indent="-285750">
              <a:buFont typeface="Courier New" panose="02070309020205020404" pitchFamily="49" charset="0"/>
              <a:buChar char="o"/>
            </a:pPr>
            <a:r>
              <a:rPr lang="en-IN" sz="2400" dirty="0" smtClean="0"/>
              <a:t>IS THIS THE MAXIMUM ACCURACY THAT CAN BE OBTAINED???</a:t>
            </a:r>
          </a:p>
          <a:p>
            <a:pPr marL="285750" indent="-285750">
              <a:buFont typeface="Courier New" panose="02070309020205020404" pitchFamily="49" charset="0"/>
              <a:buChar char="o"/>
            </a:pPr>
            <a:endParaRPr lang="en-IN" sz="2400" dirty="0"/>
          </a:p>
        </p:txBody>
      </p:sp>
    </p:spTree>
    <p:extLst>
      <p:ext uri="{BB962C8B-B14F-4D97-AF65-F5344CB8AC3E}">
        <p14:creationId xmlns:p14="http://schemas.microsoft.com/office/powerpoint/2010/main" val="768501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6346" y="1555845"/>
            <a:ext cx="4899546"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latin typeface="Baskerville Old Face" panose="02020602080505020303" pitchFamily="18" charset="0"/>
              </a:rPr>
              <a:t>TRY TO </a:t>
            </a:r>
            <a:r>
              <a:rPr lang="en-IN" sz="2400" dirty="0" smtClean="0">
                <a:latin typeface="Baskerville Old Face" panose="02020602080505020303" pitchFamily="18" charset="0"/>
              </a:rPr>
              <a:t>CHANGE</a:t>
            </a:r>
          </a:p>
          <a:p>
            <a:r>
              <a:rPr lang="en-IN" sz="2400" dirty="0" smtClean="0">
                <a:latin typeface="Baskerville Old Face" panose="02020602080505020303" pitchFamily="18" charset="0"/>
              </a:rPr>
              <a:t>  </a:t>
            </a:r>
            <a:endParaRPr lang="en-IN" sz="2400" dirty="0" smtClean="0">
              <a:latin typeface="Baskerville Old Face" panose="02020602080505020303" pitchFamily="18" charset="0"/>
            </a:endParaRPr>
          </a:p>
          <a:p>
            <a:pPr marL="285750" indent="-285750">
              <a:buFont typeface="Arial" panose="020B0604020202020204" pitchFamily="34" charset="0"/>
              <a:buChar char="•"/>
            </a:pPr>
            <a:r>
              <a:rPr lang="en-IN" sz="2400" dirty="0" smtClean="0">
                <a:latin typeface="Baskerville Old Face" panose="02020602080505020303" pitchFamily="18" charset="0"/>
              </a:rPr>
              <a:t>LEARNING </a:t>
            </a:r>
            <a:r>
              <a:rPr lang="en-IN" sz="2400" dirty="0" smtClean="0">
                <a:latin typeface="Baskerville Old Face" panose="02020602080505020303" pitchFamily="18" charset="0"/>
              </a:rPr>
              <a:t>RATE</a:t>
            </a:r>
          </a:p>
          <a:p>
            <a:pPr marL="285750" indent="-285750">
              <a:buFont typeface="Arial" panose="020B0604020202020204" pitchFamily="34" charset="0"/>
              <a:buChar char="•"/>
            </a:pPr>
            <a:endParaRPr lang="en-IN" sz="2400" dirty="0" smtClean="0">
              <a:latin typeface="Baskerville Old Face" panose="02020602080505020303" pitchFamily="18" charset="0"/>
            </a:endParaRPr>
          </a:p>
          <a:p>
            <a:pPr marL="285750" indent="-285750">
              <a:buFont typeface="Arial" panose="020B0604020202020204" pitchFamily="34" charset="0"/>
              <a:buChar char="•"/>
            </a:pPr>
            <a:r>
              <a:rPr lang="en-IN" sz="2400" dirty="0" smtClean="0">
                <a:latin typeface="Baskerville Old Face" panose="02020602080505020303" pitchFamily="18" charset="0"/>
              </a:rPr>
              <a:t>NUMBER OF HIDDEN </a:t>
            </a:r>
            <a:r>
              <a:rPr lang="en-IN" sz="2400" dirty="0" smtClean="0">
                <a:latin typeface="Baskerville Old Face" panose="02020602080505020303" pitchFamily="18" charset="0"/>
              </a:rPr>
              <a:t>UNITS</a:t>
            </a:r>
          </a:p>
          <a:p>
            <a:pPr marL="285750" indent="-285750">
              <a:buFont typeface="Arial" panose="020B0604020202020204" pitchFamily="34" charset="0"/>
              <a:buChar char="•"/>
            </a:pPr>
            <a:endParaRPr lang="en-IN" sz="2400" dirty="0" smtClean="0">
              <a:latin typeface="Baskerville Old Face" panose="02020602080505020303" pitchFamily="18" charset="0"/>
            </a:endParaRPr>
          </a:p>
          <a:p>
            <a:pPr marL="285750" indent="-285750">
              <a:buFont typeface="Arial" panose="020B0604020202020204" pitchFamily="34" charset="0"/>
              <a:buChar char="•"/>
            </a:pPr>
            <a:r>
              <a:rPr lang="en-IN" sz="2400" dirty="0" smtClean="0">
                <a:latin typeface="Baskerville Old Face" panose="02020602080505020303" pitchFamily="18" charset="0"/>
              </a:rPr>
              <a:t>BATCH </a:t>
            </a:r>
            <a:r>
              <a:rPr lang="en-IN" sz="2400" dirty="0" smtClean="0">
                <a:latin typeface="Baskerville Old Face" panose="02020602080505020303" pitchFamily="18" charset="0"/>
              </a:rPr>
              <a:t>SIZE</a:t>
            </a:r>
          </a:p>
          <a:p>
            <a:pPr marL="285750" indent="-285750">
              <a:buFont typeface="Arial" panose="020B0604020202020204" pitchFamily="34" charset="0"/>
              <a:buChar char="•"/>
            </a:pPr>
            <a:r>
              <a:rPr lang="en-IN" sz="2400" dirty="0" smtClean="0">
                <a:latin typeface="Baskerville Old Face" panose="02020602080505020303" pitchFamily="18" charset="0"/>
              </a:rPr>
              <a:t> </a:t>
            </a:r>
            <a:endParaRPr lang="en-IN" sz="2400" dirty="0" smtClean="0">
              <a:latin typeface="Baskerville Old Face" panose="02020602080505020303" pitchFamily="18" charset="0"/>
            </a:endParaRPr>
          </a:p>
          <a:p>
            <a:pPr marL="285750" indent="-285750">
              <a:buFont typeface="Arial" panose="020B0604020202020204" pitchFamily="34" charset="0"/>
              <a:buChar char="•"/>
            </a:pPr>
            <a:r>
              <a:rPr lang="en-IN" sz="2400" dirty="0" smtClean="0">
                <a:latin typeface="Baskerville Old Face" panose="02020602080505020303" pitchFamily="18" charset="0"/>
              </a:rPr>
              <a:t>EPOCHS </a:t>
            </a:r>
          </a:p>
          <a:p>
            <a:r>
              <a:rPr lang="en-IN" sz="2400" dirty="0">
                <a:latin typeface="Baskerville Old Face" panose="02020602080505020303" pitchFamily="18" charset="0"/>
              </a:rPr>
              <a:t> </a:t>
            </a:r>
            <a:r>
              <a:rPr lang="en-IN" sz="2400" dirty="0" smtClean="0">
                <a:latin typeface="Baskerville Old Face" panose="02020602080505020303" pitchFamily="18" charset="0"/>
              </a:rPr>
              <a:t> </a:t>
            </a:r>
          </a:p>
          <a:p>
            <a:r>
              <a:rPr lang="en-IN" sz="2400" dirty="0" smtClean="0">
                <a:latin typeface="Baskerville Old Face" panose="02020602080505020303" pitchFamily="18" charset="0"/>
              </a:rPr>
              <a:t>TO </a:t>
            </a:r>
            <a:r>
              <a:rPr lang="en-IN" sz="2400" dirty="0" smtClean="0">
                <a:latin typeface="Baskerville Old Face" panose="02020602080505020303" pitchFamily="18" charset="0"/>
              </a:rPr>
              <a:t>GET THE MAXIMUM	 ACCURACY?</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394816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icture 2"/>
          <p:cNvPicPr/>
          <p:nvPr/>
        </p:nvPicPr>
        <p:blipFill>
          <a:blip r:embed="rId2"/>
          <a:stretch/>
        </p:blipFill>
        <p:spPr>
          <a:xfrm>
            <a:off x="710640" y="533520"/>
            <a:ext cx="7594920" cy="5688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457200" y="1066680"/>
            <a:ext cx="8229240" cy="4647960"/>
          </a:xfrm>
          <a:prstGeom prst="rect">
            <a:avLst/>
          </a:prstGeom>
          <a:noFill/>
          <a:ln>
            <a:noFill/>
          </a:ln>
        </p:spPr>
        <p:txBody>
          <a:bodyPr/>
          <a:lstStyle/>
          <a:p>
            <a:pPr>
              <a:lnSpc>
                <a:spcPct val="100000"/>
              </a:lnSpc>
            </a:pPr>
            <a:r>
              <a:rPr lang="en-US" sz="3200" strike="noStrike">
                <a:solidFill>
                  <a:srgbClr val="000000"/>
                </a:solidFill>
                <a:latin typeface="Calibri"/>
              </a:rPr>
              <a:t>	</a:t>
            </a:r>
            <a:r>
              <a:rPr lang="en-US" sz="4800" strike="noStrike">
                <a:solidFill>
                  <a:srgbClr val="000000"/>
                </a:solidFill>
                <a:latin typeface="Calibri"/>
              </a:rPr>
              <a:t>HUMAN BRAIN – PRIMARY VISUAL CORTEX-CONTAINS 140 MILLION NEURON – SUPERCOMPUTER – TUNED BY EVOLUION OVER MILLIONS OF YEARS!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Picture 2"/>
          <p:cNvPicPr/>
          <p:nvPr/>
        </p:nvPicPr>
        <p:blipFill>
          <a:blip r:embed="rId2"/>
          <a:stretch/>
        </p:blipFill>
        <p:spPr>
          <a:xfrm>
            <a:off x="609480" y="914400"/>
            <a:ext cx="7731360" cy="4818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304920"/>
            <a:ext cx="8229240" cy="5820840"/>
          </a:xfrm>
          <a:prstGeom prst="rect">
            <a:avLst/>
          </a:prstGeom>
          <a:noFill/>
          <a:ln>
            <a:noFill/>
          </a:ln>
        </p:spPr>
        <p:txBody>
          <a:bodyPr/>
          <a:lstStyle/>
          <a:p>
            <a:pPr>
              <a:lnSpc>
                <a:spcPct val="100000"/>
              </a:lnSpc>
            </a:pPr>
            <a:endParaRPr/>
          </a:p>
          <a:p>
            <a:pPr>
              <a:lnSpc>
                <a:spcPct val="100000"/>
              </a:lnSpc>
              <a:buFont typeface="Arial"/>
              <a:buChar char="•"/>
            </a:pPr>
            <a:r>
              <a:rPr lang="en-US" sz="3200" strike="noStrike">
                <a:solidFill>
                  <a:srgbClr val="000000"/>
                </a:solidFill>
                <a:latin typeface="Calibri"/>
              </a:rPr>
              <a:t>ITS YOUR B’DAY AND  YOUR CHILDHOOD FRIEND WHO YOU HAVE NOT SEEN IN YEARS SUDDENLY APPRERS BEFORE YOU SHOUTING “SURPRISE !!!!HAPPY BDAY MACHAAAA!!! “</a:t>
            </a:r>
            <a:endParaRPr/>
          </a:p>
          <a:p>
            <a:pPr>
              <a:lnSpc>
                <a:spcPct val="100000"/>
              </a:lnSpc>
            </a:pPr>
            <a:r>
              <a:rPr lang="en-US" sz="3200" strike="noStrike">
                <a:solidFill>
                  <a:srgbClr val="000000"/>
                </a:solidFill>
                <a:latin typeface="Calibri"/>
              </a:rPr>
              <a:t>  	WILL YOU ASK “ DUDE WHO ARE YOU ? ” </a:t>
            </a:r>
            <a:endParaRPr/>
          </a:p>
          <a:p>
            <a:pPr>
              <a:lnSpc>
                <a:spcPct val="100000"/>
              </a:lnSpc>
            </a:pPr>
            <a:endParaRPr/>
          </a:p>
          <a:p>
            <a:pPr>
              <a:lnSpc>
                <a:spcPct val="100000"/>
              </a:lnSpc>
            </a:pPr>
            <a:r>
              <a:rPr lang="en-US" sz="3200" strike="noStrike">
                <a:solidFill>
                  <a:srgbClr val="000000"/>
                </a:solidFill>
                <a:latin typeface="Calibri"/>
              </a:rPr>
              <a:t> OR WILL YOU TELL “MACHAAA!!! THANKS DA” </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457200" y="274680"/>
            <a:ext cx="8229240" cy="1706040"/>
          </a:xfrm>
          <a:prstGeom prst="rect">
            <a:avLst/>
          </a:prstGeom>
          <a:noFill/>
          <a:ln>
            <a:noFill/>
          </a:ln>
        </p:spPr>
        <p:txBody>
          <a:bodyPr anchor="ctr"/>
          <a:lstStyle/>
          <a:p>
            <a:pPr algn="ctr">
              <a:lnSpc>
                <a:spcPct val="100000"/>
              </a:lnSpc>
            </a:pPr>
            <a:r>
              <a:rPr lang="en-US" sz="4400" strike="noStrike">
                <a:solidFill>
                  <a:srgbClr val="000000"/>
                </a:solidFill>
                <a:latin typeface="Calibri"/>
              </a:rPr>
              <a:t>HOW IS OUR BRAIN ABLE TO DO THAT? 
</a:t>
            </a:r>
            <a:endParaRPr/>
          </a:p>
        </p:txBody>
      </p:sp>
      <p:pic>
        <p:nvPicPr>
          <p:cNvPr id="206" name="Content Placeholder 3"/>
          <p:cNvPicPr/>
          <p:nvPr/>
        </p:nvPicPr>
        <p:blipFill>
          <a:blip r:embed="rId2"/>
          <a:stretch/>
        </p:blipFill>
        <p:spPr>
          <a:xfrm>
            <a:off x="1523880" y="1600200"/>
            <a:ext cx="6324120" cy="4958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strike="noStrike">
                <a:solidFill>
                  <a:srgbClr val="000000"/>
                </a:solidFill>
                <a:latin typeface="Calibri"/>
              </a:rPr>
              <a:t>ANS IS NEUROOOONNNN!!!!
(</a:t>
            </a:r>
            <a:r>
              <a:rPr lang="en-US" sz="3600" strike="noStrike">
                <a:solidFill>
                  <a:srgbClr val="000000"/>
                </a:solidFill>
                <a:latin typeface="Calibri"/>
              </a:rPr>
              <a:t>DON’T TELL ABOUT WEIGHTS AND BIAS NOW </a:t>
            </a:r>
            <a:r>
              <a:rPr lang="en-US" sz="4400" strike="noStrike">
                <a:solidFill>
                  <a:srgbClr val="000000"/>
                </a:solidFill>
                <a:latin typeface="Calibri"/>
              </a:rPr>
              <a:t>)</a:t>
            </a:r>
            <a:endParaRPr/>
          </a:p>
        </p:txBody>
      </p:sp>
      <p:pic>
        <p:nvPicPr>
          <p:cNvPr id="208" name="Content Placeholder 3"/>
          <p:cNvPicPr/>
          <p:nvPr/>
        </p:nvPicPr>
        <p:blipFill>
          <a:blip r:embed="rId2"/>
          <a:stretch/>
        </p:blipFill>
        <p:spPr>
          <a:xfrm>
            <a:off x="531000" y="1600200"/>
            <a:ext cx="8164080" cy="4571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982</Words>
  <Application>Microsoft Office PowerPoint</Application>
  <PresentationFormat>On-screen Show (4:3)</PresentationFormat>
  <Paragraphs>159</Paragraphs>
  <Slides>38</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38</vt:i4>
      </vt:variant>
    </vt:vector>
  </HeadingPairs>
  <TitlesOfParts>
    <vt:vector size="50" baseType="lpstr">
      <vt:lpstr>Arial</vt:lpstr>
      <vt:lpstr>Baskerville Old Face</vt:lpstr>
      <vt:lpstr>Calibri</vt:lpstr>
      <vt:lpstr>Courier New</vt:lpstr>
      <vt:lpstr>DejaVu Sans</vt:lpstr>
      <vt:lpstr>StarSymbol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Sangeethkumar I</cp:lastModifiedBy>
  <cp:revision>11</cp:revision>
  <dcterms:modified xsi:type="dcterms:W3CDTF">2016-02-06T03:53:03Z</dcterms:modified>
</cp:coreProperties>
</file>