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1000" y="2400300"/>
            <a:ext cx="10518182" cy="674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TITLE :   AI bot with Voice Assistant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NAME:  AI-VERSE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MEMBERS:                                  USN: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Yogesh Gowda A                           1BM23IS292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Vivek Aditya Bhargava 		  1BM23IS289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Vikas Gowda A                               1BM23IS282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Suchith N                                        1BM23IS256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52998" y="322670"/>
            <a:ext cx="6367601" cy="174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z="502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- VERSE 2025</a:t>
            </a:r>
          </a:p>
          <a:p>
            <a:pPr algn="ctr">
              <a:lnSpc>
                <a:spcPts val="7039"/>
              </a:lnSpc>
              <a:spcBef>
                <a:spcPct val="0"/>
              </a:spcBef>
            </a:pPr>
            <a:endParaRPr lang="en-US" sz="5028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3850C-7FF9-47E3-9386-E70C42E74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07036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95700" y="222354"/>
            <a:ext cx="10896600" cy="210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NIVA– Natural Interactive Voice Assistant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71800" y="2810813"/>
            <a:ext cx="12713255" cy="736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NIVA is a multilingual AI voice assistant designed to empower rural communities by providing easy access and technology.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Its key features include: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Simplified Information Access: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Helps users understand topics like healthcare, government schemes, weather updates, and basic technology usage.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Voice-Based Interaction: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Tailored for non-tech-savvy users, Alex Shield communicates through natural, conversational speech.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Local Language Support: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Operates in multiple regional languages, ensuring inclusivity for rural populations.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45D46-B6C2-00E9-9469-FB82852EE9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88036" y="666750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39831" y="442506"/>
            <a:ext cx="860833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APPROACH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6ED7-9AF2-6BC2-779D-FC43A5D92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CB3EB-4120-C88A-EBAD-AFE8FBDE7E85}"/>
              </a:ext>
            </a:extLst>
          </p:cNvPr>
          <p:cNvSpPr txBox="1"/>
          <p:nvPr/>
        </p:nvSpPr>
        <p:spPr>
          <a:xfrm>
            <a:off x="2819400" y="1714500"/>
            <a:ext cx="12713255" cy="735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User-Centric Design: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Simple, Intuitive Interface: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The chatbot interface is optimized for accessibility, featuring a voice-based input and response system tailored for rural users.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Multilingual Support: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Enables seamless interaction in local languages.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UI Demonstration: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Voice-Activated Interaction: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 clean, minimalistic UI with a central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“Ask NIVA"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button for easy voice query input.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Response Display: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Real-time recognition of user queries, followed by AI-generated audio and text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Audio Playback Option: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Allows users to replay the response for better understanding.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AI-Powered Engine: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Speech-to-Text and Text-to-Speech Modules: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Robust, multilingual voice recognition and synthesis.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Information Retrieval System: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Provides accurate and contextually relevant responses to user queries.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9941" y="363070"/>
            <a:ext cx="9765863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FEASIBILITY AND VIABILITY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702B8-1723-07F1-B444-38E975BE4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97248-8239-52AF-3AD1-7A50B9C32E0E}"/>
              </a:ext>
            </a:extLst>
          </p:cNvPr>
          <p:cNvSpPr txBox="1"/>
          <p:nvPr/>
        </p:nvSpPr>
        <p:spPr>
          <a:xfrm>
            <a:off x="2787372" y="1714500"/>
            <a:ext cx="12713255" cy="652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Technical Feasibility: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Lightweight Design: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Alex Shield is optimized to work on affordable, low-resource devices such as basic smartphones.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Reliable Voice Recognition: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Uses robust speech-to-text and text-to-speech frameworks compatible with multiple regional languages.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Scalable Architecture: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Easily expandable to include more languages, knowledge areas, or integration with local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Economic Viability: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Affordable Deployment: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Developed using cost-efficient, open-source technologies, making it viable for large-scale deployment in rural areas.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Low Maintenance: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Regular updates and knowledge additions can be performed remotely, minimizing operational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Shared Access Model: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Can be deployed in community centers to serve entire villages cost-effectively.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83236" y="689487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0105" y="204197"/>
            <a:ext cx="876300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IMPACTS AND BENEFITS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4A886-5B48-3B5E-92E0-A7F8CF2FC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68653-CD53-1CA7-BE35-7BF1CB1C5D6F}"/>
              </a:ext>
            </a:extLst>
          </p:cNvPr>
          <p:cNvSpPr txBox="1"/>
          <p:nvPr/>
        </p:nvSpPr>
        <p:spPr>
          <a:xfrm>
            <a:off x="2787372" y="1714500"/>
            <a:ext cx="12713255" cy="738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Empowering Rural Communities: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Enables users to access critical information about farming, healthcare, and education in a convenient, voice-based manner.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Bridging the Digital Divide: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Makes technology accessible to people unfamiliar with smartphones or computers by offering a natural and intuitive interface.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Inclusive Growth: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Promotes socio-economic development by spreading awareness of government initiatives and improving access to essential services.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Cultural Relevance: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By supporting local languages, Alex Shield ensures inclusivity and adaptability to regional contexts, enhancing adoption and usability.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280A8-ACF2-8902-A10D-59D65E465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5041-457D-E735-286E-522D7121D138}"/>
              </a:ext>
            </a:extLst>
          </p:cNvPr>
          <p:cNvSpPr txBox="1"/>
          <p:nvPr/>
        </p:nvSpPr>
        <p:spPr>
          <a:xfrm>
            <a:off x="7929154" y="56496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582E-893E-84A8-1E38-23049027A57B}"/>
              </a:ext>
            </a:extLst>
          </p:cNvPr>
          <p:cNvSpPr txBox="1"/>
          <p:nvPr/>
        </p:nvSpPr>
        <p:spPr>
          <a:xfrm>
            <a:off x="2971800" y="3390900"/>
            <a:ext cx="132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GIT HUB REPO LINK : https://github.com/VIKAS-82/NIVA_CHATBOT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473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</vt:lpstr>
      <vt:lpstr>DM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Brown Illustration Business Report Presentation</dc:title>
  <cp:lastModifiedBy>VIKAS GOWDA A</cp:lastModifiedBy>
  <cp:revision>11</cp:revision>
  <dcterms:created xsi:type="dcterms:W3CDTF">2006-08-16T00:00:00Z</dcterms:created>
  <dcterms:modified xsi:type="dcterms:W3CDTF">2025-03-22T02:40:04Z</dcterms:modified>
  <dc:identifier>DAGiVI1rcE4</dc:identifier>
</cp:coreProperties>
</file>