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0"/>
  </p:notesMasterIdLst>
  <p:sldIdLst>
    <p:sldId id="256" r:id="rId2"/>
    <p:sldId id="264" r:id="rId3"/>
    <p:sldId id="265" r:id="rId4"/>
    <p:sldId id="266" r:id="rId5"/>
    <p:sldId id="267" r:id="rId6"/>
    <p:sldId id="295" r:id="rId7"/>
    <p:sldId id="299" r:id="rId8"/>
    <p:sldId id="297" r:id="rId9"/>
    <p:sldId id="300" r:id="rId10"/>
    <p:sldId id="258" r:id="rId11"/>
    <p:sldId id="269" r:id="rId12"/>
    <p:sldId id="261" r:id="rId13"/>
    <p:sldId id="270" r:id="rId14"/>
    <p:sldId id="263" r:id="rId15"/>
    <p:sldId id="292" r:id="rId16"/>
    <p:sldId id="272" r:id="rId17"/>
    <p:sldId id="273" r:id="rId18"/>
    <p:sldId id="276" r:id="rId19"/>
    <p:sldId id="275" r:id="rId20"/>
    <p:sldId id="277" r:id="rId21"/>
    <p:sldId id="278" r:id="rId22"/>
    <p:sldId id="287" r:id="rId23"/>
    <p:sldId id="288" r:id="rId24"/>
    <p:sldId id="289" r:id="rId25"/>
    <p:sldId id="290" r:id="rId26"/>
    <p:sldId id="291" r:id="rId27"/>
    <p:sldId id="286"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37C38-769F-40B6-8A58-0A4B51DE2039}" type="doc">
      <dgm:prSet loTypeId="urn:microsoft.com/office/officeart/2005/8/layout/process1" loCatId="process" qsTypeId="urn:microsoft.com/office/officeart/2005/8/quickstyle/simple1" qsCatId="simple" csTypeId="urn:microsoft.com/office/officeart/2005/8/colors/accent1_2" csCatId="accent1" phldr="1"/>
      <dgm:spPr/>
    </dgm:pt>
    <dgm:pt modelId="{9DD43A87-717B-4949-B278-643D2079A239}">
      <dgm:prSet phldrT="[Text]"/>
      <dgm:spPr/>
      <dgm:t>
        <a:bodyPr/>
        <a:lstStyle/>
        <a:p>
          <a:r>
            <a:rPr lang="en-US" dirty="0"/>
            <a:t>Gathering of the required sensors</a:t>
          </a:r>
        </a:p>
      </dgm:t>
    </dgm:pt>
    <dgm:pt modelId="{8B174B03-595B-4B97-896A-9B22DD106C19}" type="parTrans" cxnId="{D239C7FA-11BB-4396-9A64-D722DF497EAA}">
      <dgm:prSet/>
      <dgm:spPr/>
      <dgm:t>
        <a:bodyPr/>
        <a:lstStyle/>
        <a:p>
          <a:endParaRPr lang="en-US"/>
        </a:p>
      </dgm:t>
    </dgm:pt>
    <dgm:pt modelId="{3926B98A-5DEB-4CE5-90A1-B5DB30A75074}" type="sibTrans" cxnId="{D239C7FA-11BB-4396-9A64-D722DF497EAA}">
      <dgm:prSet/>
      <dgm:spPr/>
      <dgm:t>
        <a:bodyPr/>
        <a:lstStyle/>
        <a:p>
          <a:endParaRPr lang="en-US"/>
        </a:p>
      </dgm:t>
    </dgm:pt>
    <dgm:pt modelId="{F8A3BC1D-CCB1-4717-A881-B3C22B8650E8}">
      <dgm:prSet phldrT="[Text]"/>
      <dgm:spPr/>
      <dgm:t>
        <a:bodyPr/>
        <a:lstStyle/>
        <a:p>
          <a:r>
            <a:rPr lang="en-US" dirty="0"/>
            <a:t>Collection of data from the sensor</a:t>
          </a:r>
        </a:p>
      </dgm:t>
    </dgm:pt>
    <dgm:pt modelId="{22099C72-80BB-4084-BC4B-7C8A556D37D1}" type="parTrans" cxnId="{7E00B53E-E22A-42FC-A183-0B121CA816EB}">
      <dgm:prSet/>
      <dgm:spPr/>
      <dgm:t>
        <a:bodyPr/>
        <a:lstStyle/>
        <a:p>
          <a:endParaRPr lang="en-US"/>
        </a:p>
      </dgm:t>
    </dgm:pt>
    <dgm:pt modelId="{A6533224-93A6-4FE1-9587-2A49CFF27501}" type="sibTrans" cxnId="{7E00B53E-E22A-42FC-A183-0B121CA816EB}">
      <dgm:prSet/>
      <dgm:spPr/>
      <dgm:t>
        <a:bodyPr/>
        <a:lstStyle/>
        <a:p>
          <a:endParaRPr lang="en-US"/>
        </a:p>
      </dgm:t>
    </dgm:pt>
    <dgm:pt modelId="{D03DED7C-AA4E-4F95-868A-E3143A53D4D6}">
      <dgm:prSet phldrT="[Text]"/>
      <dgm:spPr/>
      <dgm:t>
        <a:bodyPr/>
        <a:lstStyle/>
        <a:p>
          <a:r>
            <a:rPr lang="en-US" dirty="0"/>
            <a:t>Analysis of the data from the sensor</a:t>
          </a:r>
        </a:p>
      </dgm:t>
    </dgm:pt>
    <dgm:pt modelId="{B245C004-D306-46A7-8FB3-4E9C79F72271}" type="parTrans" cxnId="{BFC5EBF3-3F0F-4F4A-9537-9E5F40E9DA48}">
      <dgm:prSet/>
      <dgm:spPr/>
      <dgm:t>
        <a:bodyPr/>
        <a:lstStyle/>
        <a:p>
          <a:endParaRPr lang="en-US"/>
        </a:p>
      </dgm:t>
    </dgm:pt>
    <dgm:pt modelId="{CE33E666-2ADF-49C9-A3FA-6217AD19722A}" type="sibTrans" cxnId="{BFC5EBF3-3F0F-4F4A-9537-9E5F40E9DA48}">
      <dgm:prSet/>
      <dgm:spPr/>
      <dgm:t>
        <a:bodyPr/>
        <a:lstStyle/>
        <a:p>
          <a:endParaRPr lang="en-US"/>
        </a:p>
      </dgm:t>
    </dgm:pt>
    <dgm:pt modelId="{7C66D396-B79E-43B1-BDB5-EF3AFBE3BD52}">
      <dgm:prSet/>
      <dgm:spPr/>
      <dgm:t>
        <a:bodyPr/>
        <a:lstStyle/>
        <a:p>
          <a:r>
            <a:rPr lang="en-US" dirty="0"/>
            <a:t>Construction of a machine learning model</a:t>
          </a:r>
        </a:p>
      </dgm:t>
    </dgm:pt>
    <dgm:pt modelId="{AE4F3B1B-850E-4DB7-A5A3-A7A6000711E9}" type="parTrans" cxnId="{848671CC-1239-4C21-BF56-BA1BB2EDF25C}">
      <dgm:prSet/>
      <dgm:spPr/>
      <dgm:t>
        <a:bodyPr/>
        <a:lstStyle/>
        <a:p>
          <a:endParaRPr lang="en-US"/>
        </a:p>
      </dgm:t>
    </dgm:pt>
    <dgm:pt modelId="{855A33EC-BD92-4A04-8303-CE29A9758C2B}" type="sibTrans" cxnId="{848671CC-1239-4C21-BF56-BA1BB2EDF25C}">
      <dgm:prSet/>
      <dgm:spPr/>
      <dgm:t>
        <a:bodyPr/>
        <a:lstStyle/>
        <a:p>
          <a:endParaRPr lang="en-US"/>
        </a:p>
      </dgm:t>
    </dgm:pt>
    <dgm:pt modelId="{97DDA21F-7523-4A60-AFF0-5D0A0C14F513}">
      <dgm:prSet/>
      <dgm:spPr/>
      <dgm:t>
        <a:bodyPr/>
        <a:lstStyle/>
        <a:p>
          <a:r>
            <a:rPr lang="en-US" dirty="0"/>
            <a:t>Deployment of the machine learning model</a:t>
          </a:r>
        </a:p>
      </dgm:t>
    </dgm:pt>
    <dgm:pt modelId="{13744CBD-643D-41AA-AA52-1884D615B8E2}" type="parTrans" cxnId="{FF081974-9789-4DCD-BE85-B682F2AA332E}">
      <dgm:prSet/>
      <dgm:spPr/>
      <dgm:t>
        <a:bodyPr/>
        <a:lstStyle/>
        <a:p>
          <a:endParaRPr lang="en-US"/>
        </a:p>
      </dgm:t>
    </dgm:pt>
    <dgm:pt modelId="{C2E9D07E-D4AE-4128-8A1C-B000324359FB}" type="sibTrans" cxnId="{FF081974-9789-4DCD-BE85-B682F2AA332E}">
      <dgm:prSet/>
      <dgm:spPr/>
      <dgm:t>
        <a:bodyPr/>
        <a:lstStyle/>
        <a:p>
          <a:endParaRPr lang="en-US"/>
        </a:p>
      </dgm:t>
    </dgm:pt>
    <dgm:pt modelId="{F61AB1E1-DEE2-45F8-984A-94A8911DAE17}" type="pres">
      <dgm:prSet presAssocID="{DF937C38-769F-40B6-8A58-0A4B51DE2039}" presName="Name0" presStyleCnt="0">
        <dgm:presLayoutVars>
          <dgm:dir/>
          <dgm:resizeHandles val="exact"/>
        </dgm:presLayoutVars>
      </dgm:prSet>
      <dgm:spPr/>
    </dgm:pt>
    <dgm:pt modelId="{C5DAE7FF-BB28-4DFB-AF7A-43BF505ED186}" type="pres">
      <dgm:prSet presAssocID="{9DD43A87-717B-4949-B278-643D2079A239}" presName="node" presStyleLbl="node1" presStyleIdx="0" presStyleCnt="5">
        <dgm:presLayoutVars>
          <dgm:bulletEnabled val="1"/>
        </dgm:presLayoutVars>
      </dgm:prSet>
      <dgm:spPr/>
    </dgm:pt>
    <dgm:pt modelId="{646C921C-AE88-49BB-9F77-2925D1A62456}" type="pres">
      <dgm:prSet presAssocID="{3926B98A-5DEB-4CE5-90A1-B5DB30A75074}" presName="sibTrans" presStyleLbl="sibTrans2D1" presStyleIdx="0" presStyleCnt="4"/>
      <dgm:spPr/>
    </dgm:pt>
    <dgm:pt modelId="{6F429A3C-E833-4825-A68B-D43F18A48C05}" type="pres">
      <dgm:prSet presAssocID="{3926B98A-5DEB-4CE5-90A1-B5DB30A75074}" presName="connectorText" presStyleLbl="sibTrans2D1" presStyleIdx="0" presStyleCnt="4"/>
      <dgm:spPr/>
    </dgm:pt>
    <dgm:pt modelId="{374FA956-A0BA-4E12-947D-5466B15218E1}" type="pres">
      <dgm:prSet presAssocID="{F8A3BC1D-CCB1-4717-A881-B3C22B8650E8}" presName="node" presStyleLbl="node1" presStyleIdx="1" presStyleCnt="5">
        <dgm:presLayoutVars>
          <dgm:bulletEnabled val="1"/>
        </dgm:presLayoutVars>
      </dgm:prSet>
      <dgm:spPr/>
    </dgm:pt>
    <dgm:pt modelId="{928A60F6-C730-4D0A-8F81-EB9C0BC54B0F}" type="pres">
      <dgm:prSet presAssocID="{A6533224-93A6-4FE1-9587-2A49CFF27501}" presName="sibTrans" presStyleLbl="sibTrans2D1" presStyleIdx="1" presStyleCnt="4"/>
      <dgm:spPr/>
    </dgm:pt>
    <dgm:pt modelId="{105183AD-749E-4FE6-B4D3-BAC0B3519D09}" type="pres">
      <dgm:prSet presAssocID="{A6533224-93A6-4FE1-9587-2A49CFF27501}" presName="connectorText" presStyleLbl="sibTrans2D1" presStyleIdx="1" presStyleCnt="4"/>
      <dgm:spPr/>
    </dgm:pt>
    <dgm:pt modelId="{93457156-2962-4A04-86EB-3549DE60A28C}" type="pres">
      <dgm:prSet presAssocID="{D03DED7C-AA4E-4F95-868A-E3143A53D4D6}" presName="node" presStyleLbl="node1" presStyleIdx="2" presStyleCnt="5">
        <dgm:presLayoutVars>
          <dgm:bulletEnabled val="1"/>
        </dgm:presLayoutVars>
      </dgm:prSet>
      <dgm:spPr/>
    </dgm:pt>
    <dgm:pt modelId="{04EB3F94-35AE-4DCC-80A6-E46F5799D153}" type="pres">
      <dgm:prSet presAssocID="{CE33E666-2ADF-49C9-A3FA-6217AD19722A}" presName="sibTrans" presStyleLbl="sibTrans2D1" presStyleIdx="2" presStyleCnt="4"/>
      <dgm:spPr/>
    </dgm:pt>
    <dgm:pt modelId="{5FA49451-7FD9-4CC3-9F17-D0AD72F1E0A0}" type="pres">
      <dgm:prSet presAssocID="{CE33E666-2ADF-49C9-A3FA-6217AD19722A}" presName="connectorText" presStyleLbl="sibTrans2D1" presStyleIdx="2" presStyleCnt="4"/>
      <dgm:spPr/>
    </dgm:pt>
    <dgm:pt modelId="{08240ACD-07F3-4FE0-A8AA-6016581E507E}" type="pres">
      <dgm:prSet presAssocID="{7C66D396-B79E-43B1-BDB5-EF3AFBE3BD52}" presName="node" presStyleLbl="node1" presStyleIdx="3" presStyleCnt="5">
        <dgm:presLayoutVars>
          <dgm:bulletEnabled val="1"/>
        </dgm:presLayoutVars>
      </dgm:prSet>
      <dgm:spPr/>
    </dgm:pt>
    <dgm:pt modelId="{ADD338AE-7F9A-4790-B10D-4ABC45B1BBF6}" type="pres">
      <dgm:prSet presAssocID="{855A33EC-BD92-4A04-8303-CE29A9758C2B}" presName="sibTrans" presStyleLbl="sibTrans2D1" presStyleIdx="3" presStyleCnt="4"/>
      <dgm:spPr/>
    </dgm:pt>
    <dgm:pt modelId="{938C5AAF-0B28-4013-BDF3-E5963E012DE4}" type="pres">
      <dgm:prSet presAssocID="{855A33EC-BD92-4A04-8303-CE29A9758C2B}" presName="connectorText" presStyleLbl="sibTrans2D1" presStyleIdx="3" presStyleCnt="4"/>
      <dgm:spPr/>
    </dgm:pt>
    <dgm:pt modelId="{F3FDF3F1-1DEE-4232-A9AB-399361C16CA2}" type="pres">
      <dgm:prSet presAssocID="{97DDA21F-7523-4A60-AFF0-5D0A0C14F513}" presName="node" presStyleLbl="node1" presStyleIdx="4" presStyleCnt="5">
        <dgm:presLayoutVars>
          <dgm:bulletEnabled val="1"/>
        </dgm:presLayoutVars>
      </dgm:prSet>
      <dgm:spPr/>
    </dgm:pt>
  </dgm:ptLst>
  <dgm:cxnLst>
    <dgm:cxn modelId="{7328E40A-E486-452F-BD81-F81619EECAB1}" type="presOf" srcId="{9DD43A87-717B-4949-B278-643D2079A239}" destId="{C5DAE7FF-BB28-4DFB-AF7A-43BF505ED186}" srcOrd="0" destOrd="0" presId="urn:microsoft.com/office/officeart/2005/8/layout/process1"/>
    <dgm:cxn modelId="{357F4217-FF8A-4DBD-A21D-8BB98ABA4318}" type="presOf" srcId="{3926B98A-5DEB-4CE5-90A1-B5DB30A75074}" destId="{646C921C-AE88-49BB-9F77-2925D1A62456}" srcOrd="0" destOrd="0" presId="urn:microsoft.com/office/officeart/2005/8/layout/process1"/>
    <dgm:cxn modelId="{C49C1218-5A7F-43DF-93D6-72B447B20AA6}" type="presOf" srcId="{DF937C38-769F-40B6-8A58-0A4B51DE2039}" destId="{F61AB1E1-DEE2-45F8-984A-94A8911DAE17}" srcOrd="0" destOrd="0" presId="urn:microsoft.com/office/officeart/2005/8/layout/process1"/>
    <dgm:cxn modelId="{4211DF22-5626-4238-9761-960FAB23AFFC}" type="presOf" srcId="{A6533224-93A6-4FE1-9587-2A49CFF27501}" destId="{105183AD-749E-4FE6-B4D3-BAC0B3519D09}" srcOrd="1" destOrd="0" presId="urn:microsoft.com/office/officeart/2005/8/layout/process1"/>
    <dgm:cxn modelId="{09872B2F-C909-4430-835E-CC6A004AE265}" type="presOf" srcId="{CE33E666-2ADF-49C9-A3FA-6217AD19722A}" destId="{5FA49451-7FD9-4CC3-9F17-D0AD72F1E0A0}" srcOrd="1" destOrd="0" presId="urn:microsoft.com/office/officeart/2005/8/layout/process1"/>
    <dgm:cxn modelId="{22A15438-24BB-4C4D-8EEA-AD4C328A5250}" type="presOf" srcId="{F8A3BC1D-CCB1-4717-A881-B3C22B8650E8}" destId="{374FA956-A0BA-4E12-947D-5466B15218E1}" srcOrd="0" destOrd="0" presId="urn:microsoft.com/office/officeart/2005/8/layout/process1"/>
    <dgm:cxn modelId="{7E00B53E-E22A-42FC-A183-0B121CA816EB}" srcId="{DF937C38-769F-40B6-8A58-0A4B51DE2039}" destId="{F8A3BC1D-CCB1-4717-A881-B3C22B8650E8}" srcOrd="1" destOrd="0" parTransId="{22099C72-80BB-4084-BC4B-7C8A556D37D1}" sibTransId="{A6533224-93A6-4FE1-9587-2A49CFF27501}"/>
    <dgm:cxn modelId="{FBFE115E-639A-4522-87A2-63195C8F11DC}" type="presOf" srcId="{D03DED7C-AA4E-4F95-868A-E3143A53D4D6}" destId="{93457156-2962-4A04-86EB-3549DE60A28C}" srcOrd="0" destOrd="0" presId="urn:microsoft.com/office/officeart/2005/8/layout/process1"/>
    <dgm:cxn modelId="{D021455F-CD32-4D53-8F4F-6CBAE037214D}" type="presOf" srcId="{97DDA21F-7523-4A60-AFF0-5D0A0C14F513}" destId="{F3FDF3F1-1DEE-4232-A9AB-399361C16CA2}" srcOrd="0" destOrd="0" presId="urn:microsoft.com/office/officeart/2005/8/layout/process1"/>
    <dgm:cxn modelId="{7D6F3241-817E-4BE1-8574-A75EC7F980E0}" type="presOf" srcId="{855A33EC-BD92-4A04-8303-CE29A9758C2B}" destId="{938C5AAF-0B28-4013-BDF3-E5963E012DE4}" srcOrd="1" destOrd="0" presId="urn:microsoft.com/office/officeart/2005/8/layout/process1"/>
    <dgm:cxn modelId="{1BBF664B-A48F-4986-B8D5-74B2F11F1ECB}" type="presOf" srcId="{A6533224-93A6-4FE1-9587-2A49CFF27501}" destId="{928A60F6-C730-4D0A-8F81-EB9C0BC54B0F}" srcOrd="0" destOrd="0" presId="urn:microsoft.com/office/officeart/2005/8/layout/process1"/>
    <dgm:cxn modelId="{FF081974-9789-4DCD-BE85-B682F2AA332E}" srcId="{DF937C38-769F-40B6-8A58-0A4B51DE2039}" destId="{97DDA21F-7523-4A60-AFF0-5D0A0C14F513}" srcOrd="4" destOrd="0" parTransId="{13744CBD-643D-41AA-AA52-1884D615B8E2}" sibTransId="{C2E9D07E-D4AE-4128-8A1C-B000324359FB}"/>
    <dgm:cxn modelId="{952E839D-340E-4091-862B-A73FEFE0DB62}" type="presOf" srcId="{855A33EC-BD92-4A04-8303-CE29A9758C2B}" destId="{ADD338AE-7F9A-4790-B10D-4ABC45B1BBF6}" srcOrd="0" destOrd="0" presId="urn:microsoft.com/office/officeart/2005/8/layout/process1"/>
    <dgm:cxn modelId="{4EA64FC8-0DFB-4487-9810-C27629DDEA60}" type="presOf" srcId="{CE33E666-2ADF-49C9-A3FA-6217AD19722A}" destId="{04EB3F94-35AE-4DCC-80A6-E46F5799D153}" srcOrd="0" destOrd="0" presId="urn:microsoft.com/office/officeart/2005/8/layout/process1"/>
    <dgm:cxn modelId="{848671CC-1239-4C21-BF56-BA1BB2EDF25C}" srcId="{DF937C38-769F-40B6-8A58-0A4B51DE2039}" destId="{7C66D396-B79E-43B1-BDB5-EF3AFBE3BD52}" srcOrd="3" destOrd="0" parTransId="{AE4F3B1B-850E-4DB7-A5A3-A7A6000711E9}" sibTransId="{855A33EC-BD92-4A04-8303-CE29A9758C2B}"/>
    <dgm:cxn modelId="{2D9BB3D9-4C34-4CE5-94C9-2EC5F05940F4}" type="presOf" srcId="{3926B98A-5DEB-4CE5-90A1-B5DB30A75074}" destId="{6F429A3C-E833-4825-A68B-D43F18A48C05}" srcOrd="1" destOrd="0" presId="urn:microsoft.com/office/officeart/2005/8/layout/process1"/>
    <dgm:cxn modelId="{BFC5EBF3-3F0F-4F4A-9537-9E5F40E9DA48}" srcId="{DF937C38-769F-40B6-8A58-0A4B51DE2039}" destId="{D03DED7C-AA4E-4F95-868A-E3143A53D4D6}" srcOrd="2" destOrd="0" parTransId="{B245C004-D306-46A7-8FB3-4E9C79F72271}" sibTransId="{CE33E666-2ADF-49C9-A3FA-6217AD19722A}"/>
    <dgm:cxn modelId="{FEE75DFA-CBB9-4172-886F-4EF82DE39CDC}" type="presOf" srcId="{7C66D396-B79E-43B1-BDB5-EF3AFBE3BD52}" destId="{08240ACD-07F3-4FE0-A8AA-6016581E507E}" srcOrd="0" destOrd="0" presId="urn:microsoft.com/office/officeart/2005/8/layout/process1"/>
    <dgm:cxn modelId="{D239C7FA-11BB-4396-9A64-D722DF497EAA}" srcId="{DF937C38-769F-40B6-8A58-0A4B51DE2039}" destId="{9DD43A87-717B-4949-B278-643D2079A239}" srcOrd="0" destOrd="0" parTransId="{8B174B03-595B-4B97-896A-9B22DD106C19}" sibTransId="{3926B98A-5DEB-4CE5-90A1-B5DB30A75074}"/>
    <dgm:cxn modelId="{85B4774A-6120-46CC-8A0C-5CB96C81098E}" type="presParOf" srcId="{F61AB1E1-DEE2-45F8-984A-94A8911DAE17}" destId="{C5DAE7FF-BB28-4DFB-AF7A-43BF505ED186}" srcOrd="0" destOrd="0" presId="urn:microsoft.com/office/officeart/2005/8/layout/process1"/>
    <dgm:cxn modelId="{7F179D27-034E-4E46-9972-178B8532EE02}" type="presParOf" srcId="{F61AB1E1-DEE2-45F8-984A-94A8911DAE17}" destId="{646C921C-AE88-49BB-9F77-2925D1A62456}" srcOrd="1" destOrd="0" presId="urn:microsoft.com/office/officeart/2005/8/layout/process1"/>
    <dgm:cxn modelId="{6D186B28-664E-4C0A-86CF-C6169903B9FC}" type="presParOf" srcId="{646C921C-AE88-49BB-9F77-2925D1A62456}" destId="{6F429A3C-E833-4825-A68B-D43F18A48C05}" srcOrd="0" destOrd="0" presId="urn:microsoft.com/office/officeart/2005/8/layout/process1"/>
    <dgm:cxn modelId="{444FE8C3-9B05-4085-BFF5-016BDB11487D}" type="presParOf" srcId="{F61AB1E1-DEE2-45F8-984A-94A8911DAE17}" destId="{374FA956-A0BA-4E12-947D-5466B15218E1}" srcOrd="2" destOrd="0" presId="urn:microsoft.com/office/officeart/2005/8/layout/process1"/>
    <dgm:cxn modelId="{6EBD7475-90D3-4285-8F4E-86F0EBA61BD5}" type="presParOf" srcId="{F61AB1E1-DEE2-45F8-984A-94A8911DAE17}" destId="{928A60F6-C730-4D0A-8F81-EB9C0BC54B0F}" srcOrd="3" destOrd="0" presId="urn:microsoft.com/office/officeart/2005/8/layout/process1"/>
    <dgm:cxn modelId="{42BC97F7-6CC4-439F-960D-ADABEB852CD1}" type="presParOf" srcId="{928A60F6-C730-4D0A-8F81-EB9C0BC54B0F}" destId="{105183AD-749E-4FE6-B4D3-BAC0B3519D09}" srcOrd="0" destOrd="0" presId="urn:microsoft.com/office/officeart/2005/8/layout/process1"/>
    <dgm:cxn modelId="{206A1A5B-A390-4A97-B17A-796B6409EE1C}" type="presParOf" srcId="{F61AB1E1-DEE2-45F8-984A-94A8911DAE17}" destId="{93457156-2962-4A04-86EB-3549DE60A28C}" srcOrd="4" destOrd="0" presId="urn:microsoft.com/office/officeart/2005/8/layout/process1"/>
    <dgm:cxn modelId="{9449A06C-537F-4BDD-BC64-7D8317099B91}" type="presParOf" srcId="{F61AB1E1-DEE2-45F8-984A-94A8911DAE17}" destId="{04EB3F94-35AE-4DCC-80A6-E46F5799D153}" srcOrd="5" destOrd="0" presId="urn:microsoft.com/office/officeart/2005/8/layout/process1"/>
    <dgm:cxn modelId="{688B12D6-3F17-4F72-89D2-D9526A72B84A}" type="presParOf" srcId="{04EB3F94-35AE-4DCC-80A6-E46F5799D153}" destId="{5FA49451-7FD9-4CC3-9F17-D0AD72F1E0A0}" srcOrd="0" destOrd="0" presId="urn:microsoft.com/office/officeart/2005/8/layout/process1"/>
    <dgm:cxn modelId="{D1902972-8BC3-4BA2-836C-69446AC8C2E2}" type="presParOf" srcId="{F61AB1E1-DEE2-45F8-984A-94A8911DAE17}" destId="{08240ACD-07F3-4FE0-A8AA-6016581E507E}" srcOrd="6" destOrd="0" presId="urn:microsoft.com/office/officeart/2005/8/layout/process1"/>
    <dgm:cxn modelId="{E6A4DE25-E245-4363-83C3-D52ACF3C67F8}" type="presParOf" srcId="{F61AB1E1-DEE2-45F8-984A-94A8911DAE17}" destId="{ADD338AE-7F9A-4790-B10D-4ABC45B1BBF6}" srcOrd="7" destOrd="0" presId="urn:microsoft.com/office/officeart/2005/8/layout/process1"/>
    <dgm:cxn modelId="{1D4964AC-D96C-47E7-9B3C-780E4D4DD30C}" type="presParOf" srcId="{ADD338AE-7F9A-4790-B10D-4ABC45B1BBF6}" destId="{938C5AAF-0B28-4013-BDF3-E5963E012DE4}" srcOrd="0" destOrd="0" presId="urn:microsoft.com/office/officeart/2005/8/layout/process1"/>
    <dgm:cxn modelId="{43FB5A69-08EA-4978-8559-A0CFC3439241}" type="presParOf" srcId="{F61AB1E1-DEE2-45F8-984A-94A8911DAE17}" destId="{F3FDF3F1-1DEE-4232-A9AB-399361C16CA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E7FF-BB28-4DFB-AF7A-43BF505ED186}">
      <dsp:nvSpPr>
        <dsp:cNvPr id="0" name=""/>
        <dsp:cNvSpPr/>
      </dsp:nvSpPr>
      <dsp:spPr>
        <a:xfrm>
          <a:off x="4167" y="2423253"/>
          <a:ext cx="1291828" cy="1325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Gathering of the required sensors</a:t>
          </a:r>
        </a:p>
      </dsp:txBody>
      <dsp:txXfrm>
        <a:off x="42003" y="2461089"/>
        <a:ext cx="1216156" cy="1250020"/>
      </dsp:txXfrm>
    </dsp:sp>
    <dsp:sp modelId="{646C921C-AE88-49BB-9F77-2925D1A62456}">
      <dsp:nvSpPr>
        <dsp:cNvPr id="0" name=""/>
        <dsp:cNvSpPr/>
      </dsp:nvSpPr>
      <dsp:spPr>
        <a:xfrm>
          <a:off x="1425178" y="29259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25178" y="2989988"/>
        <a:ext cx="191707" cy="192223"/>
      </dsp:txXfrm>
    </dsp:sp>
    <dsp:sp modelId="{374FA956-A0BA-4E12-947D-5466B15218E1}">
      <dsp:nvSpPr>
        <dsp:cNvPr id="0" name=""/>
        <dsp:cNvSpPr/>
      </dsp:nvSpPr>
      <dsp:spPr>
        <a:xfrm>
          <a:off x="1812726" y="2423253"/>
          <a:ext cx="1291828" cy="1325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Collection of data from the sensor</a:t>
          </a:r>
        </a:p>
      </dsp:txBody>
      <dsp:txXfrm>
        <a:off x="1850562" y="2461089"/>
        <a:ext cx="1216156" cy="1250020"/>
      </dsp:txXfrm>
    </dsp:sp>
    <dsp:sp modelId="{928A60F6-C730-4D0A-8F81-EB9C0BC54B0F}">
      <dsp:nvSpPr>
        <dsp:cNvPr id="0" name=""/>
        <dsp:cNvSpPr/>
      </dsp:nvSpPr>
      <dsp:spPr>
        <a:xfrm>
          <a:off x="3233737" y="29259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233737" y="2989988"/>
        <a:ext cx="191707" cy="192223"/>
      </dsp:txXfrm>
    </dsp:sp>
    <dsp:sp modelId="{93457156-2962-4A04-86EB-3549DE60A28C}">
      <dsp:nvSpPr>
        <dsp:cNvPr id="0" name=""/>
        <dsp:cNvSpPr/>
      </dsp:nvSpPr>
      <dsp:spPr>
        <a:xfrm>
          <a:off x="3621285" y="2423253"/>
          <a:ext cx="1291828" cy="1325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Analysis of the data from the sensor</a:t>
          </a:r>
        </a:p>
      </dsp:txBody>
      <dsp:txXfrm>
        <a:off x="3659121" y="2461089"/>
        <a:ext cx="1216156" cy="1250020"/>
      </dsp:txXfrm>
    </dsp:sp>
    <dsp:sp modelId="{04EB3F94-35AE-4DCC-80A6-E46F5799D153}">
      <dsp:nvSpPr>
        <dsp:cNvPr id="0" name=""/>
        <dsp:cNvSpPr/>
      </dsp:nvSpPr>
      <dsp:spPr>
        <a:xfrm>
          <a:off x="5042296" y="29259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42296" y="2989988"/>
        <a:ext cx="191707" cy="192223"/>
      </dsp:txXfrm>
    </dsp:sp>
    <dsp:sp modelId="{08240ACD-07F3-4FE0-A8AA-6016581E507E}">
      <dsp:nvSpPr>
        <dsp:cNvPr id="0" name=""/>
        <dsp:cNvSpPr/>
      </dsp:nvSpPr>
      <dsp:spPr>
        <a:xfrm>
          <a:off x="5429845" y="2423253"/>
          <a:ext cx="1291828" cy="1325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Construction of a machine learning model</a:t>
          </a:r>
        </a:p>
      </dsp:txBody>
      <dsp:txXfrm>
        <a:off x="5467681" y="2461089"/>
        <a:ext cx="1216156" cy="1250020"/>
      </dsp:txXfrm>
    </dsp:sp>
    <dsp:sp modelId="{ADD338AE-7F9A-4790-B10D-4ABC45B1BBF6}">
      <dsp:nvSpPr>
        <dsp:cNvPr id="0" name=""/>
        <dsp:cNvSpPr/>
      </dsp:nvSpPr>
      <dsp:spPr>
        <a:xfrm>
          <a:off x="6850856" y="29259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50856" y="2989988"/>
        <a:ext cx="191707" cy="192223"/>
      </dsp:txXfrm>
    </dsp:sp>
    <dsp:sp modelId="{F3FDF3F1-1DEE-4232-A9AB-399361C16CA2}">
      <dsp:nvSpPr>
        <dsp:cNvPr id="0" name=""/>
        <dsp:cNvSpPr/>
      </dsp:nvSpPr>
      <dsp:spPr>
        <a:xfrm>
          <a:off x="7238404" y="2423253"/>
          <a:ext cx="1291828" cy="1325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Deployment of the machine learning model</a:t>
          </a:r>
        </a:p>
      </dsp:txBody>
      <dsp:txXfrm>
        <a:off x="7276240" y="2461089"/>
        <a:ext cx="1216156" cy="12500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5CDDF-AE33-4977-ABEE-F2B8891038ED}" type="datetimeFigureOut">
              <a:rPr lang="en-US" smtClean="0"/>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BC403-8CB3-4F84-9162-BC8493E279B6}" type="slidenum">
              <a:rPr lang="en-US" smtClean="0"/>
              <a:t>‹#›</a:t>
            </a:fld>
            <a:endParaRPr lang="en-US"/>
          </a:p>
        </p:txBody>
      </p:sp>
    </p:spTree>
    <p:extLst>
      <p:ext uri="{BB962C8B-B14F-4D97-AF65-F5344CB8AC3E}">
        <p14:creationId xmlns:p14="http://schemas.microsoft.com/office/powerpoint/2010/main" val="207943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F84636-7E54-4DF1-BBC5-BBB04E55B73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65065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84636-7E54-4DF1-BBC5-BBB04E55B73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278463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84636-7E54-4DF1-BBC5-BBB04E55B73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176459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84636-7E54-4DF1-BBC5-BBB04E55B73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233465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84636-7E54-4DF1-BBC5-BBB04E55B73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209119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F84636-7E54-4DF1-BBC5-BBB04E55B73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65658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F84636-7E54-4DF1-BBC5-BBB04E55B737}"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46383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F84636-7E54-4DF1-BBC5-BBB04E55B737}"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30753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84636-7E54-4DF1-BBC5-BBB04E55B737}"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253960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84636-7E54-4DF1-BBC5-BBB04E55B73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418074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84636-7E54-4DF1-BBC5-BBB04E55B73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F7A4-68B6-42FC-AD58-B393EE217CC6}" type="slidenum">
              <a:rPr lang="en-US" smtClean="0"/>
              <a:t>‹#›</a:t>
            </a:fld>
            <a:endParaRPr lang="en-US"/>
          </a:p>
        </p:txBody>
      </p:sp>
    </p:spTree>
    <p:extLst>
      <p:ext uri="{BB962C8B-B14F-4D97-AF65-F5344CB8AC3E}">
        <p14:creationId xmlns:p14="http://schemas.microsoft.com/office/powerpoint/2010/main" val="32009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84636-7E54-4DF1-BBC5-BBB04E55B737}" type="datetimeFigureOut">
              <a:rPr lang="en-US" smtClean="0"/>
              <a:t>4/7/2020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2F7A4-68B6-42FC-AD58-B393EE217CC6}" type="slidenum">
              <a:rPr lang="en-US" smtClean="0"/>
              <a:t>‹#›</a:t>
            </a:fld>
            <a:endParaRPr lang="en-US"/>
          </a:p>
        </p:txBody>
      </p:sp>
    </p:spTree>
    <p:extLst>
      <p:ext uri="{BB962C8B-B14F-4D97-AF65-F5344CB8AC3E}">
        <p14:creationId xmlns:p14="http://schemas.microsoft.com/office/powerpoint/2010/main" val="725270115"/>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3" Type="http://schemas.openxmlformats.org/officeDocument/2006/relationships/tags" Target="../tags/tag80.xml"/><Relationship Id="rId18" Type="http://schemas.openxmlformats.org/officeDocument/2006/relationships/tags" Target="../tags/tag85.xml"/><Relationship Id="rId26" Type="http://schemas.openxmlformats.org/officeDocument/2006/relationships/tags" Target="../tags/tag93.xml"/><Relationship Id="rId39" Type="http://schemas.openxmlformats.org/officeDocument/2006/relationships/tags" Target="../tags/tag106.xml"/><Relationship Id="rId21" Type="http://schemas.openxmlformats.org/officeDocument/2006/relationships/tags" Target="../tags/tag88.xml"/><Relationship Id="rId34" Type="http://schemas.openxmlformats.org/officeDocument/2006/relationships/tags" Target="../tags/tag101.xml"/><Relationship Id="rId42" Type="http://schemas.openxmlformats.org/officeDocument/2006/relationships/tags" Target="../tags/tag109.xml"/><Relationship Id="rId47" Type="http://schemas.openxmlformats.org/officeDocument/2006/relationships/tags" Target="../tags/tag114.xml"/><Relationship Id="rId50" Type="http://schemas.openxmlformats.org/officeDocument/2006/relationships/tags" Target="../tags/tag117.xml"/><Relationship Id="rId55" Type="http://schemas.openxmlformats.org/officeDocument/2006/relationships/tags" Target="../tags/tag122.xml"/><Relationship Id="rId63" Type="http://schemas.openxmlformats.org/officeDocument/2006/relationships/tags" Target="../tags/tag130.xml"/><Relationship Id="rId68" Type="http://schemas.openxmlformats.org/officeDocument/2006/relationships/slideLayout" Target="../slideLayouts/slideLayout12.xml"/><Relationship Id="rId7" Type="http://schemas.openxmlformats.org/officeDocument/2006/relationships/tags" Target="../tags/tag74.xml"/><Relationship Id="rId2" Type="http://schemas.openxmlformats.org/officeDocument/2006/relationships/tags" Target="../tags/tag69.xml"/><Relationship Id="rId16" Type="http://schemas.openxmlformats.org/officeDocument/2006/relationships/tags" Target="../tags/tag83.xml"/><Relationship Id="rId29" Type="http://schemas.openxmlformats.org/officeDocument/2006/relationships/tags" Target="../tags/tag96.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tags" Target="../tags/tag91.xml"/><Relationship Id="rId32" Type="http://schemas.openxmlformats.org/officeDocument/2006/relationships/tags" Target="../tags/tag99.xml"/><Relationship Id="rId37" Type="http://schemas.openxmlformats.org/officeDocument/2006/relationships/tags" Target="../tags/tag104.xml"/><Relationship Id="rId40" Type="http://schemas.openxmlformats.org/officeDocument/2006/relationships/tags" Target="../tags/tag107.xml"/><Relationship Id="rId45" Type="http://schemas.openxmlformats.org/officeDocument/2006/relationships/tags" Target="../tags/tag112.xml"/><Relationship Id="rId53" Type="http://schemas.openxmlformats.org/officeDocument/2006/relationships/tags" Target="../tags/tag120.xml"/><Relationship Id="rId58" Type="http://schemas.openxmlformats.org/officeDocument/2006/relationships/tags" Target="../tags/tag125.xml"/><Relationship Id="rId66" Type="http://schemas.openxmlformats.org/officeDocument/2006/relationships/tags" Target="../tags/tag133.xml"/><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tags" Target="../tags/tag90.xml"/><Relationship Id="rId28" Type="http://schemas.openxmlformats.org/officeDocument/2006/relationships/tags" Target="../tags/tag95.xml"/><Relationship Id="rId36" Type="http://schemas.openxmlformats.org/officeDocument/2006/relationships/tags" Target="../tags/tag103.xml"/><Relationship Id="rId49" Type="http://schemas.openxmlformats.org/officeDocument/2006/relationships/tags" Target="../tags/tag116.xml"/><Relationship Id="rId57" Type="http://schemas.openxmlformats.org/officeDocument/2006/relationships/tags" Target="../tags/tag124.xml"/><Relationship Id="rId61" Type="http://schemas.openxmlformats.org/officeDocument/2006/relationships/tags" Target="../tags/tag128.xml"/><Relationship Id="rId10" Type="http://schemas.openxmlformats.org/officeDocument/2006/relationships/tags" Target="../tags/tag77.xml"/><Relationship Id="rId19" Type="http://schemas.openxmlformats.org/officeDocument/2006/relationships/tags" Target="../tags/tag86.xml"/><Relationship Id="rId31" Type="http://schemas.openxmlformats.org/officeDocument/2006/relationships/tags" Target="../tags/tag98.xml"/><Relationship Id="rId44" Type="http://schemas.openxmlformats.org/officeDocument/2006/relationships/tags" Target="../tags/tag111.xml"/><Relationship Id="rId52" Type="http://schemas.openxmlformats.org/officeDocument/2006/relationships/tags" Target="../tags/tag119.xml"/><Relationship Id="rId60" Type="http://schemas.openxmlformats.org/officeDocument/2006/relationships/tags" Target="../tags/tag127.xml"/><Relationship Id="rId65" Type="http://schemas.openxmlformats.org/officeDocument/2006/relationships/tags" Target="../tags/tag132.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tags" Target="../tags/tag89.xml"/><Relationship Id="rId27" Type="http://schemas.openxmlformats.org/officeDocument/2006/relationships/tags" Target="../tags/tag94.xml"/><Relationship Id="rId30" Type="http://schemas.openxmlformats.org/officeDocument/2006/relationships/tags" Target="../tags/tag97.xml"/><Relationship Id="rId35" Type="http://schemas.openxmlformats.org/officeDocument/2006/relationships/tags" Target="../tags/tag102.xml"/><Relationship Id="rId43" Type="http://schemas.openxmlformats.org/officeDocument/2006/relationships/tags" Target="../tags/tag110.xml"/><Relationship Id="rId48" Type="http://schemas.openxmlformats.org/officeDocument/2006/relationships/tags" Target="../tags/tag115.xml"/><Relationship Id="rId56" Type="http://schemas.openxmlformats.org/officeDocument/2006/relationships/tags" Target="../tags/tag123.xml"/><Relationship Id="rId64" Type="http://schemas.openxmlformats.org/officeDocument/2006/relationships/tags" Target="../tags/tag131.xml"/><Relationship Id="rId8" Type="http://schemas.openxmlformats.org/officeDocument/2006/relationships/tags" Target="../tags/tag75.xml"/><Relationship Id="rId51" Type="http://schemas.openxmlformats.org/officeDocument/2006/relationships/tags" Target="../tags/tag118.xml"/><Relationship Id="rId3" Type="http://schemas.openxmlformats.org/officeDocument/2006/relationships/tags" Target="../tags/tag70.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tags" Target="../tags/tag92.xml"/><Relationship Id="rId33" Type="http://schemas.openxmlformats.org/officeDocument/2006/relationships/tags" Target="../tags/tag100.xml"/><Relationship Id="rId38" Type="http://schemas.openxmlformats.org/officeDocument/2006/relationships/tags" Target="../tags/tag105.xml"/><Relationship Id="rId46" Type="http://schemas.openxmlformats.org/officeDocument/2006/relationships/tags" Target="../tags/tag113.xml"/><Relationship Id="rId59" Type="http://schemas.openxmlformats.org/officeDocument/2006/relationships/tags" Target="../tags/tag126.xml"/><Relationship Id="rId67" Type="http://schemas.openxmlformats.org/officeDocument/2006/relationships/tags" Target="../tags/tag134.xml"/><Relationship Id="rId20" Type="http://schemas.openxmlformats.org/officeDocument/2006/relationships/tags" Target="../tags/tag87.xml"/><Relationship Id="rId41" Type="http://schemas.openxmlformats.org/officeDocument/2006/relationships/tags" Target="../tags/tag108.xml"/><Relationship Id="rId54" Type="http://schemas.openxmlformats.org/officeDocument/2006/relationships/tags" Target="../tags/tag121.xml"/><Relationship Id="rId62" Type="http://schemas.openxmlformats.org/officeDocument/2006/relationships/tags" Target="../tags/tag1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AkBrEsSnx74&amp;t=399s" TargetMode="External"/><Relationship Id="rId2" Type="http://schemas.openxmlformats.org/officeDocument/2006/relationships/hyperlink" Target="https://www.youtube.com/watch?v=dfoH5iPWkwo" TargetMode="External"/><Relationship Id="rId1" Type="http://schemas.openxmlformats.org/officeDocument/2006/relationships/slideLayout" Target="../slideLayouts/slideLayout1.xml"/><Relationship Id="rId6" Type="http://schemas.openxmlformats.org/officeDocument/2006/relationships/hyperlink" Target="https://www.youtube.com/watch?v=p06NNRq5NTU" TargetMode="External"/><Relationship Id="rId5" Type="http://schemas.openxmlformats.org/officeDocument/2006/relationships/hyperlink" Target="https://www.youtube.com/watch?v=NEo1WsT5T7s" TargetMode="External"/><Relationship Id="rId4" Type="http://schemas.openxmlformats.org/officeDocument/2006/relationships/hyperlink" Target="https://www.youtube.com/watch?v=kXtvpu2XM-I&amp;t=467s"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Monitoring of Sanitation in Water Resources</a:t>
            </a:r>
            <a:endParaRPr lang="en-US" dirty="0"/>
          </a:p>
        </p:txBody>
      </p:sp>
      <p:pic>
        <p:nvPicPr>
          <p:cNvPr id="6" name="Picture 5">
            <a:extLst>
              <a:ext uri="{FF2B5EF4-FFF2-40B4-BE49-F238E27FC236}">
                <a16:creationId xmlns:a16="http://schemas.microsoft.com/office/drawing/2014/main" id="{ACBCF550-4C71-4AAB-93EE-F92DD377A01F}"/>
              </a:ext>
            </a:extLst>
          </p:cNvPr>
          <p:cNvPicPr>
            <a:picLocks noChangeAspect="1"/>
          </p:cNvPicPr>
          <p:nvPr/>
        </p:nvPicPr>
        <p:blipFill>
          <a:blip r:embed="rId2"/>
          <a:stretch>
            <a:fillRect/>
          </a:stretch>
        </p:blipFill>
        <p:spPr>
          <a:xfrm>
            <a:off x="7497536" y="533400"/>
            <a:ext cx="1047750" cy="933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391886" y="1695450"/>
            <a:ext cx="815340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effectLst>
                  <a:outerShdw blurRad="50800" dist="39000" dir="5460000" algn="tl">
                    <a:srgbClr val="000000">
                      <a:alpha val="38000"/>
                    </a:srgbClr>
                  </a:outerShdw>
                </a:effectLst>
                <a:latin typeface="Times New Roman" pitchFamily="18" charset="0"/>
                <a:cs typeface="Times New Roman" pitchFamily="18" charset="0"/>
              </a:rPr>
              <a:t>MONITORING OF SANITATION IN WATER RESOURCES</a:t>
            </a:r>
          </a:p>
        </p:txBody>
      </p:sp>
      <p:sp>
        <p:nvSpPr>
          <p:cNvPr id="8" name="TextBox 7"/>
          <p:cNvSpPr txBox="1"/>
          <p:nvPr/>
        </p:nvSpPr>
        <p:spPr>
          <a:xfrm>
            <a:off x="5554436" y="3784979"/>
            <a:ext cx="3886200" cy="1938992"/>
          </a:xfrm>
          <a:prstGeom prst="rect">
            <a:avLst/>
          </a:prstGeom>
          <a:noFill/>
        </p:spPr>
        <p:txBody>
          <a:bodyPr wrap="square" rtlCol="0">
            <a:spAutoFit/>
          </a:bodyPr>
          <a:lstStyle/>
          <a:p>
            <a:r>
              <a:rPr lang="en-IN" sz="2400" dirty="0">
                <a:latin typeface="Times New Roman" pitchFamily="18" charset="0"/>
                <a:cs typeface="Times New Roman" pitchFamily="18" charset="0"/>
              </a:rPr>
              <a:t>TEAM MEMBERS:</a:t>
            </a:r>
          </a:p>
          <a:p>
            <a:r>
              <a:rPr lang="en-IN" sz="2400"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1) SAILENDRI  G R</a:t>
            </a:r>
          </a:p>
          <a:p>
            <a:r>
              <a:rPr lang="en-IN" dirty="0">
                <a:latin typeface="Times New Roman" pitchFamily="18" charset="0"/>
                <a:cs typeface="Times New Roman" pitchFamily="18" charset="0"/>
              </a:rPr>
              <a:t>       2) VIKASHINI   T P</a:t>
            </a:r>
          </a:p>
          <a:p>
            <a:r>
              <a:rPr lang="en-IN" dirty="0">
                <a:latin typeface="Times New Roman" pitchFamily="18" charset="0"/>
                <a:cs typeface="Times New Roman" pitchFamily="18" charset="0"/>
              </a:rPr>
              <a:t>       3) NANTHINI   E</a:t>
            </a:r>
          </a:p>
          <a:p>
            <a:endParaRPr lang="en-IN" dirty="0">
              <a:latin typeface="Times New Roman" pitchFamily="18" charset="0"/>
              <a:cs typeface="Times New Roman" pitchFamily="18" charset="0"/>
            </a:endParaRPr>
          </a:p>
        </p:txBody>
      </p:sp>
      <p:sp>
        <p:nvSpPr>
          <p:cNvPr id="9" name="TextBox 8"/>
          <p:cNvSpPr txBox="1"/>
          <p:nvPr/>
        </p:nvSpPr>
        <p:spPr>
          <a:xfrm>
            <a:off x="533400" y="3886200"/>
            <a:ext cx="4794913" cy="1477328"/>
          </a:xfrm>
          <a:prstGeom prst="rect">
            <a:avLst/>
          </a:prstGeom>
          <a:noFill/>
        </p:spPr>
        <p:txBody>
          <a:bodyPr wrap="square" rtlCol="0">
            <a:spAutoFit/>
          </a:bodyPr>
          <a:lstStyle/>
          <a:p>
            <a:r>
              <a:rPr lang="en-IN" sz="2400" dirty="0">
                <a:latin typeface="Times New Roman" pitchFamily="18" charset="0"/>
                <a:cs typeface="Times New Roman" pitchFamily="18" charset="0"/>
              </a:rPr>
              <a:t>SUPERVISOR:</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r>
              <a:rPr lang="en-IN" dirty="0">
                <a:latin typeface="Times New Roman" pitchFamily="18" charset="0"/>
                <a:cs typeface="Times New Roman" pitchFamily="18" charset="0"/>
              </a:rPr>
              <a:t>Dr.G.VINOTH CHAKKARAVARTHY    </a:t>
            </a:r>
          </a:p>
          <a:p>
            <a:r>
              <a:rPr lang="en-IN" dirty="0">
                <a:latin typeface="Times New Roman" pitchFamily="18" charset="0"/>
                <a:cs typeface="Times New Roman" pitchFamily="18" charset="0"/>
              </a:rPr>
              <a:t>                                     Associate Professor </a:t>
            </a:r>
          </a:p>
        </p:txBody>
      </p:sp>
    </p:spTree>
    <p:extLst>
      <p:ext uri="{BB962C8B-B14F-4D97-AF65-F5344CB8AC3E}">
        <p14:creationId xmlns:p14="http://schemas.microsoft.com/office/powerpoint/2010/main" val="164600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3822814474"/>
              </p:ext>
            </p:extLst>
          </p:nvPr>
        </p:nvGraphicFramePr>
        <p:xfrm>
          <a:off x="304800" y="457200"/>
          <a:ext cx="85344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                 Methodology</a:t>
            </a:r>
          </a:p>
        </p:txBody>
      </p:sp>
    </p:spTree>
    <p:extLst>
      <p:ext uri="{BB962C8B-B14F-4D97-AF65-F5344CB8AC3E}">
        <p14:creationId xmlns:p14="http://schemas.microsoft.com/office/powerpoint/2010/main" val="262286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TLSHAPE_TB_00000000000000000000000000000000_LeftEndCaps">
            <a:extLst>
              <a:ext uri="{7E6B92BF-464E-4C27-8DFB-E4A46993A9FC}">
                <a16:creationId xmlns="" xmlns:p14="http://schemas.microsoft.com/office/powerpoint/2010/main" xmlns:a16="http://schemas.microsoft.com/office/drawing/2014/main\" id="9DE6A4CD-F714-4250-AC0C-3C7EB236327D"/>
              </a:ext>
            </a:extLst>
          </p:cNvPr>
          <p:cNvSpPr txBox="1"/>
          <p:nvPr>
            <p:custDataLst>
              <p:tags r:id="rId2"/>
            </p:custDataLst>
          </p:nvPr>
        </p:nvSpPr>
        <p:spPr>
          <a:xfrm>
            <a:off x="210245" y="2458651"/>
            <a:ext cx="512961"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Arial" panose="02040604050505020304" pitchFamily="18" charset="0"/>
              </a:rPr>
              <a:t>2019</a:t>
            </a:r>
          </a:p>
        </p:txBody>
      </p:sp>
      <p:sp>
        <p:nvSpPr>
          <p:cNvPr id="11" name="OTLSHAPE_TB_00000000000000000000000000000000_RightEndCaps">
            <a:extLst>
              <a:ext uri="{3F28A43B-6C69-4883-BE1B-67574B064F07}">
                <a16:creationId xmlns="" xmlns:p14="http://schemas.microsoft.com/office/powerpoint/2010/main" xmlns:a16="http://schemas.microsoft.com/office/drawing/2014/main\" id="7F1FDAB9-2B2C-4CA2-AFDB-D540371E91CD"/>
              </a:ext>
            </a:extLst>
          </p:cNvPr>
          <p:cNvSpPr txBox="1"/>
          <p:nvPr>
            <p:custDataLst>
              <p:tags r:id="rId3"/>
            </p:custDataLst>
          </p:nvPr>
        </p:nvSpPr>
        <p:spPr>
          <a:xfrm>
            <a:off x="8420795" y="2458651"/>
            <a:ext cx="512961"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Arial" panose="02040604050505020304" pitchFamily="18" charset="0"/>
              </a:rPr>
              <a:t>2020</a:t>
            </a:r>
          </a:p>
        </p:txBody>
      </p:sp>
      <p:sp>
        <p:nvSpPr>
          <p:cNvPr id="12" name="OTLSHAPE_TB_00000000000000000000000000000000_ScaleContainer"/>
          <p:cNvSpPr/>
          <p:nvPr>
            <p:custDataLst>
              <p:tags r:id="rId4"/>
            </p:custDataLst>
          </p:nvPr>
        </p:nvSpPr>
        <p:spPr>
          <a:xfrm>
            <a:off x="809625" y="2400300"/>
            <a:ext cx="7524750" cy="381000"/>
          </a:xfrm>
          <a:prstGeom prst="rect">
            <a:avLst/>
          </a:prstGeom>
          <a:solidFill>
            <a:srgbClr val="1F497D">
              <a:alpha val="100000"/>
            </a:srgbClr>
          </a:solidFill>
        </p:spPr>
      </p:sp>
      <p:sp>
        <p:nvSpPr>
          <p:cNvPr id="13" name="OTLSHAPE_TB_00000000000000000000000000000000_ElapsedTime"/>
          <p:cNvSpPr/>
          <p:nvPr>
            <p:custDataLst>
              <p:tags r:id="rId5"/>
            </p:custDataLst>
          </p:nvPr>
        </p:nvSpPr>
        <p:spPr>
          <a:xfrm>
            <a:off x="809625" y="2705100"/>
            <a:ext cx="6858000" cy="76200"/>
          </a:xfrm>
          <a:prstGeom prst="rect">
            <a:avLst/>
          </a:prstGeom>
          <a:solidFill>
            <a:srgbClr val="FF0000">
              <a:alpha val="100000"/>
            </a:srgbClr>
          </a:solidFill>
        </p:spPr>
      </p:sp>
      <p:sp>
        <p:nvSpPr>
          <p:cNvPr id="14" name="OTLSHAPE_TB_00000000000000000000000000000000_TodayMarkerShape"/>
          <p:cNvSpPr/>
          <p:nvPr>
            <p:custDataLst>
              <p:tags r:id="rId6"/>
            </p:custDataLst>
          </p:nvPr>
        </p:nvSpPr>
        <p:spPr>
          <a:xfrm>
            <a:off x="7629525" y="2781300"/>
            <a:ext cx="85725" cy="127000"/>
          </a:xfrm>
          <a:prstGeom prst="triangle">
            <a:avLst/>
          </a:prstGeom>
          <a:solidFill>
            <a:srgbClr val="FF0000">
              <a:alpha val="100000"/>
            </a:srgbClr>
          </a:solidFill>
        </p:spPr>
      </p:sp>
      <p:sp>
        <p:nvSpPr>
          <p:cNvPr id="15" name="OTLSHAPE_TB_00000000000000000000000000000000_TodayMarkerText">
            <a:extLst>
              <a:ext uri="{E2D62A98-4381-46FA-B868-75172411D1B1}">
                <a16:creationId xmlns="" xmlns:p14="http://schemas.microsoft.com/office/powerpoint/2010/main" xmlns:a16="http://schemas.microsoft.com/office/drawing/2014/main\" id="5A4CCD57-FAAA-46AB-BDA0-A3900ED70948"/>
              </a:ext>
            </a:extLst>
          </p:cNvPr>
          <p:cNvSpPr txBox="1"/>
          <p:nvPr>
            <p:custDataLst>
              <p:tags r:id="rId7"/>
            </p:custDataLst>
          </p:nvPr>
        </p:nvSpPr>
        <p:spPr>
          <a:xfrm>
            <a:off x="7471257" y="2906212"/>
            <a:ext cx="392736" cy="169277"/>
          </a:xfrm>
          <a:prstGeom prst="rect">
            <a:avLst/>
          </a:prstGeom>
          <a:noFill/>
        </p:spPr>
        <p:txBody>
          <a:bodyPr vert="horz" wrap="none" lIns="0" tIns="0" rIns="0" bIns="0" rtlCol="0" anchor="ctr" anchorCtr="0">
            <a:spAutoFit/>
          </a:bodyPr>
          <a:lstStyle/>
          <a:p>
            <a:pPr algn="ctr"/>
            <a:r>
              <a:rPr lang="en-US" sz="1100" b="0" i="0" u="none">
                <a:solidFill>
                  <a:srgbClr val="000000">
                    <a:alpha val="100000"/>
                  </a:srgbClr>
                </a:solidFill>
                <a:latin typeface="Arial" panose="02040604050505020304" pitchFamily="18" charset="0"/>
              </a:rPr>
              <a:t>Today</a:t>
            </a:r>
          </a:p>
        </p:txBody>
      </p:sp>
      <p:sp>
        <p:nvSpPr>
          <p:cNvPr id="16" name="OTLSHAPE_TB_00000000000000000000000000000000_TimescaleInterval1">
            <a:extLst>
              <a:ext uri="{6103AECB-8251-4F11-BBB1-E925F5C667A9}">
                <a16:creationId xmlns="" xmlns:p14="http://schemas.microsoft.com/office/powerpoint/2010/main" xmlns:a16="http://schemas.microsoft.com/office/drawing/2014/main\" id="D63C0A1F-F9BB-4A0C-B980-F50B866A2E17"/>
              </a:ext>
            </a:extLst>
          </p:cNvPr>
          <p:cNvSpPr txBox="1"/>
          <p:nvPr>
            <p:custDataLst>
              <p:tags r:id="rId8"/>
            </p:custDataLst>
          </p:nvPr>
        </p:nvSpPr>
        <p:spPr>
          <a:xfrm>
            <a:off x="857250" y="2498467"/>
            <a:ext cx="272510"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Dec</a:t>
            </a:r>
          </a:p>
        </p:txBody>
      </p:sp>
      <p:cxnSp>
        <p:nvCxnSpPr>
          <p:cNvPr id="17" name="OTLSHAPE_TB_00000000000000000000000000000000_Separator1"/>
          <p:cNvCxnSpPr/>
          <p:nvPr>
            <p:custDataLst>
              <p:tags r:id="rId9"/>
            </p:custDataLst>
          </p:nvPr>
        </p:nvCxnSpPr>
        <p:spPr>
          <a:xfrm>
            <a:off x="27241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18" name="OTLSHAPE_TB_00000000000000000000000000000000_MinorTickMarkAbove1" hidden="1"/>
          <p:cNvCxnSpPr/>
          <p:nvPr>
            <p:custDataLst>
              <p:tags r:id="rId10"/>
            </p:custDataLst>
          </p:nvPr>
        </p:nvCxnSpPr>
        <p:spPr>
          <a:xfrm>
            <a:off x="1762125"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19" name="OTLSHAPE_TB_00000000000000000000000000000000_MinorTickMarkBelow1" hidden="1"/>
          <p:cNvCxnSpPr/>
          <p:nvPr>
            <p:custDataLst>
              <p:tags r:id="rId11"/>
            </p:custDataLst>
          </p:nvPr>
        </p:nvCxnSpPr>
        <p:spPr>
          <a:xfrm>
            <a:off x="1762125"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0" name="OTLSHAPE_TB_00000000000000000000000000000000_TimescaleInterval2">
            <a:extLst>
              <a:ext uri="{93C22A12-BF9A-4D35-B61E-B8ADB4CDCD57}">
                <a16:creationId xmlns="" xmlns:p14="http://schemas.microsoft.com/office/powerpoint/2010/main" xmlns:a16="http://schemas.microsoft.com/office/drawing/2014/main\" id="9365A392-5573-4935-9162-D99B7314C14F"/>
              </a:ext>
            </a:extLst>
          </p:cNvPr>
          <p:cNvSpPr txBox="1"/>
          <p:nvPr>
            <p:custDataLst>
              <p:tags r:id="rId12"/>
            </p:custDataLst>
          </p:nvPr>
        </p:nvSpPr>
        <p:spPr>
          <a:xfrm>
            <a:off x="2771775" y="2498467"/>
            <a:ext cx="339837"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2020</a:t>
            </a:r>
          </a:p>
        </p:txBody>
      </p:sp>
      <p:cxnSp>
        <p:nvCxnSpPr>
          <p:cNvPr id="21" name="OTLSHAPE_TB_00000000000000000000000000000000_Separator2"/>
          <p:cNvCxnSpPr/>
          <p:nvPr>
            <p:custDataLst>
              <p:tags r:id="rId13"/>
            </p:custDataLst>
          </p:nvPr>
        </p:nvCxnSpPr>
        <p:spPr>
          <a:xfrm>
            <a:off x="46291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22" name="OTLSHAPE_TB_00000000000000000000000000000000_MinorTickMarkAbove2" hidden="1"/>
          <p:cNvCxnSpPr/>
          <p:nvPr>
            <p:custDataLst>
              <p:tags r:id="rId14"/>
            </p:custDataLst>
          </p:nvPr>
        </p:nvCxnSpPr>
        <p:spPr>
          <a:xfrm>
            <a:off x="3676650"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3" name="OTLSHAPE_TB_00000000000000000000000000000000_MinorTickMarkBelow2" hidden="1"/>
          <p:cNvCxnSpPr/>
          <p:nvPr>
            <p:custDataLst>
              <p:tags r:id="rId15"/>
            </p:custDataLst>
          </p:nvPr>
        </p:nvCxnSpPr>
        <p:spPr>
          <a:xfrm>
            <a:off x="3676650"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4" name="OTLSHAPE_TB_00000000000000000000000000000000_TimescaleInterval3">
            <a:extLst>
              <a:ext uri="{7669B3A9-E388-48C2-8F36-165F603E0065}">
                <a16:creationId xmlns="" xmlns:p14="http://schemas.microsoft.com/office/powerpoint/2010/main" xmlns:a16="http://schemas.microsoft.com/office/drawing/2014/main\" id="37BE34F6-D1BE-4135-A13F-13EC45F9CF9A"/>
              </a:ext>
            </a:extLst>
          </p:cNvPr>
          <p:cNvSpPr txBox="1"/>
          <p:nvPr>
            <p:custDataLst>
              <p:tags r:id="rId16"/>
            </p:custDataLst>
          </p:nvPr>
        </p:nvSpPr>
        <p:spPr>
          <a:xfrm>
            <a:off x="4676775" y="2498467"/>
            <a:ext cx="26449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Feb</a:t>
            </a:r>
          </a:p>
        </p:txBody>
      </p:sp>
      <p:cxnSp>
        <p:nvCxnSpPr>
          <p:cNvPr id="25" name="OTLSHAPE_TB_00000000000000000000000000000000_Separator3"/>
          <p:cNvCxnSpPr/>
          <p:nvPr>
            <p:custDataLst>
              <p:tags r:id="rId17"/>
            </p:custDataLst>
          </p:nvPr>
        </p:nvCxnSpPr>
        <p:spPr>
          <a:xfrm>
            <a:off x="64198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26" name="OTLSHAPE_TB_00000000000000000000000000000000_MinorTickMarkAbove3" hidden="1"/>
          <p:cNvCxnSpPr/>
          <p:nvPr>
            <p:custDataLst>
              <p:tags r:id="rId18"/>
            </p:custDataLst>
          </p:nvPr>
        </p:nvCxnSpPr>
        <p:spPr>
          <a:xfrm>
            <a:off x="5524500"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7" name="OTLSHAPE_TB_00000000000000000000000000000000_MinorTickMarkBelow3" hidden="1"/>
          <p:cNvCxnSpPr/>
          <p:nvPr>
            <p:custDataLst>
              <p:tags r:id="rId19"/>
            </p:custDataLst>
          </p:nvPr>
        </p:nvCxnSpPr>
        <p:spPr>
          <a:xfrm>
            <a:off x="5524500"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8" name="OTLSHAPE_TB_00000000000000000000000000000000_TimescaleInterval4">
            <a:extLst>
              <a:ext uri="{8EE8EDE0-C308-4BBF-A885-5F8882D8573F}">
                <a16:creationId xmlns="" xmlns:p14="http://schemas.microsoft.com/office/powerpoint/2010/main" xmlns:a16="http://schemas.microsoft.com/office/drawing/2014/main\" id="A2F1AD80-E2DF-4676-8451-C9F06A64A284"/>
              </a:ext>
            </a:extLst>
          </p:cNvPr>
          <p:cNvSpPr txBox="1"/>
          <p:nvPr>
            <p:custDataLst>
              <p:tags r:id="rId20"/>
            </p:custDataLst>
          </p:nvPr>
        </p:nvSpPr>
        <p:spPr>
          <a:xfrm>
            <a:off x="6467475" y="2498467"/>
            <a:ext cx="26449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Mar</a:t>
            </a:r>
          </a:p>
        </p:txBody>
      </p:sp>
      <p:cxnSp>
        <p:nvCxnSpPr>
          <p:cNvPr id="29" name="OTLSHAPE_TB_00000000000000000000000000000000_MinorTickMarkAbove4" hidden="1"/>
          <p:cNvCxnSpPr/>
          <p:nvPr>
            <p:custDataLst>
              <p:tags r:id="rId21"/>
            </p:custDataLst>
          </p:nvPr>
        </p:nvCxnSpPr>
        <p:spPr>
          <a:xfrm>
            <a:off x="7381875"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0" name="OTLSHAPE_TB_00000000000000000000000000000000_MinorTickMarkBelow4" hidden="1"/>
          <p:cNvCxnSpPr/>
          <p:nvPr>
            <p:custDataLst>
              <p:tags r:id="rId22"/>
            </p:custDataLst>
          </p:nvPr>
        </p:nvCxnSpPr>
        <p:spPr>
          <a:xfrm>
            <a:off x="7381875" y="26670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1" name="OTLSHAPE_T_34dfb7d3d4204dd5a2a6a677c528d7a9_HorizontalConnector1"/>
          <p:cNvCxnSpPr/>
          <p:nvPr>
            <p:custDataLst>
              <p:tags r:id="rId23"/>
            </p:custDataLst>
          </p:nvPr>
        </p:nvCxnSpPr>
        <p:spPr>
          <a:xfrm>
            <a:off x="1647825" y="3378200"/>
            <a:ext cx="266700" cy="0"/>
          </a:xfrm>
          <a:prstGeom prst="line">
            <a:avLst/>
          </a:prstGeom>
          <a:ln w="12700" cap="flat" cmpd="sng" algn="ctr">
            <a:solidFill>
              <a:srgbClr val="CCCCCC">
                <a:alpha val="100000"/>
              </a:srgbClr>
            </a:solidFill>
            <a:prstDash val="solid"/>
            <a:headEnd type="none" w="med" len="med"/>
            <a:tailEnd type="none" w="med" len="med"/>
          </a:ln>
        </p:spPr>
      </p:cxnSp>
      <p:cxnSp>
        <p:nvCxnSpPr>
          <p:cNvPr id="32" name="OTLSHAPE_T_dfd9aee3e4954fe385978ee1128e71ef_HorizontalConnector1"/>
          <p:cNvCxnSpPr/>
          <p:nvPr>
            <p:custDataLst>
              <p:tags r:id="rId24"/>
            </p:custDataLst>
          </p:nvPr>
        </p:nvCxnSpPr>
        <p:spPr>
          <a:xfrm>
            <a:off x="1743075" y="3708400"/>
            <a:ext cx="2333625" cy="0"/>
          </a:xfrm>
          <a:prstGeom prst="line">
            <a:avLst/>
          </a:prstGeom>
          <a:ln w="12700" cap="flat" cmpd="sng" algn="ctr">
            <a:solidFill>
              <a:srgbClr val="CCCCCC">
                <a:alpha val="100000"/>
              </a:srgbClr>
            </a:solidFill>
            <a:prstDash val="solid"/>
            <a:headEnd type="none" w="med" len="med"/>
            <a:tailEnd type="none" w="med" len="med"/>
          </a:ln>
        </p:spPr>
      </p:cxnSp>
      <p:cxnSp>
        <p:nvCxnSpPr>
          <p:cNvPr id="33" name="OTLSHAPE_T_e918d5d65d384ef1a0fe3a5096a50298_HorizontalConnector1"/>
          <p:cNvCxnSpPr/>
          <p:nvPr>
            <p:custDataLst>
              <p:tags r:id="rId25"/>
            </p:custDataLst>
          </p:nvPr>
        </p:nvCxnSpPr>
        <p:spPr>
          <a:xfrm>
            <a:off x="1647825" y="4038600"/>
            <a:ext cx="3724275" cy="0"/>
          </a:xfrm>
          <a:prstGeom prst="line">
            <a:avLst/>
          </a:prstGeom>
          <a:ln w="12700" cap="flat" cmpd="sng" algn="ctr">
            <a:solidFill>
              <a:srgbClr val="CCCCCC">
                <a:alpha val="100000"/>
              </a:srgbClr>
            </a:solidFill>
            <a:prstDash val="solid"/>
            <a:headEnd type="none" w="med" len="med"/>
            <a:tailEnd type="none" w="med" len="med"/>
          </a:ln>
        </p:spPr>
      </p:cxnSp>
      <p:cxnSp>
        <p:nvCxnSpPr>
          <p:cNvPr id="34" name="OTLSHAPE_T_43db284fb1eb4cce9daaa340b12a7c16_HorizontalConnector1"/>
          <p:cNvCxnSpPr/>
          <p:nvPr>
            <p:custDataLst>
              <p:tags r:id="rId26"/>
            </p:custDataLst>
          </p:nvPr>
        </p:nvCxnSpPr>
        <p:spPr>
          <a:xfrm>
            <a:off x="1647825" y="4406900"/>
            <a:ext cx="4152900" cy="0"/>
          </a:xfrm>
          <a:prstGeom prst="line">
            <a:avLst/>
          </a:prstGeom>
          <a:ln w="12700" cap="flat" cmpd="sng" algn="ctr">
            <a:solidFill>
              <a:srgbClr val="CCCCCC">
                <a:alpha val="100000"/>
              </a:srgbClr>
            </a:solidFill>
            <a:prstDash val="solid"/>
            <a:headEnd type="none" w="med" len="med"/>
            <a:tailEnd type="none" w="med" len="med"/>
          </a:ln>
        </p:spPr>
      </p:cxnSp>
      <p:cxnSp>
        <p:nvCxnSpPr>
          <p:cNvPr id="35" name="OTLSHAPE_T_431a04b427c945c8b06ffff21a41a94a_HorizontalConnector1"/>
          <p:cNvCxnSpPr/>
          <p:nvPr>
            <p:custDataLst>
              <p:tags r:id="rId27"/>
            </p:custDataLst>
          </p:nvPr>
        </p:nvCxnSpPr>
        <p:spPr>
          <a:xfrm>
            <a:off x="2105025" y="4787900"/>
            <a:ext cx="4095750" cy="0"/>
          </a:xfrm>
          <a:prstGeom prst="line">
            <a:avLst/>
          </a:prstGeom>
          <a:ln w="12700" cap="flat" cmpd="sng" algn="ctr">
            <a:solidFill>
              <a:srgbClr val="CCCCCC">
                <a:alpha val="100000"/>
              </a:srgbClr>
            </a:solidFill>
            <a:prstDash val="solid"/>
            <a:headEnd type="none" w="med" len="med"/>
            <a:tailEnd type="none" w="med" len="med"/>
          </a:ln>
        </p:spPr>
      </p:cxnSp>
      <p:sp>
        <p:nvSpPr>
          <p:cNvPr id="36" name="OTLSHAPE_T_34dfb7d3d4204dd5a2a6a677c528d7a9_Shape"/>
          <p:cNvSpPr/>
          <p:nvPr>
            <p:custDataLst>
              <p:tags r:id="rId28"/>
            </p:custDataLst>
          </p:nvPr>
        </p:nvSpPr>
        <p:spPr>
          <a:xfrm>
            <a:off x="1924050" y="3276600"/>
            <a:ext cx="2162175" cy="203200"/>
          </a:xfrm>
          <a:prstGeom prst="homePlate">
            <a:avLst/>
          </a:prstGeom>
          <a:solidFill>
            <a:srgbClr val="9BBB59">
              <a:alpha val="100000"/>
            </a:srgbClr>
          </a:solidFill>
        </p:spPr>
      </p:sp>
      <p:sp>
        <p:nvSpPr>
          <p:cNvPr id="37" name="OTLSHAPE_T_34dfb7d3d4204dd5a2a6a677c528d7a9_ShapePercentage" hidden="1"/>
          <p:cNvSpPr/>
          <p:nvPr>
            <p:custDataLst>
              <p:tags r:id="rId29"/>
            </p:custDataLst>
          </p:nvPr>
        </p:nvSpPr>
        <p:spPr>
          <a:xfrm>
            <a:off x="1924050" y="3276600"/>
            <a:ext cx="0" cy="0"/>
          </a:xfrm>
          <a:prstGeom prst="homePlate">
            <a:avLst/>
          </a:prstGeom>
          <a:solidFill>
            <a:srgbClr val="000000">
              <a:alpha val="35000"/>
            </a:srgbClr>
          </a:solidFill>
        </p:spPr>
      </p:sp>
      <p:sp>
        <p:nvSpPr>
          <p:cNvPr id="38" name="OTLSHAPE_T_34dfb7d3d4204dd5a2a6a677c528d7a9_TextPercentage" hidden="1">
            <a:extLst>
              <a:ext uri="{848ED89D-B479-41A6-B9D3-21B724BC7572}">
                <a16:creationId xmlns="" xmlns:p14="http://schemas.microsoft.com/office/powerpoint/2010/main" xmlns:a16="http://schemas.microsoft.com/office/drawing/2014/main\" id="CF7D5633-59F4-4E20-A82E-B552D047A17D"/>
              </a:ext>
            </a:extLst>
          </p:cNvPr>
          <p:cNvSpPr txBox="1"/>
          <p:nvPr>
            <p:custDataLst>
              <p:tags r:id="rId30"/>
            </p:custDataLst>
          </p:nvPr>
        </p:nvSpPr>
        <p:spPr>
          <a:xfrm>
            <a:off x="0" y="32708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39" name="OTLSHAPE_T_34dfb7d3d4204dd5a2a6a677c528d7a9_StartDate" hidden="1">
            <a:extLst>
              <a:ext uri="{EE2A8B6B-E274-416E-A812-5013573E3FFD}">
                <a16:creationId xmlns="" xmlns:p14="http://schemas.microsoft.com/office/powerpoint/2010/main" xmlns:a16="http://schemas.microsoft.com/office/drawing/2014/main\" id="F592E133-A167-4653-BB7D-442E286B0981"/>
              </a:ext>
            </a:extLst>
          </p:cNvPr>
          <p:cNvSpPr txBox="1"/>
          <p:nvPr>
            <p:custDataLst>
              <p:tags r:id="rId31"/>
            </p:custDataLst>
          </p:nvPr>
        </p:nvSpPr>
        <p:spPr>
          <a:xfrm>
            <a:off x="0" y="3265101"/>
            <a:ext cx="0" cy="276999"/>
          </a:xfrm>
          <a:prstGeom prst="rect">
            <a:avLst/>
          </a:prstGeom>
          <a:noFill/>
        </p:spPr>
        <p:txBody>
          <a:bodyPr vert="horz" wrap="square" lIns="0" tIns="0" rIns="0" bIns="0" rtlCol="0" anchor="ctr" anchorCtr="0">
            <a:spAutoFit/>
          </a:bodyPr>
          <a:lstStyle/>
          <a:p>
            <a:pPr algn="l"/>
            <a:endParaRPr/>
          </a:p>
        </p:txBody>
      </p:sp>
      <p:sp>
        <p:nvSpPr>
          <p:cNvPr id="40" name="OTLSHAPE_T_34dfb7d3d4204dd5a2a6a677c528d7a9_EndDate" hidden="1">
            <a:extLst>
              <a:ext uri="{FBAFDE16-F64D-4983-B947-468848E6F44B}">
                <a16:creationId xmlns="" xmlns:p14="http://schemas.microsoft.com/office/powerpoint/2010/main" xmlns:a16="http://schemas.microsoft.com/office/drawing/2014/main\" id="624AD1E9-C578-4970-BAD6-6FD0A6A610B6"/>
              </a:ext>
            </a:extLst>
          </p:cNvPr>
          <p:cNvSpPr txBox="1"/>
          <p:nvPr>
            <p:custDataLst>
              <p:tags r:id="rId32"/>
            </p:custDataLst>
          </p:nvPr>
        </p:nvSpPr>
        <p:spPr>
          <a:xfrm>
            <a:off x="0" y="3265101"/>
            <a:ext cx="0" cy="276999"/>
          </a:xfrm>
          <a:prstGeom prst="rect">
            <a:avLst/>
          </a:prstGeom>
          <a:noFill/>
        </p:spPr>
        <p:txBody>
          <a:bodyPr vert="horz" wrap="square" lIns="0" tIns="0" rIns="0" bIns="0" rtlCol="0" anchor="ctr" anchorCtr="0">
            <a:spAutoFit/>
          </a:bodyPr>
          <a:lstStyle/>
          <a:p>
            <a:pPr algn="l"/>
            <a:endParaRPr/>
          </a:p>
        </p:txBody>
      </p:sp>
      <p:sp>
        <p:nvSpPr>
          <p:cNvPr id="41" name="OTLSHAPE_T_34dfb7d3d4204dd5a2a6a677c528d7a9_JoinedDate">
            <a:extLst>
              <a:ext uri="{27117234-9891-4969-926E-46D23A7E6EC3}">
                <a16:creationId xmlns="" xmlns:p14="http://schemas.microsoft.com/office/powerpoint/2010/main" xmlns:a16="http://schemas.microsoft.com/office/drawing/2014/main\" id="D9250E2A-84A0-42F9-8D21-CE902CABA2DF"/>
              </a:ext>
            </a:extLst>
          </p:cNvPr>
          <p:cNvSpPr txBox="1"/>
          <p:nvPr>
            <p:custDataLst>
              <p:tags r:id="rId33"/>
            </p:custDataLst>
          </p:nvPr>
        </p:nvSpPr>
        <p:spPr>
          <a:xfrm>
            <a:off x="4114800" y="32243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19 Dec - 22 Jan</a:t>
            </a:r>
          </a:p>
        </p:txBody>
      </p:sp>
      <p:sp>
        <p:nvSpPr>
          <p:cNvPr id="42" name="OTLSHAPE_T_34dfb7d3d4204dd5a2a6a677c528d7a9_Duration">
            <a:extLst>
              <a:ext uri="{FA406C51-DB60-4CD3-B264-7D80F0574182}">
                <a16:creationId xmlns="" xmlns:p14="http://schemas.microsoft.com/office/powerpoint/2010/main" xmlns:a16="http://schemas.microsoft.com/office/drawing/2014/main\" id="7638DF7D-DA83-4DAA-91FB-0E534AEC6B09"/>
              </a:ext>
            </a:extLst>
          </p:cNvPr>
          <p:cNvSpPr txBox="1"/>
          <p:nvPr>
            <p:custDataLst>
              <p:tags r:id="rId34"/>
            </p:custDataLst>
          </p:nvPr>
        </p:nvSpPr>
        <p:spPr>
          <a:xfrm>
            <a:off x="2819400" y="32243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25 days</a:t>
            </a:r>
          </a:p>
        </p:txBody>
      </p:sp>
      <p:sp>
        <p:nvSpPr>
          <p:cNvPr id="43" name="OTLSHAPE_T_34dfb7d3d4204dd5a2a6a677c528d7a9_Title">
            <a:extLst>
              <a:ext uri="{5F0993A1-AB79-4C32-8DF2-64DB9869178A}">
                <a16:creationId xmlns="" xmlns:p14="http://schemas.microsoft.com/office/powerpoint/2010/main" xmlns:a16="http://schemas.microsoft.com/office/drawing/2014/main\" id="6E9B807E-2D5D-48CE-900C-1AB170BBF16E"/>
              </a:ext>
            </a:extLst>
          </p:cNvPr>
          <p:cNvSpPr txBox="1"/>
          <p:nvPr>
            <p:custDataLst>
              <p:tags r:id="rId35"/>
            </p:custDataLst>
          </p:nvPr>
        </p:nvSpPr>
        <p:spPr>
          <a:xfrm>
            <a:off x="95250" y="322431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Gathering of the required sensors</a:t>
            </a:r>
          </a:p>
        </p:txBody>
      </p:sp>
      <p:sp>
        <p:nvSpPr>
          <p:cNvPr id="44" name="OTLSHAPE_T_dfd9aee3e4954fe385978ee1128e71ef_Shape"/>
          <p:cNvSpPr/>
          <p:nvPr>
            <p:custDataLst>
              <p:tags r:id="rId36"/>
            </p:custDataLst>
          </p:nvPr>
        </p:nvSpPr>
        <p:spPr>
          <a:xfrm>
            <a:off x="4076700" y="3606800"/>
            <a:ext cx="1295400" cy="203200"/>
          </a:xfrm>
          <a:prstGeom prst="homePlate">
            <a:avLst/>
          </a:prstGeom>
          <a:solidFill>
            <a:srgbClr val="9BBB59">
              <a:alpha val="100000"/>
            </a:srgbClr>
          </a:solidFill>
        </p:spPr>
      </p:sp>
      <p:sp>
        <p:nvSpPr>
          <p:cNvPr id="45" name="OTLSHAPE_T_dfd9aee3e4954fe385978ee1128e71ef_ShapePercentage" hidden="1"/>
          <p:cNvSpPr/>
          <p:nvPr>
            <p:custDataLst>
              <p:tags r:id="rId37"/>
            </p:custDataLst>
          </p:nvPr>
        </p:nvSpPr>
        <p:spPr>
          <a:xfrm>
            <a:off x="4076700" y="3606800"/>
            <a:ext cx="0" cy="0"/>
          </a:xfrm>
          <a:prstGeom prst="homePlate">
            <a:avLst/>
          </a:prstGeom>
          <a:solidFill>
            <a:srgbClr val="000000">
              <a:alpha val="35000"/>
            </a:srgbClr>
          </a:solidFill>
        </p:spPr>
      </p:sp>
      <p:sp>
        <p:nvSpPr>
          <p:cNvPr id="46" name="OTLSHAPE_T_dfd9aee3e4954fe385978ee1128e71ef_TextPercentage" hidden="1">
            <a:extLst>
              <a:ext uri="{94E6DA29-EAC0-49FB-A6CC-B2C29E86F6C4}">
                <a16:creationId xmlns="" xmlns:p14="http://schemas.microsoft.com/office/powerpoint/2010/main" xmlns:a16="http://schemas.microsoft.com/office/drawing/2014/main\" id="0ED19FD6-CDA0-47F9-AE30-E47B41D4E33D"/>
              </a:ext>
            </a:extLst>
          </p:cNvPr>
          <p:cNvSpPr txBox="1"/>
          <p:nvPr>
            <p:custDataLst>
              <p:tags r:id="rId38"/>
            </p:custDataLst>
          </p:nvPr>
        </p:nvSpPr>
        <p:spPr>
          <a:xfrm>
            <a:off x="0" y="36010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47" name="OTLSHAPE_T_dfd9aee3e4954fe385978ee1128e71ef_StartDate" hidden="1">
            <a:extLst>
              <a:ext uri="{65B8F452-1BC7-4EE3-9A5E-EF25AA928666}">
                <a16:creationId xmlns="" xmlns:p14="http://schemas.microsoft.com/office/powerpoint/2010/main" xmlns:a16="http://schemas.microsoft.com/office/drawing/2014/main\" id="98E4D1B4-6DD0-4E93-8B35-3B392D6CCD4A"/>
              </a:ext>
            </a:extLst>
          </p:cNvPr>
          <p:cNvSpPr txBox="1"/>
          <p:nvPr>
            <p:custDataLst>
              <p:tags r:id="rId39"/>
            </p:custDataLst>
          </p:nvPr>
        </p:nvSpPr>
        <p:spPr>
          <a:xfrm>
            <a:off x="0" y="3595301"/>
            <a:ext cx="0" cy="276999"/>
          </a:xfrm>
          <a:prstGeom prst="rect">
            <a:avLst/>
          </a:prstGeom>
          <a:noFill/>
        </p:spPr>
        <p:txBody>
          <a:bodyPr vert="horz" wrap="square" lIns="0" tIns="0" rIns="0" bIns="0" rtlCol="0" anchor="ctr" anchorCtr="0">
            <a:spAutoFit/>
          </a:bodyPr>
          <a:lstStyle/>
          <a:p>
            <a:pPr algn="l"/>
            <a:endParaRPr/>
          </a:p>
        </p:txBody>
      </p:sp>
      <p:sp>
        <p:nvSpPr>
          <p:cNvPr id="48" name="OTLSHAPE_T_dfd9aee3e4954fe385978ee1128e71ef_EndDate" hidden="1">
            <a:extLst>
              <a:ext uri="{4B64D395-5ACF-48B3-B742-B41C7C9D44C2}">
                <a16:creationId xmlns="" xmlns:p14="http://schemas.microsoft.com/office/powerpoint/2010/main" xmlns:a16="http://schemas.microsoft.com/office/drawing/2014/main\" id="3549B701-C9EB-4212-8741-42116A19DD39"/>
              </a:ext>
            </a:extLst>
          </p:cNvPr>
          <p:cNvSpPr txBox="1"/>
          <p:nvPr>
            <p:custDataLst>
              <p:tags r:id="rId40"/>
            </p:custDataLst>
          </p:nvPr>
        </p:nvSpPr>
        <p:spPr>
          <a:xfrm>
            <a:off x="0" y="3595301"/>
            <a:ext cx="0" cy="276999"/>
          </a:xfrm>
          <a:prstGeom prst="rect">
            <a:avLst/>
          </a:prstGeom>
          <a:noFill/>
        </p:spPr>
        <p:txBody>
          <a:bodyPr vert="horz" wrap="square" lIns="0" tIns="0" rIns="0" bIns="0" rtlCol="0" anchor="ctr" anchorCtr="0">
            <a:spAutoFit/>
          </a:bodyPr>
          <a:lstStyle/>
          <a:p>
            <a:pPr algn="l"/>
            <a:endParaRPr/>
          </a:p>
        </p:txBody>
      </p:sp>
      <p:sp>
        <p:nvSpPr>
          <p:cNvPr id="49" name="OTLSHAPE_T_dfd9aee3e4954fe385978ee1128e71ef_JoinedDate">
            <a:extLst>
              <a:ext uri="{27F8546B-3345-457B-B5B2-1D0FB2E94A29}">
                <a16:creationId xmlns="" xmlns:p14="http://schemas.microsoft.com/office/powerpoint/2010/main" xmlns:a16="http://schemas.microsoft.com/office/drawing/2014/main\" id="E6FCDD51-F5C8-41C0-8267-A081DA64DD94"/>
              </a:ext>
            </a:extLst>
          </p:cNvPr>
          <p:cNvSpPr txBox="1"/>
          <p:nvPr>
            <p:custDataLst>
              <p:tags r:id="rId41"/>
            </p:custDataLst>
          </p:nvPr>
        </p:nvSpPr>
        <p:spPr>
          <a:xfrm>
            <a:off x="5410200" y="35545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23 Jan - 12 Feb</a:t>
            </a:r>
          </a:p>
        </p:txBody>
      </p:sp>
      <p:sp>
        <p:nvSpPr>
          <p:cNvPr id="50" name="OTLSHAPE_T_dfd9aee3e4954fe385978ee1128e71ef_Duration">
            <a:extLst>
              <a:ext uri="{EBDC85F5-D0A6-45A4-A2F2-DF26C59D8E41}">
                <a16:creationId xmlns="" xmlns:p14="http://schemas.microsoft.com/office/powerpoint/2010/main" xmlns:a16="http://schemas.microsoft.com/office/drawing/2014/main\" id="489F7C18-4904-43BD-94AC-92EC1F5197D3"/>
              </a:ext>
            </a:extLst>
          </p:cNvPr>
          <p:cNvSpPr txBox="1"/>
          <p:nvPr>
            <p:custDataLst>
              <p:tags r:id="rId42"/>
            </p:custDataLst>
          </p:nvPr>
        </p:nvSpPr>
        <p:spPr>
          <a:xfrm>
            <a:off x="4543425" y="35545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15 days</a:t>
            </a:r>
          </a:p>
        </p:txBody>
      </p:sp>
      <p:sp>
        <p:nvSpPr>
          <p:cNvPr id="51" name="OTLSHAPE_T_dfd9aee3e4954fe385978ee1128e71ef_Title">
            <a:extLst>
              <a:ext uri="{FE6B2F71-E1CD-493F-8ABB-D9944AFC4A28}">
                <a16:creationId xmlns="" xmlns:p14="http://schemas.microsoft.com/office/powerpoint/2010/main" xmlns:a16="http://schemas.microsoft.com/office/drawing/2014/main\" id="E7813B24-0177-46AE-99BE-3707B33B48C6"/>
              </a:ext>
            </a:extLst>
          </p:cNvPr>
          <p:cNvSpPr txBox="1"/>
          <p:nvPr>
            <p:custDataLst>
              <p:tags r:id="rId43"/>
            </p:custDataLst>
          </p:nvPr>
        </p:nvSpPr>
        <p:spPr>
          <a:xfrm>
            <a:off x="95250" y="3554512"/>
            <a:ext cx="164782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Collection of data from the sensors</a:t>
            </a:r>
          </a:p>
        </p:txBody>
      </p:sp>
      <p:sp>
        <p:nvSpPr>
          <p:cNvPr id="52" name="OTLSHAPE_T_e918d5d65d384ef1a0fe3a5096a50298_Shape"/>
          <p:cNvSpPr/>
          <p:nvPr>
            <p:custDataLst>
              <p:tags r:id="rId44"/>
            </p:custDataLst>
          </p:nvPr>
        </p:nvSpPr>
        <p:spPr>
          <a:xfrm>
            <a:off x="5372100" y="3937000"/>
            <a:ext cx="428625" cy="203200"/>
          </a:xfrm>
          <a:prstGeom prst="homePlate">
            <a:avLst/>
          </a:prstGeom>
          <a:solidFill>
            <a:srgbClr val="9BBB59">
              <a:alpha val="100000"/>
            </a:srgbClr>
          </a:solidFill>
        </p:spPr>
      </p:sp>
      <p:sp>
        <p:nvSpPr>
          <p:cNvPr id="53" name="OTLSHAPE_T_e918d5d65d384ef1a0fe3a5096a50298_ShapePercentage" hidden="1"/>
          <p:cNvSpPr/>
          <p:nvPr>
            <p:custDataLst>
              <p:tags r:id="rId45"/>
            </p:custDataLst>
          </p:nvPr>
        </p:nvSpPr>
        <p:spPr>
          <a:xfrm>
            <a:off x="5372100" y="3937000"/>
            <a:ext cx="0" cy="0"/>
          </a:xfrm>
          <a:prstGeom prst="homePlate">
            <a:avLst/>
          </a:prstGeom>
          <a:solidFill>
            <a:srgbClr val="000000">
              <a:alpha val="35000"/>
            </a:srgbClr>
          </a:solidFill>
        </p:spPr>
      </p:sp>
      <p:sp>
        <p:nvSpPr>
          <p:cNvPr id="54" name="OTLSHAPE_T_e918d5d65d384ef1a0fe3a5096a50298_TextPercentage" hidden="1">
            <a:extLst>
              <a:ext uri="{09385566-FBED-43DD-A3BB-7EE620396638}">
                <a16:creationId xmlns="" xmlns:p14="http://schemas.microsoft.com/office/powerpoint/2010/main" xmlns:a16="http://schemas.microsoft.com/office/drawing/2014/main\" id="FD2E0494-EA08-45A1-9FE0-E0971F5420CE"/>
              </a:ext>
            </a:extLst>
          </p:cNvPr>
          <p:cNvSpPr txBox="1"/>
          <p:nvPr>
            <p:custDataLst>
              <p:tags r:id="rId46"/>
            </p:custDataLst>
          </p:nvPr>
        </p:nvSpPr>
        <p:spPr>
          <a:xfrm>
            <a:off x="0" y="39312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55" name="OTLSHAPE_T_e918d5d65d384ef1a0fe3a5096a50298_StartDate" hidden="1">
            <a:extLst>
              <a:ext uri="{BCF1387C-4F84-47D9-8668-7910A03AB613}">
                <a16:creationId xmlns="" xmlns:p14="http://schemas.microsoft.com/office/powerpoint/2010/main" xmlns:a16="http://schemas.microsoft.com/office/drawing/2014/main\" id="4CC3241E-1CCE-4EB3-883A-1E6A45E0B78A"/>
              </a:ext>
            </a:extLst>
          </p:cNvPr>
          <p:cNvSpPr txBox="1"/>
          <p:nvPr>
            <p:custDataLst>
              <p:tags r:id="rId47"/>
            </p:custDataLst>
          </p:nvPr>
        </p:nvSpPr>
        <p:spPr>
          <a:xfrm>
            <a:off x="0" y="3925501"/>
            <a:ext cx="0" cy="276999"/>
          </a:xfrm>
          <a:prstGeom prst="rect">
            <a:avLst/>
          </a:prstGeom>
          <a:noFill/>
        </p:spPr>
        <p:txBody>
          <a:bodyPr vert="horz" wrap="square" lIns="0" tIns="0" rIns="0" bIns="0" rtlCol="0" anchor="ctr" anchorCtr="0">
            <a:spAutoFit/>
          </a:bodyPr>
          <a:lstStyle/>
          <a:p>
            <a:pPr algn="l"/>
            <a:endParaRPr/>
          </a:p>
        </p:txBody>
      </p:sp>
      <p:sp>
        <p:nvSpPr>
          <p:cNvPr id="56" name="OTLSHAPE_T_e918d5d65d384ef1a0fe3a5096a50298_EndDate" hidden="1">
            <a:extLst>
              <a:ext uri="{A0FE7B01-E7AB-42B5-9ECA-2E39BE79A7B1}">
                <a16:creationId xmlns="" xmlns:p14="http://schemas.microsoft.com/office/powerpoint/2010/main" xmlns:a16="http://schemas.microsoft.com/office/drawing/2014/main\" id="AFA5DF6F-0ECB-47F6-8E34-4A340AC5504B"/>
              </a:ext>
            </a:extLst>
          </p:cNvPr>
          <p:cNvSpPr txBox="1"/>
          <p:nvPr>
            <p:custDataLst>
              <p:tags r:id="rId48"/>
            </p:custDataLst>
          </p:nvPr>
        </p:nvSpPr>
        <p:spPr>
          <a:xfrm>
            <a:off x="0" y="3925501"/>
            <a:ext cx="0" cy="276999"/>
          </a:xfrm>
          <a:prstGeom prst="rect">
            <a:avLst/>
          </a:prstGeom>
          <a:noFill/>
        </p:spPr>
        <p:txBody>
          <a:bodyPr vert="horz" wrap="square" lIns="0" tIns="0" rIns="0" bIns="0" rtlCol="0" anchor="ctr" anchorCtr="0">
            <a:spAutoFit/>
          </a:bodyPr>
          <a:lstStyle/>
          <a:p>
            <a:pPr algn="l"/>
            <a:endParaRPr/>
          </a:p>
        </p:txBody>
      </p:sp>
      <p:sp>
        <p:nvSpPr>
          <p:cNvPr id="57" name="OTLSHAPE_T_e918d5d65d384ef1a0fe3a5096a50298_JoinedDate">
            <a:extLst>
              <a:ext uri="{9D222A63-1A6C-4426-909F-B4472ED4C0FF}">
                <a16:creationId xmlns="" xmlns:p14="http://schemas.microsoft.com/office/powerpoint/2010/main" xmlns:a16="http://schemas.microsoft.com/office/drawing/2014/main\" id="98FA4379-9FBF-476D-A85B-21620E8E6FFA"/>
              </a:ext>
            </a:extLst>
          </p:cNvPr>
          <p:cNvSpPr txBox="1"/>
          <p:nvPr>
            <p:custDataLst>
              <p:tags r:id="rId49"/>
            </p:custDataLst>
          </p:nvPr>
        </p:nvSpPr>
        <p:spPr>
          <a:xfrm>
            <a:off x="5848350" y="38847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13 Feb - 19 Feb</a:t>
            </a:r>
          </a:p>
        </p:txBody>
      </p:sp>
      <p:sp>
        <p:nvSpPr>
          <p:cNvPr id="58" name="OTLSHAPE_T_e918d5d65d384ef1a0fe3a5096a50298_Duration">
            <a:extLst>
              <a:ext uri="{034CBB31-85D3-4DE2-B78B-8155DAED9263}">
                <a16:creationId xmlns="" xmlns:p14="http://schemas.microsoft.com/office/powerpoint/2010/main" xmlns:a16="http://schemas.microsoft.com/office/drawing/2014/main\" id="94F24FA4-8519-4891-98F5-9D3C9CEE38D2"/>
              </a:ext>
            </a:extLst>
          </p:cNvPr>
          <p:cNvSpPr txBox="1"/>
          <p:nvPr>
            <p:custDataLst>
              <p:tags r:id="rId50"/>
            </p:custDataLst>
          </p:nvPr>
        </p:nvSpPr>
        <p:spPr>
          <a:xfrm>
            <a:off x="5410200" y="38847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5 days</a:t>
            </a:r>
          </a:p>
        </p:txBody>
      </p:sp>
      <p:sp>
        <p:nvSpPr>
          <p:cNvPr id="59" name="OTLSHAPE_T_e918d5d65d384ef1a0fe3a5096a50298_Title">
            <a:extLst>
              <a:ext uri="{8EC3D64A-9981-4A20-B938-280BB974B1EB}">
                <a16:creationId xmlns="" xmlns:p14="http://schemas.microsoft.com/office/powerpoint/2010/main" xmlns:a16="http://schemas.microsoft.com/office/drawing/2014/main\" id="B2DC4DD5-EA74-4629-8695-41CF7AB3A4D5"/>
              </a:ext>
            </a:extLst>
          </p:cNvPr>
          <p:cNvSpPr txBox="1"/>
          <p:nvPr>
            <p:custDataLst>
              <p:tags r:id="rId51"/>
            </p:custDataLst>
          </p:nvPr>
        </p:nvSpPr>
        <p:spPr>
          <a:xfrm>
            <a:off x="95250" y="388471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Analysis of data from the sensor</a:t>
            </a:r>
          </a:p>
        </p:txBody>
      </p:sp>
      <p:sp>
        <p:nvSpPr>
          <p:cNvPr id="60" name="OTLSHAPE_T_43db284fb1eb4cce9daaa340b12a7c16_Shape"/>
          <p:cNvSpPr/>
          <p:nvPr>
            <p:custDataLst>
              <p:tags r:id="rId52"/>
            </p:custDataLst>
          </p:nvPr>
        </p:nvSpPr>
        <p:spPr>
          <a:xfrm>
            <a:off x="5810250" y="4305300"/>
            <a:ext cx="866775" cy="203200"/>
          </a:xfrm>
          <a:prstGeom prst="homePlate">
            <a:avLst/>
          </a:prstGeom>
          <a:solidFill>
            <a:srgbClr val="9BBB59">
              <a:alpha val="100000"/>
            </a:srgbClr>
          </a:solidFill>
        </p:spPr>
      </p:sp>
      <p:sp>
        <p:nvSpPr>
          <p:cNvPr id="61" name="OTLSHAPE_T_43db284fb1eb4cce9daaa340b12a7c16_ShapePercentage" hidden="1"/>
          <p:cNvSpPr/>
          <p:nvPr>
            <p:custDataLst>
              <p:tags r:id="rId53"/>
            </p:custDataLst>
          </p:nvPr>
        </p:nvSpPr>
        <p:spPr>
          <a:xfrm>
            <a:off x="5810250" y="4305300"/>
            <a:ext cx="0" cy="0"/>
          </a:xfrm>
          <a:prstGeom prst="homePlate">
            <a:avLst/>
          </a:prstGeom>
          <a:solidFill>
            <a:srgbClr val="000000">
              <a:alpha val="35000"/>
            </a:srgbClr>
          </a:solidFill>
        </p:spPr>
      </p:sp>
      <p:sp>
        <p:nvSpPr>
          <p:cNvPr id="62" name="OTLSHAPE_T_43db284fb1eb4cce9daaa340b12a7c16_TextPercentage" hidden="1">
            <a:extLst>
              <a:ext uri="{98F321C6-A936-49CE-86B4-09387178A206}">
                <a16:creationId xmlns="" xmlns:p14="http://schemas.microsoft.com/office/powerpoint/2010/main" xmlns:a16="http://schemas.microsoft.com/office/drawing/2014/main\" id="14DF0F9D-F3FA-4978-8512-8B1012593422"/>
              </a:ext>
            </a:extLst>
          </p:cNvPr>
          <p:cNvSpPr txBox="1"/>
          <p:nvPr>
            <p:custDataLst>
              <p:tags r:id="rId54"/>
            </p:custDataLst>
          </p:nvPr>
        </p:nvSpPr>
        <p:spPr>
          <a:xfrm>
            <a:off x="0" y="42614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63" name="OTLSHAPE_T_43db284fb1eb4cce9daaa340b12a7c16_StartDate" hidden="1">
            <a:extLst>
              <a:ext uri="{8A6542B0-AD08-4FC6-9C44-7713CBF99107}">
                <a16:creationId xmlns="" xmlns:p14="http://schemas.microsoft.com/office/powerpoint/2010/main" xmlns:a16="http://schemas.microsoft.com/office/drawing/2014/main\" id="ABBBD659-84AD-4BC3-A9FD-11694D291925"/>
              </a:ext>
            </a:extLst>
          </p:cNvPr>
          <p:cNvSpPr txBox="1"/>
          <p:nvPr>
            <p:custDataLst>
              <p:tags r:id="rId55"/>
            </p:custDataLst>
          </p:nvPr>
        </p:nvSpPr>
        <p:spPr>
          <a:xfrm>
            <a:off x="0" y="4255701"/>
            <a:ext cx="0" cy="276999"/>
          </a:xfrm>
          <a:prstGeom prst="rect">
            <a:avLst/>
          </a:prstGeom>
          <a:noFill/>
        </p:spPr>
        <p:txBody>
          <a:bodyPr vert="horz" wrap="square" lIns="0" tIns="0" rIns="0" bIns="0" rtlCol="0" anchor="ctr" anchorCtr="0">
            <a:spAutoFit/>
          </a:bodyPr>
          <a:lstStyle/>
          <a:p>
            <a:pPr algn="l"/>
            <a:endParaRPr/>
          </a:p>
        </p:txBody>
      </p:sp>
      <p:sp>
        <p:nvSpPr>
          <p:cNvPr id="64" name="OTLSHAPE_T_43db284fb1eb4cce9daaa340b12a7c16_EndDate" hidden="1">
            <a:extLst>
              <a:ext uri="{44C98B1A-904E-4EC5-82C9-3E7EDE85EDC6}">
                <a16:creationId xmlns="" xmlns:p14="http://schemas.microsoft.com/office/powerpoint/2010/main" xmlns:a16="http://schemas.microsoft.com/office/drawing/2014/main\" id="538F2ED6-0840-4E92-A21F-7A6EE59401B0"/>
              </a:ext>
            </a:extLst>
          </p:cNvPr>
          <p:cNvSpPr txBox="1"/>
          <p:nvPr>
            <p:custDataLst>
              <p:tags r:id="rId56"/>
            </p:custDataLst>
          </p:nvPr>
        </p:nvSpPr>
        <p:spPr>
          <a:xfrm>
            <a:off x="0" y="4255701"/>
            <a:ext cx="0" cy="276999"/>
          </a:xfrm>
          <a:prstGeom prst="rect">
            <a:avLst/>
          </a:prstGeom>
          <a:noFill/>
        </p:spPr>
        <p:txBody>
          <a:bodyPr vert="horz" wrap="square" lIns="0" tIns="0" rIns="0" bIns="0" rtlCol="0" anchor="ctr" anchorCtr="0">
            <a:spAutoFit/>
          </a:bodyPr>
          <a:lstStyle/>
          <a:p>
            <a:pPr algn="l"/>
            <a:endParaRPr/>
          </a:p>
        </p:txBody>
      </p:sp>
      <p:sp>
        <p:nvSpPr>
          <p:cNvPr id="65" name="OTLSHAPE_T_43db284fb1eb4cce9daaa340b12a7c16_JoinedDate">
            <a:extLst>
              <a:ext uri="{014B4D08-7150-46AC-9478-BCB9A10145A0}">
                <a16:creationId xmlns="" xmlns:p14="http://schemas.microsoft.com/office/powerpoint/2010/main" xmlns:a16="http://schemas.microsoft.com/office/drawing/2014/main\" id="05925BD6-EBBC-4EEC-BCA4-CC755E2124B2"/>
              </a:ext>
            </a:extLst>
          </p:cNvPr>
          <p:cNvSpPr txBox="1"/>
          <p:nvPr>
            <p:custDataLst>
              <p:tags r:id="rId57"/>
            </p:custDataLst>
          </p:nvPr>
        </p:nvSpPr>
        <p:spPr>
          <a:xfrm>
            <a:off x="6705600" y="4253012"/>
            <a:ext cx="63817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20 Feb - 4 Mar</a:t>
            </a:r>
          </a:p>
        </p:txBody>
      </p:sp>
      <p:sp>
        <p:nvSpPr>
          <p:cNvPr id="66" name="OTLSHAPE_T_43db284fb1eb4cce9daaa340b12a7c16_Duration">
            <a:extLst>
              <a:ext uri="{2BE2777A-F25D-4BC7-B50D-29B117EE662C}">
                <a16:creationId xmlns="" xmlns:p14="http://schemas.microsoft.com/office/powerpoint/2010/main" xmlns:a16="http://schemas.microsoft.com/office/drawing/2014/main\" id="E2F2A1DB-3105-45A8-8446-34A297AF4491"/>
              </a:ext>
            </a:extLst>
          </p:cNvPr>
          <p:cNvSpPr txBox="1"/>
          <p:nvPr>
            <p:custDataLst>
              <p:tags r:id="rId58"/>
            </p:custDataLst>
          </p:nvPr>
        </p:nvSpPr>
        <p:spPr>
          <a:xfrm>
            <a:off x="6057900" y="42530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10 days</a:t>
            </a:r>
          </a:p>
        </p:txBody>
      </p:sp>
      <p:sp>
        <p:nvSpPr>
          <p:cNvPr id="67" name="OTLSHAPE_T_43db284fb1eb4cce9daaa340b12a7c16_Title">
            <a:extLst>
              <a:ext uri="{AB1F7F44-2590-402A-9F8B-1DB897778501}">
                <a16:creationId xmlns="" xmlns:p14="http://schemas.microsoft.com/office/powerpoint/2010/main" xmlns:a16="http://schemas.microsoft.com/office/drawing/2014/main\" id="EEFFE67F-3439-43CA-BB2B-057F0335ACB8"/>
              </a:ext>
            </a:extLst>
          </p:cNvPr>
          <p:cNvSpPr txBox="1"/>
          <p:nvPr>
            <p:custDataLst>
              <p:tags r:id="rId59"/>
            </p:custDataLst>
          </p:nvPr>
        </p:nvSpPr>
        <p:spPr>
          <a:xfrm>
            <a:off x="95250" y="425936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Construction of machine learning model</a:t>
            </a:r>
          </a:p>
        </p:txBody>
      </p:sp>
      <p:sp>
        <p:nvSpPr>
          <p:cNvPr id="68" name="OTLSHAPE_T_431a04b427c945c8b06ffff21a41a94a_Shape"/>
          <p:cNvSpPr/>
          <p:nvPr>
            <p:custDataLst>
              <p:tags r:id="rId60"/>
            </p:custDataLst>
          </p:nvPr>
        </p:nvSpPr>
        <p:spPr>
          <a:xfrm>
            <a:off x="6610350" y="4686300"/>
            <a:ext cx="123825" cy="203200"/>
          </a:xfrm>
          <a:prstGeom prst="homePlate">
            <a:avLst/>
          </a:prstGeom>
          <a:solidFill>
            <a:srgbClr val="9BBB59">
              <a:alpha val="100000"/>
            </a:srgbClr>
          </a:solidFill>
        </p:spPr>
      </p:sp>
      <p:sp>
        <p:nvSpPr>
          <p:cNvPr id="69" name="OTLSHAPE_T_431a04b427c945c8b06ffff21a41a94a_ShapePercentage" hidden="1"/>
          <p:cNvSpPr/>
          <p:nvPr>
            <p:custDataLst>
              <p:tags r:id="rId61"/>
            </p:custDataLst>
          </p:nvPr>
        </p:nvSpPr>
        <p:spPr>
          <a:xfrm>
            <a:off x="6610350" y="4686300"/>
            <a:ext cx="0" cy="0"/>
          </a:xfrm>
          <a:prstGeom prst="homePlate">
            <a:avLst/>
          </a:prstGeom>
          <a:solidFill>
            <a:srgbClr val="000000">
              <a:alpha val="35000"/>
            </a:srgbClr>
          </a:solidFill>
        </p:spPr>
      </p:sp>
      <p:sp>
        <p:nvSpPr>
          <p:cNvPr id="70" name="OTLSHAPE_T_431a04b427c945c8b06ffff21a41a94a_TextPercentage" hidden="1">
            <a:extLst>
              <a:ext uri="{A4F74312-693B-4B82-AC30-96A74AC7F429}">
                <a16:creationId xmlns="" xmlns:p14="http://schemas.microsoft.com/office/powerpoint/2010/main" xmlns:a16="http://schemas.microsoft.com/office/drawing/2014/main\" id="EB6044BE-699D-44E2-9ACE-07874423E04E"/>
              </a:ext>
            </a:extLst>
          </p:cNvPr>
          <p:cNvSpPr txBox="1"/>
          <p:nvPr>
            <p:custDataLst>
              <p:tags r:id="rId62"/>
            </p:custDataLst>
          </p:nvPr>
        </p:nvSpPr>
        <p:spPr>
          <a:xfrm>
            <a:off x="0" y="46805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71" name="OTLSHAPE_T_431a04b427c945c8b06ffff21a41a94a_StartDate" hidden="1">
            <a:extLst>
              <a:ext uri="{F985E8FD-EFA5-450B-B8CF-B405ED3E9C78}">
                <a16:creationId xmlns="" xmlns:p14="http://schemas.microsoft.com/office/powerpoint/2010/main" xmlns:a16="http://schemas.microsoft.com/office/drawing/2014/main\" id="02665142-1277-459E-8768-9FF6F78BAC34"/>
              </a:ext>
            </a:extLst>
          </p:cNvPr>
          <p:cNvSpPr txBox="1"/>
          <p:nvPr>
            <p:custDataLst>
              <p:tags r:id="rId63"/>
            </p:custDataLst>
          </p:nvPr>
        </p:nvSpPr>
        <p:spPr>
          <a:xfrm>
            <a:off x="0" y="4674801"/>
            <a:ext cx="0" cy="276999"/>
          </a:xfrm>
          <a:prstGeom prst="rect">
            <a:avLst/>
          </a:prstGeom>
          <a:noFill/>
        </p:spPr>
        <p:txBody>
          <a:bodyPr vert="horz" wrap="square" lIns="0" tIns="0" rIns="0" bIns="0" rtlCol="0" anchor="ctr" anchorCtr="0">
            <a:spAutoFit/>
          </a:bodyPr>
          <a:lstStyle/>
          <a:p>
            <a:pPr algn="l"/>
            <a:endParaRPr/>
          </a:p>
        </p:txBody>
      </p:sp>
      <p:sp>
        <p:nvSpPr>
          <p:cNvPr id="72" name="OTLSHAPE_T_431a04b427c945c8b06ffff21a41a94a_EndDate" hidden="1">
            <a:extLst>
              <a:ext uri="{44564A1D-351F-42AC-83E3-3FAD1FB12F47}">
                <a16:creationId xmlns="" xmlns:p14="http://schemas.microsoft.com/office/powerpoint/2010/main" xmlns:a16="http://schemas.microsoft.com/office/drawing/2014/main\" id="3E1F3D55-79FD-4F10-848D-AF6845728709"/>
              </a:ext>
            </a:extLst>
          </p:cNvPr>
          <p:cNvSpPr txBox="1"/>
          <p:nvPr>
            <p:custDataLst>
              <p:tags r:id="rId64"/>
            </p:custDataLst>
          </p:nvPr>
        </p:nvSpPr>
        <p:spPr>
          <a:xfrm>
            <a:off x="0" y="4674801"/>
            <a:ext cx="0" cy="276999"/>
          </a:xfrm>
          <a:prstGeom prst="rect">
            <a:avLst/>
          </a:prstGeom>
          <a:noFill/>
        </p:spPr>
        <p:txBody>
          <a:bodyPr vert="horz" wrap="square" lIns="0" tIns="0" rIns="0" bIns="0" rtlCol="0" anchor="ctr" anchorCtr="0">
            <a:spAutoFit/>
          </a:bodyPr>
          <a:lstStyle/>
          <a:p>
            <a:pPr algn="l"/>
            <a:endParaRPr/>
          </a:p>
        </p:txBody>
      </p:sp>
      <p:sp>
        <p:nvSpPr>
          <p:cNvPr id="73" name="OTLSHAPE_T_431a04b427c945c8b06ffff21a41a94a_Duration">
            <a:extLst>
              <a:ext uri="{8EB7E2AB-06DE-4FBA-8DD8-ACA27E7F3CD8}">
                <a16:creationId xmlns="" xmlns:p14="http://schemas.microsoft.com/office/powerpoint/2010/main" xmlns:a16="http://schemas.microsoft.com/office/drawing/2014/main\" id="8B259354-5FE7-4E04-BA29-C64F0A9A3669"/>
              </a:ext>
            </a:extLst>
          </p:cNvPr>
          <p:cNvSpPr txBox="1"/>
          <p:nvPr>
            <p:custDataLst>
              <p:tags r:id="rId65"/>
            </p:custDataLst>
          </p:nvPr>
        </p:nvSpPr>
        <p:spPr>
          <a:xfrm>
            <a:off x="6200775" y="46340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2 days</a:t>
            </a:r>
          </a:p>
        </p:txBody>
      </p:sp>
      <p:sp>
        <p:nvSpPr>
          <p:cNvPr id="74" name="OTLSHAPE_T_431a04b427c945c8b06ffff21a41a94a_JoinedDate">
            <a:extLst>
              <a:ext uri="{0794CA03-5349-4297-B960-75D451A56297}">
                <a16:creationId xmlns="" xmlns:p14="http://schemas.microsoft.com/office/powerpoint/2010/main" xmlns:a16="http://schemas.microsoft.com/office/drawing/2014/main\" id="76689A14-7954-4422-8EB7-191541551BB9"/>
              </a:ext>
            </a:extLst>
          </p:cNvPr>
          <p:cNvSpPr txBox="1"/>
          <p:nvPr>
            <p:custDataLst>
              <p:tags r:id="rId66"/>
            </p:custDataLst>
          </p:nvPr>
        </p:nvSpPr>
        <p:spPr>
          <a:xfrm>
            <a:off x="6772275" y="4634012"/>
            <a:ext cx="63817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4 Mar - 5 Mar</a:t>
            </a:r>
          </a:p>
        </p:txBody>
      </p:sp>
      <p:sp>
        <p:nvSpPr>
          <p:cNvPr id="75" name="OTLSHAPE_T_431a04b427c945c8b06ffff21a41a94a_Title">
            <a:extLst>
              <a:ext uri="{9A5331C9-B463-439F-B99C-2EE84ED070E5}">
                <a16:creationId xmlns="" xmlns:p14="http://schemas.microsoft.com/office/powerpoint/2010/main" xmlns:a16="http://schemas.microsoft.com/office/drawing/2014/main\" id="552D7161-6969-4B3E-811E-D9810092DD85"/>
              </a:ext>
            </a:extLst>
          </p:cNvPr>
          <p:cNvSpPr txBox="1"/>
          <p:nvPr>
            <p:custDataLst>
              <p:tags r:id="rId67"/>
            </p:custDataLst>
          </p:nvPr>
        </p:nvSpPr>
        <p:spPr>
          <a:xfrm>
            <a:off x="95250" y="4634012"/>
            <a:ext cx="20097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Deployment of the machine learning model</a:t>
            </a:r>
          </a:p>
        </p:txBody>
      </p:sp>
      <p:sp>
        <p:nvSpPr>
          <p:cNvPr id="10000001" name="Methodology with milestones">
            <a:extLst>
              <a:ext uri="6DA14343-61FE-4D49-BB12-6D9A41273C36">
                <a16:creationId xmlns="" xmlns:p14="http://schemas.microsoft.com/office/powerpoint/2010/main" xmlns:a16="http://schemas.microsoft.com/office/drawing/2014/main" id="A3576A3F-3A22-4434-AAD5-13372D079C18"/>
              </a:ext>
            </a:extLst>
          </p:cNvPr>
          <p:cNvSpPr>
            <a:spLocks noGrp="1"/>
          </p:cNvSpPr>
          <p:nvPr>
            <p:ph type="ctrTitle" idx="4294967295"/>
          </p:nvPr>
        </p:nvSpPr>
        <p:spPr>
          <a:xfrm>
            <a:off x="703317" y="457200"/>
            <a:ext cx="7160675" cy="520700"/>
          </a:xfrm>
        </p:spPr>
        <p:txBody>
          <a:bodyPr wrap="square" lIns="0" tIns="0" rIns="0" bIns="0">
            <a:noAutofit/>
          </a:bodyPr>
          <a:lstStyle/>
          <a:p>
            <a:pPr algn="ctr"/>
            <a:r>
              <a:rPr lang="en-US" sz="4000" b="1" i="0" u="none" dirty="0">
                <a:solidFill>
                  <a:srgbClr val="202124"/>
                </a:solidFill>
                <a:latin typeface="Times New Roman" pitchFamily="18" charset="0"/>
                <a:cs typeface="Times New Roman" pitchFamily="18" charset="0"/>
              </a:rPr>
              <a:t>Methodology with milestones</a:t>
            </a:r>
          </a:p>
        </p:txBody>
      </p:sp>
    </p:spTree>
    <p:custDataLst>
      <p:tags r:id="rId1"/>
    </p:custDataLst>
    <p:extLst>
      <p:ext uri="{BB962C8B-B14F-4D97-AF65-F5344CB8AC3E}">
        <p14:creationId xmlns:p14="http://schemas.microsoft.com/office/powerpoint/2010/main" val="1658615649"/>
      </p:ext>
      <p:ext uri="c24b31d1-edb5-41a7-9c55-64f1406bffb0">
        <p14:creationId xmlns="" xmlns:a16="http://schemas.microsoft.com/office/drawing/2014/main\" xmlns:p14="http://schemas.microsoft.com/office/powerpoint/2010/main" val="271479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09737" y="904875"/>
            <a:ext cx="5724525" cy="5048250"/>
          </a:xfrm>
          <a:prstGeom prst="rect">
            <a:avLst/>
          </a:prstGeom>
          <a:noFill/>
          <a:ln>
            <a:noFill/>
          </a:ln>
        </p:spPr>
      </p:pic>
      <p:sp>
        <p:nvSpPr>
          <p:cNvPr id="2" name="TextBox 1"/>
          <p:cNvSpPr txBox="1"/>
          <p:nvPr/>
        </p:nvSpPr>
        <p:spPr>
          <a:xfrm>
            <a:off x="1828800" y="457200"/>
            <a:ext cx="5181600" cy="461665"/>
          </a:xfrm>
          <a:prstGeom prst="rect">
            <a:avLst/>
          </a:prstGeom>
          <a:noFill/>
        </p:spPr>
        <p:txBody>
          <a:bodyPr wrap="square" rtlCol="0">
            <a:spAutoFit/>
          </a:bodyPr>
          <a:lstStyle/>
          <a:p>
            <a:r>
              <a:rPr lang="en-US" dirty="0"/>
              <a:t>	</a:t>
            </a:r>
            <a:r>
              <a:rPr lang="en-US" sz="2400" b="1" dirty="0">
                <a:latin typeface="Times New Roman" pitchFamily="18" charset="0"/>
                <a:cs typeface="Times New Roman" pitchFamily="18" charset="0"/>
              </a:rPr>
              <a:t>USECASE  DIAGRAM</a:t>
            </a:r>
          </a:p>
        </p:txBody>
      </p:sp>
    </p:spTree>
    <p:extLst>
      <p:ext uri="{BB962C8B-B14F-4D97-AF65-F5344CB8AC3E}">
        <p14:creationId xmlns:p14="http://schemas.microsoft.com/office/powerpoint/2010/main" val="262286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17926"/>
            <a:ext cx="2381250" cy="6022147"/>
          </a:xfrm>
          <a:prstGeom prst="rect">
            <a:avLst/>
          </a:prstGeom>
        </p:spPr>
      </p:pic>
      <p:sp>
        <p:nvSpPr>
          <p:cNvPr id="3" name="TextBox 2"/>
          <p:cNvSpPr txBox="1"/>
          <p:nvPr/>
        </p:nvSpPr>
        <p:spPr>
          <a:xfrm>
            <a:off x="381000" y="533400"/>
            <a:ext cx="2971800" cy="954107"/>
          </a:xfrm>
          <a:prstGeom prst="rect">
            <a:avLst/>
          </a:prstGeom>
          <a:noFill/>
        </p:spPr>
        <p:txBody>
          <a:bodyPr wrap="square" rtlCol="0">
            <a:spAutoFit/>
          </a:bodyPr>
          <a:lstStyle/>
          <a:p>
            <a:r>
              <a:rPr lang="en-US" sz="2800" b="1" dirty="0">
                <a:latin typeface="Times New Roman" pitchFamily="18" charset="0"/>
                <a:cs typeface="Times New Roman" pitchFamily="18" charset="0"/>
              </a:rPr>
              <a:t>STATE  CHART  DIAGRAM</a:t>
            </a:r>
          </a:p>
        </p:txBody>
      </p:sp>
    </p:spTree>
    <p:extLst>
      <p:ext uri="{BB962C8B-B14F-4D97-AF65-F5344CB8AC3E}">
        <p14:creationId xmlns:p14="http://schemas.microsoft.com/office/powerpoint/2010/main" val="100667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066800"/>
            <a:ext cx="6632999" cy="4500563"/>
          </a:xfrm>
          <a:prstGeom prst="rect">
            <a:avLst/>
          </a:prstGeom>
        </p:spPr>
      </p:pic>
      <p:sp>
        <p:nvSpPr>
          <p:cNvPr id="2" name="TextBox 1"/>
          <p:cNvSpPr txBox="1"/>
          <p:nvPr/>
        </p:nvSpPr>
        <p:spPr>
          <a:xfrm>
            <a:off x="1600200" y="609600"/>
            <a:ext cx="53340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        COLLOBORATION  DIAGRAM</a:t>
            </a:r>
          </a:p>
        </p:txBody>
      </p:sp>
    </p:spTree>
    <p:extLst>
      <p:ext uri="{BB962C8B-B14F-4D97-AF65-F5344CB8AC3E}">
        <p14:creationId xmlns:p14="http://schemas.microsoft.com/office/powerpoint/2010/main" val="262286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72946"/>
            <a:ext cx="7162800" cy="519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1999" y="457200"/>
            <a:ext cx="7208293" cy="584775"/>
          </a:xfrm>
          <a:prstGeom prst="rect">
            <a:avLst/>
          </a:prstGeom>
          <a:noFill/>
        </p:spPr>
        <p:txBody>
          <a:bodyPr wrap="square" rtlCol="0">
            <a:spAutoFit/>
          </a:bodyPr>
          <a:lstStyle/>
          <a:p>
            <a:r>
              <a:rPr lang="en-US" sz="3200" b="1" dirty="0">
                <a:latin typeface="Times New Roman" pitchFamily="18" charset="0"/>
                <a:cs typeface="Times New Roman" pitchFamily="18" charset="0"/>
              </a:rPr>
              <a:t>            </a:t>
            </a:r>
            <a:r>
              <a:rPr lang="en-US" sz="2400" b="1" dirty="0">
                <a:latin typeface="Times New Roman" pitchFamily="18" charset="0"/>
                <a:cs typeface="Times New Roman" pitchFamily="18" charset="0"/>
              </a:rPr>
              <a:t>DATA  FLOW  DIAGRAM  LEVEL 0</a:t>
            </a:r>
          </a:p>
        </p:txBody>
      </p:sp>
    </p:spTree>
    <p:extLst>
      <p:ext uri="{BB962C8B-B14F-4D97-AF65-F5344CB8AC3E}">
        <p14:creationId xmlns:p14="http://schemas.microsoft.com/office/powerpoint/2010/main" val="116227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81162"/>
            <a:ext cx="6477000" cy="4186238"/>
          </a:xfrm>
          <a:prstGeom prst="rect">
            <a:avLst/>
          </a:prstGeom>
          <a:noFill/>
          <a:ln>
            <a:noFill/>
          </a:ln>
        </p:spPr>
      </p:pic>
      <p:sp>
        <p:nvSpPr>
          <p:cNvPr id="2" name="TextBox 1"/>
          <p:cNvSpPr txBox="1"/>
          <p:nvPr/>
        </p:nvSpPr>
        <p:spPr>
          <a:xfrm>
            <a:off x="1676400" y="643756"/>
            <a:ext cx="6324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      </a:t>
            </a:r>
            <a:r>
              <a:rPr lang="en-US" sz="2800" b="1" dirty="0">
                <a:latin typeface="Times New Roman" pitchFamily="18" charset="0"/>
                <a:cs typeface="Times New Roman" pitchFamily="18" charset="0"/>
              </a:rPr>
              <a:t>SEQUENCE  DIAGRAM</a:t>
            </a:r>
          </a:p>
        </p:txBody>
      </p:sp>
    </p:spTree>
    <p:extLst>
      <p:ext uri="{BB962C8B-B14F-4D97-AF65-F5344CB8AC3E}">
        <p14:creationId xmlns:p14="http://schemas.microsoft.com/office/powerpoint/2010/main" val="100667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4" descr="Image result for node m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84" y="1676400"/>
            <a:ext cx="8305800" cy="4614333"/>
          </a:xfrm>
          <a:prstGeom prst="rect">
            <a:avLst/>
          </a:prstGeom>
        </p:spPr>
      </p:pic>
      <p:sp>
        <p:nvSpPr>
          <p:cNvPr id="4" name="AutoShape 7" descr="Image result for node mc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Implementation</a:t>
            </a:r>
          </a:p>
        </p:txBody>
      </p:sp>
    </p:spTree>
    <p:extLst>
      <p:ext uri="{BB962C8B-B14F-4D97-AF65-F5344CB8AC3E}">
        <p14:creationId xmlns:p14="http://schemas.microsoft.com/office/powerpoint/2010/main" val="100667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867468"/>
            <a:ext cx="3086766" cy="254829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882253"/>
            <a:ext cx="4224770" cy="2590800"/>
          </a:xfrm>
          <a:prstGeom prst="rect">
            <a:avLst/>
          </a:prstGeom>
        </p:spPr>
      </p:pic>
      <p:sp>
        <p:nvSpPr>
          <p:cNvPr id="10" name="TextBox 9"/>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Implementation</a:t>
            </a:r>
          </a:p>
        </p:txBody>
      </p:sp>
    </p:spTree>
    <p:extLst>
      <p:ext uri="{BB962C8B-B14F-4D97-AF65-F5344CB8AC3E}">
        <p14:creationId xmlns:p14="http://schemas.microsoft.com/office/powerpoint/2010/main" val="100667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239" y="1371600"/>
            <a:ext cx="367092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Implementation</a:t>
            </a:r>
          </a:p>
        </p:txBody>
      </p:sp>
    </p:spTree>
    <p:extLst>
      <p:ext uri="{BB962C8B-B14F-4D97-AF65-F5344CB8AC3E}">
        <p14:creationId xmlns:p14="http://schemas.microsoft.com/office/powerpoint/2010/main" val="100667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2667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Objective</a:t>
            </a:r>
          </a:p>
        </p:txBody>
      </p:sp>
      <p:sp>
        <p:nvSpPr>
          <p:cNvPr id="3" name="TextBox 2"/>
          <p:cNvSpPr txBox="1"/>
          <p:nvPr/>
        </p:nvSpPr>
        <p:spPr>
          <a:xfrm>
            <a:off x="762000" y="1828800"/>
            <a:ext cx="7467600" cy="1200329"/>
          </a:xfrm>
          <a:prstGeom prst="rect">
            <a:avLst/>
          </a:prstGeom>
          <a:noFill/>
        </p:spPr>
        <p:txBody>
          <a:bodyPr wrap="square" rtlCol="0">
            <a:spAutoFit/>
          </a:bodyPr>
          <a:lstStyle/>
          <a:p>
            <a:pPr marL="285750" indent="-285750">
              <a:buFont typeface="Wingdings" pitchFamily="2" charset="2"/>
              <a:buChar char="ü"/>
            </a:pPr>
            <a:r>
              <a:rPr lang="en-US" sz="2400" dirty="0">
                <a:latin typeface="Times New Roman" pitchFamily="18" charset="0"/>
                <a:cs typeface="Times New Roman" pitchFamily="18" charset="0"/>
              </a:rPr>
              <a:t>To check whether the river water can be used for drinking or not.</a:t>
            </a: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2286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48" y="1600200"/>
            <a:ext cx="5429065" cy="477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Implementation</a:t>
            </a:r>
          </a:p>
        </p:txBody>
      </p:sp>
    </p:spTree>
    <p:extLst>
      <p:ext uri="{BB962C8B-B14F-4D97-AF65-F5344CB8AC3E}">
        <p14:creationId xmlns:p14="http://schemas.microsoft.com/office/powerpoint/2010/main" val="100667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47" y="1752600"/>
            <a:ext cx="7912506"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567757"/>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Implementation</a:t>
            </a:r>
          </a:p>
        </p:txBody>
      </p:sp>
    </p:spTree>
    <p:extLst>
      <p:ext uri="{BB962C8B-B14F-4D97-AF65-F5344CB8AC3E}">
        <p14:creationId xmlns:p14="http://schemas.microsoft.com/office/powerpoint/2010/main" val="100667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TLSHAPE_TB_00000000000000000000000000000000_LeftEndCaps">
            <a:extLst>
              <a:ext uri="{7E6B92BF-464E-4C27-8DFB-E4A46993A9FC}">
                <a16:creationId xmlns="" xmlns:p14="http://schemas.microsoft.com/office/powerpoint/2010/main" xmlns:a16="http://schemas.microsoft.com/office/drawing/2014/main\" id="9DE6A4CD-F714-4250-AC0C-3C7EB236327D"/>
              </a:ext>
            </a:extLst>
          </p:cNvPr>
          <p:cNvSpPr txBox="1"/>
          <p:nvPr>
            <p:custDataLst>
              <p:tags r:id="rId2"/>
            </p:custDataLst>
          </p:nvPr>
        </p:nvSpPr>
        <p:spPr>
          <a:xfrm>
            <a:off x="210245" y="2458651"/>
            <a:ext cx="512961"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Arial" panose="02040604050505020304" pitchFamily="18" charset="0"/>
              </a:rPr>
              <a:t>2019</a:t>
            </a:r>
          </a:p>
        </p:txBody>
      </p:sp>
      <p:sp>
        <p:nvSpPr>
          <p:cNvPr id="11" name="OTLSHAPE_TB_00000000000000000000000000000000_RightEndCaps">
            <a:extLst>
              <a:ext uri="{3F28A43B-6C69-4883-BE1B-67574B064F07}">
                <a16:creationId xmlns="" xmlns:p14="http://schemas.microsoft.com/office/powerpoint/2010/main" xmlns:a16="http://schemas.microsoft.com/office/drawing/2014/main\" id="7F1FDAB9-2B2C-4CA2-AFDB-D540371E91CD"/>
              </a:ext>
            </a:extLst>
          </p:cNvPr>
          <p:cNvSpPr txBox="1"/>
          <p:nvPr>
            <p:custDataLst>
              <p:tags r:id="rId3"/>
            </p:custDataLst>
          </p:nvPr>
        </p:nvSpPr>
        <p:spPr>
          <a:xfrm>
            <a:off x="8420795" y="2458651"/>
            <a:ext cx="512961"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Arial" panose="02040604050505020304" pitchFamily="18" charset="0"/>
              </a:rPr>
              <a:t>2020</a:t>
            </a:r>
          </a:p>
        </p:txBody>
      </p:sp>
      <p:sp>
        <p:nvSpPr>
          <p:cNvPr id="12" name="OTLSHAPE_TB_00000000000000000000000000000000_ScaleContainer"/>
          <p:cNvSpPr/>
          <p:nvPr>
            <p:custDataLst>
              <p:tags r:id="rId4"/>
            </p:custDataLst>
          </p:nvPr>
        </p:nvSpPr>
        <p:spPr>
          <a:xfrm>
            <a:off x="809625" y="2400300"/>
            <a:ext cx="7524750" cy="381000"/>
          </a:xfrm>
          <a:prstGeom prst="rect">
            <a:avLst/>
          </a:prstGeom>
          <a:solidFill>
            <a:srgbClr val="1F497D">
              <a:alpha val="100000"/>
            </a:srgbClr>
          </a:solidFill>
        </p:spPr>
      </p:sp>
      <p:sp>
        <p:nvSpPr>
          <p:cNvPr id="13" name="OTLSHAPE_TB_00000000000000000000000000000000_ElapsedTime"/>
          <p:cNvSpPr/>
          <p:nvPr>
            <p:custDataLst>
              <p:tags r:id="rId5"/>
            </p:custDataLst>
          </p:nvPr>
        </p:nvSpPr>
        <p:spPr>
          <a:xfrm>
            <a:off x="809625" y="2705100"/>
            <a:ext cx="6858000" cy="76200"/>
          </a:xfrm>
          <a:prstGeom prst="rect">
            <a:avLst/>
          </a:prstGeom>
          <a:solidFill>
            <a:srgbClr val="FF0000">
              <a:alpha val="100000"/>
            </a:srgbClr>
          </a:solidFill>
        </p:spPr>
      </p:sp>
      <p:sp>
        <p:nvSpPr>
          <p:cNvPr id="14" name="OTLSHAPE_TB_00000000000000000000000000000000_TodayMarkerShape"/>
          <p:cNvSpPr/>
          <p:nvPr>
            <p:custDataLst>
              <p:tags r:id="rId6"/>
            </p:custDataLst>
          </p:nvPr>
        </p:nvSpPr>
        <p:spPr>
          <a:xfrm>
            <a:off x="7629525" y="2781300"/>
            <a:ext cx="85725" cy="127000"/>
          </a:xfrm>
          <a:prstGeom prst="triangle">
            <a:avLst/>
          </a:prstGeom>
          <a:solidFill>
            <a:srgbClr val="FF0000">
              <a:alpha val="100000"/>
            </a:srgbClr>
          </a:solidFill>
        </p:spPr>
      </p:sp>
      <p:sp>
        <p:nvSpPr>
          <p:cNvPr id="15" name="OTLSHAPE_TB_00000000000000000000000000000000_TodayMarkerText">
            <a:extLst>
              <a:ext uri="{E2D62A98-4381-46FA-B868-75172411D1B1}">
                <a16:creationId xmlns="" xmlns:p14="http://schemas.microsoft.com/office/powerpoint/2010/main" xmlns:a16="http://schemas.microsoft.com/office/drawing/2014/main\" id="5A4CCD57-FAAA-46AB-BDA0-A3900ED70948"/>
              </a:ext>
            </a:extLst>
          </p:cNvPr>
          <p:cNvSpPr txBox="1"/>
          <p:nvPr>
            <p:custDataLst>
              <p:tags r:id="rId7"/>
            </p:custDataLst>
          </p:nvPr>
        </p:nvSpPr>
        <p:spPr>
          <a:xfrm>
            <a:off x="7471257" y="2906212"/>
            <a:ext cx="392736" cy="169277"/>
          </a:xfrm>
          <a:prstGeom prst="rect">
            <a:avLst/>
          </a:prstGeom>
          <a:noFill/>
        </p:spPr>
        <p:txBody>
          <a:bodyPr vert="horz" wrap="none" lIns="0" tIns="0" rIns="0" bIns="0" rtlCol="0" anchor="ctr" anchorCtr="0">
            <a:spAutoFit/>
          </a:bodyPr>
          <a:lstStyle/>
          <a:p>
            <a:pPr algn="ctr"/>
            <a:r>
              <a:rPr lang="en-US" sz="1100" b="0" i="0" u="none">
                <a:solidFill>
                  <a:srgbClr val="000000">
                    <a:alpha val="100000"/>
                  </a:srgbClr>
                </a:solidFill>
                <a:latin typeface="Arial" panose="02040604050505020304" pitchFamily="18" charset="0"/>
              </a:rPr>
              <a:t>Today</a:t>
            </a:r>
          </a:p>
        </p:txBody>
      </p:sp>
      <p:sp>
        <p:nvSpPr>
          <p:cNvPr id="16" name="OTLSHAPE_TB_00000000000000000000000000000000_TimescaleInterval1">
            <a:extLst>
              <a:ext uri="{6103AECB-8251-4F11-BBB1-E925F5C667A9}">
                <a16:creationId xmlns="" xmlns:p14="http://schemas.microsoft.com/office/powerpoint/2010/main" xmlns:a16="http://schemas.microsoft.com/office/drawing/2014/main\" id="D63C0A1F-F9BB-4A0C-B980-F50B866A2E17"/>
              </a:ext>
            </a:extLst>
          </p:cNvPr>
          <p:cNvSpPr txBox="1"/>
          <p:nvPr>
            <p:custDataLst>
              <p:tags r:id="rId8"/>
            </p:custDataLst>
          </p:nvPr>
        </p:nvSpPr>
        <p:spPr>
          <a:xfrm>
            <a:off x="857250" y="2498467"/>
            <a:ext cx="272510"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Dec</a:t>
            </a:r>
          </a:p>
        </p:txBody>
      </p:sp>
      <p:cxnSp>
        <p:nvCxnSpPr>
          <p:cNvPr id="17" name="OTLSHAPE_TB_00000000000000000000000000000000_Separator1"/>
          <p:cNvCxnSpPr/>
          <p:nvPr>
            <p:custDataLst>
              <p:tags r:id="rId9"/>
            </p:custDataLst>
          </p:nvPr>
        </p:nvCxnSpPr>
        <p:spPr>
          <a:xfrm>
            <a:off x="27241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18" name="OTLSHAPE_TB_00000000000000000000000000000000_MinorTickMarkAbove1" hidden="1"/>
          <p:cNvCxnSpPr/>
          <p:nvPr>
            <p:custDataLst>
              <p:tags r:id="rId10"/>
            </p:custDataLst>
          </p:nvPr>
        </p:nvCxnSpPr>
        <p:spPr>
          <a:xfrm>
            <a:off x="1762125"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19" name="OTLSHAPE_TB_00000000000000000000000000000000_MinorTickMarkBelow1" hidden="1"/>
          <p:cNvCxnSpPr/>
          <p:nvPr>
            <p:custDataLst>
              <p:tags r:id="rId11"/>
            </p:custDataLst>
          </p:nvPr>
        </p:nvCxnSpPr>
        <p:spPr>
          <a:xfrm>
            <a:off x="1762125"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0" name="OTLSHAPE_TB_00000000000000000000000000000000_TimescaleInterval2">
            <a:extLst>
              <a:ext uri="{93C22A12-BF9A-4D35-B61E-B8ADB4CDCD57}">
                <a16:creationId xmlns="" xmlns:p14="http://schemas.microsoft.com/office/powerpoint/2010/main" xmlns:a16="http://schemas.microsoft.com/office/drawing/2014/main\" id="9365A392-5573-4935-9162-D99B7314C14F"/>
              </a:ext>
            </a:extLst>
          </p:cNvPr>
          <p:cNvSpPr txBox="1"/>
          <p:nvPr>
            <p:custDataLst>
              <p:tags r:id="rId12"/>
            </p:custDataLst>
          </p:nvPr>
        </p:nvSpPr>
        <p:spPr>
          <a:xfrm>
            <a:off x="2771775" y="2498467"/>
            <a:ext cx="339837"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2020</a:t>
            </a:r>
          </a:p>
        </p:txBody>
      </p:sp>
      <p:cxnSp>
        <p:nvCxnSpPr>
          <p:cNvPr id="21" name="OTLSHAPE_TB_00000000000000000000000000000000_Separator2"/>
          <p:cNvCxnSpPr/>
          <p:nvPr>
            <p:custDataLst>
              <p:tags r:id="rId13"/>
            </p:custDataLst>
          </p:nvPr>
        </p:nvCxnSpPr>
        <p:spPr>
          <a:xfrm>
            <a:off x="46291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22" name="OTLSHAPE_TB_00000000000000000000000000000000_MinorTickMarkAbove2" hidden="1"/>
          <p:cNvCxnSpPr/>
          <p:nvPr>
            <p:custDataLst>
              <p:tags r:id="rId14"/>
            </p:custDataLst>
          </p:nvPr>
        </p:nvCxnSpPr>
        <p:spPr>
          <a:xfrm>
            <a:off x="3676650"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3" name="OTLSHAPE_TB_00000000000000000000000000000000_MinorTickMarkBelow2" hidden="1"/>
          <p:cNvCxnSpPr/>
          <p:nvPr>
            <p:custDataLst>
              <p:tags r:id="rId15"/>
            </p:custDataLst>
          </p:nvPr>
        </p:nvCxnSpPr>
        <p:spPr>
          <a:xfrm>
            <a:off x="3676650"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4" name="OTLSHAPE_TB_00000000000000000000000000000000_TimescaleInterval3">
            <a:extLst>
              <a:ext uri="{7669B3A9-E388-48C2-8F36-165F603E0065}">
                <a16:creationId xmlns="" xmlns:p14="http://schemas.microsoft.com/office/powerpoint/2010/main" xmlns:a16="http://schemas.microsoft.com/office/drawing/2014/main\" id="37BE34F6-D1BE-4135-A13F-13EC45F9CF9A"/>
              </a:ext>
            </a:extLst>
          </p:cNvPr>
          <p:cNvSpPr txBox="1"/>
          <p:nvPr>
            <p:custDataLst>
              <p:tags r:id="rId16"/>
            </p:custDataLst>
          </p:nvPr>
        </p:nvSpPr>
        <p:spPr>
          <a:xfrm>
            <a:off x="4676775" y="2498467"/>
            <a:ext cx="26449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Feb</a:t>
            </a:r>
          </a:p>
        </p:txBody>
      </p:sp>
      <p:cxnSp>
        <p:nvCxnSpPr>
          <p:cNvPr id="25" name="OTLSHAPE_TB_00000000000000000000000000000000_Separator3"/>
          <p:cNvCxnSpPr/>
          <p:nvPr>
            <p:custDataLst>
              <p:tags r:id="rId17"/>
            </p:custDataLst>
          </p:nvPr>
        </p:nvCxnSpPr>
        <p:spPr>
          <a:xfrm>
            <a:off x="6419850" y="2489200"/>
            <a:ext cx="0" cy="203200"/>
          </a:xfrm>
          <a:prstGeom prst="line">
            <a:avLst/>
          </a:prstGeom>
          <a:ln w="12700" cap="flat" cmpd="sng" algn="ctr">
            <a:solidFill>
              <a:srgbClr val="FFFFFF">
                <a:alpha val="30000"/>
              </a:srgbClr>
            </a:solidFill>
            <a:prstDash val="solid"/>
            <a:headEnd type="none" w="med" len="med"/>
            <a:tailEnd type="none" w="med" len="med"/>
          </a:ln>
        </p:spPr>
      </p:cxnSp>
      <p:cxnSp>
        <p:nvCxnSpPr>
          <p:cNvPr id="26" name="OTLSHAPE_TB_00000000000000000000000000000000_MinorTickMarkAbove3" hidden="1"/>
          <p:cNvCxnSpPr/>
          <p:nvPr>
            <p:custDataLst>
              <p:tags r:id="rId18"/>
            </p:custDataLst>
          </p:nvPr>
        </p:nvCxnSpPr>
        <p:spPr>
          <a:xfrm>
            <a:off x="5524500"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27" name="OTLSHAPE_TB_00000000000000000000000000000000_MinorTickMarkBelow3" hidden="1"/>
          <p:cNvCxnSpPr/>
          <p:nvPr>
            <p:custDataLst>
              <p:tags r:id="rId19"/>
            </p:custDataLst>
          </p:nvPr>
        </p:nvCxnSpPr>
        <p:spPr>
          <a:xfrm>
            <a:off x="5524500" y="2667000"/>
            <a:ext cx="0" cy="25400"/>
          </a:xfrm>
          <a:prstGeom prst="line">
            <a:avLst/>
          </a:prstGeom>
          <a:ln w="0" cap="flat" cmpd="sng" algn="ctr">
            <a:solidFill>
              <a:srgbClr val="FFFFFF">
                <a:alpha val="30000"/>
              </a:srgbClr>
            </a:solidFill>
            <a:prstDash val="solid"/>
            <a:headEnd type="none" w="med" len="med"/>
            <a:tailEnd type="none" w="med" len="med"/>
          </a:ln>
        </p:spPr>
      </p:cxnSp>
      <p:sp>
        <p:nvSpPr>
          <p:cNvPr id="28" name="OTLSHAPE_TB_00000000000000000000000000000000_TimescaleInterval4">
            <a:extLst>
              <a:ext uri="{8EE8EDE0-C308-4BBF-A885-5F8882D8573F}">
                <a16:creationId xmlns="" xmlns:p14="http://schemas.microsoft.com/office/powerpoint/2010/main" xmlns:a16="http://schemas.microsoft.com/office/drawing/2014/main\" id="A2F1AD80-E2DF-4676-8451-C9F06A64A284"/>
              </a:ext>
            </a:extLst>
          </p:cNvPr>
          <p:cNvSpPr txBox="1"/>
          <p:nvPr>
            <p:custDataLst>
              <p:tags r:id="rId20"/>
            </p:custDataLst>
          </p:nvPr>
        </p:nvSpPr>
        <p:spPr>
          <a:xfrm>
            <a:off x="6467475" y="2498467"/>
            <a:ext cx="26449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Arial" panose="02040604050505020304" pitchFamily="18" charset="0"/>
              </a:rPr>
              <a:t>Mar</a:t>
            </a:r>
          </a:p>
        </p:txBody>
      </p:sp>
      <p:cxnSp>
        <p:nvCxnSpPr>
          <p:cNvPr id="29" name="OTLSHAPE_TB_00000000000000000000000000000000_MinorTickMarkAbove4" hidden="1"/>
          <p:cNvCxnSpPr/>
          <p:nvPr>
            <p:custDataLst>
              <p:tags r:id="rId21"/>
            </p:custDataLst>
          </p:nvPr>
        </p:nvCxnSpPr>
        <p:spPr>
          <a:xfrm>
            <a:off x="7381875" y="24892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0" name="OTLSHAPE_TB_00000000000000000000000000000000_MinorTickMarkBelow4" hidden="1"/>
          <p:cNvCxnSpPr/>
          <p:nvPr>
            <p:custDataLst>
              <p:tags r:id="rId22"/>
            </p:custDataLst>
          </p:nvPr>
        </p:nvCxnSpPr>
        <p:spPr>
          <a:xfrm>
            <a:off x="7381875" y="2667000"/>
            <a:ext cx="0" cy="25400"/>
          </a:xfrm>
          <a:prstGeom prst="line">
            <a:avLst/>
          </a:prstGeom>
          <a:ln w="0" cap="flat" cmpd="sng" algn="ctr">
            <a:solidFill>
              <a:srgbClr val="FFFFFF">
                <a:alpha val="30000"/>
              </a:srgbClr>
            </a:solidFill>
            <a:prstDash val="solid"/>
            <a:headEnd type="none" w="med" len="med"/>
            <a:tailEnd type="none" w="med" len="med"/>
          </a:ln>
        </p:spPr>
      </p:cxnSp>
      <p:cxnSp>
        <p:nvCxnSpPr>
          <p:cNvPr id="31" name="OTLSHAPE_T_34dfb7d3d4204dd5a2a6a677c528d7a9_HorizontalConnector1"/>
          <p:cNvCxnSpPr/>
          <p:nvPr>
            <p:custDataLst>
              <p:tags r:id="rId23"/>
            </p:custDataLst>
          </p:nvPr>
        </p:nvCxnSpPr>
        <p:spPr>
          <a:xfrm>
            <a:off x="1647825" y="3378200"/>
            <a:ext cx="266700" cy="0"/>
          </a:xfrm>
          <a:prstGeom prst="line">
            <a:avLst/>
          </a:prstGeom>
          <a:ln w="12700" cap="flat" cmpd="sng" algn="ctr">
            <a:solidFill>
              <a:srgbClr val="CCCCCC">
                <a:alpha val="100000"/>
              </a:srgbClr>
            </a:solidFill>
            <a:prstDash val="solid"/>
            <a:headEnd type="none" w="med" len="med"/>
            <a:tailEnd type="none" w="med" len="med"/>
          </a:ln>
        </p:spPr>
      </p:cxnSp>
      <p:cxnSp>
        <p:nvCxnSpPr>
          <p:cNvPr id="32" name="OTLSHAPE_T_dfd9aee3e4954fe385978ee1128e71ef_HorizontalConnector1"/>
          <p:cNvCxnSpPr/>
          <p:nvPr>
            <p:custDataLst>
              <p:tags r:id="rId24"/>
            </p:custDataLst>
          </p:nvPr>
        </p:nvCxnSpPr>
        <p:spPr>
          <a:xfrm>
            <a:off x="1743075" y="3708400"/>
            <a:ext cx="2333625" cy="0"/>
          </a:xfrm>
          <a:prstGeom prst="line">
            <a:avLst/>
          </a:prstGeom>
          <a:ln w="12700" cap="flat" cmpd="sng" algn="ctr">
            <a:solidFill>
              <a:srgbClr val="CCCCCC">
                <a:alpha val="100000"/>
              </a:srgbClr>
            </a:solidFill>
            <a:prstDash val="solid"/>
            <a:headEnd type="none" w="med" len="med"/>
            <a:tailEnd type="none" w="med" len="med"/>
          </a:ln>
        </p:spPr>
      </p:cxnSp>
      <p:cxnSp>
        <p:nvCxnSpPr>
          <p:cNvPr id="33" name="OTLSHAPE_T_e918d5d65d384ef1a0fe3a5096a50298_HorizontalConnector1"/>
          <p:cNvCxnSpPr/>
          <p:nvPr>
            <p:custDataLst>
              <p:tags r:id="rId25"/>
            </p:custDataLst>
          </p:nvPr>
        </p:nvCxnSpPr>
        <p:spPr>
          <a:xfrm>
            <a:off x="1647825" y="4038600"/>
            <a:ext cx="3724275" cy="0"/>
          </a:xfrm>
          <a:prstGeom prst="line">
            <a:avLst/>
          </a:prstGeom>
          <a:ln w="12700" cap="flat" cmpd="sng" algn="ctr">
            <a:solidFill>
              <a:srgbClr val="CCCCCC">
                <a:alpha val="100000"/>
              </a:srgbClr>
            </a:solidFill>
            <a:prstDash val="solid"/>
            <a:headEnd type="none" w="med" len="med"/>
            <a:tailEnd type="none" w="med" len="med"/>
          </a:ln>
        </p:spPr>
      </p:cxnSp>
      <p:cxnSp>
        <p:nvCxnSpPr>
          <p:cNvPr id="34" name="OTLSHAPE_T_43db284fb1eb4cce9daaa340b12a7c16_HorizontalConnector1"/>
          <p:cNvCxnSpPr/>
          <p:nvPr>
            <p:custDataLst>
              <p:tags r:id="rId26"/>
            </p:custDataLst>
          </p:nvPr>
        </p:nvCxnSpPr>
        <p:spPr>
          <a:xfrm>
            <a:off x="1647825" y="4406900"/>
            <a:ext cx="4152900" cy="0"/>
          </a:xfrm>
          <a:prstGeom prst="line">
            <a:avLst/>
          </a:prstGeom>
          <a:ln w="12700" cap="flat" cmpd="sng" algn="ctr">
            <a:solidFill>
              <a:srgbClr val="CCCCCC">
                <a:alpha val="100000"/>
              </a:srgbClr>
            </a:solidFill>
            <a:prstDash val="solid"/>
            <a:headEnd type="none" w="med" len="med"/>
            <a:tailEnd type="none" w="med" len="med"/>
          </a:ln>
        </p:spPr>
      </p:cxnSp>
      <p:cxnSp>
        <p:nvCxnSpPr>
          <p:cNvPr id="35" name="OTLSHAPE_T_431a04b427c945c8b06ffff21a41a94a_HorizontalConnector1"/>
          <p:cNvCxnSpPr/>
          <p:nvPr>
            <p:custDataLst>
              <p:tags r:id="rId27"/>
            </p:custDataLst>
          </p:nvPr>
        </p:nvCxnSpPr>
        <p:spPr>
          <a:xfrm>
            <a:off x="2105025" y="4787900"/>
            <a:ext cx="4095750" cy="0"/>
          </a:xfrm>
          <a:prstGeom prst="line">
            <a:avLst/>
          </a:prstGeom>
          <a:ln w="12700" cap="flat" cmpd="sng" algn="ctr">
            <a:solidFill>
              <a:srgbClr val="CCCCCC">
                <a:alpha val="100000"/>
              </a:srgbClr>
            </a:solidFill>
            <a:prstDash val="solid"/>
            <a:headEnd type="none" w="med" len="med"/>
            <a:tailEnd type="none" w="med" len="med"/>
          </a:ln>
        </p:spPr>
      </p:cxnSp>
      <p:sp>
        <p:nvSpPr>
          <p:cNvPr id="36" name="OTLSHAPE_T_34dfb7d3d4204dd5a2a6a677c528d7a9_Shape"/>
          <p:cNvSpPr/>
          <p:nvPr>
            <p:custDataLst>
              <p:tags r:id="rId28"/>
            </p:custDataLst>
          </p:nvPr>
        </p:nvSpPr>
        <p:spPr>
          <a:xfrm>
            <a:off x="1924050" y="3276600"/>
            <a:ext cx="2162175" cy="203200"/>
          </a:xfrm>
          <a:prstGeom prst="homePlate">
            <a:avLst/>
          </a:prstGeom>
          <a:solidFill>
            <a:srgbClr val="9BBB59">
              <a:alpha val="100000"/>
            </a:srgbClr>
          </a:solidFill>
        </p:spPr>
      </p:sp>
      <p:sp>
        <p:nvSpPr>
          <p:cNvPr id="37" name="OTLSHAPE_T_34dfb7d3d4204dd5a2a6a677c528d7a9_ShapePercentage" hidden="1"/>
          <p:cNvSpPr/>
          <p:nvPr>
            <p:custDataLst>
              <p:tags r:id="rId29"/>
            </p:custDataLst>
          </p:nvPr>
        </p:nvSpPr>
        <p:spPr>
          <a:xfrm>
            <a:off x="1924050" y="3276600"/>
            <a:ext cx="0" cy="0"/>
          </a:xfrm>
          <a:prstGeom prst="homePlate">
            <a:avLst/>
          </a:prstGeom>
          <a:solidFill>
            <a:srgbClr val="000000">
              <a:alpha val="35000"/>
            </a:srgbClr>
          </a:solidFill>
        </p:spPr>
      </p:sp>
      <p:sp>
        <p:nvSpPr>
          <p:cNvPr id="38" name="OTLSHAPE_T_34dfb7d3d4204dd5a2a6a677c528d7a9_TextPercentage" hidden="1">
            <a:extLst>
              <a:ext uri="{848ED89D-B479-41A6-B9D3-21B724BC7572}">
                <a16:creationId xmlns="" xmlns:p14="http://schemas.microsoft.com/office/powerpoint/2010/main" xmlns:a16="http://schemas.microsoft.com/office/drawing/2014/main\" id="CF7D5633-59F4-4E20-A82E-B552D047A17D"/>
              </a:ext>
            </a:extLst>
          </p:cNvPr>
          <p:cNvSpPr txBox="1"/>
          <p:nvPr>
            <p:custDataLst>
              <p:tags r:id="rId30"/>
            </p:custDataLst>
          </p:nvPr>
        </p:nvSpPr>
        <p:spPr>
          <a:xfrm>
            <a:off x="0" y="32708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39" name="OTLSHAPE_T_34dfb7d3d4204dd5a2a6a677c528d7a9_StartDate" hidden="1">
            <a:extLst>
              <a:ext uri="{EE2A8B6B-E274-416E-A812-5013573E3FFD}">
                <a16:creationId xmlns="" xmlns:p14="http://schemas.microsoft.com/office/powerpoint/2010/main" xmlns:a16="http://schemas.microsoft.com/office/drawing/2014/main\" id="F592E133-A167-4653-BB7D-442E286B0981"/>
              </a:ext>
            </a:extLst>
          </p:cNvPr>
          <p:cNvSpPr txBox="1"/>
          <p:nvPr>
            <p:custDataLst>
              <p:tags r:id="rId31"/>
            </p:custDataLst>
          </p:nvPr>
        </p:nvSpPr>
        <p:spPr>
          <a:xfrm>
            <a:off x="0" y="3265101"/>
            <a:ext cx="0" cy="276999"/>
          </a:xfrm>
          <a:prstGeom prst="rect">
            <a:avLst/>
          </a:prstGeom>
          <a:noFill/>
        </p:spPr>
        <p:txBody>
          <a:bodyPr vert="horz" wrap="square" lIns="0" tIns="0" rIns="0" bIns="0" rtlCol="0" anchor="ctr" anchorCtr="0">
            <a:spAutoFit/>
          </a:bodyPr>
          <a:lstStyle/>
          <a:p>
            <a:pPr algn="l"/>
            <a:endParaRPr/>
          </a:p>
        </p:txBody>
      </p:sp>
      <p:sp>
        <p:nvSpPr>
          <p:cNvPr id="40" name="OTLSHAPE_T_34dfb7d3d4204dd5a2a6a677c528d7a9_EndDate" hidden="1">
            <a:extLst>
              <a:ext uri="{FBAFDE16-F64D-4983-B947-468848E6F44B}">
                <a16:creationId xmlns="" xmlns:p14="http://schemas.microsoft.com/office/powerpoint/2010/main" xmlns:a16="http://schemas.microsoft.com/office/drawing/2014/main\" id="624AD1E9-C578-4970-BAD6-6FD0A6A610B6"/>
              </a:ext>
            </a:extLst>
          </p:cNvPr>
          <p:cNvSpPr txBox="1"/>
          <p:nvPr>
            <p:custDataLst>
              <p:tags r:id="rId32"/>
            </p:custDataLst>
          </p:nvPr>
        </p:nvSpPr>
        <p:spPr>
          <a:xfrm>
            <a:off x="0" y="3265101"/>
            <a:ext cx="0" cy="276999"/>
          </a:xfrm>
          <a:prstGeom prst="rect">
            <a:avLst/>
          </a:prstGeom>
          <a:noFill/>
        </p:spPr>
        <p:txBody>
          <a:bodyPr vert="horz" wrap="square" lIns="0" tIns="0" rIns="0" bIns="0" rtlCol="0" anchor="ctr" anchorCtr="0">
            <a:spAutoFit/>
          </a:bodyPr>
          <a:lstStyle/>
          <a:p>
            <a:pPr algn="l"/>
            <a:endParaRPr/>
          </a:p>
        </p:txBody>
      </p:sp>
      <p:sp>
        <p:nvSpPr>
          <p:cNvPr id="41" name="OTLSHAPE_T_34dfb7d3d4204dd5a2a6a677c528d7a9_JoinedDate">
            <a:extLst>
              <a:ext uri="{27117234-9891-4969-926E-46D23A7E6EC3}">
                <a16:creationId xmlns="" xmlns:p14="http://schemas.microsoft.com/office/powerpoint/2010/main" xmlns:a16="http://schemas.microsoft.com/office/drawing/2014/main\" id="D9250E2A-84A0-42F9-8D21-CE902CABA2DF"/>
              </a:ext>
            </a:extLst>
          </p:cNvPr>
          <p:cNvSpPr txBox="1"/>
          <p:nvPr>
            <p:custDataLst>
              <p:tags r:id="rId33"/>
            </p:custDataLst>
          </p:nvPr>
        </p:nvSpPr>
        <p:spPr>
          <a:xfrm>
            <a:off x="4114800" y="32243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19 Dec - 22 Jan</a:t>
            </a:r>
          </a:p>
        </p:txBody>
      </p:sp>
      <p:sp>
        <p:nvSpPr>
          <p:cNvPr id="42" name="OTLSHAPE_T_34dfb7d3d4204dd5a2a6a677c528d7a9_Duration">
            <a:extLst>
              <a:ext uri="{FA406C51-DB60-4CD3-B264-7D80F0574182}">
                <a16:creationId xmlns="" xmlns:p14="http://schemas.microsoft.com/office/powerpoint/2010/main" xmlns:a16="http://schemas.microsoft.com/office/drawing/2014/main\" id="7638DF7D-DA83-4DAA-91FB-0E534AEC6B09"/>
              </a:ext>
            </a:extLst>
          </p:cNvPr>
          <p:cNvSpPr txBox="1"/>
          <p:nvPr>
            <p:custDataLst>
              <p:tags r:id="rId34"/>
            </p:custDataLst>
          </p:nvPr>
        </p:nvSpPr>
        <p:spPr>
          <a:xfrm>
            <a:off x="2819400" y="32243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25 days</a:t>
            </a:r>
          </a:p>
        </p:txBody>
      </p:sp>
      <p:sp>
        <p:nvSpPr>
          <p:cNvPr id="43" name="OTLSHAPE_T_34dfb7d3d4204dd5a2a6a677c528d7a9_Title">
            <a:extLst>
              <a:ext uri="{5F0993A1-AB79-4C32-8DF2-64DB9869178A}">
                <a16:creationId xmlns="" xmlns:p14="http://schemas.microsoft.com/office/powerpoint/2010/main" xmlns:a16="http://schemas.microsoft.com/office/drawing/2014/main\" id="6E9B807E-2D5D-48CE-900C-1AB170BBF16E"/>
              </a:ext>
            </a:extLst>
          </p:cNvPr>
          <p:cNvSpPr txBox="1"/>
          <p:nvPr>
            <p:custDataLst>
              <p:tags r:id="rId35"/>
            </p:custDataLst>
          </p:nvPr>
        </p:nvSpPr>
        <p:spPr>
          <a:xfrm>
            <a:off x="95250" y="322431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Gathering of the required sensors</a:t>
            </a:r>
          </a:p>
        </p:txBody>
      </p:sp>
      <p:sp>
        <p:nvSpPr>
          <p:cNvPr id="44" name="OTLSHAPE_T_dfd9aee3e4954fe385978ee1128e71ef_Shape"/>
          <p:cNvSpPr/>
          <p:nvPr>
            <p:custDataLst>
              <p:tags r:id="rId36"/>
            </p:custDataLst>
          </p:nvPr>
        </p:nvSpPr>
        <p:spPr>
          <a:xfrm>
            <a:off x="4076700" y="3606800"/>
            <a:ext cx="1295400" cy="203200"/>
          </a:xfrm>
          <a:prstGeom prst="homePlate">
            <a:avLst/>
          </a:prstGeom>
          <a:solidFill>
            <a:srgbClr val="9BBB59">
              <a:alpha val="100000"/>
            </a:srgbClr>
          </a:solidFill>
        </p:spPr>
      </p:sp>
      <p:sp>
        <p:nvSpPr>
          <p:cNvPr id="45" name="OTLSHAPE_T_dfd9aee3e4954fe385978ee1128e71ef_ShapePercentage" hidden="1"/>
          <p:cNvSpPr/>
          <p:nvPr>
            <p:custDataLst>
              <p:tags r:id="rId37"/>
            </p:custDataLst>
          </p:nvPr>
        </p:nvSpPr>
        <p:spPr>
          <a:xfrm>
            <a:off x="4076700" y="3606800"/>
            <a:ext cx="0" cy="0"/>
          </a:xfrm>
          <a:prstGeom prst="homePlate">
            <a:avLst/>
          </a:prstGeom>
          <a:solidFill>
            <a:srgbClr val="000000">
              <a:alpha val="35000"/>
            </a:srgbClr>
          </a:solidFill>
        </p:spPr>
      </p:sp>
      <p:sp>
        <p:nvSpPr>
          <p:cNvPr id="46" name="OTLSHAPE_T_dfd9aee3e4954fe385978ee1128e71ef_TextPercentage" hidden="1">
            <a:extLst>
              <a:ext uri="{94E6DA29-EAC0-49FB-A6CC-B2C29E86F6C4}">
                <a16:creationId xmlns="" xmlns:p14="http://schemas.microsoft.com/office/powerpoint/2010/main" xmlns:a16="http://schemas.microsoft.com/office/drawing/2014/main\" id="0ED19FD6-CDA0-47F9-AE30-E47B41D4E33D"/>
              </a:ext>
            </a:extLst>
          </p:cNvPr>
          <p:cNvSpPr txBox="1"/>
          <p:nvPr>
            <p:custDataLst>
              <p:tags r:id="rId38"/>
            </p:custDataLst>
          </p:nvPr>
        </p:nvSpPr>
        <p:spPr>
          <a:xfrm>
            <a:off x="0" y="36010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47" name="OTLSHAPE_T_dfd9aee3e4954fe385978ee1128e71ef_StartDate" hidden="1">
            <a:extLst>
              <a:ext uri="{65B8F452-1BC7-4EE3-9A5E-EF25AA928666}">
                <a16:creationId xmlns="" xmlns:p14="http://schemas.microsoft.com/office/powerpoint/2010/main" xmlns:a16="http://schemas.microsoft.com/office/drawing/2014/main\" id="98E4D1B4-6DD0-4E93-8B35-3B392D6CCD4A"/>
              </a:ext>
            </a:extLst>
          </p:cNvPr>
          <p:cNvSpPr txBox="1"/>
          <p:nvPr>
            <p:custDataLst>
              <p:tags r:id="rId39"/>
            </p:custDataLst>
          </p:nvPr>
        </p:nvSpPr>
        <p:spPr>
          <a:xfrm>
            <a:off x="0" y="3595301"/>
            <a:ext cx="0" cy="276999"/>
          </a:xfrm>
          <a:prstGeom prst="rect">
            <a:avLst/>
          </a:prstGeom>
          <a:noFill/>
        </p:spPr>
        <p:txBody>
          <a:bodyPr vert="horz" wrap="square" lIns="0" tIns="0" rIns="0" bIns="0" rtlCol="0" anchor="ctr" anchorCtr="0">
            <a:spAutoFit/>
          </a:bodyPr>
          <a:lstStyle/>
          <a:p>
            <a:pPr algn="l"/>
            <a:endParaRPr/>
          </a:p>
        </p:txBody>
      </p:sp>
      <p:sp>
        <p:nvSpPr>
          <p:cNvPr id="48" name="OTLSHAPE_T_dfd9aee3e4954fe385978ee1128e71ef_EndDate" hidden="1">
            <a:extLst>
              <a:ext uri="{4B64D395-5ACF-48B3-B742-B41C7C9D44C2}">
                <a16:creationId xmlns="" xmlns:p14="http://schemas.microsoft.com/office/powerpoint/2010/main" xmlns:a16="http://schemas.microsoft.com/office/drawing/2014/main\" id="3549B701-C9EB-4212-8741-42116A19DD39"/>
              </a:ext>
            </a:extLst>
          </p:cNvPr>
          <p:cNvSpPr txBox="1"/>
          <p:nvPr>
            <p:custDataLst>
              <p:tags r:id="rId40"/>
            </p:custDataLst>
          </p:nvPr>
        </p:nvSpPr>
        <p:spPr>
          <a:xfrm>
            <a:off x="0" y="3595301"/>
            <a:ext cx="0" cy="276999"/>
          </a:xfrm>
          <a:prstGeom prst="rect">
            <a:avLst/>
          </a:prstGeom>
          <a:noFill/>
        </p:spPr>
        <p:txBody>
          <a:bodyPr vert="horz" wrap="square" lIns="0" tIns="0" rIns="0" bIns="0" rtlCol="0" anchor="ctr" anchorCtr="0">
            <a:spAutoFit/>
          </a:bodyPr>
          <a:lstStyle/>
          <a:p>
            <a:pPr algn="l"/>
            <a:endParaRPr/>
          </a:p>
        </p:txBody>
      </p:sp>
      <p:sp>
        <p:nvSpPr>
          <p:cNvPr id="49" name="OTLSHAPE_T_dfd9aee3e4954fe385978ee1128e71ef_JoinedDate">
            <a:extLst>
              <a:ext uri="{27F8546B-3345-457B-B5B2-1D0FB2E94A29}">
                <a16:creationId xmlns="" xmlns:p14="http://schemas.microsoft.com/office/powerpoint/2010/main" xmlns:a16="http://schemas.microsoft.com/office/drawing/2014/main\" id="E6FCDD51-F5C8-41C0-8267-A081DA64DD94"/>
              </a:ext>
            </a:extLst>
          </p:cNvPr>
          <p:cNvSpPr txBox="1"/>
          <p:nvPr>
            <p:custDataLst>
              <p:tags r:id="rId41"/>
            </p:custDataLst>
          </p:nvPr>
        </p:nvSpPr>
        <p:spPr>
          <a:xfrm>
            <a:off x="5410200" y="35545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23 Jan - 12 Feb</a:t>
            </a:r>
          </a:p>
        </p:txBody>
      </p:sp>
      <p:sp>
        <p:nvSpPr>
          <p:cNvPr id="50" name="OTLSHAPE_T_dfd9aee3e4954fe385978ee1128e71ef_Duration">
            <a:extLst>
              <a:ext uri="{EBDC85F5-D0A6-45A4-A2F2-DF26C59D8E41}">
                <a16:creationId xmlns="" xmlns:p14="http://schemas.microsoft.com/office/powerpoint/2010/main" xmlns:a16="http://schemas.microsoft.com/office/drawing/2014/main\" id="489F7C18-4904-43BD-94AC-92EC1F5197D3"/>
              </a:ext>
            </a:extLst>
          </p:cNvPr>
          <p:cNvSpPr txBox="1"/>
          <p:nvPr>
            <p:custDataLst>
              <p:tags r:id="rId42"/>
            </p:custDataLst>
          </p:nvPr>
        </p:nvSpPr>
        <p:spPr>
          <a:xfrm>
            <a:off x="4543425" y="35545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15 days</a:t>
            </a:r>
          </a:p>
        </p:txBody>
      </p:sp>
      <p:sp>
        <p:nvSpPr>
          <p:cNvPr id="51" name="OTLSHAPE_T_dfd9aee3e4954fe385978ee1128e71ef_Title">
            <a:extLst>
              <a:ext uri="{FE6B2F71-E1CD-493F-8ABB-D9944AFC4A28}">
                <a16:creationId xmlns="" xmlns:p14="http://schemas.microsoft.com/office/powerpoint/2010/main" xmlns:a16="http://schemas.microsoft.com/office/drawing/2014/main\" id="E7813B24-0177-46AE-99BE-3707B33B48C6"/>
              </a:ext>
            </a:extLst>
          </p:cNvPr>
          <p:cNvSpPr txBox="1"/>
          <p:nvPr>
            <p:custDataLst>
              <p:tags r:id="rId43"/>
            </p:custDataLst>
          </p:nvPr>
        </p:nvSpPr>
        <p:spPr>
          <a:xfrm>
            <a:off x="95250" y="3554512"/>
            <a:ext cx="164782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Collection of data from the sensors</a:t>
            </a:r>
          </a:p>
        </p:txBody>
      </p:sp>
      <p:sp>
        <p:nvSpPr>
          <p:cNvPr id="52" name="OTLSHAPE_T_e918d5d65d384ef1a0fe3a5096a50298_Shape"/>
          <p:cNvSpPr/>
          <p:nvPr>
            <p:custDataLst>
              <p:tags r:id="rId44"/>
            </p:custDataLst>
          </p:nvPr>
        </p:nvSpPr>
        <p:spPr>
          <a:xfrm>
            <a:off x="5372100" y="3937000"/>
            <a:ext cx="428625" cy="203200"/>
          </a:xfrm>
          <a:prstGeom prst="homePlate">
            <a:avLst/>
          </a:prstGeom>
          <a:solidFill>
            <a:srgbClr val="9BBB59">
              <a:alpha val="100000"/>
            </a:srgbClr>
          </a:solidFill>
        </p:spPr>
      </p:sp>
      <p:sp>
        <p:nvSpPr>
          <p:cNvPr id="53" name="OTLSHAPE_T_e918d5d65d384ef1a0fe3a5096a50298_ShapePercentage" hidden="1"/>
          <p:cNvSpPr/>
          <p:nvPr>
            <p:custDataLst>
              <p:tags r:id="rId45"/>
            </p:custDataLst>
          </p:nvPr>
        </p:nvSpPr>
        <p:spPr>
          <a:xfrm>
            <a:off x="5372100" y="3937000"/>
            <a:ext cx="0" cy="0"/>
          </a:xfrm>
          <a:prstGeom prst="homePlate">
            <a:avLst/>
          </a:prstGeom>
          <a:solidFill>
            <a:srgbClr val="000000">
              <a:alpha val="35000"/>
            </a:srgbClr>
          </a:solidFill>
        </p:spPr>
      </p:sp>
      <p:sp>
        <p:nvSpPr>
          <p:cNvPr id="54" name="OTLSHAPE_T_e918d5d65d384ef1a0fe3a5096a50298_TextPercentage" hidden="1">
            <a:extLst>
              <a:ext uri="{09385566-FBED-43DD-A3BB-7EE620396638}">
                <a16:creationId xmlns="" xmlns:p14="http://schemas.microsoft.com/office/powerpoint/2010/main" xmlns:a16="http://schemas.microsoft.com/office/drawing/2014/main\" id="FD2E0494-EA08-45A1-9FE0-E0971F5420CE"/>
              </a:ext>
            </a:extLst>
          </p:cNvPr>
          <p:cNvSpPr txBox="1"/>
          <p:nvPr>
            <p:custDataLst>
              <p:tags r:id="rId46"/>
            </p:custDataLst>
          </p:nvPr>
        </p:nvSpPr>
        <p:spPr>
          <a:xfrm>
            <a:off x="0" y="39312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55" name="OTLSHAPE_T_e918d5d65d384ef1a0fe3a5096a50298_StartDate" hidden="1">
            <a:extLst>
              <a:ext uri="{BCF1387C-4F84-47D9-8668-7910A03AB613}">
                <a16:creationId xmlns="" xmlns:p14="http://schemas.microsoft.com/office/powerpoint/2010/main" xmlns:a16="http://schemas.microsoft.com/office/drawing/2014/main\" id="4CC3241E-1CCE-4EB3-883A-1E6A45E0B78A"/>
              </a:ext>
            </a:extLst>
          </p:cNvPr>
          <p:cNvSpPr txBox="1"/>
          <p:nvPr>
            <p:custDataLst>
              <p:tags r:id="rId47"/>
            </p:custDataLst>
          </p:nvPr>
        </p:nvSpPr>
        <p:spPr>
          <a:xfrm>
            <a:off x="0" y="3925501"/>
            <a:ext cx="0" cy="276999"/>
          </a:xfrm>
          <a:prstGeom prst="rect">
            <a:avLst/>
          </a:prstGeom>
          <a:noFill/>
        </p:spPr>
        <p:txBody>
          <a:bodyPr vert="horz" wrap="square" lIns="0" tIns="0" rIns="0" bIns="0" rtlCol="0" anchor="ctr" anchorCtr="0">
            <a:spAutoFit/>
          </a:bodyPr>
          <a:lstStyle/>
          <a:p>
            <a:pPr algn="l"/>
            <a:endParaRPr/>
          </a:p>
        </p:txBody>
      </p:sp>
      <p:sp>
        <p:nvSpPr>
          <p:cNvPr id="56" name="OTLSHAPE_T_e918d5d65d384ef1a0fe3a5096a50298_EndDate" hidden="1">
            <a:extLst>
              <a:ext uri="{A0FE7B01-E7AB-42B5-9ECA-2E39BE79A7B1}">
                <a16:creationId xmlns="" xmlns:p14="http://schemas.microsoft.com/office/powerpoint/2010/main" xmlns:a16="http://schemas.microsoft.com/office/drawing/2014/main\" id="AFA5DF6F-0ECB-47F6-8E34-4A340AC5504B"/>
              </a:ext>
            </a:extLst>
          </p:cNvPr>
          <p:cNvSpPr txBox="1"/>
          <p:nvPr>
            <p:custDataLst>
              <p:tags r:id="rId48"/>
            </p:custDataLst>
          </p:nvPr>
        </p:nvSpPr>
        <p:spPr>
          <a:xfrm>
            <a:off x="0" y="3925501"/>
            <a:ext cx="0" cy="276999"/>
          </a:xfrm>
          <a:prstGeom prst="rect">
            <a:avLst/>
          </a:prstGeom>
          <a:noFill/>
        </p:spPr>
        <p:txBody>
          <a:bodyPr vert="horz" wrap="square" lIns="0" tIns="0" rIns="0" bIns="0" rtlCol="0" anchor="ctr" anchorCtr="0">
            <a:spAutoFit/>
          </a:bodyPr>
          <a:lstStyle/>
          <a:p>
            <a:pPr algn="l"/>
            <a:endParaRPr/>
          </a:p>
        </p:txBody>
      </p:sp>
      <p:sp>
        <p:nvSpPr>
          <p:cNvPr id="57" name="OTLSHAPE_T_e918d5d65d384ef1a0fe3a5096a50298_JoinedDate">
            <a:extLst>
              <a:ext uri="{9D222A63-1A6C-4426-909F-B4472ED4C0FF}">
                <a16:creationId xmlns="" xmlns:p14="http://schemas.microsoft.com/office/powerpoint/2010/main" xmlns:a16="http://schemas.microsoft.com/office/drawing/2014/main\" id="98FA4379-9FBF-476D-A85B-21620E8E6FFA"/>
              </a:ext>
            </a:extLst>
          </p:cNvPr>
          <p:cNvSpPr txBox="1"/>
          <p:nvPr>
            <p:custDataLst>
              <p:tags r:id="rId49"/>
            </p:custDataLst>
          </p:nvPr>
        </p:nvSpPr>
        <p:spPr>
          <a:xfrm>
            <a:off x="5848350" y="3884712"/>
            <a:ext cx="73342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13 Feb - 19 Feb</a:t>
            </a:r>
          </a:p>
        </p:txBody>
      </p:sp>
      <p:sp>
        <p:nvSpPr>
          <p:cNvPr id="58" name="OTLSHAPE_T_e918d5d65d384ef1a0fe3a5096a50298_Duration">
            <a:extLst>
              <a:ext uri="{034CBB31-85D3-4DE2-B78B-8155DAED9263}">
                <a16:creationId xmlns="" xmlns:p14="http://schemas.microsoft.com/office/powerpoint/2010/main" xmlns:a16="http://schemas.microsoft.com/office/drawing/2014/main\" id="94F24FA4-8519-4891-98F5-9D3C9CEE38D2"/>
              </a:ext>
            </a:extLst>
          </p:cNvPr>
          <p:cNvSpPr txBox="1"/>
          <p:nvPr>
            <p:custDataLst>
              <p:tags r:id="rId50"/>
            </p:custDataLst>
          </p:nvPr>
        </p:nvSpPr>
        <p:spPr>
          <a:xfrm>
            <a:off x="5410200" y="38847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5 days</a:t>
            </a:r>
          </a:p>
        </p:txBody>
      </p:sp>
      <p:sp>
        <p:nvSpPr>
          <p:cNvPr id="59" name="OTLSHAPE_T_e918d5d65d384ef1a0fe3a5096a50298_Title">
            <a:extLst>
              <a:ext uri="{8EC3D64A-9981-4A20-B938-280BB974B1EB}">
                <a16:creationId xmlns="" xmlns:p14="http://schemas.microsoft.com/office/powerpoint/2010/main" xmlns:a16="http://schemas.microsoft.com/office/drawing/2014/main\" id="B2DC4DD5-EA74-4629-8695-41CF7AB3A4D5"/>
              </a:ext>
            </a:extLst>
          </p:cNvPr>
          <p:cNvSpPr txBox="1"/>
          <p:nvPr>
            <p:custDataLst>
              <p:tags r:id="rId51"/>
            </p:custDataLst>
          </p:nvPr>
        </p:nvSpPr>
        <p:spPr>
          <a:xfrm>
            <a:off x="95250" y="388471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Analysis of data from the sensor</a:t>
            </a:r>
          </a:p>
        </p:txBody>
      </p:sp>
      <p:sp>
        <p:nvSpPr>
          <p:cNvPr id="60" name="OTLSHAPE_T_43db284fb1eb4cce9daaa340b12a7c16_Shape"/>
          <p:cNvSpPr/>
          <p:nvPr>
            <p:custDataLst>
              <p:tags r:id="rId52"/>
            </p:custDataLst>
          </p:nvPr>
        </p:nvSpPr>
        <p:spPr>
          <a:xfrm>
            <a:off x="5810250" y="4305300"/>
            <a:ext cx="866775" cy="203200"/>
          </a:xfrm>
          <a:prstGeom prst="homePlate">
            <a:avLst/>
          </a:prstGeom>
          <a:solidFill>
            <a:srgbClr val="9BBB59">
              <a:alpha val="100000"/>
            </a:srgbClr>
          </a:solidFill>
        </p:spPr>
      </p:sp>
      <p:sp>
        <p:nvSpPr>
          <p:cNvPr id="61" name="OTLSHAPE_T_43db284fb1eb4cce9daaa340b12a7c16_ShapePercentage" hidden="1"/>
          <p:cNvSpPr/>
          <p:nvPr>
            <p:custDataLst>
              <p:tags r:id="rId53"/>
            </p:custDataLst>
          </p:nvPr>
        </p:nvSpPr>
        <p:spPr>
          <a:xfrm>
            <a:off x="5810250" y="4305300"/>
            <a:ext cx="0" cy="0"/>
          </a:xfrm>
          <a:prstGeom prst="homePlate">
            <a:avLst/>
          </a:prstGeom>
          <a:solidFill>
            <a:srgbClr val="000000">
              <a:alpha val="35000"/>
            </a:srgbClr>
          </a:solidFill>
        </p:spPr>
      </p:sp>
      <p:sp>
        <p:nvSpPr>
          <p:cNvPr id="62" name="OTLSHAPE_T_43db284fb1eb4cce9daaa340b12a7c16_TextPercentage" hidden="1">
            <a:extLst>
              <a:ext uri="{98F321C6-A936-49CE-86B4-09387178A206}">
                <a16:creationId xmlns="" xmlns:p14="http://schemas.microsoft.com/office/powerpoint/2010/main" xmlns:a16="http://schemas.microsoft.com/office/drawing/2014/main\" id="14DF0F9D-F3FA-4978-8512-8B1012593422"/>
              </a:ext>
            </a:extLst>
          </p:cNvPr>
          <p:cNvSpPr txBox="1"/>
          <p:nvPr>
            <p:custDataLst>
              <p:tags r:id="rId54"/>
            </p:custDataLst>
          </p:nvPr>
        </p:nvSpPr>
        <p:spPr>
          <a:xfrm>
            <a:off x="0" y="42614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63" name="OTLSHAPE_T_43db284fb1eb4cce9daaa340b12a7c16_StartDate" hidden="1">
            <a:extLst>
              <a:ext uri="{8A6542B0-AD08-4FC6-9C44-7713CBF99107}">
                <a16:creationId xmlns="" xmlns:p14="http://schemas.microsoft.com/office/powerpoint/2010/main" xmlns:a16="http://schemas.microsoft.com/office/drawing/2014/main\" id="ABBBD659-84AD-4BC3-A9FD-11694D291925"/>
              </a:ext>
            </a:extLst>
          </p:cNvPr>
          <p:cNvSpPr txBox="1"/>
          <p:nvPr>
            <p:custDataLst>
              <p:tags r:id="rId55"/>
            </p:custDataLst>
          </p:nvPr>
        </p:nvSpPr>
        <p:spPr>
          <a:xfrm>
            <a:off x="0" y="4255701"/>
            <a:ext cx="0" cy="276999"/>
          </a:xfrm>
          <a:prstGeom prst="rect">
            <a:avLst/>
          </a:prstGeom>
          <a:noFill/>
        </p:spPr>
        <p:txBody>
          <a:bodyPr vert="horz" wrap="square" lIns="0" tIns="0" rIns="0" bIns="0" rtlCol="0" anchor="ctr" anchorCtr="0">
            <a:spAutoFit/>
          </a:bodyPr>
          <a:lstStyle/>
          <a:p>
            <a:pPr algn="l"/>
            <a:endParaRPr/>
          </a:p>
        </p:txBody>
      </p:sp>
      <p:sp>
        <p:nvSpPr>
          <p:cNvPr id="64" name="OTLSHAPE_T_43db284fb1eb4cce9daaa340b12a7c16_EndDate" hidden="1">
            <a:extLst>
              <a:ext uri="{44C98B1A-904E-4EC5-82C9-3E7EDE85EDC6}">
                <a16:creationId xmlns="" xmlns:p14="http://schemas.microsoft.com/office/powerpoint/2010/main" xmlns:a16="http://schemas.microsoft.com/office/drawing/2014/main\" id="538F2ED6-0840-4E92-A21F-7A6EE59401B0"/>
              </a:ext>
            </a:extLst>
          </p:cNvPr>
          <p:cNvSpPr txBox="1"/>
          <p:nvPr>
            <p:custDataLst>
              <p:tags r:id="rId56"/>
            </p:custDataLst>
          </p:nvPr>
        </p:nvSpPr>
        <p:spPr>
          <a:xfrm>
            <a:off x="0" y="4255701"/>
            <a:ext cx="0" cy="276999"/>
          </a:xfrm>
          <a:prstGeom prst="rect">
            <a:avLst/>
          </a:prstGeom>
          <a:noFill/>
        </p:spPr>
        <p:txBody>
          <a:bodyPr vert="horz" wrap="square" lIns="0" tIns="0" rIns="0" bIns="0" rtlCol="0" anchor="ctr" anchorCtr="0">
            <a:spAutoFit/>
          </a:bodyPr>
          <a:lstStyle/>
          <a:p>
            <a:pPr algn="l"/>
            <a:endParaRPr/>
          </a:p>
        </p:txBody>
      </p:sp>
      <p:sp>
        <p:nvSpPr>
          <p:cNvPr id="65" name="OTLSHAPE_T_43db284fb1eb4cce9daaa340b12a7c16_JoinedDate">
            <a:extLst>
              <a:ext uri="{014B4D08-7150-46AC-9478-BCB9A10145A0}">
                <a16:creationId xmlns="" xmlns:p14="http://schemas.microsoft.com/office/powerpoint/2010/main" xmlns:a16="http://schemas.microsoft.com/office/drawing/2014/main\" id="05925BD6-EBBC-4EEC-BCA4-CC755E2124B2"/>
              </a:ext>
            </a:extLst>
          </p:cNvPr>
          <p:cNvSpPr txBox="1"/>
          <p:nvPr>
            <p:custDataLst>
              <p:tags r:id="rId57"/>
            </p:custDataLst>
          </p:nvPr>
        </p:nvSpPr>
        <p:spPr>
          <a:xfrm>
            <a:off x="6705600" y="4253012"/>
            <a:ext cx="63817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20 Feb - 4 Mar</a:t>
            </a:r>
          </a:p>
        </p:txBody>
      </p:sp>
      <p:sp>
        <p:nvSpPr>
          <p:cNvPr id="66" name="OTLSHAPE_T_43db284fb1eb4cce9daaa340b12a7c16_Duration">
            <a:extLst>
              <a:ext uri="{2BE2777A-F25D-4BC7-B50D-29B117EE662C}">
                <a16:creationId xmlns="" xmlns:p14="http://schemas.microsoft.com/office/powerpoint/2010/main" xmlns:a16="http://schemas.microsoft.com/office/drawing/2014/main\" id="E2F2A1DB-3105-45A8-8446-34A297AF4491"/>
              </a:ext>
            </a:extLst>
          </p:cNvPr>
          <p:cNvSpPr txBox="1"/>
          <p:nvPr>
            <p:custDataLst>
              <p:tags r:id="rId58"/>
            </p:custDataLst>
          </p:nvPr>
        </p:nvSpPr>
        <p:spPr>
          <a:xfrm>
            <a:off x="6057900" y="42530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10 days</a:t>
            </a:r>
          </a:p>
        </p:txBody>
      </p:sp>
      <p:sp>
        <p:nvSpPr>
          <p:cNvPr id="67" name="OTLSHAPE_T_43db284fb1eb4cce9daaa340b12a7c16_Title">
            <a:extLst>
              <a:ext uri="{AB1F7F44-2590-402A-9F8B-1DB897778501}">
                <a16:creationId xmlns="" xmlns:p14="http://schemas.microsoft.com/office/powerpoint/2010/main" xmlns:a16="http://schemas.microsoft.com/office/drawing/2014/main\" id="EEFFE67F-3439-43CA-BB2B-057F0335ACB8"/>
              </a:ext>
            </a:extLst>
          </p:cNvPr>
          <p:cNvSpPr txBox="1"/>
          <p:nvPr>
            <p:custDataLst>
              <p:tags r:id="rId59"/>
            </p:custDataLst>
          </p:nvPr>
        </p:nvSpPr>
        <p:spPr>
          <a:xfrm>
            <a:off x="95250" y="4259362"/>
            <a:ext cx="15525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Construction of machine learning model</a:t>
            </a:r>
          </a:p>
        </p:txBody>
      </p:sp>
      <p:sp>
        <p:nvSpPr>
          <p:cNvPr id="68" name="OTLSHAPE_T_431a04b427c945c8b06ffff21a41a94a_Shape"/>
          <p:cNvSpPr/>
          <p:nvPr>
            <p:custDataLst>
              <p:tags r:id="rId60"/>
            </p:custDataLst>
          </p:nvPr>
        </p:nvSpPr>
        <p:spPr>
          <a:xfrm>
            <a:off x="6610350" y="4686300"/>
            <a:ext cx="123825" cy="203200"/>
          </a:xfrm>
          <a:prstGeom prst="homePlate">
            <a:avLst/>
          </a:prstGeom>
          <a:solidFill>
            <a:srgbClr val="9BBB59">
              <a:alpha val="100000"/>
            </a:srgbClr>
          </a:solidFill>
        </p:spPr>
      </p:sp>
      <p:sp>
        <p:nvSpPr>
          <p:cNvPr id="69" name="OTLSHAPE_T_431a04b427c945c8b06ffff21a41a94a_ShapePercentage" hidden="1"/>
          <p:cNvSpPr/>
          <p:nvPr>
            <p:custDataLst>
              <p:tags r:id="rId61"/>
            </p:custDataLst>
          </p:nvPr>
        </p:nvSpPr>
        <p:spPr>
          <a:xfrm>
            <a:off x="6610350" y="4686300"/>
            <a:ext cx="0" cy="0"/>
          </a:xfrm>
          <a:prstGeom prst="homePlate">
            <a:avLst/>
          </a:prstGeom>
          <a:solidFill>
            <a:srgbClr val="000000">
              <a:alpha val="35000"/>
            </a:srgbClr>
          </a:solidFill>
        </p:spPr>
      </p:sp>
      <p:sp>
        <p:nvSpPr>
          <p:cNvPr id="70" name="OTLSHAPE_T_431a04b427c945c8b06ffff21a41a94a_TextPercentage" hidden="1">
            <a:extLst>
              <a:ext uri="{A4F74312-693B-4B82-AC30-96A74AC7F429}">
                <a16:creationId xmlns="" xmlns:p14="http://schemas.microsoft.com/office/powerpoint/2010/main" xmlns:a16="http://schemas.microsoft.com/office/drawing/2014/main\" id="EB6044BE-699D-44E2-9ACE-07874423E04E"/>
              </a:ext>
            </a:extLst>
          </p:cNvPr>
          <p:cNvSpPr txBox="1"/>
          <p:nvPr>
            <p:custDataLst>
              <p:tags r:id="rId62"/>
            </p:custDataLst>
          </p:nvPr>
        </p:nvSpPr>
        <p:spPr>
          <a:xfrm>
            <a:off x="0" y="4680551"/>
            <a:ext cx="180975" cy="138499"/>
          </a:xfrm>
          <a:prstGeom prst="rect">
            <a:avLst/>
          </a:prstGeom>
          <a:noFill/>
        </p:spPr>
        <p:txBody>
          <a:bodyPr vert="horz" wrap="square" lIns="0"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71" name="OTLSHAPE_T_431a04b427c945c8b06ffff21a41a94a_StartDate" hidden="1">
            <a:extLst>
              <a:ext uri="{F985E8FD-EFA5-450B-B8CF-B405ED3E9C78}">
                <a16:creationId xmlns="" xmlns:p14="http://schemas.microsoft.com/office/powerpoint/2010/main" xmlns:a16="http://schemas.microsoft.com/office/drawing/2014/main\" id="02665142-1277-459E-8768-9FF6F78BAC34"/>
              </a:ext>
            </a:extLst>
          </p:cNvPr>
          <p:cNvSpPr txBox="1"/>
          <p:nvPr>
            <p:custDataLst>
              <p:tags r:id="rId63"/>
            </p:custDataLst>
          </p:nvPr>
        </p:nvSpPr>
        <p:spPr>
          <a:xfrm>
            <a:off x="0" y="4674801"/>
            <a:ext cx="0" cy="276999"/>
          </a:xfrm>
          <a:prstGeom prst="rect">
            <a:avLst/>
          </a:prstGeom>
          <a:noFill/>
        </p:spPr>
        <p:txBody>
          <a:bodyPr vert="horz" wrap="square" lIns="0" tIns="0" rIns="0" bIns="0" rtlCol="0" anchor="ctr" anchorCtr="0">
            <a:spAutoFit/>
          </a:bodyPr>
          <a:lstStyle/>
          <a:p>
            <a:pPr algn="l"/>
            <a:endParaRPr/>
          </a:p>
        </p:txBody>
      </p:sp>
      <p:sp>
        <p:nvSpPr>
          <p:cNvPr id="72" name="OTLSHAPE_T_431a04b427c945c8b06ffff21a41a94a_EndDate" hidden="1">
            <a:extLst>
              <a:ext uri="{44564A1D-351F-42AC-83E3-3FAD1FB12F47}">
                <a16:creationId xmlns="" xmlns:p14="http://schemas.microsoft.com/office/powerpoint/2010/main" xmlns:a16="http://schemas.microsoft.com/office/drawing/2014/main\" id="3E1F3D55-79FD-4F10-848D-AF6845728709"/>
              </a:ext>
            </a:extLst>
          </p:cNvPr>
          <p:cNvSpPr txBox="1"/>
          <p:nvPr>
            <p:custDataLst>
              <p:tags r:id="rId64"/>
            </p:custDataLst>
          </p:nvPr>
        </p:nvSpPr>
        <p:spPr>
          <a:xfrm>
            <a:off x="0" y="4674801"/>
            <a:ext cx="0" cy="276999"/>
          </a:xfrm>
          <a:prstGeom prst="rect">
            <a:avLst/>
          </a:prstGeom>
          <a:noFill/>
        </p:spPr>
        <p:txBody>
          <a:bodyPr vert="horz" wrap="square" lIns="0" tIns="0" rIns="0" bIns="0" rtlCol="0" anchor="ctr" anchorCtr="0">
            <a:spAutoFit/>
          </a:bodyPr>
          <a:lstStyle/>
          <a:p>
            <a:pPr algn="l"/>
            <a:endParaRPr/>
          </a:p>
        </p:txBody>
      </p:sp>
      <p:sp>
        <p:nvSpPr>
          <p:cNvPr id="73" name="OTLSHAPE_T_431a04b427c945c8b06ffff21a41a94a_Duration">
            <a:extLst>
              <a:ext uri="{8EB7E2AB-06DE-4FBA-8DD8-ACA27E7F3CD8}">
                <a16:creationId xmlns="" xmlns:p14="http://schemas.microsoft.com/office/powerpoint/2010/main" xmlns:a16="http://schemas.microsoft.com/office/drawing/2014/main\" id="8B259354-5FE7-4E04-BA29-C64F0A9A3669"/>
              </a:ext>
            </a:extLst>
          </p:cNvPr>
          <p:cNvSpPr txBox="1"/>
          <p:nvPr>
            <p:custDataLst>
              <p:tags r:id="rId65"/>
            </p:custDataLst>
          </p:nvPr>
        </p:nvSpPr>
        <p:spPr>
          <a:xfrm>
            <a:off x="6200775" y="4634012"/>
            <a:ext cx="361950" cy="307777"/>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Arial" panose="02040604050505020304" pitchFamily="18" charset="0"/>
              </a:rPr>
              <a:t>2 days</a:t>
            </a:r>
          </a:p>
        </p:txBody>
      </p:sp>
      <p:sp>
        <p:nvSpPr>
          <p:cNvPr id="74" name="OTLSHAPE_T_431a04b427c945c8b06ffff21a41a94a_JoinedDate">
            <a:extLst>
              <a:ext uri="{0794CA03-5349-4297-B960-75D451A56297}">
                <a16:creationId xmlns="" xmlns:p14="http://schemas.microsoft.com/office/powerpoint/2010/main" xmlns:a16="http://schemas.microsoft.com/office/drawing/2014/main\" id="76689A14-7954-4422-8EB7-191541551BB9"/>
              </a:ext>
            </a:extLst>
          </p:cNvPr>
          <p:cNvSpPr txBox="1"/>
          <p:nvPr>
            <p:custDataLst>
              <p:tags r:id="rId66"/>
            </p:custDataLst>
          </p:nvPr>
        </p:nvSpPr>
        <p:spPr>
          <a:xfrm>
            <a:off x="6772275" y="4634012"/>
            <a:ext cx="638175" cy="307777"/>
          </a:xfrm>
          <a:prstGeom prst="rect">
            <a:avLst/>
          </a:prstGeom>
          <a:noFill/>
        </p:spPr>
        <p:txBody>
          <a:bodyPr vert="horz" wrap="square" lIns="0" tIns="0" rIns="0" bIns="0" rtlCol="0" anchor="ctr" anchorCtr="0">
            <a:spAutoFit/>
          </a:bodyPr>
          <a:lstStyle/>
          <a:p>
            <a:pPr algn="l"/>
            <a:r>
              <a:rPr lang="en-US" sz="1000" b="0" i="0" u="none">
                <a:solidFill>
                  <a:srgbClr val="000000">
                    <a:alpha val="100000"/>
                  </a:srgbClr>
                </a:solidFill>
                <a:latin typeface="Arial" panose="02040604050505020304" pitchFamily="18" charset="0"/>
              </a:rPr>
              <a:t>4 Mar - 5 Mar</a:t>
            </a:r>
          </a:p>
        </p:txBody>
      </p:sp>
      <p:sp>
        <p:nvSpPr>
          <p:cNvPr id="75" name="OTLSHAPE_T_431a04b427c945c8b06ffff21a41a94a_Title">
            <a:extLst>
              <a:ext uri="{9A5331C9-B463-439F-B99C-2EE84ED070E5}">
                <a16:creationId xmlns="" xmlns:p14="http://schemas.microsoft.com/office/powerpoint/2010/main" xmlns:a16="http://schemas.microsoft.com/office/drawing/2014/main\" id="552D7161-6969-4B3E-811E-D9810092DD85"/>
              </a:ext>
            </a:extLst>
          </p:cNvPr>
          <p:cNvSpPr txBox="1"/>
          <p:nvPr>
            <p:custDataLst>
              <p:tags r:id="rId67"/>
            </p:custDataLst>
          </p:nvPr>
        </p:nvSpPr>
        <p:spPr>
          <a:xfrm>
            <a:off x="95250" y="4634012"/>
            <a:ext cx="2009775" cy="307777"/>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Deployment of the machine learning model</a:t>
            </a:r>
          </a:p>
        </p:txBody>
      </p:sp>
      <p:sp>
        <p:nvSpPr>
          <p:cNvPr id="10000001" name="Methodology with milestones">
            <a:extLst>
              <a:ext uri="6DA14343-61FE-4D49-BB12-6D9A41273C36">
                <a16:creationId xmlns="" xmlns:p14="http://schemas.microsoft.com/office/powerpoint/2010/main" xmlns:a16="http://schemas.microsoft.com/office/drawing/2014/main" id="A3576A3F-3A22-4434-AAD5-13372D079C18"/>
              </a:ext>
            </a:extLst>
          </p:cNvPr>
          <p:cNvSpPr>
            <a:spLocks noGrp="1"/>
          </p:cNvSpPr>
          <p:nvPr>
            <p:ph type="ctrTitle" idx="4294967295"/>
          </p:nvPr>
        </p:nvSpPr>
        <p:spPr>
          <a:xfrm>
            <a:off x="703317" y="457200"/>
            <a:ext cx="7160675" cy="520700"/>
          </a:xfrm>
        </p:spPr>
        <p:txBody>
          <a:bodyPr wrap="square" lIns="0" tIns="0" rIns="0" bIns="0">
            <a:noAutofit/>
          </a:bodyPr>
          <a:lstStyle/>
          <a:p>
            <a:pPr algn="ctr"/>
            <a:r>
              <a:rPr lang="en-US" sz="4000" b="1" i="0" u="none" dirty="0">
                <a:solidFill>
                  <a:srgbClr val="202124"/>
                </a:solidFill>
                <a:latin typeface="Times New Roman" pitchFamily="18" charset="0"/>
                <a:cs typeface="Times New Roman" pitchFamily="18" charset="0"/>
              </a:rPr>
              <a:t>Methodology with milestones</a:t>
            </a:r>
          </a:p>
        </p:txBody>
      </p:sp>
    </p:spTree>
    <p:custDataLst>
      <p:tags r:id="rId1"/>
    </p:custDataLst>
    <p:extLst>
      <p:ext uri="{BB962C8B-B14F-4D97-AF65-F5344CB8AC3E}">
        <p14:creationId xmlns:p14="http://schemas.microsoft.com/office/powerpoint/2010/main" val="1459451093"/>
      </p:ext>
      <p:ext uri="c24b31d1-edb5-41a7-9c55-64f1406bffb0">
        <p14:creationId xmlns="" xmlns:a16="http://schemas.microsoft.com/office/drawing/2014/main\" xmlns:p14="http://schemas.microsoft.com/office/powerpoint/2010/main" val="271479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2667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Challenges</a:t>
            </a:r>
          </a:p>
        </p:txBody>
      </p:sp>
      <p:sp>
        <p:nvSpPr>
          <p:cNvPr id="3" name="TextBox 2"/>
          <p:cNvSpPr txBox="1"/>
          <p:nvPr/>
        </p:nvSpPr>
        <p:spPr>
          <a:xfrm>
            <a:off x="762000" y="1828800"/>
            <a:ext cx="7467600" cy="4154984"/>
          </a:xfrm>
          <a:prstGeom prst="rect">
            <a:avLst/>
          </a:prstGeom>
          <a:noFill/>
        </p:spPr>
        <p:txBody>
          <a:bodyPr wrap="square" rtlCol="0">
            <a:spAutoFit/>
          </a:bodyPr>
          <a:lstStyle/>
          <a:p>
            <a:pPr marL="285750" indent="-285750">
              <a:buFont typeface="Wingdings" pitchFamily="2" charset="2"/>
              <a:buChar char="ü"/>
            </a:pPr>
            <a:r>
              <a:rPr lang="en-US" sz="2400" dirty="0">
                <a:latin typeface="Times New Roman" pitchFamily="18" charset="0"/>
                <a:cs typeface="Times New Roman" pitchFamily="18" charset="0"/>
              </a:rPr>
              <a:t>To read the accurate value from the sensors.</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latin typeface="Times New Roman" pitchFamily="18" charset="0"/>
                <a:cs typeface="Times New Roman" pitchFamily="18" charset="0"/>
              </a:rPr>
              <a:t>Protecting the sensors from getting damaged.</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latin typeface="Times New Roman" pitchFamily="18" charset="0"/>
                <a:cs typeface="Times New Roman" pitchFamily="18" charset="0"/>
              </a:rPr>
              <a:t>Using proper training dataset for the machine learning model is mandatory.</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3445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2667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Scope</a:t>
            </a:r>
          </a:p>
        </p:txBody>
      </p:sp>
      <p:sp>
        <p:nvSpPr>
          <p:cNvPr id="3" name="TextBox 2"/>
          <p:cNvSpPr txBox="1"/>
          <p:nvPr/>
        </p:nvSpPr>
        <p:spPr>
          <a:xfrm>
            <a:off x="762000" y="1828800"/>
            <a:ext cx="7467600" cy="3046988"/>
          </a:xfrm>
          <a:prstGeom prst="rect">
            <a:avLst/>
          </a:prstGeom>
          <a:noFill/>
        </p:spPr>
        <p:txBody>
          <a:bodyPr wrap="square" rtlCol="0">
            <a:spAutoFit/>
          </a:bodyPr>
          <a:lstStyle/>
          <a:p>
            <a:pPr marL="285750" indent="-285750">
              <a:buFont typeface="Wingdings" pitchFamily="2" charset="2"/>
              <a:buChar char="ü"/>
            </a:pPr>
            <a:r>
              <a:rPr lang="en-US" sz="2400" dirty="0">
                <a:latin typeface="Times New Roman" pitchFamily="18" charset="0"/>
                <a:cs typeface="Times New Roman" pitchFamily="18" charset="0"/>
              </a:rPr>
              <a:t>This project involves node </a:t>
            </a:r>
            <a:r>
              <a:rPr lang="en-US" sz="2400" dirty="0" err="1">
                <a:latin typeface="Times New Roman" pitchFamily="18" charset="0"/>
                <a:cs typeface="Times New Roman" pitchFamily="18" charset="0"/>
              </a:rPr>
              <a:t>mcu</a:t>
            </a:r>
            <a:r>
              <a:rPr lang="en-US" sz="2400" dirty="0">
                <a:latin typeface="Times New Roman" pitchFamily="18" charset="0"/>
                <a:cs typeface="Times New Roman" pitchFamily="18" charset="0"/>
              </a:rPr>
              <a:t>  as core controller and various sensors to monitor the water quality. The micro controller will access the data from different sensors and then processes the data. The data gets analyzed. Once the data is collected, the data is fed into machine learning model. Model is trained using machine learning algorithms (</a:t>
            </a:r>
            <a:r>
              <a:rPr lang="en-US" sz="2400" dirty="0" err="1">
                <a:latin typeface="Times New Roman" pitchFamily="18" charset="0"/>
                <a:cs typeface="Times New Roman" pitchFamily="18" charset="0"/>
              </a:rPr>
              <a:t>GaussianNB</a:t>
            </a:r>
            <a:r>
              <a:rPr lang="en-US" sz="2400" dirty="0">
                <a:latin typeface="Times New Roman" pitchFamily="18" charset="0"/>
                <a:cs typeface="Times New Roman" pitchFamily="18" charset="0"/>
              </a:rPr>
              <a:t>) . Productive decision can be made out of the results from the model. </a:t>
            </a:r>
          </a:p>
        </p:txBody>
      </p:sp>
    </p:spTree>
    <p:extLst>
      <p:ext uri="{BB962C8B-B14F-4D97-AF65-F5344CB8AC3E}">
        <p14:creationId xmlns:p14="http://schemas.microsoft.com/office/powerpoint/2010/main" val="31637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28956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Conclusions</a:t>
            </a:r>
          </a:p>
        </p:txBody>
      </p:sp>
      <p:sp>
        <p:nvSpPr>
          <p:cNvPr id="3" name="TextBox 2"/>
          <p:cNvSpPr txBox="1"/>
          <p:nvPr/>
        </p:nvSpPr>
        <p:spPr>
          <a:xfrm>
            <a:off x="762000" y="1828800"/>
            <a:ext cx="7467600" cy="2677656"/>
          </a:xfrm>
          <a:prstGeom prst="rect">
            <a:avLst/>
          </a:prstGeom>
          <a:noFill/>
        </p:spPr>
        <p:txBody>
          <a:bodyPr wrap="square" rtlCol="0">
            <a:spAutoFit/>
          </a:bodyPr>
          <a:lstStyle/>
          <a:p>
            <a:pPr marL="285750" indent="-285750">
              <a:buFont typeface="Wingdings" pitchFamily="2" charset="2"/>
              <a:buChar char="ü"/>
            </a:pPr>
            <a:r>
              <a:rPr lang="en-US" sz="2400" dirty="0">
                <a:latin typeface="Times New Roman" pitchFamily="18" charset="0"/>
                <a:cs typeface="Times New Roman" pitchFamily="18" charset="0"/>
              </a:rPr>
              <a:t>Thus this system will help to identify the sanitation of water resources at the earliest</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797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5334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Future  Enhancements</a:t>
            </a:r>
          </a:p>
        </p:txBody>
      </p:sp>
      <p:sp>
        <p:nvSpPr>
          <p:cNvPr id="3" name="TextBox 2"/>
          <p:cNvSpPr txBox="1"/>
          <p:nvPr/>
        </p:nvSpPr>
        <p:spPr>
          <a:xfrm>
            <a:off x="609600" y="1828800"/>
            <a:ext cx="8153400" cy="7109639"/>
          </a:xfrm>
          <a:prstGeom prst="rect">
            <a:avLst/>
          </a:prstGeom>
          <a:noFill/>
        </p:spPr>
        <p:txBody>
          <a:bodyPr wrap="square" rtlCol="0">
            <a:spAutoFit/>
          </a:bodyPr>
          <a:lstStyle/>
          <a:p>
            <a:pPr marL="285750" indent="-285750">
              <a:buFont typeface="Wingdings" pitchFamily="2" charset="2"/>
              <a:buChar char="ü"/>
            </a:pPr>
            <a:r>
              <a:rPr lang="en-US" sz="2400" dirty="0">
                <a:latin typeface="Times New Roman" pitchFamily="18" charset="0"/>
                <a:cs typeface="Times New Roman" pitchFamily="18" charset="0"/>
              </a:rPr>
              <a:t>Data can be collected and analyzed directly in the cloud platform.</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latin typeface="Times New Roman" pitchFamily="18" charset="0"/>
                <a:cs typeface="Times New Roman" pitchFamily="18" charset="0"/>
              </a:rPr>
              <a:t>Model will be trained using the other parameters such as Temperature, Dissolved Oxygen(D.O.), pH, Conductivity, Biochemical Oxygen Demand(B.O.D), Nitrate-N and Nitrite-N, Fecal Coliform and Total Coliform.</a:t>
            </a: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latin typeface="Times New Roman" pitchFamily="18" charset="0"/>
                <a:cs typeface="Times New Roman" pitchFamily="18" charset="0"/>
              </a:rPr>
              <a:t>Drones will be  made to detect debris in the water and nearby areas. Once the wastes are detected, Photo of the place with its location is sent to the control station. Hence rescue team can act accordingly and remove them as soon as possible</a:t>
            </a:r>
            <a:r>
              <a:rPr lang="en-I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797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2000" y="577755"/>
            <a:ext cx="2667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References</a:t>
            </a:r>
          </a:p>
        </p:txBody>
      </p:sp>
      <p:sp>
        <p:nvSpPr>
          <p:cNvPr id="4" name="TextBox 3"/>
          <p:cNvSpPr txBox="1"/>
          <p:nvPr/>
        </p:nvSpPr>
        <p:spPr>
          <a:xfrm>
            <a:off x="762000" y="1828800"/>
            <a:ext cx="7467600" cy="830997"/>
          </a:xfrm>
          <a:prstGeom prst="rect">
            <a:avLst/>
          </a:prstGeom>
          <a:noFill/>
        </p:spPr>
        <p:txBody>
          <a:bodyPr wrap="square" rtlCol="0">
            <a:spAutoFit/>
          </a:bodyPr>
          <a:lstStyle/>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p:txBody>
      </p:sp>
      <p:sp>
        <p:nvSpPr>
          <p:cNvPr id="6" name="TextBox 5"/>
          <p:cNvSpPr txBox="1"/>
          <p:nvPr/>
        </p:nvSpPr>
        <p:spPr>
          <a:xfrm>
            <a:off x="762000" y="1828800"/>
            <a:ext cx="7467600" cy="4524315"/>
          </a:xfrm>
          <a:prstGeom prst="rect">
            <a:avLst/>
          </a:prstGeom>
          <a:noFill/>
        </p:spPr>
        <p:txBody>
          <a:bodyPr wrap="square" rtlCol="0">
            <a:spAutoFit/>
          </a:bodyPr>
          <a:lstStyle/>
          <a:p>
            <a:pPr marL="285750" indent="-285750">
              <a:buFont typeface="Wingdings" pitchFamily="2" charset="2"/>
              <a:buChar char="ü"/>
            </a:pPr>
            <a:r>
              <a:rPr lang="en-US" sz="2400" dirty="0">
                <a:hlinkClick r:id="rId2"/>
              </a:rPr>
              <a:t>https://www.youtube.com/watch?v=dfoH5iPWkwo</a:t>
            </a:r>
            <a:endParaRPr lang="en-US" sz="2400" dirty="0"/>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hlinkClick r:id="rId3"/>
              </a:rPr>
              <a:t>https://www.youtube.com/watch?v=AkBrEsSnx74&amp;t=399s</a:t>
            </a:r>
            <a:endParaRPr lang="en-US" sz="2400" dirty="0"/>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hlinkClick r:id="rId4"/>
              </a:rPr>
              <a:t>https://www.youtube.com/watch?v=kXtvpu2XM-I&amp;t=467s</a:t>
            </a:r>
            <a:endParaRPr lang="en-US" sz="2400" dirty="0"/>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hlinkClick r:id="rId5"/>
              </a:rPr>
              <a:t>https://www.youtube.com/watch?v=NEo1WsT5T7s</a:t>
            </a:r>
            <a:endParaRPr lang="en-US" sz="2400" dirty="0"/>
          </a:p>
          <a:p>
            <a:pPr marL="285750" indent="-285750">
              <a:buFont typeface="Wingdings" pitchFamily="2" charset="2"/>
              <a:buChar char="ü"/>
            </a:pP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a:hlinkClick r:id="rId6"/>
              </a:rPr>
              <a:t>https://www.youtube.com/watch?v=p06NNRq5NTU</a:t>
            </a:r>
            <a:endParaRPr lang="en-US" sz="2400" dirty="0">
              <a:latin typeface="Times New Roman" pitchFamily="18" charset="0"/>
              <a:cs typeface="Times New Roman" pitchFamily="18" charset="0"/>
            </a:endParaRP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06671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19250" y="2000250"/>
            <a:ext cx="5905500" cy="2857500"/>
          </a:xfrm>
          <a:prstGeom prst="rect">
            <a:avLst/>
          </a:prstGeom>
        </p:spPr>
      </p:pic>
    </p:spTree>
    <p:extLst>
      <p:ext uri="{BB962C8B-B14F-4D97-AF65-F5344CB8AC3E}">
        <p14:creationId xmlns:p14="http://schemas.microsoft.com/office/powerpoint/2010/main" val="100667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2000" y="577755"/>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Literature survey</a:t>
            </a:r>
          </a:p>
        </p:txBody>
      </p:sp>
      <p:sp>
        <p:nvSpPr>
          <p:cNvPr id="4" name="TextBox 3"/>
          <p:cNvSpPr txBox="1"/>
          <p:nvPr/>
        </p:nvSpPr>
        <p:spPr>
          <a:xfrm>
            <a:off x="746078" y="1752600"/>
            <a:ext cx="7467600" cy="4893647"/>
          </a:xfrm>
          <a:prstGeom prst="rect">
            <a:avLst/>
          </a:prstGeom>
          <a:noFill/>
        </p:spPr>
        <p:txBody>
          <a:bodyPr wrap="square" rtlCol="0">
            <a:spAutoFit/>
          </a:bodyPr>
          <a:lstStyle/>
          <a:p>
            <a:pPr marL="285750" lvl="0" indent="-285750">
              <a:buFont typeface="Wingdings" pitchFamily="2" charset="2"/>
              <a:buChar char="ü"/>
            </a:pPr>
            <a:r>
              <a:rPr lang="en-US" sz="2400" dirty="0" err="1">
                <a:latin typeface="Times New Roman" pitchFamily="18" charset="0"/>
                <a:cs typeface="Times New Roman" pitchFamily="18" charset="0"/>
              </a:rPr>
              <a:t>Cloete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Malekain</a:t>
            </a:r>
            <a:r>
              <a:rPr lang="en-US" sz="2400" dirty="0">
                <a:latin typeface="Times New Roman" pitchFamily="18" charset="0"/>
                <a:cs typeface="Times New Roman" pitchFamily="18" charset="0"/>
              </a:rPr>
              <a:t> and Nair [43] - In their paper they designed and developed a water quality monitoring system which measures the physicochemical parameters of water such as flow, temperature, </a:t>
            </a:r>
            <a:r>
              <a:rPr lang="en-US" sz="2400" dirty="0" err="1">
                <a:latin typeface="Times New Roman" pitchFamily="18" charset="0"/>
                <a:cs typeface="Times New Roman" pitchFamily="18" charset="0"/>
              </a:rPr>
              <a:t>ph</a:t>
            </a:r>
            <a:r>
              <a:rPr lang="en-US" sz="2400" dirty="0">
                <a:latin typeface="Times New Roman" pitchFamily="18" charset="0"/>
                <a:cs typeface="Times New Roman" pitchFamily="18" charset="0"/>
              </a:rPr>
              <a:t>, conductivity, and the oxidation reduction potential. They detect the contamination of water by measuring the parameters and then send notification to the user. Sensors are connected to a microcontroller- based measuring node which processes and analyzes the data. In their paper, they used a </a:t>
            </a:r>
            <a:r>
              <a:rPr lang="en-US" sz="2400" dirty="0" err="1">
                <a:latin typeface="Times New Roman" pitchFamily="18" charset="0"/>
                <a:cs typeface="Times New Roman" pitchFamily="18" charset="0"/>
              </a:rPr>
              <a:t>zigbee</a:t>
            </a:r>
            <a:r>
              <a:rPr lang="en-US" sz="2400" dirty="0">
                <a:latin typeface="Times New Roman" pitchFamily="18" charset="0"/>
                <a:cs typeface="Times New Roman" pitchFamily="18" charset="0"/>
              </a:rPr>
              <a:t> transmitter and receiver module for communication between the measuring and notification nodes.</a:t>
            </a: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2286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2000" y="577755"/>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Literature survey</a:t>
            </a:r>
          </a:p>
        </p:txBody>
      </p:sp>
      <p:sp>
        <p:nvSpPr>
          <p:cNvPr id="4" name="TextBox 3"/>
          <p:cNvSpPr txBox="1"/>
          <p:nvPr/>
        </p:nvSpPr>
        <p:spPr>
          <a:xfrm>
            <a:off x="746078" y="1752600"/>
            <a:ext cx="7467600" cy="4893647"/>
          </a:xfrm>
          <a:prstGeom prst="rect">
            <a:avLst/>
          </a:prstGeom>
          <a:noFill/>
        </p:spPr>
        <p:txBody>
          <a:bodyPr wrap="square" rtlCol="0">
            <a:spAutoFit/>
          </a:bodyPr>
          <a:lstStyle/>
          <a:p>
            <a:pPr marL="285750" lvl="0" indent="-285750">
              <a:buFont typeface="Wingdings" pitchFamily="2" charset="2"/>
              <a:buChar char="ü"/>
            </a:pPr>
            <a:r>
              <a:rPr lang="en-US" sz="2400" dirty="0" err="1">
                <a:latin typeface="Times New Roman" pitchFamily="18" charset="0"/>
                <a:cs typeface="Times New Roman" pitchFamily="18" charset="0"/>
              </a:rPr>
              <a:t>Barabde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Danve</a:t>
            </a:r>
            <a:r>
              <a:rPr lang="en-US" sz="2400" dirty="0">
                <a:latin typeface="Times New Roman" pitchFamily="18" charset="0"/>
                <a:cs typeface="Times New Roman" pitchFamily="18" charset="0"/>
              </a:rPr>
              <a:t> (2015) [20] paper presented three layers of system architecture of water quality monitoring system. Those three are nodes for data </a:t>
            </a:r>
            <a:r>
              <a:rPr lang="en-US" sz="2400" dirty="0" err="1">
                <a:latin typeface="Times New Roman" pitchFamily="18" charset="0"/>
                <a:cs typeface="Times New Roman" pitchFamily="18" charset="0"/>
              </a:rPr>
              <a:t>monitorization</a:t>
            </a:r>
            <a:r>
              <a:rPr lang="en-US" sz="2400" dirty="0">
                <a:latin typeface="Times New Roman" pitchFamily="18" charset="0"/>
                <a:cs typeface="Times New Roman" pitchFamily="18" charset="0"/>
              </a:rPr>
              <a:t>, a base station and a remote station. They connected all the layers with wireless communication protocol and data being send to the base station from data monitoring nodes via microcontroller. Collected data was displayed on a local host PC. </a:t>
            </a:r>
            <a:r>
              <a:rPr lang="en-US" sz="2400" dirty="0" err="1">
                <a:latin typeface="Times New Roman" pitchFamily="18" charset="0"/>
                <a:cs typeface="Times New Roman" pitchFamily="18" charset="0"/>
              </a:rPr>
              <a:t>Matlab</a:t>
            </a:r>
            <a:r>
              <a:rPr lang="en-US" sz="2400" dirty="0">
                <a:latin typeface="Times New Roman" pitchFamily="18" charset="0"/>
                <a:cs typeface="Times New Roman" pitchFamily="18" charset="0"/>
              </a:rPr>
              <a:t> was used to create a GUI (graphical User Interface) for data visualization and water parameters such as </a:t>
            </a:r>
            <a:r>
              <a:rPr lang="en-US" sz="2400" dirty="0" err="1">
                <a:latin typeface="Times New Roman" pitchFamily="18" charset="0"/>
                <a:cs typeface="Times New Roman" pitchFamily="18" charset="0"/>
              </a:rPr>
              <a:t>ph</a:t>
            </a:r>
            <a:r>
              <a:rPr lang="en-US" sz="2400" dirty="0">
                <a:latin typeface="Times New Roman" pitchFamily="18" charset="0"/>
                <a:cs typeface="Times New Roman" pitchFamily="18" charset="0"/>
              </a:rPr>
              <a:t>, turbidity, conductivity were displayed. If the compared value exceeds standard value a SMS will be sent to the client.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743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2000" y="577755"/>
            <a:ext cx="6248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Literature survey</a:t>
            </a:r>
          </a:p>
        </p:txBody>
      </p:sp>
      <p:sp>
        <p:nvSpPr>
          <p:cNvPr id="4" name="TextBox 3"/>
          <p:cNvSpPr txBox="1"/>
          <p:nvPr/>
        </p:nvSpPr>
        <p:spPr>
          <a:xfrm>
            <a:off x="746078" y="1752600"/>
            <a:ext cx="7467600" cy="3046988"/>
          </a:xfrm>
          <a:prstGeom prst="rect">
            <a:avLst/>
          </a:prstGeom>
          <a:noFill/>
        </p:spPr>
        <p:txBody>
          <a:bodyPr wrap="square" rtlCol="0">
            <a:spAutoFit/>
          </a:bodyPr>
          <a:lstStyle/>
          <a:p>
            <a:pPr marL="285750" lvl="0" indent="-285750">
              <a:buFont typeface="Wingdings" pitchFamily="2" charset="2"/>
              <a:buChar char="ü"/>
            </a:pPr>
            <a:r>
              <a:rPr lang="en-US" sz="2400" dirty="0" err="1">
                <a:latin typeface="Times New Roman" pitchFamily="18" charset="0"/>
                <a:cs typeface="Times New Roman" pitchFamily="18" charset="0"/>
              </a:rPr>
              <a:t>Bishwajit</a:t>
            </a:r>
            <a:r>
              <a:rPr lang="en-US" sz="2400" dirty="0">
                <a:latin typeface="Times New Roman" pitchFamily="18" charset="0"/>
                <a:cs typeface="Times New Roman" pitchFamily="18" charset="0"/>
              </a:rPr>
              <a:t> Paul worked on developing an automated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based water quality monitoring system. They proposed a model where sensors are connected to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Thus sensor values are sent to a core micro controller and displayed on a LCD.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is also interface with GSM module in order to send text notification to user.</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7431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577755"/>
            <a:ext cx="6934200" cy="707886"/>
          </a:xfrm>
          <a:prstGeom prst="rect">
            <a:avLst/>
          </a:prstGeom>
          <a:noFill/>
        </p:spPr>
        <p:txBody>
          <a:bodyPr wrap="square" rtlCol="0">
            <a:spAutoFit/>
          </a:bodyPr>
          <a:lstStyle/>
          <a:p>
            <a:r>
              <a:rPr lang="en-IN" sz="4000" b="1" dirty="0">
                <a:latin typeface="Times New Roman" pitchFamily="18" charset="0"/>
                <a:ea typeface="Segoe UI Black" panose="020B0A02040204020203" pitchFamily="34" charset="0"/>
                <a:cs typeface="Times New Roman" pitchFamily="18" charset="0"/>
              </a:rPr>
              <a:t>Existing solution:</a:t>
            </a:r>
          </a:p>
        </p:txBody>
      </p:sp>
      <p:sp>
        <p:nvSpPr>
          <p:cNvPr id="3" name="TextBox 2"/>
          <p:cNvSpPr txBox="1"/>
          <p:nvPr/>
        </p:nvSpPr>
        <p:spPr>
          <a:xfrm>
            <a:off x="1066800" y="1447800"/>
            <a:ext cx="7467600" cy="4154984"/>
          </a:xfrm>
          <a:prstGeom prst="rect">
            <a:avLst/>
          </a:prstGeom>
          <a:noFill/>
        </p:spPr>
        <p:txBody>
          <a:bodyPr wrap="square" rtlCol="0">
            <a:spAutoFit/>
          </a:bodyPr>
          <a:lstStyle/>
          <a:p>
            <a:r>
              <a:rPr lang="en-IN" sz="2400" dirty="0">
                <a:latin typeface="Times New Roman" pitchFamily="18" charset="0"/>
                <a:ea typeface="Segoe UI Black" panose="020B0A02040204020203" pitchFamily="34" charset="0"/>
                <a:cs typeface="Times New Roman" pitchFamily="18" charset="0"/>
              </a:rPr>
              <a:t>In Current trend, there are a number of different possibilities that could suggest a waterborne outbreak:</a:t>
            </a:r>
          </a:p>
          <a:p>
            <a:pPr marL="285750" lvl="0" indent="-285750">
              <a:buFont typeface="Arial" panose="020B0604020202020204" pitchFamily="34" charset="0"/>
              <a:buChar char="•"/>
            </a:pPr>
            <a:r>
              <a:rPr lang="en-IN" sz="2400" dirty="0">
                <a:latin typeface="Times New Roman" pitchFamily="18" charset="0"/>
                <a:ea typeface="Segoe UI Black" panose="020B0A02040204020203" pitchFamily="34" charset="0"/>
                <a:cs typeface="Times New Roman" pitchFamily="18" charset="0"/>
              </a:rPr>
              <a:t>Complaints about water quality.</a:t>
            </a:r>
          </a:p>
          <a:p>
            <a:pPr marL="285750" lvl="0" indent="-285750">
              <a:buFont typeface="Arial" panose="020B0604020202020204" pitchFamily="34" charset="0"/>
              <a:buChar char="•"/>
            </a:pPr>
            <a:r>
              <a:rPr lang="en-IN" sz="2400" dirty="0">
                <a:latin typeface="Times New Roman" pitchFamily="18" charset="0"/>
                <a:ea typeface="Segoe UI Black" panose="020B0A02040204020203" pitchFamily="34" charset="0"/>
                <a:cs typeface="Times New Roman" pitchFamily="18" charset="0"/>
              </a:rPr>
              <a:t>An increase of AGI in the community, in general practices, or in hospitals (clinical surveillance).</a:t>
            </a:r>
          </a:p>
          <a:p>
            <a:pPr marL="285750" lvl="0" indent="-285750">
              <a:buFont typeface="Arial" panose="020B0604020202020204" pitchFamily="34" charset="0"/>
              <a:buChar char="•"/>
            </a:pPr>
            <a:r>
              <a:rPr lang="en-IN" sz="2400" dirty="0">
                <a:latin typeface="Times New Roman" pitchFamily="18" charset="0"/>
                <a:ea typeface="Segoe UI Black" panose="020B0A02040204020203" pitchFamily="34" charset="0"/>
                <a:cs typeface="Times New Roman" pitchFamily="18" charset="0"/>
              </a:rPr>
              <a:t>An increase of positive laboratory results indicating possible waterborne agents (laboratory surveillance).</a:t>
            </a:r>
          </a:p>
          <a:p>
            <a:pPr marL="285750" lvl="0" indent="-285750">
              <a:buFont typeface="Arial" panose="020B0604020202020204" pitchFamily="34" charset="0"/>
              <a:buChar char="•"/>
            </a:pPr>
            <a:r>
              <a:rPr lang="en-IN" sz="2400" dirty="0">
                <a:latin typeface="Times New Roman" pitchFamily="18" charset="0"/>
                <a:ea typeface="Segoe UI Black" panose="020B0A02040204020203" pitchFamily="34" charset="0"/>
                <a:cs typeface="Times New Roman" pitchFamily="18" charset="0"/>
              </a:rPr>
              <a:t>There is no technique that could detect the contamination in earlier stages. And  contamination /dumping of waste in water bodies is un-notified.</a:t>
            </a:r>
          </a:p>
          <a:p>
            <a:pPr marL="285750" indent="-285750">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0219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609600"/>
            <a:ext cx="5791200" cy="984885"/>
          </a:xfrm>
          <a:prstGeom prst="rect">
            <a:avLst/>
          </a:prstGeom>
          <a:noFill/>
        </p:spPr>
        <p:txBody>
          <a:bodyPr wrap="square" rtlCol="0">
            <a:spAutoFit/>
          </a:bodyPr>
          <a:lstStyle/>
          <a:p>
            <a:r>
              <a:rPr lang="en-IN" sz="4000" b="1" dirty="0">
                <a:latin typeface="Times New Roman" pitchFamily="18" charset="0"/>
                <a:ea typeface="Segoe UI Black" panose="020B0A02040204020203" pitchFamily="34" charset="0"/>
                <a:cs typeface="Times New Roman" pitchFamily="18" charset="0"/>
              </a:rPr>
              <a:t>Proposed solution:</a:t>
            </a:r>
          </a:p>
          <a:p>
            <a:endParaRPr lang="en-US" dirty="0"/>
          </a:p>
        </p:txBody>
      </p:sp>
      <p:sp>
        <p:nvSpPr>
          <p:cNvPr id="6" name="TextBox 5"/>
          <p:cNvSpPr txBox="1"/>
          <p:nvPr/>
        </p:nvSpPr>
        <p:spPr>
          <a:xfrm>
            <a:off x="990600" y="1447800"/>
            <a:ext cx="7239000" cy="3323987"/>
          </a:xfrm>
          <a:prstGeom prst="rect">
            <a:avLst/>
          </a:prstGeom>
          <a:noFill/>
        </p:spPr>
        <p:txBody>
          <a:bodyPr wrap="square" rtlCol="0">
            <a:spAutoFit/>
          </a:bodyPr>
          <a:lstStyle/>
          <a:p>
            <a:r>
              <a:rPr lang="en-US" sz="2400" dirty="0">
                <a:latin typeface="Times New Roman" pitchFamily="18" charset="0"/>
                <a:ea typeface="Segoe UI Black" panose="020B0A02040204020203" pitchFamily="34" charset="0"/>
                <a:cs typeface="Times New Roman" pitchFamily="18" charset="0"/>
              </a:rPr>
              <a:t>Rapid recognition of the possibility of an outbreak and a timely start to the investigation greatly increase the likelihood of determining cause. Data (water quality parameters) collection will be  done using appropriate sensors and which is transmitted to the control station. Data collected  from water is given as input to our machine learning model which will upshot the quality of  water</a:t>
            </a:r>
            <a:r>
              <a:rPr lang="en-US" dirty="0">
                <a:latin typeface="Times New Roman" pitchFamily="18" charset="0"/>
                <a:ea typeface="Segoe UI Black" panose="020B0A02040204020203" pitchFamily="34" charset="0"/>
                <a:cs typeface="Times New Roman" pitchFamily="18" charset="0"/>
              </a:rPr>
              <a:t>.</a:t>
            </a:r>
            <a:endParaRPr lang="en-IN" dirty="0">
              <a:latin typeface="Times New Roman" pitchFamily="18" charset="0"/>
              <a:ea typeface="Segoe UI Black" panose="020B0A02040204020203" pitchFamily="34" charset="0"/>
              <a:cs typeface="Times New Roman" pitchFamily="18" charset="0"/>
            </a:endParaRPr>
          </a:p>
          <a:p>
            <a:endParaRPr lang="en-US" dirty="0"/>
          </a:p>
        </p:txBody>
      </p:sp>
    </p:spTree>
    <p:extLst>
      <p:ext uri="{BB962C8B-B14F-4D97-AF65-F5344CB8AC3E}">
        <p14:creationId xmlns:p14="http://schemas.microsoft.com/office/powerpoint/2010/main" val="12669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685800"/>
            <a:ext cx="5943600" cy="923330"/>
          </a:xfrm>
          <a:prstGeom prst="rect">
            <a:avLst/>
          </a:prstGeom>
          <a:noFill/>
        </p:spPr>
        <p:txBody>
          <a:bodyPr wrap="square" rtlCol="0">
            <a:spAutoFit/>
          </a:bodyPr>
          <a:lstStyle/>
          <a:p>
            <a:pPr marL="0" lvl="1"/>
            <a:r>
              <a:rPr lang="en-IN" sz="3600" b="1" dirty="0">
                <a:latin typeface="Times New Roman" pitchFamily="18" charset="0"/>
                <a:cs typeface="Times New Roman" pitchFamily="18" charset="0"/>
              </a:rPr>
              <a:t>Module    Description</a:t>
            </a:r>
            <a:endParaRPr lang="en-US" sz="3600" dirty="0">
              <a:latin typeface="Times New Roman" pitchFamily="18" charset="0"/>
              <a:cs typeface="Times New Roman" pitchFamily="18" charset="0"/>
            </a:endParaRPr>
          </a:p>
          <a:p>
            <a:endParaRPr lang="en-US" dirty="0"/>
          </a:p>
        </p:txBody>
      </p:sp>
      <p:sp>
        <p:nvSpPr>
          <p:cNvPr id="4" name="TextBox 3"/>
          <p:cNvSpPr txBox="1"/>
          <p:nvPr/>
        </p:nvSpPr>
        <p:spPr>
          <a:xfrm>
            <a:off x="838200" y="1371600"/>
            <a:ext cx="7086600" cy="3108543"/>
          </a:xfrm>
          <a:prstGeom prst="rect">
            <a:avLst/>
          </a:prstGeom>
          <a:noFill/>
        </p:spPr>
        <p:txBody>
          <a:bodyPr wrap="square" rtlCol="0">
            <a:spAutoFit/>
          </a:bodyPr>
          <a:lstStyle/>
          <a:p>
            <a:r>
              <a:rPr lang="en-US" sz="2800" b="1" dirty="0">
                <a:latin typeface="Times New Roman" pitchFamily="18" charset="0"/>
                <a:cs typeface="Times New Roman" pitchFamily="18" charset="0"/>
              </a:rPr>
              <a:t>MODULE 1</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                        In the module first the </a:t>
            </a:r>
            <a:r>
              <a:rPr lang="en-US" sz="2800" dirty="0" err="1">
                <a:latin typeface="Times New Roman" pitchFamily="18" charset="0"/>
                <a:cs typeface="Times New Roman" pitchFamily="18" charset="0"/>
              </a:rPr>
              <a:t>ph</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ldr</a:t>
            </a:r>
            <a:r>
              <a:rPr lang="en-US" sz="2800" dirty="0">
                <a:latin typeface="Times New Roman" pitchFamily="18" charset="0"/>
                <a:cs typeface="Times New Roman" pitchFamily="18" charset="0"/>
              </a:rPr>
              <a:t> values from the water given by the people are </a:t>
            </a:r>
            <a:r>
              <a:rPr lang="en-US" sz="2800" dirty="0" err="1">
                <a:latin typeface="Times New Roman" pitchFamily="18" charset="0"/>
                <a:cs typeface="Times New Roman" pitchFamily="18" charset="0"/>
              </a:rPr>
              <a:t>taken.These</a:t>
            </a:r>
            <a:r>
              <a:rPr lang="en-US" sz="2800" dirty="0">
                <a:latin typeface="Times New Roman" pitchFamily="18" charset="0"/>
                <a:cs typeface="Times New Roman" pitchFamily="18" charset="0"/>
              </a:rPr>
              <a:t> values are stored in the excel </a:t>
            </a:r>
            <a:r>
              <a:rPr lang="en-US" sz="2800" dirty="0" err="1">
                <a:latin typeface="Times New Roman" pitchFamily="18" charset="0"/>
                <a:cs typeface="Times New Roman" pitchFamily="18" charset="0"/>
              </a:rPr>
              <a:t>sheet.It</a:t>
            </a:r>
            <a:r>
              <a:rPr lang="en-US" sz="2800" dirty="0">
                <a:latin typeface="Times New Roman" pitchFamily="18" charset="0"/>
                <a:cs typeface="Times New Roman" pitchFamily="18" charset="0"/>
              </a:rPr>
              <a:t> is used as a database for further classification process.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5828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8200" y="838200"/>
            <a:ext cx="7696200" cy="3970318"/>
          </a:xfrm>
          <a:prstGeom prst="rect">
            <a:avLst/>
          </a:prstGeom>
          <a:noFill/>
        </p:spPr>
        <p:txBody>
          <a:bodyPr wrap="square" rtlCol="0">
            <a:spAutoFit/>
          </a:bodyPr>
          <a:lstStyle/>
          <a:p>
            <a:r>
              <a:rPr lang="en-IN" b="1" dirty="0"/>
              <a:t> </a:t>
            </a:r>
            <a:r>
              <a:rPr lang="en-IN" sz="2800" b="1" dirty="0">
                <a:latin typeface="Times New Roman" pitchFamily="18" charset="0"/>
                <a:cs typeface="Times New Roman" pitchFamily="18" charset="0"/>
              </a:rPr>
              <a:t>MODULE 2</a:t>
            </a:r>
            <a:endParaRPr lang="en-US" sz="2800" b="1" dirty="0">
              <a:latin typeface="Times New Roman" pitchFamily="18" charset="0"/>
              <a:cs typeface="Times New Roman" pitchFamily="18" charset="0"/>
            </a:endParaRPr>
          </a:p>
          <a:p>
            <a:r>
              <a:rPr lang="en-IN" sz="2800" dirty="0">
                <a:latin typeface="Times New Roman" pitchFamily="18" charset="0"/>
                <a:cs typeface="Times New Roman" pitchFamily="18" charset="0"/>
              </a:rPr>
              <a:t>                   In the second module, dataset  is given to the  naïve </a:t>
            </a:r>
            <a:r>
              <a:rPr lang="en-IN" sz="2800" dirty="0" err="1">
                <a:latin typeface="Times New Roman" pitchFamily="18" charset="0"/>
                <a:cs typeface="Times New Roman" pitchFamily="18" charset="0"/>
              </a:rPr>
              <a:t>bayes</a:t>
            </a:r>
            <a:r>
              <a:rPr lang="en-IN" sz="2800" dirty="0">
                <a:latin typeface="Times New Roman" pitchFamily="18" charset="0"/>
                <a:cs typeface="Times New Roman" pitchFamily="18" charset="0"/>
              </a:rPr>
              <a:t> classifier to predict the purity of water and it finally predicts whether water is pure(yes) or not(no).An advantage of Naive Bayes is that it only requires a small amount of training data to estimate the parameters (means and variances of the variables) necessary for classification.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5906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BcmlhbC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0LjQ0NDQ0NDQ0NDQ0NDQ0NS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kIE1NT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ywiU2hhcGVUaGlja25lc3MiOjEsIkR1cmF0aW9uRm9ybWF0IjowLCJJbmNsdWRlTm9uV29ya2luZ0RheXNJbkR1cmF0aW9uIjpmYWxzZSwiUGVyY2VudGFnZUNvbXBsZXRlU3R5bGUiOnsiJGlkIjoiODMiLCJGb250U2V0dGluZ3MiOnsiJGlkIjoiODQiLCJGb250U2l6ZSI6OSwiRm9udE5hbWUiOiJBcmlhbCIsIklzQm9sZCI6ZmFsc2UsIklzSXRhbGljIjpmYWxzZSwiSXNVbmRlcmxpbmVkIjpmYWxzZSwiUGFyZW50U3R5bGUiOm51bGx9LCJBdXRvU2l6ZSI6MCwiRm9yZWdyb3VuZCI6eyIkaWQiOiI4NSIsIkNvbG9yIjp7IiRpZCI6Ijg2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XJpYWwiLCJJc0JvbGQiOmZhbHNlLCJJc0l0YWxpYyI6ZmFsc2UsIklzVW5kZXJsaW5lZCI6ZmFsc2UsIlBhcmVudFN0eWxlIjpudWxsfSwiQXV0b1NpemUiOjAsIkZvcmVncm91bmQiOnsiJGlkIjoiOTIiLCJDb2xvciI6eyIkaWQiOiI5M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AsIkZvbnROYW1lIjoiQXJpYWw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XJpYWwiLCJJc0JvbGQiOmZhbHNlLCJJc0l0YWxpYyI6ZmFsc2UsIklzVW5kZXJsaW5lZCI6ZmFsc2UsIlBhcmVudFN0eWxlIjpudWxsfSwiQXV0b1NpemUiOjAsIkZvcmVncm91bmQiOnsiJGlkIjoiMTIwIiwiQ29sb3IiOnsiJGlkIjoiMTIx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ZCBNTU0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hdGVGb3JtYXQ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lzVmlzaWJsZSI6ZmFsc2UsIk1hcmdpbiI6ZmFsc2UsIkluY2x1ZGVOb25Xb3JraW5nRGF5c0luRHVyYXRpb2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wMDAxLTAxLTAxVDAwOjAwOjAwIiwiRm9ybWF0IjoiTU1NIiwiVHlwZSI6MiwiQXV0b0RhdGVSYW5nZSI6dHJ1ZSwiV29ya2luZ0RheXMiOjMxLCJUb2RheU1hcmtlclRleHQiOiJUb2RheSIsIkF1dG9TY2FsZVR5cGUiOnRydWV9LCJNaWxlc3RvbmVzIjpbXSwiVGFza3MiOlt7IiRpZCI6IjE2MyIsIkdyb3VwTmFtZSI6bnVsbCwiU3RhcnREYXRlIjoiMjAxOS0xMi0xOVQwMDowMDowMFoiLCJFbmREYXRlIjoiMjAyMC0wMS0yMlQyMzo1OTo1OS45OTlaIiwiUGVyY2VudGFnZUNvbXBsZXRlIjowLjAsIlN0eWxlIjp7IiRpZCI6IjE2NCIsIlNoYXBlIjozLCJTaGFwZVRoaWNrbmVzcyI6MSwiRHVyYXRpb25Gb3JtYXQiOjAsIkluY2x1ZGVOb25Xb3JraW5nRGF5c0luRHVyYXRpb24iOmZhbHNlLCJQZXJjZW50YWdlQ29tcGxldGVTdHlsZSI6eyIkaWQiOiIxNjUiLCJGb250U2V0dGluZ3MiOnsiJGlkIjoiMTY2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NjciLCJMaW5lQ29sb3IiOm51bGwsIkxpbmVXZWlnaHQiOjAuMCwiTGluZVR5cGUiOjAsIlBhcmVudFN0eWxlIjpudWxsfSwiUGFyZW50U3R5bGUiOnsiJHJlZiI6IjgzIn19LCJEdXJhdGlvblN0eWxlIjp7IiRpZCI6IjE2OCIsIkZvbnRTZXR0aW5ncyI6eyIkaWQiOiIxNjk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nsiJHJlZiI6IjkwIn19LCJIb3Jpem9udGFsQ29ubmVjdG9yU3R5bGUiOnsiJGlkIjoiMTcxIiwiTGluZUNvbG9yIjp7IiRyZWYiOiI5OCJ9LCJMaW5lV2VpZ2h0IjoxLjAsIkxpbmVUeXBlIjowLCJQYXJlbnRTdHlsZSI6eyIkcmVmIjoiOTcifX0sIlZlcnRpY2FsQ29ubmVjdG9yU3R5bGUiOnsiJGlkIjoiMTcy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czIiwiTWFyZ2luIjp7IiRyZWYiOiIxMDQifSwiUGFkZGluZyI6eyIkcmVmIjoiMTA1In0sIkJhY2tncm91bmQiOnsiJGlkIjoiMTc0IiwiQ29sb3IiOnsiJGlkIjoiMTc1IiwiQSI6MjU1LCJSIjoxNTUsIkciOjE4NywiQiI6ODl9fSwiSXNWaXNpYmxlIjp0cnVlLCJXaWR0aCI6MC4wLCJIZWlnaHQiOjE2LjAsIkJvcmRlclN0eWxlIjp7IiRpZCI6IjE3NiIsIkxpbmVDb2xvciI6eyIkcmVmIjoiMTA5In0sIkxpbmVXZWlnaHQiOjAuMCwiTGluZVR5cGUiOjAsIlBhcmVudFN0eWxlIjp7IiRyZWYiOiIxMDgifX0sIlBhcmVudFN0eWxlIjp7IiRyZWYiOiIxMDMifX0sIlRpdGxlU3R5bGUiOnsiJGlkIjoiMTc3IiwiRm9udFNldHRpbmdzIjp7IiRpZCI6IjE3OCIsIkZvbnRTaXplIjoxMCwiRm9udE5hbWUiOiJBcmlhbCIsIklzQm9sZCI6dHJ1ZSwiSXNJdGFsaWMiOmZhbHNlLCJJc1VuZGVybGluZWQiOmZhbHNlLCJQYXJlbnRTdHlsZSI6eyIkcmVmIjoiMTEyIn19LCJBdXRvU2l6ZSI6MCwiRm9yZWdyb3VuZCI6eyIkcmVmIjoiMTEzIn0sIk1heFdpZHRoIjoyNDQ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nsiJHJlZiI6IjExMSJ9fSwiRGF0ZVN0eWxlIjp7IiRpZCI6IjE4MCIsIkZvbnRTZXR0aW5ncyI6eyIkaWQiOiIxODE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eyIkcmVmIjoiMTE4In19LCJEYXRlRm9ybWF0Ijp7IiRpZCI6IjE4My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EsIlNtYXJ0RHVyYXRpb25BY3RpdmF0ZWQiOmZhbHNlLCJEYXRlRm9ybWF0Ijp7IiRyZWYiOiIxODMifSwiSWQiOiIzNGRmYjdkMy1kNDIwLTRkZDUtYTJhNi1hNjc3YzUyOGQ3YTkiLCJJbXBvcnRJZCI6bnVsbCwiVGl0bGUiOiJHYXRoZXJpbmcgb2YgdGhlIHJlcXVpcmVkIHNlbnNvcnMiLCJOb3RlIjpudWxsLCJIeXBlcmxpbmsiOnsiJGlkIjoiMTg0IiwiQWRkcmVzcyI6IiIsIlN1YkFkZHJlc3MiOiIifSwiSXNDaGFuZ2VkIjpmYWxzZSwiSXNOZXciOmZhbHNlfSx7IiRpZCI6IjE4NSIsIkdyb3VwTmFtZSI6bnVsbCwiU3RhcnREYXRlIjoiMjAyMC0wMS0yM1QwMDowMDowMFoiLCJFbmREYXRlIjoiMjAyMC0wMi0xMlQyMzo1OTo1OS45OTlaIiwiUGVyY2VudGFnZUNvbXBsZXRlIjowLjAsIlN0eWxlIjp7IiRpZCI6IjE4NiIsIlNoYXBlIjozLCJTaGFwZVRoaWNrbmVzcyI6MSwiRHVyYXRpb25Gb3JtYXQiOjAsIkluY2x1ZGVOb25Xb3JraW5nRGF5c0luRHVyYXRpb24iOmZhbHNlLCJQZXJjZW50YWdlQ29tcGxldGVTdHlsZSI6eyIkaWQiOiIxODciLCJGb250U2V0dGluZ3MiOnsiJGlkIjoiMTg4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ODkiLCJMaW5lQ29sb3IiOm51bGwsIkxpbmVXZWlnaHQiOjAuMCwiTGluZVR5cGUiOjAsIlBhcmVudFN0eWxlIjpudWxsfSwiUGFyZW50U3R5bGUiOnsiJHJlZiI6IjgzIn19LCJEdXJhdGlvblN0eWxlIjp7IiRpZCI6IjE5MCIsIkZvbnRTZXR0aW5ncyI6eyIkaWQiOiIxOTE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xOTIiLCJMaW5lQ29sb3IiOm51bGwsIkxpbmVXZWlnaHQiOjAuMCwiTGluZVR5cGUiOjAsIlBhcmVudFN0eWxlIjpudWxsfSwiUGFyZW50U3R5bGUiOnsiJHJlZiI6IjkwIn19LCJIb3Jpem9udGFsQ29ubmVjdG9yU3R5bGUiOnsiJGlkIjoiMTkzIiwiTGluZUNvbG9yIjp7IiRyZWYiOiI5OCJ9LCJMaW5lV2VpZ2h0IjoxLjAsIkxpbmVUeXBlIjowLCJQYXJlbnRTdHlsZSI6eyIkcmVmIjoiOTcifX0sIlZlcnRpY2FsQ29ubmVjdG9yU3R5bGUiOnsiJGlkIjoiMTk0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k1IiwiTWFyZ2luIjp7IiRyZWYiOiIxMDQifSwiUGFkZGluZyI6eyIkcmVmIjoiMTA1In0sIkJhY2tncm91bmQiOnsiJGlkIjoiMTk2IiwiQ29sb3IiOnsiJGlkIjoiMTk3IiwiQSI6MjU1LCJSIjoxNTUsIkciOjE4NywiQiI6ODl9fSwiSXNWaXNpYmxlIjp0cnVlLCJXaWR0aCI6MC4wLCJIZWlnaHQiOjE2LjAsIkJvcmRlclN0eWxlIjp7IiRpZCI6IjE5OCIsIkxpbmVDb2xvciI6eyIkcmVmIjoiMTA5In0sIkxpbmVXZWlnaHQiOjAuMCwiTGluZVR5cGUiOjAsIlBhcmVudFN0eWxlIjp7IiRyZWYiOiIxMDgifX0sIlBhcmVudFN0eWxlIjp7IiRyZWYiOiIxMDMifX0sIlRpdGxlU3R5bGUiOnsiJGlkIjoiMTk5IiwiRm9udFNldHRpbmdzIjp7IiRpZCI6IjIwMCIsIkZvbnRTaXplIjoxMCwiRm9udE5hbWUiOiJBcmlhbCIsIklzQm9sZCI6dHJ1ZSwiSXNJdGFsaWMiOmZhbHNlLCJJc1VuZGVybGluZWQiOmZhbHNlLCJQYXJlbnRTdHlsZSI6eyIkcmVmIjoiMTEyIn19LCJBdXRvU2l6ZSI6MCwiRm9yZWdyb3VuZCI6eyIkcmVmIjoiMTEzIn0sIk1heFdpZHRoIjoyMTY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EiLCJMaW5lQ29sb3IiOm51bGwsIkxpbmVXZWlnaHQiOjAuMCwiTGluZVR5cGUiOjAsIlBhcmVudFN0eWxlIjpudWxsfSwiUGFyZW50U3R5bGUiOnsiJHJlZiI6IjExMSJ9fSwiRGF0ZVN0eWxlIjp7IiRpZCI6IjIwMiIsIkZvbnRTZXR0aW5ncyI6eyIkaWQiOiIyMDM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NCIsIkxpbmVDb2xvciI6bnVsbCwiTGluZVdlaWdodCI6MC4wLCJMaW5lVHlwZSI6MCwiUGFyZW50U3R5bGUiOm51bGx9LCJQYXJlbnRTdHlsZSI6eyIkcmVmIjoiMTE4In19LCJEYXRlRm9ybWF0Ijp7IiRpZCI6IjIwN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IsIlNtYXJ0RHVyYXRpb25BY3RpdmF0ZWQiOmZhbHNlLCJEYXRlRm9ybWF0Ijp7IiRyZWYiOiIyMDUifSwiSWQiOiJkZmQ5YWVlMy1lNDk1LTRmZTMtODU5Ny04ZWUxMTI4ZTcxZWYiLCJJbXBvcnRJZCI6bnVsbCwiVGl0bGUiOiJDb2xsZWN0aW9uIG9mIGRhdGEgZnJvbSB0aGUgc2Vuc29ycyIsIk5vdGUiOm51bGwsIkh5cGVybGluayI6eyIkaWQiOiIyMDYiLCJBZGRyZXNzIjoiIiwiU3ViQWRkcmVzcyI6IiJ9LCJJc0NoYW5nZWQiOmZhbHNlLCJJc05ldyI6ZmFsc2V9LHsiJGlkIjoiMjA3IiwiR3JvdXBOYW1lIjpudWxsLCJTdGFydERhdGUiOiIyMDIwLTAyLTEzVDAwOjAwOjAwWiIsIkVuZERhdGUiOiIyMDIwLTAyLTE5VDIzOjU5OjU5Ljk5OVoiLCJQZXJjZW50YWdlQ29tcGxldGUiOjAuMCwiU3R5bGUiOnsiJGlkIjoiMjA4IiwiU2hhcGUiOjM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0In19LCJBdXRvU2l6ZSI6MCwiRm9yZWdyb3VuZCI6eyIkcmVmIjoiODUifSwiTWF4V2lkdGgiOjk2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IxMSIsIkxpbmVDb2xvciI6bnVsbCwiTGluZVdlaWdodCI6MC4wLCJMaW5lVHlwZSI6MCwiUGFyZW50U3R5bGUiOm51bGx9LCJQYXJlbnRTdHlsZSI6eyIkcmVmIjoiODMifX0sIkR1cmF0aW9uU3R5bGUiOnsiJGlkIjoiMjEyIiwiRm9udFNldHRpbmdzIjp7IiRpZCI6IjIxMyIsIkZvbnRTaXplIjoxM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xNCIsIkxpbmVDb2xvciI6bnVsbCwiTGluZVdlaWdodCI6MC4wLCJMaW5lVHlwZSI6MCwiUGFyZW50U3R5bGUiOm51bGx9LCJQYXJlbnRTdHlsZSI6eyIkcmVmIjoiOTAifX0sIkhvcml6b250YWxDb25uZWN0b3JTdHlsZSI6eyIkaWQiOiIyMTUiLCJMaW5lQ29sb3IiOnsiJHJlZiI6Ijk4In0sIkxpbmVXZWlnaHQiOjEuMCwiTGluZVR5cGUiOjAsIlBhcmVudFN0eWxlIjp7IiRyZWYiOiI5NyJ9fSwiVmVydGljYWxDb25uZWN0b3JTdHlsZSI6eyIkaWQiOiIyMTYiLCJMaW5lQ29sb3IiOnsiJHJlZiI6IjEwMSJ9LCJMaW5lV2VpZ2h0IjowLjAsIkxpbmVUeXBlIjowLCJQYXJlbnRTdHlsZSI6eyIkcmVmIjoiMTAwIn19LCJNYXJnaW4iOm51bGwsIlN0YXJ0RGF0ZVBvc2l0aW9uIjo0LCJFbmREYXRlUG9zaXRpb24iOjQsIkRhdGVJc1Zpc2libGUiOnRydWUsIlRpdGxlUG9zaXRpb24iOjUsIkR1cmF0aW9uUG9zaXRpb24iOjIsIlBlcmNlbnRhZ2VDb21wbGV0ZWRQb3NpdGlvbiI6NiwiU3BhY2luZyI6MTAsIklzQmVsb3dUaW1lYmFuZCI6dHJ1ZSwiUGVyY2VudGFnZUNvbXBsZXRlU2hhcGVPcGFjaXR5IjozNSwiU2hhcGVTdHlsZSI6eyIkaWQiOiIyMTciLCJNYXJnaW4iOnsiJHJlZiI6IjEwNCJ9LCJQYWRkaW5nIjp7IiRyZWYiOiIxMDUifSwiQmFja2dyb3VuZCI6eyIkaWQiOiIyMTgiLCJDb2xvciI6eyIkaWQiOiIyMTkiLCJBIjoyNTUsIlIiOjE1NSwiRyI6MTg3LCJCIjo4OX19LCJJc1Zpc2libGUiOnRydWUsIldpZHRoIjowLjAsIkhlaWdodCI6MTYuMCwiQm9yZGVyU3R5bGUiOnsiJGlkIjoiMjIwIiwiTGluZUNvbG9yIjp7IiRyZWYiOiIxMDkifSwiTGluZVdlaWdodCI6MC4wLCJMaW5lVHlwZSI6MCwiUGFyZW50U3R5bGUiOnsiJHJlZiI6IjEwOCJ9fSwiUGFyZW50U3R5bGUiOnsiJHJlZiI6IjEwMyJ9fSwiVGl0bGVTdHlsZSI6eyIkaWQiOiIyMjEiLCJGb250U2V0dGluZ3MiOnsiJGlkIjoiMjIyIiwiRm9udFNpemUiOjEwLCJGb250TmFtZSI6IkFyaWFsIiwiSXNCb2xkIjp0cnVlLCJJc0l0YWxpYyI6ZmFsc2UsIklzVW5kZXJsaW5lZCI6ZmFsc2UsIlBhcmVudFN0eWxlIjp7IiRyZWYiOiIxMTIifX0sIkF1dG9TaXplIjowLCJGb3JlZ3JvdW5kIjp7IiRyZWYiOiIxMTMifSwiTWF4V2lkdGgiOjIwMi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MyIsIkxpbmVDb2xvciI6bnVsbCwiTGluZVdlaWdodCI6MC4wLCJMaW5lVHlwZSI6MCwiUGFyZW50U3R5bGUiOm51bGx9LCJQYXJlbnRTdHlsZSI6eyIkcmVmIjoiMTExIn19LCJEYXRlU3R5bGUiOnsiJGlkIjoiMjI0IiwiRm9udFNldHRpbmdzIjp7IiRpZCI6IjIyNSIsIkZvbnRTaXplIjoxMC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2IiwiTGluZUNvbG9yIjpudWxsLCJMaW5lV2VpZ2h0IjowLjAsIkxpbmVUeXBlIjowLCJQYXJlbnRTdHlsZSI6bnVsbH0sIlBhcmVudFN0eWxlIjp7IiRyZWYiOiIxMTgifX0sIkRhdGVGb3JtYXQiOnsiJGlkIjoiMjI3IiwiRm9ybWF0U3RyaW5nIjoiZCBNTU0iLCJTZXBhcmF0b3IiOiIvIiwiVXNlSW50ZXJuYXRpb25hbERhdGVGb3JtYXQiOnRydWUsIkRhdGVJc1Zpc2libGUiOnRydWUsIlRpbWVJc1Zpc2libGUiOmZhbHNlLCJIb3VyRGlnaXRzIjowLCJBbVBtRGVzaWduYXRvciI6MCwiVHJpbTAwTWludXRlcyI6ZmFsc2UsIkxhc3RLbm93blZpc2liaWxpdHlTdGF0ZSI6bnVsbH0sIklzVmlzaWJsZSI6dHJ1ZSwiUGFyZW50U3R5bGUiOnsiJHJlZiI6IjgyIn19LCJJbmRleCI6MywiU21hcnREdXJhdGlvbkFjdGl2YXRlZCI6ZmFsc2UsIkRhdGVGb3JtYXQiOnsiJHJlZiI6IjIyNyJ9LCJJZCI6ImU5MThkNWQ2LTVkMzgtNGVmMS1hMGZlLTNhNTA5NmE1MDI5OCIsIkltcG9ydElkIjpudWxsLCJUaXRsZSI6IkFuYWx5c2lzIG9mIGRhdGEgZnJvbSB0aGUgc2Vuc29yIiwiTm90ZSI6bnVsbCwiSHlwZXJsaW5rIjp7IiRpZCI6IjIyOCIsIkFkZHJlc3MiOiIiLCJTdWJBZGRyZXNzIjoiIn0sIklzQ2hhbmdlZCI6ZmFsc2UsIklzTmV3IjpmYWxzZX0seyIkaWQiOiIyMjkiLCJHcm91cE5hbWUiOm51bGwsIlN0YXJ0RGF0ZSI6IjIwMjAtMDItMjBUMDA6MDA6MDBaIiwiRW5kRGF0ZSI6IjIwMjAtMDMtMDRUMjM6NTk6NTkuOTk5WiIsIlBlcmNlbnRhZ2VDb21wbGV0ZSI6MC4wLCJTdHlsZSI6eyIkaWQiOiIyMzAiLCJTaGFwZSI6MywiU2hhcGVUaGlja25lc3MiOjE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7IiRyZWYiOiI4MyJ9fSwiRHVyYXRpb25TdHlsZSI6eyIkaWQiOiIyMzQiLCJGb250U2V0dGluZ3MiOnsiJGlkIjoiMjM1IiwiRm9udFNpemUiOjEwLCJGb250TmFtZSI6IkFyaWFsIiwiSXNCb2xkIjpmYWxzZSwiSXNJdGFsaWMiOmZhbHNlLCJJc1VuZGVybGluZWQiOmZhbHNlLCJQYXJlbnRTdHlsZSI6eyIkcmVmIjoiOTEifX0sIkF1dG9TaXplIjowLCJGb3JlZ3JvdW5kIjp7IiRyZWYiOiI5MiJ9LCJNYXhXaWR0aCI6OTY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jM2IiwiTGluZUNvbG9yIjpudWxsLCJMaW5lV2VpZ2h0IjowLjAsIkxpbmVUeXBlIjowLCJQYXJlbnRTdHlsZSI6bnVsbH0sIlBhcmVudFN0eWxlIjp7IiRyZWYiOiI5MCJ9fSwiSG9yaXpvbnRhbENvbm5lY3RvclN0eWxlIjp7IiRpZCI6IjIzNyIsIkxpbmVDb2xvciI6eyIkcmVmIjoiOTgifSwiTGluZVdlaWdodCI6MS4wLCJMaW5lVHlwZSI6MCwiUGFyZW50U3R5bGUiOnsiJHJlZiI6Ijk3In19LCJWZXJ0aWNhbENvbm5lY3RvclN0eWxlIjp7IiRpZCI6IjIzOCIsIkxpbmVDb2xvciI6eyIkcmVmIjoiMTAxIn0sIkxpbmVXZWlnaHQiOjAuMCwiTGluZVR5cGUiOjAsIlBhcmVudFN0eWxlIjp7IiRyZWYiOiIxMDAifX0sIk1hcmdpbiI6bnVsbCwiU3RhcnREYXRlUG9zaXRpb24iOjQsIkVuZERhdGVQb3NpdGlvbiI6NCwiRGF0ZUlzVmlzaWJsZSI6dHJ1ZSwiVGl0bGVQb3NpdGlvbiI6NSwiRHVyYXRpb25Qb3NpdGlvbiI6MiwiUGVyY2VudGFnZUNvbXBsZXRlZFBvc2l0aW9uIjo2LCJTcGFjaW5nIjoxMCwiSXNCZWxvd1RpbWViYW5kIjp0cnVlLCJQZXJjZW50YWdlQ29tcGxldGVTaGFwZU9wYWNpdHkiOjM1LCJTaGFwZVN0eWxlIjp7IiRpZCI6IjIzOSIsIk1hcmdpbiI6eyIkcmVmIjoiMTA0In0sIlBhZGRpbmciOnsiJHJlZiI6IjEwNSJ9LCJCYWNrZ3JvdW5kIjp7IiRpZCI6IjI0MCIsIkNvbG9yIjp7IiRpZCI6IjI0MSIsIkEiOjI1NSwiUiI6MTU1LCJHIjoxODcsIkIiOjg5fX0sIklzVmlzaWJsZSI6dHJ1ZSwiV2lkdGgiOjAuMCwiSGVpZ2h0IjoxNi4wLCJCb3JkZXJTdHlsZSI6eyIkaWQiOiIyNDIiLCJMaW5lQ29sb3IiOnsiJHJlZiI6IjEwOSJ9LCJMaW5lV2VpZ2h0IjowLjAsIkxpbmVUeXBlIjowLCJQYXJlbnRTdHlsZSI6eyIkcmVmIjoiMTA4In19LCJQYXJlbnRTdHlsZSI6eyIkcmVmIjoiMTAzIn19LCJUaXRsZVN0eWxlIjp7IiRpZCI6IjI0MyIsIkZvbnRTZXR0aW5ncyI6eyIkaWQiOiIyNDQiLCJGb250U2l6ZSI6MTAsIkZvbnROYW1lIjoiQXJpYWwiLCJJc0JvbGQiOnRydWUsIklzSXRhbGljIjpmYWxzZSwiSXNVbmRlcmxpbmVkIjpmYWxzZSwiUGFyZW50U3R5bGUiOnsiJHJlZiI6IjExMiJ9fSwiQXV0b1NpemUiOjAsIkZvcmVncm91bmQiOnsiJHJlZiI6IjExMyJ9LCJNYXhXaWR0aCI6MTc0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1IiwiTGluZUNvbG9yIjpudWxsLCJMaW5lV2VpZ2h0IjowLjAsIkxpbmVUeXBlIjowLCJQYXJlbnRTdHlsZSI6bnVsbH0sIlBhcmVudFN0eWxlIjp7IiRyZWYiOiIxMTEifX0sIkRhdGVTdHlsZSI6eyIkaWQiOiIyNDYiLCJGb250U2V0dGluZ3MiOnsiJGlkIjoiMjQ3IiwiRm9udFNpemUiOjEwLCJGb250TmFtZSI6IkFyaWFsIiwiSXNCb2xkIjpmYWxzZSwiSXNJdGFsaWMiOmZhbHNlLCJJc1VuZGVybGluZWQiOmZhbHNlLCJQYXJlbnRTdHlsZSI6eyIkcmVmIjoiMTE5In19LCJBdXRvU2l6ZSI6MCwiRm9yZWdyb3VuZCI6eyIkcmVmIjoiMTIwIn0sIk1heFdpZHRoIjoxNzQ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DgiLCJMaW5lQ29sb3IiOm51bGwsIkxpbmVXZWlnaHQiOjAuMCwiTGluZVR5cGUiOjAsIlBhcmVudFN0eWxlIjpudWxsfSwiUGFyZW50U3R5bGUiOnsiJHJlZiI6IjExOCJ9fSwiRGF0ZUZvcm1hdCI6eyIkaWQiOiIyNDk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0LCJTbWFydER1cmF0aW9uQWN0aXZhdGVkIjpmYWxzZSwiRGF0ZUZvcm1hdCI6eyIkcmVmIjoiMjQ5In0sIklkIjoiNDNkYjI4NGYtYjFlYi00Y2NlLTlkYWEtYTM0MGIxMmE3YzE2IiwiSW1wb3J0SWQiOm51bGwsIlRpdGxlIjoiQ29uc3RydWN0aW9uIG9mIG1hY2hpbmUgbGVhcm5pbmcgbW9kZWwiLCJOb3RlIjpudWxsLCJIeXBlcmxpbmsiOnsiJGlkIjoiMjUwIiwiQWRkcmVzcyI6IiIsIlN1YkFkZHJlc3MiOiIifSwiSXNDaGFuZ2VkIjpmYWxzZSwiSXNOZXciOmZhbHNlfSx7IiRpZCI6IjI1MSIsIkdyb3VwTmFtZSI6bnVsbCwiU3RhcnREYXRlIjoiMjAyMC0wMy0wNFQwMDowMDowMFoiLCJFbmREYXRlIjoiMjAyMC0wMy0wNVQyMzo1OTo1OS45OTlaIiwiUGVyY2VudGFnZUNvbXBsZXRlIjowLjAsIlN0eWxlIjp7IiRpZCI6IjI1MiIsIlNoYXBlIjozLCJTaGFwZVRoaWNrbmVzcyI6MSwiRHVyYXRpb25Gb3JtYXQiOjAsIkluY2x1ZGVOb25Xb3JraW5nRGF5c0luRHVyYXRpb24iOmZhbHNlLCJQZXJjZW50YWdlQ29tcGxldGVTdHlsZSI6eyIkaWQiOiIyNTMiLCJGb250U2V0dGluZ3MiOnsiJGlkIjoiMjU0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UiLCJMaW5lQ29sb3IiOm51bGwsIkxpbmVXZWlnaHQiOjAuMCwiTGluZVR5cGUiOjAsIlBhcmVudFN0eWxlIjpudWxsfSwiUGFyZW50U3R5bGUiOnsiJHJlZiI6IjgzIn19LCJEdXJhdGlvblN0eWxlIjp7IiRpZCI6IjI1NiIsIkZvbnRTZXR0aW5ncyI6eyIkaWQiOiIyNTc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yNTgiLCJMaW5lQ29sb3IiOm51bGwsIkxpbmVXZWlnaHQiOjAuMCwiTGluZVR5cGUiOjAsIlBhcmVudFN0eWxlIjpudWxsfSwiUGFyZW50U3R5bGUiOnsiJHJlZiI6IjkwIn19LCJIb3Jpem9udGFsQ29ubmVjdG9yU3R5bGUiOnsiJGlkIjoiMjU5IiwiTGluZUNvbG9yIjp7IiRyZWYiOiI5OCJ9LCJMaW5lV2VpZ2h0IjoxLjAsIkxpbmVUeXBlIjowLCJQYXJlbnRTdHlsZSI6eyIkcmVmIjoiOTcifX0sIlZlcnRpY2FsQ29ubmVjdG9yU3R5bGUiOnsiJGlkIjoiMjYw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jYxIiwiTWFyZ2luIjp7IiRyZWYiOiIxMDQifSwiUGFkZGluZyI6eyIkcmVmIjoiMTA1In0sIkJhY2tncm91bmQiOnsiJGlkIjoiMjYyIiwiQ29sb3IiOnsiJGlkIjoiMjYzIiwiQSI6MjU1LCJSIjoxNTUsIkciOjE4NywiQiI6ODl9fSwiSXNWaXNpYmxlIjp0cnVlLCJXaWR0aCI6MC4wLCJIZWlnaHQiOjE2LjAsIkJvcmRlclN0eWxlIjp7IiRpZCI6IjI2NCIsIkxpbmVDb2xvciI6eyIkcmVmIjoiMTA5In0sIkxpbmVXZWlnaHQiOjAuMCwiTGluZVR5cGUiOjAsIlBhcmVudFN0eWxlIjp7IiRyZWYiOiIxMDgifX0sIlBhcmVudFN0eWxlIjp7IiRyZWYiOiIxMDMifX0sIlRpdGxlU3R5bGUiOnsiJGlkIjoiMjY1IiwiRm9udFNldHRpbmdzIjp7IiRpZCI6IjI2NiIsIkZvbnRTaXplIjoxMCwiRm9udE5hbWUiOiJBcmlhbCIsIklzQm9sZCI6dHJ1ZSwiSXNJdGFsaWMiOmZhbHNlLCJJc1VuZGVybGluZWQiOmZhbHNlLCJQYXJlbnRTdHlsZSI6eyIkcmVmIjoiMTEyIn19LCJBdXRvU2l6ZSI6MCwiRm9yZWdyb3VuZCI6eyIkcmVmIjoiMTEzIn0sIk1heFdpZHRoIjoyMzI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ciLCJMaW5lQ29sb3IiOm51bGwsIkxpbmVXZWlnaHQiOjAuMCwiTGluZVR5cGUiOjAsIlBhcmVudFN0eWxlIjpudWxsfSwiUGFyZW50U3R5bGUiOnsiJHJlZiI6IjExMSJ9fSwiRGF0ZVN0eWxlIjp7IiRpZCI6IjI2OCIsIkZvbnRTZXR0aW5ncyI6eyIkaWQiOiIyNjk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3MCIsIkxpbmVDb2xvciI6bnVsbCwiTGluZVdlaWdodCI6MC4wLCJMaW5lVHlwZSI6MCwiUGFyZW50U3R5bGUiOm51bGx9LCJQYXJlbnRTdHlsZSI6eyIkcmVmIjoiMTE4In19LCJEYXRlRm9ybWF0Ijp7IiRpZCI6IjI3M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UsIlNtYXJ0RHVyYXRpb25BY3RpdmF0ZWQiOmZhbHNlLCJEYXRlRm9ybWF0Ijp7IiRyZWYiOiIyNzEifSwiSWQiOiI0MzFhMDRiNC0yN2M5LTQ1YzgtYjA2Zi1mZmYyMWE0MWE5NGEiLCJJbXBvcnRJZCI6bnVsbCwiVGl0bGUiOiJEZXBsb3ltZW50IG9mIHRoZSBtYWNoaW5lIGxlYXJuaW5nIG1vZGVsIiwiTm90ZSI6bnVsbCwiSHlwZXJsaW5rIjp7IiRpZCI6IjI3MiIsIkFkZHJlc3MiOiIiLCJTdWJBZGRyZXNzIjoiIn0sIklzQ2hhbmdlZCI6ZmFsc2UsIklzTmV3IjpmYWxzZX1dLCJTd2ltbGFuZXMiOltdLCJNc1Byb2plY3RJdGVtc1RyZWUiOnsiJGlkIjoiMjczIiwiUm9vdCI6eyJJbXBvcnRJZCI6bnVsbCwiSXNJbXBvcnRlZCI6ZmFsc2UsIkNoaWxkcmVuIjpbXX19LCJNZXRhZGF0YSI6eyIkaWQiOiIyNzQifSwiU2V0dGluZ3MiOnsiJGlkIjoiMjc1IiwiSW1wYU9wdGlvbnMiOnsiJGlkIjoiMjc2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3Ny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BcmlhbC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E4O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0LjQ0NDQ0NDQ0NDQ0NDQ0NS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kIE1NT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ywiU2hhcGVUaGlja25lc3MiOjEsIkR1cmF0aW9uRm9ybWF0IjowLCJJbmNsdWRlTm9uV29ya2luZ0RheXNJbkR1cmF0aW9uIjpmYWxzZSwiUGVyY2VudGFnZUNvbXBsZXRlU3R5bGUiOnsiJGlkIjoiODMiLCJGb250U2V0dGluZ3MiOnsiJGlkIjoiODQiLCJGb250U2l6ZSI6OSwiRm9udE5hbWUiOiJBcmlhbCIsIklzQm9sZCI6ZmFsc2UsIklzSXRhbGljIjpmYWxzZSwiSXNVbmRlcmxpbmVkIjpmYWxzZSwiUGFyZW50U3R5bGUiOm51bGx9LCJBdXRvU2l6ZSI6MCwiRm9yZWdyb3VuZCI6eyIkaWQiOiI4NSIsIkNvbG9yIjp7IiRpZCI6Ijg2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XJpYWwiLCJJc0JvbGQiOmZhbHNlLCJJc0l0YWxpYyI6ZmFsc2UsIklzVW5kZXJsaW5lZCI6ZmFsc2UsIlBhcmVudFN0eWxlIjpudWxsfSwiQXV0b1NpemUiOjAsIkZvcmVncm91bmQiOnsiJGlkIjoiOTIiLCJDb2xvciI6eyIkaWQiOiI5M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AsIkZvbnROYW1lIjoiQXJpYWw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XJpYWwiLCJJc0JvbGQiOmZhbHNlLCJJc0l0YWxpYyI6ZmFsc2UsIklzVW5kZXJsaW5lZCI6ZmFsc2UsIlBhcmVudFN0eWxlIjpudWxsfSwiQXV0b1NpemUiOjAsIkZvcmVncm91bmQiOnsiJGlkIjoiMTIwIiwiQ29sb3IiOnsiJGlkIjoiMTIx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ZCBNTU0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hdGVGb3JtYXQ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lzVmlzaWJsZSI6ZmFsc2UsIk1hcmdpbiI6ZmFsc2UsIkluY2x1ZGVOb25Xb3JraW5nRGF5c0luRHVyYXRpb2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wMDAxLTAxLTAxVDAwOjAwOjAwIiwiRm9ybWF0IjoiTU1NIiwiVHlwZSI6MiwiQXV0b0RhdGVSYW5nZSI6dHJ1ZSwiV29ya2luZ0RheXMiOjMxLCJUb2RheU1hcmtlclRleHQiOiJUb2RheSIsIkF1dG9TY2FsZVR5cGUiOnRydWV9LCJNaWxlc3RvbmVzIjpbXSwiVGFza3MiOlt7IiRpZCI6IjE2MyIsIkdyb3VwTmFtZSI6bnVsbCwiU3RhcnREYXRlIjoiMjAxOS0xMi0xOVQwMDowMDowMFoiLCJFbmREYXRlIjoiMjAyMC0wMS0yMlQyMzo1OTo1OS45OTlaIiwiUGVyY2VudGFnZUNvbXBsZXRlIjowLjAsIlN0eWxlIjp7IiRpZCI6IjE2NCIsIlNoYXBlIjozLCJTaGFwZVRoaWNrbmVzcyI6MSwiRHVyYXRpb25Gb3JtYXQiOjAsIkluY2x1ZGVOb25Xb3JraW5nRGF5c0luRHVyYXRpb24iOmZhbHNlLCJQZXJjZW50YWdlQ29tcGxldGVTdHlsZSI6eyIkaWQiOiIxNjUiLCJGb250U2V0dGluZ3MiOnsiJGlkIjoiMTY2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NjciLCJMaW5lQ29sb3IiOm51bGwsIkxpbmVXZWlnaHQiOjAuMCwiTGluZVR5cGUiOjAsIlBhcmVudFN0eWxlIjpudWxsfSwiUGFyZW50U3R5bGUiOnsiJHJlZiI6IjgzIn19LCJEdXJhdGlvblN0eWxlIjp7IiRpZCI6IjE2OCIsIkZvbnRTZXR0aW5ncyI6eyIkaWQiOiIxNjk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nsiJHJlZiI6IjkwIn19LCJIb3Jpem9udGFsQ29ubmVjdG9yU3R5bGUiOnsiJGlkIjoiMTcxIiwiTGluZUNvbG9yIjp7IiRyZWYiOiI5OCJ9LCJMaW5lV2VpZ2h0IjoxLjAsIkxpbmVUeXBlIjowLCJQYXJlbnRTdHlsZSI6eyIkcmVmIjoiOTcifX0sIlZlcnRpY2FsQ29ubmVjdG9yU3R5bGUiOnsiJGlkIjoiMTcy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czIiwiTWFyZ2luIjp7IiRyZWYiOiIxMDQifSwiUGFkZGluZyI6eyIkcmVmIjoiMTA1In0sIkJhY2tncm91bmQiOnsiJGlkIjoiMTc0IiwiQ29sb3IiOnsiJGlkIjoiMTc1IiwiQSI6MjU1LCJSIjoxNTUsIkciOjE4NywiQiI6ODl9fSwiSXNWaXNpYmxlIjp0cnVlLCJXaWR0aCI6MC4wLCJIZWlnaHQiOjE2LjAsIkJvcmRlclN0eWxlIjp7IiRpZCI6IjE3NiIsIkxpbmVDb2xvciI6eyIkcmVmIjoiMTA5In0sIkxpbmVXZWlnaHQiOjAuMCwiTGluZVR5cGUiOjAsIlBhcmVudFN0eWxlIjp7IiRyZWYiOiIxMDgifX0sIlBhcmVudFN0eWxlIjp7IiRyZWYiOiIxMDMifX0sIlRpdGxlU3R5bGUiOnsiJGlkIjoiMTc3IiwiRm9udFNldHRpbmdzIjp7IiRpZCI6IjE3OCIsIkZvbnRTaXplIjoxMCwiRm9udE5hbWUiOiJBcmlhbCIsIklzQm9sZCI6dHJ1ZSwiSXNJdGFsaWMiOmZhbHNlLCJJc1VuZGVybGluZWQiOmZhbHNlLCJQYXJlbnRTdHlsZSI6eyIkcmVmIjoiMTEyIn19LCJBdXRvU2l6ZSI6MCwiRm9yZWdyb3VuZCI6eyIkcmVmIjoiMTEzIn0sIk1heFdpZHRoIjoyNDQ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nsiJHJlZiI6IjExMSJ9fSwiRGF0ZVN0eWxlIjp7IiRpZCI6IjE4MCIsIkZvbnRTZXR0aW5ncyI6eyIkaWQiOiIxODE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eyIkcmVmIjoiMTE4In19LCJEYXRlRm9ybWF0Ijp7IiRpZCI6IjE4My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EsIlNtYXJ0RHVyYXRpb25BY3RpdmF0ZWQiOmZhbHNlLCJEYXRlRm9ybWF0Ijp7IiRyZWYiOiIxODMifSwiSWQiOiIzNGRmYjdkMy1kNDIwLTRkZDUtYTJhNi1hNjc3YzUyOGQ3YTkiLCJJbXBvcnRJZCI6bnVsbCwiVGl0bGUiOiJHYXRoZXJpbmcgb2YgdGhlIHJlcXVpcmVkIHNlbnNvcnMiLCJOb3RlIjpudWxsLCJIeXBlcmxpbmsiOnsiJGlkIjoiMTg0IiwiQWRkcmVzcyI6IiIsIlN1YkFkZHJlc3MiOiIifSwiSXNDaGFuZ2VkIjpmYWxzZSwiSXNOZXciOmZhbHNlfSx7IiRpZCI6IjE4NSIsIkdyb3VwTmFtZSI6bnVsbCwiU3RhcnREYXRlIjoiMjAyMC0wMS0yM1QwMDowMDowMFoiLCJFbmREYXRlIjoiMjAyMC0wMi0xMlQyMzo1OTo1OS45OTlaIiwiUGVyY2VudGFnZUNvbXBsZXRlIjowLjAsIlN0eWxlIjp7IiRpZCI6IjE4NiIsIlNoYXBlIjozLCJTaGFwZVRoaWNrbmVzcyI6MSwiRHVyYXRpb25Gb3JtYXQiOjAsIkluY2x1ZGVOb25Xb3JraW5nRGF5c0luRHVyYXRpb24iOmZhbHNlLCJQZXJjZW50YWdlQ29tcGxldGVTdHlsZSI6eyIkaWQiOiIxODciLCJGb250U2V0dGluZ3MiOnsiJGlkIjoiMTg4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ODkiLCJMaW5lQ29sb3IiOm51bGwsIkxpbmVXZWlnaHQiOjAuMCwiTGluZVR5cGUiOjAsIlBhcmVudFN0eWxlIjpudWxsfSwiUGFyZW50U3R5bGUiOnsiJHJlZiI6IjgzIn19LCJEdXJhdGlvblN0eWxlIjp7IiRpZCI6IjE5MCIsIkZvbnRTZXR0aW5ncyI6eyIkaWQiOiIxOTE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xOTIiLCJMaW5lQ29sb3IiOm51bGwsIkxpbmVXZWlnaHQiOjAuMCwiTGluZVR5cGUiOjAsIlBhcmVudFN0eWxlIjpudWxsfSwiUGFyZW50U3R5bGUiOnsiJHJlZiI6IjkwIn19LCJIb3Jpem9udGFsQ29ubmVjdG9yU3R5bGUiOnsiJGlkIjoiMTkzIiwiTGluZUNvbG9yIjp7IiRyZWYiOiI5OCJ9LCJMaW5lV2VpZ2h0IjoxLjAsIkxpbmVUeXBlIjowLCJQYXJlbnRTdHlsZSI6eyIkcmVmIjoiOTcifX0sIlZlcnRpY2FsQ29ubmVjdG9yU3R5bGUiOnsiJGlkIjoiMTk0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Tk1IiwiTWFyZ2luIjp7IiRyZWYiOiIxMDQifSwiUGFkZGluZyI6eyIkcmVmIjoiMTA1In0sIkJhY2tncm91bmQiOnsiJGlkIjoiMTk2IiwiQ29sb3IiOnsiJGlkIjoiMTk3IiwiQSI6MjU1LCJSIjoxNTUsIkciOjE4NywiQiI6ODl9fSwiSXNWaXNpYmxlIjp0cnVlLCJXaWR0aCI6MC4wLCJIZWlnaHQiOjE2LjAsIkJvcmRlclN0eWxlIjp7IiRpZCI6IjE5OCIsIkxpbmVDb2xvciI6eyIkcmVmIjoiMTA5In0sIkxpbmVXZWlnaHQiOjAuMCwiTGluZVR5cGUiOjAsIlBhcmVudFN0eWxlIjp7IiRyZWYiOiIxMDgifX0sIlBhcmVudFN0eWxlIjp7IiRyZWYiOiIxMDMifX0sIlRpdGxlU3R5bGUiOnsiJGlkIjoiMTk5IiwiRm9udFNldHRpbmdzIjp7IiRpZCI6IjIwMCIsIkZvbnRTaXplIjoxMCwiRm9udE5hbWUiOiJBcmlhbCIsIklzQm9sZCI6dHJ1ZSwiSXNJdGFsaWMiOmZhbHNlLCJJc1VuZGVybGluZWQiOmZhbHNlLCJQYXJlbnRTdHlsZSI6eyIkcmVmIjoiMTEyIn19LCJBdXRvU2l6ZSI6MCwiRm9yZWdyb3VuZCI6eyIkcmVmIjoiMTEzIn0sIk1heFdpZHRoIjoyMTY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EiLCJMaW5lQ29sb3IiOm51bGwsIkxpbmVXZWlnaHQiOjAuMCwiTGluZVR5cGUiOjAsIlBhcmVudFN0eWxlIjpudWxsfSwiUGFyZW50U3R5bGUiOnsiJHJlZiI6IjExMSJ9fSwiRGF0ZVN0eWxlIjp7IiRpZCI6IjIwMiIsIkZvbnRTZXR0aW5ncyI6eyIkaWQiOiIyMDM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NCIsIkxpbmVDb2xvciI6bnVsbCwiTGluZVdlaWdodCI6MC4wLCJMaW5lVHlwZSI6MCwiUGFyZW50U3R5bGUiOm51bGx9LCJQYXJlbnRTdHlsZSI6eyIkcmVmIjoiMTE4In19LCJEYXRlRm9ybWF0Ijp7IiRpZCI6IjIwN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IsIlNtYXJ0RHVyYXRpb25BY3RpdmF0ZWQiOmZhbHNlLCJEYXRlRm9ybWF0Ijp7IiRyZWYiOiIyMDUifSwiSWQiOiJkZmQ5YWVlMy1lNDk1LTRmZTMtODU5Ny04ZWUxMTI4ZTcxZWYiLCJJbXBvcnRJZCI6bnVsbCwiVGl0bGUiOiJDb2xsZWN0aW9uIG9mIGRhdGEgZnJvbSB0aGUgc2Vuc29ycyIsIk5vdGUiOm51bGwsIkh5cGVybGluayI6eyIkaWQiOiIyMDYiLCJBZGRyZXNzIjoiIiwiU3ViQWRkcmVzcyI6IiJ9LCJJc0NoYW5nZWQiOmZhbHNlLCJJc05ldyI6ZmFsc2V9LHsiJGlkIjoiMjA3IiwiR3JvdXBOYW1lIjpudWxsLCJTdGFydERhdGUiOiIyMDIwLTAyLTEzVDAwOjAwOjAwWiIsIkVuZERhdGUiOiIyMDIwLTAyLTE5VDIzOjU5OjU5Ljk5OVoiLCJQZXJjZW50YWdlQ29tcGxldGUiOjAuMCwiU3R5bGUiOnsiJGlkIjoiMjA4IiwiU2hhcGUiOjM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0In19LCJBdXRvU2l6ZSI6MCwiRm9yZWdyb3VuZCI6eyIkcmVmIjoiODUifSwiTWF4V2lkdGgiOjk2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IxMSIsIkxpbmVDb2xvciI6bnVsbCwiTGluZVdlaWdodCI6MC4wLCJMaW5lVHlwZSI6MCwiUGFyZW50U3R5bGUiOm51bGx9LCJQYXJlbnRTdHlsZSI6eyIkcmVmIjoiODMifX0sIkR1cmF0aW9uU3R5bGUiOnsiJGlkIjoiMjEyIiwiRm9udFNldHRpbmdzIjp7IiRpZCI6IjIxMyIsIkZvbnRTaXplIjoxM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xNCIsIkxpbmVDb2xvciI6bnVsbCwiTGluZVdlaWdodCI6MC4wLCJMaW5lVHlwZSI6MCwiUGFyZW50U3R5bGUiOm51bGx9LCJQYXJlbnRTdHlsZSI6eyIkcmVmIjoiOTAifX0sIkhvcml6b250YWxDb25uZWN0b3JTdHlsZSI6eyIkaWQiOiIyMTUiLCJMaW5lQ29sb3IiOnsiJHJlZiI6Ijk4In0sIkxpbmVXZWlnaHQiOjEuMCwiTGluZVR5cGUiOjAsIlBhcmVudFN0eWxlIjp7IiRyZWYiOiI5NyJ9fSwiVmVydGljYWxDb25uZWN0b3JTdHlsZSI6eyIkaWQiOiIyMTYiLCJMaW5lQ29sb3IiOnsiJHJlZiI6IjEwMSJ9LCJMaW5lV2VpZ2h0IjowLjAsIkxpbmVUeXBlIjowLCJQYXJlbnRTdHlsZSI6eyIkcmVmIjoiMTAwIn19LCJNYXJnaW4iOm51bGwsIlN0YXJ0RGF0ZVBvc2l0aW9uIjo0LCJFbmREYXRlUG9zaXRpb24iOjQsIkRhdGVJc1Zpc2libGUiOnRydWUsIlRpdGxlUG9zaXRpb24iOjUsIkR1cmF0aW9uUG9zaXRpb24iOjIsIlBlcmNlbnRhZ2VDb21wbGV0ZWRQb3NpdGlvbiI6NiwiU3BhY2luZyI6MTAsIklzQmVsb3dUaW1lYmFuZCI6dHJ1ZSwiUGVyY2VudGFnZUNvbXBsZXRlU2hhcGVPcGFjaXR5IjozNSwiU2hhcGVTdHlsZSI6eyIkaWQiOiIyMTciLCJNYXJnaW4iOnsiJHJlZiI6IjEwNCJ9LCJQYWRkaW5nIjp7IiRyZWYiOiIxMDUifSwiQmFja2dyb3VuZCI6eyIkaWQiOiIyMTgiLCJDb2xvciI6eyIkaWQiOiIyMTkiLCJBIjoyNTUsIlIiOjE1NSwiRyI6MTg3LCJCIjo4OX19LCJJc1Zpc2libGUiOnRydWUsIldpZHRoIjowLjAsIkhlaWdodCI6MTYuMCwiQm9yZGVyU3R5bGUiOnsiJGlkIjoiMjIwIiwiTGluZUNvbG9yIjp7IiRyZWYiOiIxMDkifSwiTGluZVdlaWdodCI6MC4wLCJMaW5lVHlwZSI6MCwiUGFyZW50U3R5bGUiOnsiJHJlZiI6IjEwOCJ9fSwiUGFyZW50U3R5bGUiOnsiJHJlZiI6IjEwMyJ9fSwiVGl0bGVTdHlsZSI6eyIkaWQiOiIyMjEiLCJGb250U2V0dGluZ3MiOnsiJGlkIjoiMjIyIiwiRm9udFNpemUiOjEwLCJGb250TmFtZSI6IkFyaWFsIiwiSXNCb2xkIjp0cnVlLCJJc0l0YWxpYyI6ZmFsc2UsIklzVW5kZXJsaW5lZCI6ZmFsc2UsIlBhcmVudFN0eWxlIjp7IiRyZWYiOiIxMTIifX0sIkF1dG9TaXplIjowLCJGb3JlZ3JvdW5kIjp7IiRyZWYiOiIxMTMifSwiTWF4V2lkdGgiOjIwMi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MyIsIkxpbmVDb2xvciI6bnVsbCwiTGluZVdlaWdodCI6MC4wLCJMaW5lVHlwZSI6MCwiUGFyZW50U3R5bGUiOm51bGx9LCJQYXJlbnRTdHlsZSI6eyIkcmVmIjoiMTExIn19LCJEYXRlU3R5bGUiOnsiJGlkIjoiMjI0IiwiRm9udFNldHRpbmdzIjp7IiRpZCI6IjIyNSIsIkZvbnRTaXplIjoxMC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2IiwiTGluZUNvbG9yIjpudWxsLCJMaW5lV2VpZ2h0IjowLjAsIkxpbmVUeXBlIjowLCJQYXJlbnRTdHlsZSI6bnVsbH0sIlBhcmVudFN0eWxlIjp7IiRyZWYiOiIxMTgifX0sIkRhdGVGb3JtYXQiOnsiJGlkIjoiMjI3IiwiRm9ybWF0U3RyaW5nIjoiZCBNTU0iLCJTZXBhcmF0b3IiOiIvIiwiVXNlSW50ZXJuYXRpb25hbERhdGVGb3JtYXQiOnRydWUsIkRhdGVJc1Zpc2libGUiOnRydWUsIlRpbWVJc1Zpc2libGUiOmZhbHNlLCJIb3VyRGlnaXRzIjowLCJBbVBtRGVzaWduYXRvciI6MCwiVHJpbTAwTWludXRlcyI6ZmFsc2UsIkxhc3RLbm93blZpc2liaWxpdHlTdGF0ZSI6bnVsbH0sIklzVmlzaWJsZSI6dHJ1ZSwiUGFyZW50U3R5bGUiOnsiJHJlZiI6IjgyIn19LCJJbmRleCI6MywiU21hcnREdXJhdGlvbkFjdGl2YXRlZCI6ZmFsc2UsIkRhdGVGb3JtYXQiOnsiJHJlZiI6IjIyNyJ9LCJJZCI6ImU5MThkNWQ2LTVkMzgtNGVmMS1hMGZlLTNhNTA5NmE1MDI5OCIsIkltcG9ydElkIjpudWxsLCJUaXRsZSI6IkFuYWx5c2lzIG9mIGRhdGEgZnJvbSB0aGUgc2Vuc29yIiwiTm90ZSI6bnVsbCwiSHlwZXJsaW5rIjp7IiRpZCI6IjIyOCIsIkFkZHJlc3MiOiIiLCJTdWJBZGRyZXNzIjoiIn0sIklzQ2hhbmdlZCI6ZmFsc2UsIklzTmV3IjpmYWxzZX0seyIkaWQiOiIyMjkiLCJHcm91cE5hbWUiOm51bGwsIlN0YXJ0RGF0ZSI6IjIwMjAtMDItMjBUMDA6MDA6MDBaIiwiRW5kRGF0ZSI6IjIwMjAtMDMtMDRUMjM6NTk6NTkuOTk5WiIsIlBlcmNlbnRhZ2VDb21wbGV0ZSI6MC4wLCJTdHlsZSI6eyIkaWQiOiIyMzAiLCJTaGFwZSI6MywiU2hhcGVUaGlja25lc3MiOjE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7IiRyZWYiOiI4MyJ9fSwiRHVyYXRpb25TdHlsZSI6eyIkaWQiOiIyMzQiLCJGb250U2V0dGluZ3MiOnsiJGlkIjoiMjM1IiwiRm9udFNpemUiOjEwLCJGb250TmFtZSI6IkFyaWFsIiwiSXNCb2xkIjpmYWxzZSwiSXNJdGFsaWMiOmZhbHNlLCJJc1VuZGVybGluZWQiOmZhbHNlLCJQYXJlbnRTdHlsZSI6eyIkcmVmIjoiOTEifX0sIkF1dG9TaXplIjowLCJGb3JlZ3JvdW5kIjp7IiRyZWYiOiI5MiJ9LCJNYXhXaWR0aCI6OTY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jM2IiwiTGluZUNvbG9yIjpudWxsLCJMaW5lV2VpZ2h0IjowLjAsIkxpbmVUeXBlIjowLCJQYXJlbnRTdHlsZSI6bnVsbH0sIlBhcmVudFN0eWxlIjp7IiRyZWYiOiI5MCJ9fSwiSG9yaXpvbnRhbENvbm5lY3RvclN0eWxlIjp7IiRpZCI6IjIzNyIsIkxpbmVDb2xvciI6eyIkcmVmIjoiOTgifSwiTGluZVdlaWdodCI6MS4wLCJMaW5lVHlwZSI6MCwiUGFyZW50U3R5bGUiOnsiJHJlZiI6Ijk3In19LCJWZXJ0aWNhbENvbm5lY3RvclN0eWxlIjp7IiRpZCI6IjIzOCIsIkxpbmVDb2xvciI6eyIkcmVmIjoiMTAxIn0sIkxpbmVXZWlnaHQiOjAuMCwiTGluZVR5cGUiOjAsIlBhcmVudFN0eWxlIjp7IiRyZWYiOiIxMDAifX0sIk1hcmdpbiI6bnVsbCwiU3RhcnREYXRlUG9zaXRpb24iOjQsIkVuZERhdGVQb3NpdGlvbiI6NCwiRGF0ZUlzVmlzaWJsZSI6dHJ1ZSwiVGl0bGVQb3NpdGlvbiI6NSwiRHVyYXRpb25Qb3NpdGlvbiI6MiwiUGVyY2VudGFnZUNvbXBsZXRlZFBvc2l0aW9uIjo2LCJTcGFjaW5nIjoxMCwiSXNCZWxvd1RpbWViYW5kIjp0cnVlLCJQZXJjZW50YWdlQ29tcGxldGVTaGFwZU9wYWNpdHkiOjM1LCJTaGFwZVN0eWxlIjp7IiRpZCI6IjIzOSIsIk1hcmdpbiI6eyIkcmVmIjoiMTA0In0sIlBhZGRpbmciOnsiJHJlZiI6IjEwNSJ9LCJCYWNrZ3JvdW5kIjp7IiRpZCI6IjI0MCIsIkNvbG9yIjp7IiRpZCI6IjI0MSIsIkEiOjI1NSwiUiI6MTU1LCJHIjoxODcsIkIiOjg5fX0sIklzVmlzaWJsZSI6dHJ1ZSwiV2lkdGgiOjAuMCwiSGVpZ2h0IjoxNi4wLCJCb3JkZXJTdHlsZSI6eyIkaWQiOiIyNDIiLCJMaW5lQ29sb3IiOnsiJHJlZiI6IjEwOSJ9LCJMaW5lV2VpZ2h0IjowLjAsIkxpbmVUeXBlIjowLCJQYXJlbnRTdHlsZSI6eyIkcmVmIjoiMTA4In19LCJQYXJlbnRTdHlsZSI6eyIkcmVmIjoiMTAzIn19LCJUaXRsZVN0eWxlIjp7IiRpZCI6IjI0MyIsIkZvbnRTZXR0aW5ncyI6eyIkaWQiOiIyNDQiLCJGb250U2l6ZSI6MTAsIkZvbnROYW1lIjoiQXJpYWwiLCJJc0JvbGQiOnRydWUsIklzSXRhbGljIjpmYWxzZSwiSXNVbmRlcmxpbmVkIjpmYWxzZSwiUGFyZW50U3R5bGUiOnsiJHJlZiI6IjExMiJ9fSwiQXV0b1NpemUiOjAsIkZvcmVncm91bmQiOnsiJHJlZiI6IjExMyJ9LCJNYXhXaWR0aCI6MTc0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1IiwiTGluZUNvbG9yIjpudWxsLCJMaW5lV2VpZ2h0IjowLjAsIkxpbmVUeXBlIjowLCJQYXJlbnRTdHlsZSI6bnVsbH0sIlBhcmVudFN0eWxlIjp7IiRyZWYiOiIxMTEifX0sIkRhdGVTdHlsZSI6eyIkaWQiOiIyNDYiLCJGb250U2V0dGluZ3MiOnsiJGlkIjoiMjQ3IiwiRm9udFNpemUiOjEwLCJGb250TmFtZSI6IkFyaWFsIiwiSXNCb2xkIjpmYWxzZSwiSXNJdGFsaWMiOmZhbHNlLCJJc1VuZGVybGluZWQiOmZhbHNlLCJQYXJlbnRTdHlsZSI6eyIkcmVmIjoiMTE5In19LCJBdXRvU2l6ZSI6MCwiRm9yZWdyb3VuZCI6eyIkcmVmIjoiMTIwIn0sIk1heFdpZHRoIjoxNzQ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DgiLCJMaW5lQ29sb3IiOm51bGwsIkxpbmVXZWlnaHQiOjAuMCwiTGluZVR5cGUiOjAsIlBhcmVudFN0eWxlIjpudWxsfSwiUGFyZW50U3R5bGUiOnsiJHJlZiI6IjExOCJ9fSwiRGF0ZUZvcm1hdCI6eyIkaWQiOiIyNDk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0LCJTbWFydER1cmF0aW9uQWN0aXZhdGVkIjpmYWxzZSwiRGF0ZUZvcm1hdCI6eyIkcmVmIjoiMjQ5In0sIklkIjoiNDNkYjI4NGYtYjFlYi00Y2NlLTlkYWEtYTM0MGIxMmE3YzE2IiwiSW1wb3J0SWQiOm51bGwsIlRpdGxlIjoiQ29uc3RydWN0aW9uIG9mIG1hY2hpbmUgbGVhcm5pbmcgbW9kZWwiLCJOb3RlIjpudWxsLCJIeXBlcmxpbmsiOnsiJGlkIjoiMjUwIiwiQWRkcmVzcyI6IiIsIlN1YkFkZHJlc3MiOiIifSwiSXNDaGFuZ2VkIjpmYWxzZSwiSXNOZXciOmZhbHNlfSx7IiRpZCI6IjI1MSIsIkdyb3VwTmFtZSI6bnVsbCwiU3RhcnREYXRlIjoiMjAyMC0wMy0wNFQwMDowMDowMFoiLCJFbmREYXRlIjoiMjAyMC0wMy0wNVQyMzo1OTo1OS45OTlaIiwiUGVyY2VudGFnZUNvbXBsZXRlIjowLjAsIlN0eWxlIjp7IiRpZCI6IjI1MiIsIlNoYXBlIjozLCJTaGFwZVRoaWNrbmVzcyI6MSwiRHVyYXRpb25Gb3JtYXQiOjAsIkluY2x1ZGVOb25Xb3JraW5nRGF5c0luRHVyYXRpb24iOmZhbHNlLCJQZXJjZW50YWdlQ29tcGxldGVTdHlsZSI6eyIkaWQiOiIyNTMiLCJGb250U2V0dGluZ3MiOnsiJGlkIjoiMjU0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UiLCJMaW5lQ29sb3IiOm51bGwsIkxpbmVXZWlnaHQiOjAuMCwiTGluZVR5cGUiOjAsIlBhcmVudFN0eWxlIjpudWxsfSwiUGFyZW50U3R5bGUiOnsiJHJlZiI6IjgzIn19LCJEdXJhdGlvblN0eWxlIjp7IiRpZCI6IjI1NiIsIkZvbnRTZXR0aW5ncyI6eyIkaWQiOiIyNTciLCJGb250U2l6ZSI6MTA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yNTgiLCJMaW5lQ29sb3IiOm51bGwsIkxpbmVXZWlnaHQiOjAuMCwiTGluZVR5cGUiOjAsIlBhcmVudFN0eWxlIjpudWxsfSwiUGFyZW50U3R5bGUiOnsiJHJlZiI6IjkwIn19LCJIb3Jpem9udGFsQ29ubmVjdG9yU3R5bGUiOnsiJGlkIjoiMjU5IiwiTGluZUNvbG9yIjp7IiRyZWYiOiI5OCJ9LCJMaW5lV2VpZ2h0IjoxLjAsIkxpbmVUeXBlIjowLCJQYXJlbnRTdHlsZSI6eyIkcmVmIjoiOTcifX0sIlZlcnRpY2FsQ29ubmVjdG9yU3R5bGUiOnsiJGlkIjoiMjYwIiwiTGluZUNvbG9yIjp7IiRyZWYiOiIxMDEifSwiTGluZVdlaWdodCI6MC4wLCJMaW5lVHlwZSI6MCwiUGFyZW50U3R5bGUiOnsiJHJlZiI6IjEwMC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jYxIiwiTWFyZ2luIjp7IiRyZWYiOiIxMDQifSwiUGFkZGluZyI6eyIkcmVmIjoiMTA1In0sIkJhY2tncm91bmQiOnsiJGlkIjoiMjYyIiwiQ29sb3IiOnsiJGlkIjoiMjYzIiwiQSI6MjU1LCJSIjoxNTUsIkciOjE4NywiQiI6ODl9fSwiSXNWaXNpYmxlIjp0cnVlLCJXaWR0aCI6MC4wLCJIZWlnaHQiOjE2LjAsIkJvcmRlclN0eWxlIjp7IiRpZCI6IjI2NCIsIkxpbmVDb2xvciI6eyIkcmVmIjoiMTA5In0sIkxpbmVXZWlnaHQiOjAuMCwiTGluZVR5cGUiOjAsIlBhcmVudFN0eWxlIjp7IiRyZWYiOiIxMDgifX0sIlBhcmVudFN0eWxlIjp7IiRyZWYiOiIxMDMifX0sIlRpdGxlU3R5bGUiOnsiJGlkIjoiMjY1IiwiRm9udFNldHRpbmdzIjp7IiRpZCI6IjI2NiIsIkZvbnRTaXplIjoxMCwiRm9udE5hbWUiOiJBcmlhbCIsIklzQm9sZCI6dHJ1ZSwiSXNJdGFsaWMiOmZhbHNlLCJJc1VuZGVybGluZWQiOmZhbHNlLCJQYXJlbnRTdHlsZSI6eyIkcmVmIjoiMTEyIn19LCJBdXRvU2l6ZSI6MCwiRm9yZWdyb3VuZCI6eyIkcmVmIjoiMTEzIn0sIk1heFdpZHRoIjoyMzI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ciLCJMaW5lQ29sb3IiOm51bGwsIkxpbmVXZWlnaHQiOjAuMCwiTGluZVR5cGUiOjAsIlBhcmVudFN0eWxlIjpudWxsfSwiUGFyZW50U3R5bGUiOnsiJHJlZiI6IjExMSJ9fSwiRGF0ZVN0eWxlIjp7IiRpZCI6IjI2OCIsIkZvbnRTZXR0aW5ncyI6eyIkaWQiOiIyNjkiLCJGb250U2l6ZSI6MTA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3MCIsIkxpbmVDb2xvciI6bnVsbCwiTGluZVdlaWdodCI6MC4wLCJMaW5lVHlwZSI6MCwiUGFyZW50U3R5bGUiOm51bGx9LCJQYXJlbnRTdHlsZSI6eyIkcmVmIjoiMTE4In19LCJEYXRlRm9ybWF0Ijp7IiRpZCI6IjI3M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UsIlNtYXJ0RHVyYXRpb25BY3RpdmF0ZWQiOmZhbHNlLCJEYXRlRm9ybWF0Ijp7IiRyZWYiOiIyNzEifSwiSWQiOiI0MzFhMDRiNC0yN2M5LTQ1YzgtYjA2Zi1mZmYyMWE0MWE5NGEiLCJJbXBvcnRJZCI6bnVsbCwiVGl0bGUiOiJEZXBsb3ltZW50IG9mIHRoZSBtYWNoaW5lIGxlYXJuaW5nIG1vZGVsIiwiTm90ZSI6bnVsbCwiSHlwZXJsaW5rIjp7IiRpZCI6IjI3MiIsIkFkZHJlc3MiOiIiLCJTdWJBZGRyZXNzIjoiIn0sIklzQ2hhbmdlZCI6ZmFsc2UsIklzTmV3IjpmYWxzZX1dLCJTd2ltbGFuZXMiOltdLCJNc1Byb2plY3RJdGVtc1RyZWUiOnsiJGlkIjoiMjczIiwiUm9vdCI6eyJJbXBvcnRJZCI6bnVsbCwiSXNJbXBvcnRlZCI6ZmFsc2UsIkNoaWxkcmVuIjpbXX19LCJNZXRhZGF0YSI6eyIkaWQiOiIyNzQifSwiU2V0dGluZ3MiOnsiJGlkIjoiMjc1IiwiSW1wYU9wdGlvbnMiOnsiJGlkIjoiMjc2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3NyIsIlVzZVRpbWUiOmZhbHNlLCJXb3JrRGF5U3RhcnQiOiIwMDowMDowMCIsIldvcmtEYXlFbmQiOiIyMzo1OTowMCJ9LCJMYXN0VXNlZFRlbXBsYXRlSWQiOiI3MzU1YjYzMy1hYzY2LTQ1MjgtOGI0ZC0yOTlmYWVkYzllZTkifQ=="/>
  <p:tag name="__MASTER" val="__part_0"/>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TotalTime>
  <Words>1127</Words>
  <Application>Microsoft Office PowerPoint</Application>
  <PresentationFormat>On-screen Show (4:3)</PresentationFormat>
  <Paragraphs>141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with milestones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with milestones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Vikashini</dc:creator>
  <cp:lastModifiedBy> </cp:lastModifiedBy>
  <cp:revision>40</cp:revision>
  <dcterms:created xsi:type="dcterms:W3CDTF">2020-03-20T06:30:52Z</dcterms:created>
  <dcterms:modified xsi:type="dcterms:W3CDTF">2020-04-07T09:47:04Z</dcterms:modified>
</cp:coreProperties>
</file>