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672CB-14A2-45D4-8B6B-D0EA0C35275B}" type="datetimeFigureOut">
              <a:rPr lang="bg-BG" smtClean="0"/>
              <a:t>21.3.2025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FF33B-0A6F-4B73-A808-A0DCB9EF4B0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879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FF33B-0A6F-4B73-A808-A0DCB9EF4B0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999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FF33B-0A6F-4B73-A808-A0DCB9EF4B07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2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0BD8B-1E9D-FB82-199D-7A2ED941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>
            <a:extLst>
              <a:ext uri="{FF2B5EF4-FFF2-40B4-BE49-F238E27FC236}">
                <a16:creationId xmlns:a16="http://schemas.microsoft.com/office/drawing/2014/main" id="{44BBE4ED-2D49-E713-262C-8BEE79937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681E2E48-A485-51F0-3468-FB0A721B7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9CA16F78-5712-7CD9-EA7D-9892AC93A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FF33B-0A6F-4B73-A808-A0DCB9EF4B07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777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Google Shape;95;p1">
            <a:extLst>
              <a:ext uri="{FF2B5EF4-FFF2-40B4-BE49-F238E27FC236}">
                <a16:creationId xmlns:a16="http://schemas.microsoft.com/office/drawing/2014/main" id="{9BF0ACEE-AE7E-B614-2B56-96C6028193B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5A484E-309E-A3FB-F427-466B334DA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/>
              <a:t>Guardian Angel</a:t>
            </a:r>
            <a:endParaRPr lang="bg-BG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7CCF3749-BDB4-1680-50D2-38AD0C3AD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5 </a:t>
            </a:r>
            <a:r>
              <a:rPr lang="bg-BG"/>
              <a:t>часа сън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0BF68A-429D-63A0-9710-2E0B5E8F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5298862-E6E0-AA77-E2A7-509D652AB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373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E30A6-D150-2EDA-8AAA-47EF4FA57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B13F1E34-C141-10AE-3137-00557AF57B13}"/>
              </a:ext>
            </a:extLst>
          </p:cNvPr>
          <p:cNvSpPr txBox="1">
            <a:spLocks/>
          </p:cNvSpPr>
          <p:nvPr/>
        </p:nvSpPr>
        <p:spPr>
          <a:xfrm>
            <a:off x="3108960" y="1122363"/>
            <a:ext cx="7559039" cy="3027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5400" noProof="0" dirty="0"/>
              <a:t>Благодарим за вниманието</a:t>
            </a:r>
          </a:p>
        </p:txBody>
      </p:sp>
    </p:spTree>
    <p:extLst>
      <p:ext uri="{BB962C8B-B14F-4D97-AF65-F5344CB8AC3E}">
        <p14:creationId xmlns:p14="http://schemas.microsoft.com/office/powerpoint/2010/main" val="73620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AA0A1D-D25D-0C1D-97F9-D1694BDF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Проблемът и настоящите решения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1074ED-2CAB-ED53-5ED9-10619317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noProof="0" dirty="0"/>
              <a:t>Докладът</a:t>
            </a:r>
            <a:r>
              <a:rPr lang="ru-RU" dirty="0"/>
              <a:t> </a:t>
            </a:r>
            <a:r>
              <a:rPr lang="bg-BG" noProof="0" dirty="0"/>
              <a:t>за психичното състояние на света за 2021 г. показва влошаване на психичното здраве в световен мащаб</a:t>
            </a:r>
            <a:r>
              <a:rPr lang="en-US" noProof="0" dirty="0"/>
              <a:t> </a:t>
            </a:r>
            <a:r>
              <a:rPr lang="bg-BG" noProof="0" dirty="0"/>
              <a:t>и нещата в днешно време не изглеждат по-добре</a:t>
            </a:r>
            <a:r>
              <a:rPr lang="en-US" noProof="0" dirty="0"/>
              <a:t>.</a:t>
            </a:r>
          </a:p>
          <a:p>
            <a:r>
              <a:rPr lang="bg-BG" dirty="0"/>
              <a:t>В България цялата темата за ходенето на терапевт или психолог е табу.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145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D94FB4-77CC-D7D2-772E-60434E9A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913654B-0FD2-432B-416B-664E81C3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създадем място, където без притеснения можеш да питаш въпроси във връзка с психическото здраве</a:t>
            </a:r>
          </a:p>
          <a:p>
            <a:r>
              <a:rPr lang="bg-BG" dirty="0"/>
              <a:t>Да улесним намирането на подходящ терапевт</a:t>
            </a:r>
          </a:p>
          <a:p>
            <a:r>
              <a:rPr lang="bg-BG" dirty="0"/>
              <a:t>Да помогнем на терапевтите да си намират клиенти</a:t>
            </a:r>
          </a:p>
        </p:txBody>
      </p:sp>
    </p:spTree>
    <p:extLst>
      <p:ext uri="{BB962C8B-B14F-4D97-AF65-F5344CB8AC3E}">
        <p14:creationId xmlns:p14="http://schemas.microsoft.com/office/powerpoint/2010/main" val="57861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CD2379F-FF07-967E-1E5E-9E786129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Нашето решение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B9EE99D-43E3-056D-27A4-C6BAB8C9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noProof="0" dirty="0"/>
              <a:t>Сайт, където анонимно потребителите могат да задават въпроси свързани с психичното им здраве, да търсят съвет или да споделят за проблемите си. Тези постове могат да бъдат видени от регистрирани терапевти, психолози и др., които биха могли да им напишат отговор. Ако дадения отговор е задоволителен, то анонимния потребител може да види профила с информация на терапевта, да се свърже с него и да си запише реален час.</a:t>
            </a:r>
          </a:p>
        </p:txBody>
      </p:sp>
    </p:spTree>
    <p:extLst>
      <p:ext uri="{BB962C8B-B14F-4D97-AF65-F5344CB8AC3E}">
        <p14:creationId xmlns:p14="http://schemas.microsoft.com/office/powerpoint/2010/main" val="9695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781642-36DD-B11F-6635-0CF5869C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 проектът</a:t>
            </a:r>
          </a:p>
        </p:txBody>
      </p:sp>
    </p:spTree>
    <p:extLst>
      <p:ext uri="{BB962C8B-B14F-4D97-AF65-F5344CB8AC3E}">
        <p14:creationId xmlns:p14="http://schemas.microsoft.com/office/powerpoint/2010/main" val="202041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A01BF4-3EEA-1D8B-8E4D-1E2C39FE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7F13EF-72D4-AA35-22F2-F892B435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773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4525BE-64F8-D49A-B913-5290852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F3D74D-D8AC-EDF9-776C-ED73A26D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10334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Backend: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MySQL</a:t>
            </a:r>
          </a:p>
          <a:p>
            <a:pPr marL="0" indent="0">
              <a:buNone/>
            </a:pPr>
            <a:r>
              <a:rPr lang="en-US" dirty="0"/>
              <a:t>Frontend: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Exploring Spring Boot :Beginners Level - NashTech Insights">
            <a:extLst>
              <a:ext uri="{FF2B5EF4-FFF2-40B4-BE49-F238E27FC236}">
                <a16:creationId xmlns:a16="http://schemas.microsoft.com/office/drawing/2014/main" id="{3D7D886D-A3F5-2783-BA61-940F290DF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798820"/>
            <a:ext cx="2889031" cy="15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Java Icon | Perfect for Software &amp; Development Projects">
            <a:extLst>
              <a:ext uri="{FF2B5EF4-FFF2-40B4-BE49-F238E27FC236}">
                <a16:creationId xmlns:a16="http://schemas.microsoft.com/office/drawing/2014/main" id="{7CC94519-4FAB-B42F-73CC-F46E42126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09" y="397042"/>
            <a:ext cx="2160149" cy="216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Картина 4" descr="Картина, която съдържа Графика, Шрифт, графичен дизайн, лого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05E6933B-8DED-CD58-C462-B707B83B0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143" y="2038612"/>
            <a:ext cx="3048000" cy="3048000"/>
          </a:xfrm>
          <a:prstGeom prst="rect">
            <a:avLst/>
          </a:prstGeom>
        </p:spPr>
      </p:pic>
      <p:pic>
        <p:nvPicPr>
          <p:cNvPr id="1038" name="Picture 14" descr="HTML - Wikipedia">
            <a:extLst>
              <a:ext uri="{FF2B5EF4-FFF2-40B4-BE49-F238E27FC236}">
                <a16:creationId xmlns:a16="http://schemas.microsoft.com/office/drawing/2014/main" id="{4F8E6E2F-E298-6CAF-969E-5ED9012C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956" y="4589410"/>
            <a:ext cx="1818317" cy="18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SS Tutorial | Learn Cascading Style Sheets for Beginners - Tpoint Tech">
            <a:extLst>
              <a:ext uri="{FF2B5EF4-FFF2-40B4-BE49-F238E27FC236}">
                <a16:creationId xmlns:a16="http://schemas.microsoft.com/office/drawing/2014/main" id="{156E26A8-E03C-4576-51C2-8995DC74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289" y="4363930"/>
            <a:ext cx="2269277" cy="226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ntroduction to JavaScript - JBSTechInfo | A Technology Driven Group">
            <a:extLst>
              <a:ext uri="{FF2B5EF4-FFF2-40B4-BE49-F238E27FC236}">
                <a16:creationId xmlns:a16="http://schemas.microsoft.com/office/drawing/2014/main" id="{AC1F36BF-AAA7-F6BC-3088-880EE7A36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063" y="4503479"/>
            <a:ext cx="3479963" cy="195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5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>
            <a:extLst>
              <a:ext uri="{FF2B5EF4-FFF2-40B4-BE49-F238E27FC236}">
                <a16:creationId xmlns:a16="http://schemas.microsoft.com/office/drawing/2014/main" id="{8F33D862-A526-0D52-1F5A-4A40F5BC6693}"/>
              </a:ext>
            </a:extLst>
          </p:cNvPr>
          <p:cNvSpPr/>
          <p:nvPr/>
        </p:nvSpPr>
        <p:spPr>
          <a:xfrm>
            <a:off x="1485726" y="3147898"/>
            <a:ext cx="9232491" cy="17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AD9245-8AAA-62A1-8039-95024964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 на работа</a:t>
            </a:r>
          </a:p>
        </p:txBody>
      </p:sp>
      <p:sp>
        <p:nvSpPr>
          <p:cNvPr id="4" name="Google Shape;193;p11">
            <a:extLst>
              <a:ext uri="{FF2B5EF4-FFF2-40B4-BE49-F238E27FC236}">
                <a16:creationId xmlns:a16="http://schemas.microsoft.com/office/drawing/2014/main" id="{9FDDC4CE-3975-DD7C-14A8-B500E69A9302}"/>
              </a:ext>
            </a:extLst>
          </p:cNvPr>
          <p:cNvSpPr/>
          <p:nvPr/>
        </p:nvSpPr>
        <p:spPr>
          <a:xfrm>
            <a:off x="3477740" y="2097088"/>
            <a:ext cx="1939836" cy="1928110"/>
          </a:xfrm>
          <a:custGeom>
            <a:avLst/>
            <a:gdLst/>
            <a:ahLst/>
            <a:cxnLst/>
            <a:rect l="l" t="t" r="r" b="b"/>
            <a:pathLst>
              <a:path w="2562411" h="2562411" extrusionOk="0">
                <a:moveTo>
                  <a:pt x="0" y="0"/>
                </a:moveTo>
                <a:lnTo>
                  <a:pt x="2562411" y="0"/>
                </a:lnTo>
                <a:lnTo>
                  <a:pt x="2562411" y="2562411"/>
                </a:lnTo>
                <a:lnTo>
                  <a:pt x="0" y="25624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bg-BG"/>
          </a:p>
        </p:txBody>
      </p:sp>
      <p:sp>
        <p:nvSpPr>
          <p:cNvPr id="5" name="Google Shape;194;p11">
            <a:extLst>
              <a:ext uri="{FF2B5EF4-FFF2-40B4-BE49-F238E27FC236}">
                <a16:creationId xmlns:a16="http://schemas.microsoft.com/office/drawing/2014/main" id="{33B16652-D1C0-A9D3-45AE-E1278F6E005E}"/>
              </a:ext>
            </a:extLst>
          </p:cNvPr>
          <p:cNvSpPr/>
          <p:nvPr/>
        </p:nvSpPr>
        <p:spPr>
          <a:xfrm>
            <a:off x="896586" y="2074032"/>
            <a:ext cx="1939837" cy="1974222"/>
          </a:xfrm>
          <a:custGeom>
            <a:avLst/>
            <a:gdLst/>
            <a:ahLst/>
            <a:cxnLst/>
            <a:rect l="l" t="t" r="r" b="b"/>
            <a:pathLst>
              <a:path w="2684975" h="2684975" extrusionOk="0">
                <a:moveTo>
                  <a:pt x="0" y="0"/>
                </a:moveTo>
                <a:lnTo>
                  <a:pt x="2684976" y="0"/>
                </a:lnTo>
                <a:lnTo>
                  <a:pt x="2684976" y="2684975"/>
                </a:lnTo>
                <a:lnTo>
                  <a:pt x="0" y="26849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bg-BG"/>
          </a:p>
        </p:txBody>
      </p:sp>
      <p:sp>
        <p:nvSpPr>
          <p:cNvPr id="6" name="Google Shape;195;p11">
            <a:extLst>
              <a:ext uri="{FF2B5EF4-FFF2-40B4-BE49-F238E27FC236}">
                <a16:creationId xmlns:a16="http://schemas.microsoft.com/office/drawing/2014/main" id="{62FA6B3E-2D47-4FB2-F290-82749AFB524B}"/>
              </a:ext>
            </a:extLst>
          </p:cNvPr>
          <p:cNvSpPr/>
          <p:nvPr/>
        </p:nvSpPr>
        <p:spPr>
          <a:xfrm>
            <a:off x="6435623" y="2161841"/>
            <a:ext cx="1823473" cy="1783676"/>
          </a:xfrm>
          <a:custGeom>
            <a:avLst/>
            <a:gdLst/>
            <a:ahLst/>
            <a:cxnLst/>
            <a:rect l="l" t="t" r="r" b="b"/>
            <a:pathLst>
              <a:path w="2662402" h="2662402" extrusionOk="0">
                <a:moveTo>
                  <a:pt x="0" y="0"/>
                </a:moveTo>
                <a:lnTo>
                  <a:pt x="2662402" y="0"/>
                </a:lnTo>
                <a:lnTo>
                  <a:pt x="2662402" y="2662402"/>
                </a:lnTo>
                <a:lnTo>
                  <a:pt x="0" y="26624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bg-BG"/>
          </a:p>
        </p:txBody>
      </p:sp>
      <p:sp>
        <p:nvSpPr>
          <p:cNvPr id="7" name="Google Shape;199;p11">
            <a:extLst>
              <a:ext uri="{FF2B5EF4-FFF2-40B4-BE49-F238E27FC236}">
                <a16:creationId xmlns:a16="http://schemas.microsoft.com/office/drawing/2014/main" id="{0D853506-4A64-B794-FF43-9D40A993B7F4}"/>
              </a:ext>
            </a:extLst>
          </p:cNvPr>
          <p:cNvSpPr/>
          <p:nvPr/>
        </p:nvSpPr>
        <p:spPr>
          <a:xfrm>
            <a:off x="9277143" y="1756083"/>
            <a:ext cx="2499665" cy="2327841"/>
          </a:xfrm>
          <a:custGeom>
            <a:avLst/>
            <a:gdLst/>
            <a:ahLst/>
            <a:cxnLst/>
            <a:rect l="l" t="t" r="r" b="b"/>
            <a:pathLst>
              <a:path w="2936366" h="2936366" extrusionOk="0">
                <a:moveTo>
                  <a:pt x="0" y="0"/>
                </a:moveTo>
                <a:lnTo>
                  <a:pt x="2936366" y="0"/>
                </a:lnTo>
                <a:lnTo>
                  <a:pt x="2936366" y="2936366"/>
                </a:lnTo>
                <a:lnTo>
                  <a:pt x="0" y="2936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bg-BG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CBB8B38A-9305-EC2A-B60D-0DBD83DCC672}"/>
              </a:ext>
            </a:extLst>
          </p:cNvPr>
          <p:cNvSpPr txBox="1"/>
          <p:nvPr/>
        </p:nvSpPr>
        <p:spPr>
          <a:xfrm>
            <a:off x="1485726" y="4083924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Ден </a:t>
            </a:r>
            <a:r>
              <a:rPr lang="en-US" dirty="0"/>
              <a:t>-1</a:t>
            </a:r>
            <a:endParaRPr lang="bg-BG" dirty="0"/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5BBDC237-95B7-AB02-3050-150082340FB9}"/>
              </a:ext>
            </a:extLst>
          </p:cNvPr>
          <p:cNvSpPr txBox="1"/>
          <p:nvPr/>
        </p:nvSpPr>
        <p:spPr>
          <a:xfrm>
            <a:off x="4066880" y="4083924"/>
            <a:ext cx="76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Ден </a:t>
            </a:r>
            <a:r>
              <a:rPr lang="en-US" dirty="0"/>
              <a:t>0</a:t>
            </a:r>
            <a:endParaRPr lang="bg-BG" dirty="0"/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30D05461-9FED-950E-DC4F-5FEC4199E10D}"/>
              </a:ext>
            </a:extLst>
          </p:cNvPr>
          <p:cNvSpPr txBox="1"/>
          <p:nvPr/>
        </p:nvSpPr>
        <p:spPr>
          <a:xfrm>
            <a:off x="6952444" y="4083924"/>
            <a:ext cx="76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Ден </a:t>
            </a:r>
            <a:r>
              <a:rPr lang="en-US" dirty="0"/>
              <a:t>1</a:t>
            </a:r>
            <a:endParaRPr lang="bg-BG" dirty="0"/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789CB919-D9C8-611E-8993-CB4C52297FAC}"/>
              </a:ext>
            </a:extLst>
          </p:cNvPr>
          <p:cNvSpPr txBox="1"/>
          <p:nvPr/>
        </p:nvSpPr>
        <p:spPr>
          <a:xfrm>
            <a:off x="10146197" y="4048254"/>
            <a:ext cx="76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Ден 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27" name="Текстово поле 26">
            <a:extLst>
              <a:ext uri="{FF2B5EF4-FFF2-40B4-BE49-F238E27FC236}">
                <a16:creationId xmlns:a16="http://schemas.microsoft.com/office/drawing/2014/main" id="{B7DE6507-B6A5-F93B-22D2-782BF456442E}"/>
              </a:ext>
            </a:extLst>
          </p:cNvPr>
          <p:cNvSpPr txBox="1"/>
          <p:nvPr/>
        </p:nvSpPr>
        <p:spPr>
          <a:xfrm>
            <a:off x="798261" y="4625757"/>
            <a:ext cx="2318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- Подготовка преди състезанието</a:t>
            </a:r>
          </a:p>
          <a:p>
            <a:r>
              <a:rPr lang="bg-BG" dirty="0"/>
              <a:t>- Избирането на технологиите и</a:t>
            </a:r>
            <a:r>
              <a:rPr lang="en-US" dirty="0"/>
              <a:t> (</a:t>
            </a:r>
            <a:r>
              <a:rPr lang="bg-BG" dirty="0"/>
              <a:t>уж</a:t>
            </a:r>
            <a:r>
              <a:rPr lang="en-US" dirty="0"/>
              <a:t>)</a:t>
            </a:r>
            <a:r>
              <a:rPr lang="bg-BG" dirty="0"/>
              <a:t> ученето им</a:t>
            </a:r>
          </a:p>
        </p:txBody>
      </p:sp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3B31AB63-9512-6C19-FB12-27951888489F}"/>
              </a:ext>
            </a:extLst>
          </p:cNvPr>
          <p:cNvSpPr txBox="1"/>
          <p:nvPr/>
        </p:nvSpPr>
        <p:spPr>
          <a:xfrm>
            <a:off x="3156156" y="4453256"/>
            <a:ext cx="3038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- Трагични опити да оправим някаква грешка в </a:t>
            </a:r>
            <a:r>
              <a:rPr lang="en-US" dirty="0"/>
              <a:t>backend-a</a:t>
            </a:r>
            <a:endParaRPr lang="bg-BG" dirty="0"/>
          </a:p>
          <a:p>
            <a:r>
              <a:rPr lang="en-US" dirty="0"/>
              <a:t>- </a:t>
            </a:r>
            <a:r>
              <a:rPr lang="bg-BG" dirty="0"/>
              <a:t>Работа по </a:t>
            </a:r>
            <a:r>
              <a:rPr lang="en-US" dirty="0"/>
              <a:t>frontend-a</a:t>
            </a:r>
          </a:p>
          <a:p>
            <a:r>
              <a:rPr lang="en-US" dirty="0"/>
              <a:t>- </a:t>
            </a:r>
            <a:r>
              <a:rPr lang="bg-BG" dirty="0"/>
              <a:t>Презентация, </a:t>
            </a:r>
            <a:r>
              <a:rPr lang="en-US" dirty="0"/>
              <a:t>README</a:t>
            </a:r>
          </a:p>
          <a:p>
            <a:r>
              <a:rPr lang="en-US" dirty="0"/>
              <a:t>- login/register system</a:t>
            </a:r>
          </a:p>
          <a:p>
            <a:r>
              <a:rPr lang="en-US" dirty="0"/>
              <a:t>- </a:t>
            </a:r>
            <a:r>
              <a:rPr lang="bg-BG" dirty="0"/>
              <a:t>Опит да направим чат система</a:t>
            </a:r>
            <a:endParaRPr lang="en-US" dirty="0"/>
          </a:p>
        </p:txBody>
      </p:sp>
      <p:sp>
        <p:nvSpPr>
          <p:cNvPr id="29" name="Текстово поле 28">
            <a:extLst>
              <a:ext uri="{FF2B5EF4-FFF2-40B4-BE49-F238E27FC236}">
                <a16:creationId xmlns:a16="http://schemas.microsoft.com/office/drawing/2014/main" id="{5AA01EEB-3237-9560-793F-A8D570FEC3E3}"/>
              </a:ext>
            </a:extLst>
          </p:cNvPr>
          <p:cNvSpPr txBox="1"/>
          <p:nvPr/>
        </p:nvSpPr>
        <p:spPr>
          <a:xfrm>
            <a:off x="9566787" y="4509416"/>
            <a:ext cx="2074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- Презентиране</a:t>
            </a:r>
          </a:p>
          <a:p>
            <a:r>
              <a:rPr lang="bg-BG" dirty="0"/>
              <a:t>- Ядене на сладолед (за утеха или</a:t>
            </a:r>
            <a:r>
              <a:rPr lang="en-US" dirty="0"/>
              <a:t> </a:t>
            </a:r>
            <a:r>
              <a:rPr lang="bg-BG" dirty="0"/>
              <a:t>за празнуване)</a:t>
            </a:r>
          </a:p>
        </p:txBody>
      </p:sp>
    </p:spTree>
    <p:extLst>
      <p:ext uri="{BB962C8B-B14F-4D97-AF65-F5344CB8AC3E}">
        <p14:creationId xmlns:p14="http://schemas.microsoft.com/office/powerpoint/2010/main" val="43617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A160D0-C42E-1F82-FDE9-6727DB88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Нашият екип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4BE346B-6E4F-B4D5-8A87-DFBD45B3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95012"/>
            <a:ext cx="2415749" cy="2453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C2CFE97B-7CD3-A5B6-826E-FCDB5AAA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40" y="1814063"/>
            <a:ext cx="2446232" cy="2415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6D80B69D-A96D-0B33-9B8F-94D5837C0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249" y="1795012"/>
            <a:ext cx="2461473" cy="2476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B8B88E51-E094-494A-3DFD-4520C94A5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316" y="4041382"/>
            <a:ext cx="2423370" cy="2453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904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217</TotalTime>
  <Words>254</Words>
  <Application>Microsoft Office PowerPoint</Application>
  <PresentationFormat>Широк екран</PresentationFormat>
  <Paragraphs>41</Paragraphs>
  <Slides>11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Aptos</vt:lpstr>
      <vt:lpstr>Arial</vt:lpstr>
      <vt:lpstr>Tw Cen MT</vt:lpstr>
      <vt:lpstr>Верига</vt:lpstr>
      <vt:lpstr>Guardian Angel</vt:lpstr>
      <vt:lpstr>Проблемът и настоящите решения</vt:lpstr>
      <vt:lpstr>Цел на проекта</vt:lpstr>
      <vt:lpstr>Нашето решение</vt:lpstr>
      <vt:lpstr>Как работи проектът</vt:lpstr>
      <vt:lpstr>Демо</vt:lpstr>
      <vt:lpstr>Използвани технологии</vt:lpstr>
      <vt:lpstr>Процес на работа</vt:lpstr>
      <vt:lpstr>Нашият екип</vt:lpstr>
      <vt:lpstr>Какво научихме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Ivaneta Ivanova</dc:creator>
  <cp:lastModifiedBy>Ivaneta Ivanova</cp:lastModifiedBy>
  <cp:revision>4</cp:revision>
  <dcterms:created xsi:type="dcterms:W3CDTF">2025-03-20T14:18:10Z</dcterms:created>
  <dcterms:modified xsi:type="dcterms:W3CDTF">2025-03-21T06:32:13Z</dcterms:modified>
</cp:coreProperties>
</file>