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57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35409584"/>
        <c:axId val="-1535418288"/>
      </c:barChart>
      <c:catAx>
        <c:axId val="-15354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5418288"/>
        <c:crosses val="autoZero"/>
        <c:auto val="1"/>
        <c:lblAlgn val="ctr"/>
        <c:lblOffset val="100"/>
        <c:noMultiLvlLbl val="0"/>
      </c:catAx>
      <c:valAx>
        <c:axId val="-153541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54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 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</c:v>
                </c:pt>
                <c:pt idx="1">
                  <c:v>7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35411216"/>
        <c:axId val="-1535416656"/>
      </c:barChart>
      <c:catAx>
        <c:axId val="-153541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5416656"/>
        <c:crosses val="autoZero"/>
        <c:auto val="1"/>
        <c:lblAlgn val="ctr"/>
        <c:lblOffset val="100"/>
        <c:noMultiLvlLbl val="0"/>
      </c:catAx>
      <c:valAx>
        <c:axId val="-153541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541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52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78837296"/>
        <c:axId val="-1578836208"/>
      </c:barChart>
      <c:catAx>
        <c:axId val="-157883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8836208"/>
        <c:crosses val="autoZero"/>
        <c:auto val="1"/>
        <c:lblAlgn val="ctr"/>
        <c:lblOffset val="100"/>
        <c:noMultiLvlLbl val="0"/>
      </c:catAx>
      <c:valAx>
        <c:axId val="-157883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883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BC9-1489-4CC2-8DBA-86D10389EF4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5C-7D65-49AC-B0A8-B4E1CBE4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BC9-1489-4CC2-8DBA-86D10389EF4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5C-7D65-49AC-B0A8-B4E1CBE4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BC9-1489-4CC2-8DBA-86D10389EF4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5C-7D65-49AC-B0A8-B4E1CBE4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74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BC9-1489-4CC2-8DBA-86D10389EF4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5C-7D65-49AC-B0A8-B4E1CBE4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2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BC9-1489-4CC2-8DBA-86D10389EF4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5C-7D65-49AC-B0A8-B4E1CBE4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3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BC9-1489-4CC2-8DBA-86D10389EF4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5C-7D65-49AC-B0A8-B4E1CBE4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9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BC9-1489-4CC2-8DBA-86D10389EF4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5C-7D65-49AC-B0A8-B4E1CBE4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8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BC9-1489-4CC2-8DBA-86D10389EF4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5C-7D65-49AC-B0A8-B4E1CBE4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BC9-1489-4CC2-8DBA-86D10389EF4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5C-7D65-49AC-B0A8-B4E1CBE4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BC9-1489-4CC2-8DBA-86D10389EF4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5C-7D65-49AC-B0A8-B4E1CBE4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BC9-1489-4CC2-8DBA-86D10389EF4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5C-7D65-49AC-B0A8-B4E1CBE4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8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5BC9-1489-4CC2-8DBA-86D10389EF4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C55C-7D65-49AC-B0A8-B4E1CBE44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54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Result Analysis-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Batch 2018-21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456322"/>
              </p:ext>
            </p:extLst>
          </p:nvPr>
        </p:nvGraphicFramePr>
        <p:xfrm>
          <a:off x="1031383" y="187714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970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Batch- 2019-20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776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083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Batch 2020-22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174463"/>
              </p:ext>
            </p:extLst>
          </p:nvPr>
        </p:nvGraphicFramePr>
        <p:xfrm>
          <a:off x="1031383" y="187714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185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Result Analysis- Progress Report</vt:lpstr>
      <vt:lpstr>Batch 2018-21</vt:lpstr>
      <vt:lpstr>Batch- 2019-20</vt:lpstr>
      <vt:lpstr>Batch 2020-22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2023-01-10T03:35:31Z</dcterms:created>
  <dcterms:modified xsi:type="dcterms:W3CDTF">2023-01-10T03:48:24Z</dcterms:modified>
</cp:coreProperties>
</file>