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66" r:id="rId3"/>
    <p:sldId id="265" r:id="rId4"/>
    <p:sldId id="267" r:id="rId5"/>
    <p:sldId id="268" r:id="rId6"/>
    <p:sldId id="269" r:id="rId7"/>
    <p:sldId id="270"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0BC09-C2F5-4BDE-B153-573C2D0DB823}" v="7" dt="2021-10-23T04:30:40.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ky kumawat" userId="e0c9b50a09620995" providerId="LiveId" clId="{F7F0BC09-C2F5-4BDE-B153-573C2D0DB823}"/>
    <pc:docChg chg="undo custSel delSld modSld">
      <pc:chgData name="vicky kumawat" userId="e0c9b50a09620995" providerId="LiveId" clId="{F7F0BC09-C2F5-4BDE-B153-573C2D0DB823}" dt="2021-10-23T04:50:56.958" v="488" actId="33524"/>
      <pc:docMkLst>
        <pc:docMk/>
      </pc:docMkLst>
      <pc:sldChg chg="modSp mod">
        <pc:chgData name="vicky kumawat" userId="e0c9b50a09620995" providerId="LiveId" clId="{F7F0BC09-C2F5-4BDE-B153-573C2D0DB823}" dt="2021-10-23T04:14:13.247" v="442" actId="14100"/>
        <pc:sldMkLst>
          <pc:docMk/>
          <pc:sldMk cId="699195378" sldId="256"/>
        </pc:sldMkLst>
        <pc:spChg chg="mod">
          <ac:chgData name="vicky kumawat" userId="e0c9b50a09620995" providerId="LiveId" clId="{F7F0BC09-C2F5-4BDE-B153-573C2D0DB823}" dt="2021-10-23T04:14:13.247" v="442" actId="14100"/>
          <ac:spMkLst>
            <pc:docMk/>
            <pc:sldMk cId="699195378" sldId="256"/>
            <ac:spMk id="8" creationId="{0A271A95-E1AE-4A27-A60C-64F71D9B865F}"/>
          </ac:spMkLst>
        </pc:spChg>
      </pc:sldChg>
      <pc:sldChg chg="modSp del mod">
        <pc:chgData name="vicky kumawat" userId="e0c9b50a09620995" providerId="LiveId" clId="{F7F0BC09-C2F5-4BDE-B153-573C2D0DB823}" dt="2021-10-22T13:56:11.110" v="306" actId="47"/>
        <pc:sldMkLst>
          <pc:docMk/>
          <pc:sldMk cId="2549231400" sldId="260"/>
        </pc:sldMkLst>
        <pc:spChg chg="mod">
          <ac:chgData name="vicky kumawat" userId="e0c9b50a09620995" providerId="LiveId" clId="{F7F0BC09-C2F5-4BDE-B153-573C2D0DB823}" dt="2021-10-22T13:27:07.980" v="43" actId="20577"/>
          <ac:spMkLst>
            <pc:docMk/>
            <pc:sldMk cId="2549231400" sldId="260"/>
            <ac:spMk id="3" creationId="{FA173002-32FE-49EC-902D-50624A957ADE}"/>
          </ac:spMkLst>
        </pc:spChg>
      </pc:sldChg>
      <pc:sldChg chg="del">
        <pc:chgData name="vicky kumawat" userId="e0c9b50a09620995" providerId="LiveId" clId="{F7F0BC09-C2F5-4BDE-B153-573C2D0DB823}" dt="2021-10-22T15:00:42.891" v="340" actId="47"/>
        <pc:sldMkLst>
          <pc:docMk/>
          <pc:sldMk cId="1289135348" sldId="263"/>
        </pc:sldMkLst>
      </pc:sldChg>
      <pc:sldChg chg="del">
        <pc:chgData name="vicky kumawat" userId="e0c9b50a09620995" providerId="LiveId" clId="{F7F0BC09-C2F5-4BDE-B153-573C2D0DB823}" dt="2021-10-22T13:46:20.390" v="100" actId="47"/>
        <pc:sldMkLst>
          <pc:docMk/>
          <pc:sldMk cId="476084202" sldId="264"/>
        </pc:sldMkLst>
      </pc:sldChg>
      <pc:sldChg chg="modSp mod">
        <pc:chgData name="vicky kumawat" userId="e0c9b50a09620995" providerId="LiveId" clId="{F7F0BC09-C2F5-4BDE-B153-573C2D0DB823}" dt="2021-10-23T04:39:54.674" v="486" actId="113"/>
        <pc:sldMkLst>
          <pc:docMk/>
          <pc:sldMk cId="2956165489" sldId="265"/>
        </pc:sldMkLst>
        <pc:spChg chg="mod">
          <ac:chgData name="vicky kumawat" userId="e0c9b50a09620995" providerId="LiveId" clId="{F7F0BC09-C2F5-4BDE-B153-573C2D0DB823}" dt="2021-10-23T04:39:54.674" v="486" actId="113"/>
          <ac:spMkLst>
            <pc:docMk/>
            <pc:sldMk cId="2956165489" sldId="265"/>
            <ac:spMk id="2" creationId="{FFACD88E-A2E4-4532-AD05-F361E8C18AC9}"/>
          </ac:spMkLst>
        </pc:spChg>
        <pc:spChg chg="mod">
          <ac:chgData name="vicky kumawat" userId="e0c9b50a09620995" providerId="LiveId" clId="{F7F0BC09-C2F5-4BDE-B153-573C2D0DB823}" dt="2021-10-23T04:30:40.734" v="463"/>
          <ac:spMkLst>
            <pc:docMk/>
            <pc:sldMk cId="2956165489" sldId="265"/>
            <ac:spMk id="3" creationId="{ECD0743A-1F52-4AD9-B941-D29835D8CCF5}"/>
          </ac:spMkLst>
        </pc:spChg>
      </pc:sldChg>
      <pc:sldChg chg="modSp mod">
        <pc:chgData name="vicky kumawat" userId="e0c9b50a09620995" providerId="LiveId" clId="{F7F0BC09-C2F5-4BDE-B153-573C2D0DB823}" dt="2021-10-23T04:50:56.958" v="488" actId="33524"/>
        <pc:sldMkLst>
          <pc:docMk/>
          <pc:sldMk cId="1993894176" sldId="266"/>
        </pc:sldMkLst>
        <pc:spChg chg="mod">
          <ac:chgData name="vicky kumawat" userId="e0c9b50a09620995" providerId="LiveId" clId="{F7F0BC09-C2F5-4BDE-B153-573C2D0DB823}" dt="2021-10-23T04:30:40.734" v="463"/>
          <ac:spMkLst>
            <pc:docMk/>
            <pc:sldMk cId="1993894176" sldId="266"/>
            <ac:spMk id="2" creationId="{70968A79-2C44-4D6E-B4B3-DC0EB13CF125}"/>
          </ac:spMkLst>
        </pc:spChg>
        <pc:spChg chg="mod">
          <ac:chgData name="vicky kumawat" userId="e0c9b50a09620995" providerId="LiveId" clId="{F7F0BC09-C2F5-4BDE-B153-573C2D0DB823}" dt="2021-10-23T04:50:56.958" v="488" actId="33524"/>
          <ac:spMkLst>
            <pc:docMk/>
            <pc:sldMk cId="1993894176" sldId="266"/>
            <ac:spMk id="3" creationId="{C5823E9E-C27E-4592-B2A7-EFC9977B0FFC}"/>
          </ac:spMkLst>
        </pc:spChg>
      </pc:sldChg>
      <pc:sldChg chg="modSp mod">
        <pc:chgData name="vicky kumawat" userId="e0c9b50a09620995" providerId="LiveId" clId="{F7F0BC09-C2F5-4BDE-B153-573C2D0DB823}" dt="2021-10-23T04:39:22.618" v="475" actId="403"/>
        <pc:sldMkLst>
          <pc:docMk/>
          <pc:sldMk cId="3279543395" sldId="267"/>
        </pc:sldMkLst>
        <pc:spChg chg="mod">
          <ac:chgData name="vicky kumawat" userId="e0c9b50a09620995" providerId="LiveId" clId="{F7F0BC09-C2F5-4BDE-B153-573C2D0DB823}" dt="2021-10-23T04:39:22.618" v="475" actId="403"/>
          <ac:spMkLst>
            <pc:docMk/>
            <pc:sldMk cId="3279543395" sldId="267"/>
            <ac:spMk id="2" creationId="{D6D5FFCA-B26D-4013-95B4-EAD564C05060}"/>
          </ac:spMkLst>
        </pc:spChg>
        <pc:spChg chg="mod">
          <ac:chgData name="vicky kumawat" userId="e0c9b50a09620995" providerId="LiveId" clId="{F7F0BC09-C2F5-4BDE-B153-573C2D0DB823}" dt="2021-10-23T04:30:40.734" v="463"/>
          <ac:spMkLst>
            <pc:docMk/>
            <pc:sldMk cId="3279543395" sldId="267"/>
            <ac:spMk id="3" creationId="{C3AAAE64-C94C-4E5D-BDE6-806ED4FB24A9}"/>
          </ac:spMkLst>
        </pc:spChg>
      </pc:sldChg>
      <pc:sldChg chg="modSp mod">
        <pc:chgData name="vicky kumawat" userId="e0c9b50a09620995" providerId="LiveId" clId="{F7F0BC09-C2F5-4BDE-B153-573C2D0DB823}" dt="2021-10-23T04:47:16.497" v="487" actId="1076"/>
        <pc:sldMkLst>
          <pc:docMk/>
          <pc:sldMk cId="1798383942" sldId="268"/>
        </pc:sldMkLst>
        <pc:spChg chg="mod">
          <ac:chgData name="vicky kumawat" userId="e0c9b50a09620995" providerId="LiveId" clId="{F7F0BC09-C2F5-4BDE-B153-573C2D0DB823}" dt="2021-10-23T04:39:29.194" v="477" actId="113"/>
          <ac:spMkLst>
            <pc:docMk/>
            <pc:sldMk cId="1798383942" sldId="268"/>
            <ac:spMk id="2" creationId="{066AFAF6-FF28-4D99-8B2C-47B7E11F6AE5}"/>
          </ac:spMkLst>
        </pc:spChg>
        <pc:spChg chg="mod">
          <ac:chgData name="vicky kumawat" userId="e0c9b50a09620995" providerId="LiveId" clId="{F7F0BC09-C2F5-4BDE-B153-573C2D0DB823}" dt="2021-10-23T04:47:16.497" v="487" actId="1076"/>
          <ac:spMkLst>
            <pc:docMk/>
            <pc:sldMk cId="1798383942" sldId="268"/>
            <ac:spMk id="3" creationId="{09C5AD1D-EFED-4262-B5E0-CE7438D0B607}"/>
          </ac:spMkLst>
        </pc:spChg>
      </pc:sldChg>
      <pc:sldChg chg="modSp mod">
        <pc:chgData name="vicky kumawat" userId="e0c9b50a09620995" providerId="LiveId" clId="{F7F0BC09-C2F5-4BDE-B153-573C2D0DB823}" dt="2021-10-23T04:30:40.734" v="463"/>
        <pc:sldMkLst>
          <pc:docMk/>
          <pc:sldMk cId="2349916235" sldId="269"/>
        </pc:sldMkLst>
        <pc:spChg chg="mod">
          <ac:chgData name="vicky kumawat" userId="e0c9b50a09620995" providerId="LiveId" clId="{F7F0BC09-C2F5-4BDE-B153-573C2D0DB823}" dt="2021-10-23T04:30:40.734" v="463"/>
          <ac:spMkLst>
            <pc:docMk/>
            <pc:sldMk cId="2349916235" sldId="269"/>
            <ac:spMk id="2" creationId="{89FFB03F-71D4-446E-A439-0CD68D65763B}"/>
          </ac:spMkLst>
        </pc:spChg>
        <pc:spChg chg="mod">
          <ac:chgData name="vicky kumawat" userId="e0c9b50a09620995" providerId="LiveId" clId="{F7F0BC09-C2F5-4BDE-B153-573C2D0DB823}" dt="2021-10-23T04:30:40.734" v="463"/>
          <ac:spMkLst>
            <pc:docMk/>
            <pc:sldMk cId="2349916235" sldId="269"/>
            <ac:spMk id="3" creationId="{096B7575-3E29-4727-B404-D8CD272A02DD}"/>
          </ac:spMkLst>
        </pc:spChg>
      </pc:sldChg>
      <pc:sldChg chg="modSp mod">
        <pc:chgData name="vicky kumawat" userId="e0c9b50a09620995" providerId="LiveId" clId="{F7F0BC09-C2F5-4BDE-B153-573C2D0DB823}" dt="2021-10-23T04:30:40.734" v="463"/>
        <pc:sldMkLst>
          <pc:docMk/>
          <pc:sldMk cId="3526642453" sldId="270"/>
        </pc:sldMkLst>
        <pc:spChg chg="mod">
          <ac:chgData name="vicky kumawat" userId="e0c9b50a09620995" providerId="LiveId" clId="{F7F0BC09-C2F5-4BDE-B153-573C2D0DB823}" dt="2021-10-23T04:30:40.734" v="463"/>
          <ac:spMkLst>
            <pc:docMk/>
            <pc:sldMk cId="3526642453" sldId="270"/>
            <ac:spMk id="2" creationId="{CBE676B7-8BEB-4AF4-A793-2874BE0AD5D1}"/>
          </ac:spMkLst>
        </pc:spChg>
        <pc:spChg chg="mod">
          <ac:chgData name="vicky kumawat" userId="e0c9b50a09620995" providerId="LiveId" clId="{F7F0BC09-C2F5-4BDE-B153-573C2D0DB823}" dt="2021-10-22T13:49:42.516" v="143" actId="20577"/>
          <ac:spMkLst>
            <pc:docMk/>
            <pc:sldMk cId="3526642453" sldId="270"/>
            <ac:spMk id="3" creationId="{568C67D3-F356-4102-A44F-CD358BD0FD2F}"/>
          </ac:spMkLst>
        </pc:spChg>
      </pc:sldChg>
      <pc:sldChg chg="modSp mod">
        <pc:chgData name="vicky kumawat" userId="e0c9b50a09620995" providerId="LiveId" clId="{F7F0BC09-C2F5-4BDE-B153-573C2D0DB823}" dt="2021-10-23T04:30:40.734" v="463"/>
        <pc:sldMkLst>
          <pc:docMk/>
          <pc:sldMk cId="713091309" sldId="271"/>
        </pc:sldMkLst>
        <pc:spChg chg="mod">
          <ac:chgData name="vicky kumawat" userId="e0c9b50a09620995" providerId="LiveId" clId="{F7F0BC09-C2F5-4BDE-B153-573C2D0DB823}" dt="2021-10-23T04:30:40.734" v="463"/>
          <ac:spMkLst>
            <pc:docMk/>
            <pc:sldMk cId="713091309" sldId="271"/>
            <ac:spMk id="2" creationId="{E10546D9-19A2-46FB-8952-FE8C2D5300B1}"/>
          </ac:spMkLst>
        </pc:spChg>
        <pc:spChg chg="mod">
          <ac:chgData name="vicky kumawat" userId="e0c9b50a09620995" providerId="LiveId" clId="{F7F0BC09-C2F5-4BDE-B153-573C2D0DB823}" dt="2021-10-23T04:30:40.734" v="463"/>
          <ac:spMkLst>
            <pc:docMk/>
            <pc:sldMk cId="713091309" sldId="271"/>
            <ac:spMk id="3" creationId="{93ED49B5-E415-4AB5-9992-A50ADCCB25FC}"/>
          </ac:spMkLst>
        </pc:spChg>
      </pc:sldChg>
      <pc:sldChg chg="modSp mod">
        <pc:chgData name="vicky kumawat" userId="e0c9b50a09620995" providerId="LiveId" clId="{F7F0BC09-C2F5-4BDE-B153-573C2D0DB823}" dt="2021-10-23T04:30:40.734" v="463"/>
        <pc:sldMkLst>
          <pc:docMk/>
          <pc:sldMk cId="2902495366" sldId="272"/>
        </pc:sldMkLst>
        <pc:spChg chg="mod">
          <ac:chgData name="vicky kumawat" userId="e0c9b50a09620995" providerId="LiveId" clId="{F7F0BC09-C2F5-4BDE-B153-573C2D0DB823}" dt="2021-10-23T04:30:40.734" v="463"/>
          <ac:spMkLst>
            <pc:docMk/>
            <pc:sldMk cId="2902495366" sldId="272"/>
            <ac:spMk id="2" creationId="{DD123AB9-2D77-4E24-98E1-B299834AD758}"/>
          </ac:spMkLst>
        </pc:spChg>
        <pc:spChg chg="mod">
          <ac:chgData name="vicky kumawat" userId="e0c9b50a09620995" providerId="LiveId" clId="{F7F0BC09-C2F5-4BDE-B153-573C2D0DB823}" dt="2021-10-23T04:30:40.734" v="463"/>
          <ac:spMkLst>
            <pc:docMk/>
            <pc:sldMk cId="2902495366" sldId="272"/>
            <ac:spMk id="3" creationId="{56E9C5A2-FCB7-4100-8B79-4157250762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EB9DD2-512F-4ECC-8043-1E91C8B99281}" type="datetimeFigureOut">
              <a:rPr lang="en-IN" smtClean="0"/>
              <a:t>23-10-21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225070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EB9DD2-512F-4ECC-8043-1E91C8B99281}" type="datetimeFigureOut">
              <a:rPr lang="en-IN" smtClean="0"/>
              <a:t>23-10-21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373488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BEB9DD2-512F-4ECC-8043-1E91C8B99281}" type="datetimeFigureOut">
              <a:rPr lang="en-IN" smtClean="0"/>
              <a:t>23-10-21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119169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BEB9DD2-512F-4ECC-8043-1E91C8B99281}" type="datetimeFigureOut">
              <a:rPr lang="en-IN" smtClean="0"/>
              <a:t>23-10-21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1303395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B9DD2-512F-4ECC-8043-1E91C8B99281}" type="datetimeFigureOut">
              <a:rPr lang="en-IN" smtClean="0"/>
              <a:t>23-10-21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379769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B9DD2-512F-4ECC-8043-1E91C8B99281}" type="datetimeFigureOut">
              <a:rPr lang="en-IN" smtClean="0"/>
              <a:t>23-10-21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273771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B9DD2-512F-4ECC-8043-1E91C8B99281}" type="datetimeFigureOut">
              <a:rPr lang="en-IN" smtClean="0"/>
              <a:t>23-10-21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271345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9DD2-512F-4ECC-8043-1E91C8B99281}" type="datetimeFigureOut">
              <a:rPr lang="en-IN" smtClean="0"/>
              <a:t>23-10-21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134886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EB9DD2-512F-4ECC-8043-1E91C8B99281}" type="datetimeFigureOut">
              <a:rPr lang="en-IN" smtClean="0"/>
              <a:t>23-10-21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260549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EB9DD2-512F-4ECC-8043-1E91C8B99281}" type="datetimeFigureOut">
              <a:rPr lang="en-IN" smtClean="0"/>
              <a:t>23-10-21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69207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EB9DD2-512F-4ECC-8043-1E91C8B99281}" type="datetimeFigureOut">
              <a:rPr lang="en-IN" smtClean="0"/>
              <a:t>23-10-21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401432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B9DD2-512F-4ECC-8043-1E91C8B99281}" type="datetimeFigureOut">
              <a:rPr lang="en-IN" smtClean="0"/>
              <a:t>23-10-21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402485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EB9DD2-512F-4ECC-8043-1E91C8B99281}" type="datetimeFigureOut">
              <a:rPr lang="en-IN" smtClean="0"/>
              <a:t>23-10-21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281926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BEB9DD2-512F-4ECC-8043-1E91C8B99281}" type="datetimeFigureOut">
              <a:rPr lang="en-IN" smtClean="0"/>
              <a:t>23-10-21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FC4F96A3-AA42-468D-B8C8-626F545249BF}" type="slidenum">
              <a:rPr lang="en-IN" smtClean="0"/>
              <a:t>‹#›</a:t>
            </a:fld>
            <a:endParaRPr lang="en-IN"/>
          </a:p>
        </p:txBody>
      </p:sp>
    </p:spTree>
    <p:extLst>
      <p:ext uri="{BB962C8B-B14F-4D97-AF65-F5344CB8AC3E}">
        <p14:creationId xmlns:p14="http://schemas.microsoft.com/office/powerpoint/2010/main" val="259672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BEB9DD2-512F-4ECC-8043-1E91C8B99281}" type="datetimeFigureOut">
              <a:rPr lang="en-IN" smtClean="0"/>
              <a:t>23-10-21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C4F96A3-AA42-468D-B8C8-626F545249BF}" type="slidenum">
              <a:rPr lang="en-IN" smtClean="0"/>
              <a:t>‹#›</a:t>
            </a:fld>
            <a:endParaRPr lang="en-IN"/>
          </a:p>
        </p:txBody>
      </p:sp>
    </p:spTree>
    <p:extLst>
      <p:ext uri="{BB962C8B-B14F-4D97-AF65-F5344CB8AC3E}">
        <p14:creationId xmlns:p14="http://schemas.microsoft.com/office/powerpoint/2010/main" val="1897387813"/>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453DD0-8636-4608-AFF3-3876FC6A12EE}"/>
              </a:ext>
            </a:extLst>
          </p:cNvPr>
          <p:cNvSpPr txBox="1"/>
          <p:nvPr/>
        </p:nvSpPr>
        <p:spPr>
          <a:xfrm>
            <a:off x="419100" y="2230664"/>
            <a:ext cx="11353800" cy="1200329"/>
          </a:xfrm>
          <a:prstGeom prst="rect">
            <a:avLst/>
          </a:prstGeom>
          <a:noFill/>
        </p:spPr>
        <p:txBody>
          <a:bodyPr wrap="square" rtlCol="0">
            <a:spAutoFit/>
          </a:bodyPr>
          <a:lstStyle/>
          <a:p>
            <a:pPr algn="ctr"/>
            <a:r>
              <a:rPr lang="en-US" sz="3600" b="1" dirty="0">
                <a:latin typeface="Times New Roman" panose="02020603050405020304" pitchFamily="18" charset="0"/>
                <a:ea typeface="HGSSoeiKakugothicUB" panose="020B0400000000000000" pitchFamily="34" charset="-128"/>
                <a:cs typeface="Times New Roman" panose="02020603050405020304" pitchFamily="18" charset="0"/>
              </a:rPr>
              <a:t>VISUALIZING AND PREDICTION OF STOCKS USING MACHINE LEARNING</a:t>
            </a:r>
            <a:endParaRPr lang="en-IN" sz="3600" b="1" dirty="0">
              <a:latin typeface="Times New Roman" panose="02020603050405020304" pitchFamily="18" charset="0"/>
              <a:ea typeface="HGSSoeiKakugothicUB" panose="020B0400000000000000" pitchFamily="34" charset="-128"/>
              <a:cs typeface="Times New Roman" panose="02020603050405020304" pitchFamily="18" charset="0"/>
            </a:endParaRPr>
          </a:p>
        </p:txBody>
      </p:sp>
      <p:sp>
        <p:nvSpPr>
          <p:cNvPr id="7" name="TextBox 6">
            <a:extLst>
              <a:ext uri="{FF2B5EF4-FFF2-40B4-BE49-F238E27FC236}">
                <a16:creationId xmlns:a16="http://schemas.microsoft.com/office/drawing/2014/main" id="{C0A46E02-999F-4366-8B29-CB91864E825B}"/>
              </a:ext>
            </a:extLst>
          </p:cNvPr>
          <p:cNvSpPr txBox="1"/>
          <p:nvPr/>
        </p:nvSpPr>
        <p:spPr>
          <a:xfrm>
            <a:off x="419100" y="4165563"/>
            <a:ext cx="4756962" cy="1938992"/>
          </a:xfrm>
          <a:prstGeom prst="rect">
            <a:avLst/>
          </a:prstGeom>
          <a:noFill/>
        </p:spPr>
        <p:txBody>
          <a:bodyPr wrap="square" rtlCol="0">
            <a:spAutoFit/>
          </a:bodyPr>
          <a:lstStyle/>
          <a:p>
            <a:r>
              <a:rPr lang="en-US" sz="2400" dirty="0">
                <a:latin typeface="Times New Roman" panose="02020603050405020304" pitchFamily="18" charset="0"/>
                <a:ea typeface="HGSoeiKakugothicUB" panose="020B0400000000000000" pitchFamily="49" charset="-128"/>
                <a:cs typeface="Times New Roman" panose="02020603050405020304" pitchFamily="18" charset="0"/>
              </a:rPr>
              <a:t>Name: Vicky Kumawat</a:t>
            </a:r>
          </a:p>
          <a:p>
            <a:r>
              <a:rPr lang="en-US" sz="2400" dirty="0">
                <a:latin typeface="Times New Roman" panose="02020603050405020304" pitchFamily="18" charset="0"/>
                <a:ea typeface="HGSoeiKakugothicUB" panose="020B0400000000000000" pitchFamily="49" charset="-128"/>
                <a:cs typeface="Times New Roman" panose="02020603050405020304" pitchFamily="18" charset="0"/>
              </a:rPr>
              <a:t>Enrollment No.: 19LRTDC0426</a:t>
            </a:r>
          </a:p>
          <a:p>
            <a:r>
              <a:rPr lang="en-US" sz="2400" dirty="0">
                <a:latin typeface="Times New Roman" panose="02020603050405020304" pitchFamily="18" charset="0"/>
                <a:ea typeface="HGSoeiKakugothicUB" panose="020B0400000000000000" pitchFamily="49" charset="-128"/>
                <a:cs typeface="Times New Roman" panose="02020603050405020304" pitchFamily="18" charset="0"/>
              </a:rPr>
              <a:t>Roll No: 07</a:t>
            </a:r>
          </a:p>
          <a:p>
            <a:r>
              <a:rPr lang="en-US" sz="2400" dirty="0">
                <a:latin typeface="Times New Roman" panose="02020603050405020304" pitchFamily="18" charset="0"/>
                <a:ea typeface="HGSoeiKakugothicUB" panose="020B0400000000000000" pitchFamily="49" charset="-128"/>
                <a:cs typeface="Times New Roman" panose="02020603050405020304" pitchFamily="18" charset="0"/>
              </a:rPr>
              <a:t>Class: T.Y.B.Sc Computer Science</a:t>
            </a:r>
          </a:p>
          <a:p>
            <a:r>
              <a:rPr lang="en-IN" sz="2400" dirty="0">
                <a:latin typeface="Times New Roman" panose="02020603050405020304" pitchFamily="18" charset="0"/>
                <a:ea typeface="HGSoeiKakugothicUB" panose="020B0400000000000000" pitchFamily="49" charset="-128"/>
                <a:cs typeface="Times New Roman" panose="02020603050405020304" pitchFamily="18" charset="0"/>
              </a:rPr>
              <a:t>Semester: 5th </a:t>
            </a:r>
          </a:p>
        </p:txBody>
      </p:sp>
      <p:sp>
        <p:nvSpPr>
          <p:cNvPr id="8" name="TextBox 7">
            <a:extLst>
              <a:ext uri="{FF2B5EF4-FFF2-40B4-BE49-F238E27FC236}">
                <a16:creationId xmlns:a16="http://schemas.microsoft.com/office/drawing/2014/main" id="{0A271A95-E1AE-4A27-A60C-64F71D9B865F}"/>
              </a:ext>
            </a:extLst>
          </p:cNvPr>
          <p:cNvSpPr txBox="1"/>
          <p:nvPr/>
        </p:nvSpPr>
        <p:spPr>
          <a:xfrm>
            <a:off x="6095999" y="5735223"/>
            <a:ext cx="36327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Prof-in Professor: Rashid Mehmood</a:t>
            </a:r>
            <a:endParaRPr lang="en-IN" dirty="0">
              <a:latin typeface="Times New Roman" panose="02020603050405020304" pitchFamily="18"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75CF93BE-97A9-4D3D-9D9D-8A984E85E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11616"/>
            <a:ext cx="12190476" cy="2219048"/>
          </a:xfrm>
          <a:prstGeom prst="rect">
            <a:avLst/>
          </a:prstGeom>
        </p:spPr>
      </p:pic>
    </p:spTree>
    <p:extLst>
      <p:ext uri="{BB962C8B-B14F-4D97-AF65-F5344CB8AC3E}">
        <p14:creationId xmlns:p14="http://schemas.microsoft.com/office/powerpoint/2010/main" val="69919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8A79-2C44-4D6E-B4B3-DC0EB13CF125}"/>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23E9E-C27E-4592-B2A7-EFC9977B0FF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stock market is highly volatile and complex in nature. Technical analysts often apply Technical Analysis (TA) on historical price data, which is an exhaustive task and might produce incorrect predictions. Machine learning coupled with fundamental and Technical Analysis also yields satisfactory results for stock market prediction. In this work, I have tried to predict the price trend of stocks by applying Machine Learning techniques and adaptive Stock Technical Indicators (STIs)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89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D88E-A2E4-4532-AD05-F361E8C18AC9}"/>
              </a:ext>
            </a:extLst>
          </p:cNvPr>
          <p:cNvSpPr>
            <a:spLocks noGrp="1"/>
          </p:cNvSpPr>
          <p:nvPr>
            <p:ph type="title"/>
          </p:nvPr>
        </p:nvSpPr>
        <p:spPr/>
        <p:txBody>
          <a:bodyPr>
            <a:noAutofit/>
          </a:bodyPr>
          <a:lstStyle/>
          <a:p>
            <a:pPr algn="ctr"/>
            <a:r>
              <a:rPr lang="en-US" sz="4400" dirty="0">
                <a:latin typeface="Times New Roman" panose="02020603050405020304" pitchFamily="18" charset="0"/>
                <a:cs typeface="Times New Roman" panose="02020603050405020304" pitchFamily="18" charset="0"/>
              </a:rPr>
              <a:t>Objective</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D0743A-1F52-4AD9-B941-D29835D8CCF5}"/>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My goal is to make a Machine Learning model that will predict the price and price trend of stocks by applying Long Short-Term Memory (LSTM) deep learning and Stock Technical Indicators (STIs).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16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FFCA-B26D-4013-95B4-EAD564C05060}"/>
              </a:ext>
            </a:extLst>
          </p:cNvPr>
          <p:cNvSpPr>
            <a:spLocks noGrp="1"/>
          </p:cNvSpPr>
          <p:nvPr>
            <p:ph type="title"/>
          </p:nvPr>
        </p:nvSpPr>
        <p:spPr/>
        <p:txBody>
          <a:bodyPr>
            <a:noAutofit/>
          </a:bodyPr>
          <a:lstStyle/>
          <a:p>
            <a:pPr algn="ctr"/>
            <a:br>
              <a:rPr lang="en-IN" sz="4400"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Proposed Method</a:t>
            </a:r>
            <a:endParaRPr lang="en-IN"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AAAE64-C94C-4E5D-BDE6-806ED4FB24A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predict stock market trends and future stock prices, market researchers, investors, and scholars regularly propose a range of models. These models are based on various methods including the following. </a:t>
            </a:r>
          </a:p>
          <a:p>
            <a:r>
              <a:rPr lang="en-US" dirty="0">
                <a:latin typeface="Times New Roman" panose="02020603050405020304" pitchFamily="18" charset="0"/>
                <a:cs typeface="Times New Roman" panose="02020603050405020304" pitchFamily="18" charset="0"/>
              </a:rPr>
              <a:t>Single and dual sources of information. Single information source methods either utilize numerical or semantic information extracted from news and reviews while dual-source methods utilize historical price and volume data as well.</a:t>
            </a:r>
          </a:p>
          <a:p>
            <a:r>
              <a:rPr lang="en-US" dirty="0">
                <a:latin typeface="Times New Roman" panose="02020603050405020304" pitchFamily="18" charset="0"/>
                <a:cs typeface="Times New Roman" panose="02020603050405020304" pitchFamily="18" charset="0"/>
              </a:rPr>
              <a:t>I am performing the dual-source of an information model for my topic which predicts the outcome based on historical price and volume data and is using machine learning algorithms.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54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AF6-FF28-4D99-8B2C-47B7E11F6AE5}"/>
              </a:ext>
            </a:extLst>
          </p:cNvPr>
          <p:cNvSpPr>
            <a:spLocks noGrp="1"/>
          </p:cNvSpPr>
          <p:nvPr>
            <p:ph type="title"/>
          </p:nvPr>
        </p:nvSpPr>
        <p:spPr/>
        <p:txBody>
          <a:bodyPr>
            <a:normAutofit fontScale="90000"/>
          </a:bodyPr>
          <a:lstStyle/>
          <a:p>
            <a:pPr algn="ctr"/>
            <a:br>
              <a:rPr lang="en-US" sz="32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4900" dirty="0">
                <a:latin typeface="Times New Roman" panose="02020603050405020304" pitchFamily="18" charset="0"/>
                <a:cs typeface="Times New Roman" panose="02020603050405020304" pitchFamily="18" charset="0"/>
              </a:rPr>
              <a:t>Software Requirement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C5AD1D-EFED-4262-B5E0-CE7438D0B607}"/>
              </a:ext>
            </a:extLst>
          </p:cNvPr>
          <p:cNvSpPr>
            <a:spLocks noGrp="1"/>
          </p:cNvSpPr>
          <p:nvPr>
            <p:ph idx="1"/>
          </p:nvPr>
        </p:nvSpPr>
        <p:spPr>
          <a:xfrm>
            <a:off x="818712" y="2349878"/>
            <a:ext cx="10554574" cy="3636511"/>
          </a:xfrm>
        </p:spPr>
        <p:txBody>
          <a:bodyPr>
            <a:normAutofit fontScale="62500" lnSpcReduction="20000"/>
          </a:bodyPr>
          <a:lstStyle/>
          <a:p>
            <a:r>
              <a:rPr lang="en-US" sz="2800" dirty="0">
                <a:latin typeface="Times New Roman" panose="02020603050405020304" pitchFamily="18" charset="0"/>
                <a:cs typeface="Times New Roman" panose="02020603050405020304" pitchFamily="18" charset="0"/>
              </a:rPr>
              <a:t>Python 3.6.x</a:t>
            </a:r>
          </a:p>
          <a:p>
            <a:r>
              <a:rPr lang="en-US" sz="2800" dirty="0">
                <a:latin typeface="Times New Roman" panose="02020603050405020304" pitchFamily="18" charset="0"/>
                <a:cs typeface="Times New Roman" panose="02020603050405020304" pitchFamily="18" charset="0"/>
              </a:rPr>
              <a:t>Library:</a:t>
            </a:r>
          </a:p>
          <a:p>
            <a:pPr lvl="1"/>
            <a:r>
              <a:rPr lang="en-US" sz="2600" dirty="0">
                <a:latin typeface="Times New Roman" panose="02020603050405020304" pitchFamily="18" charset="0"/>
                <a:cs typeface="Times New Roman" panose="02020603050405020304" pitchFamily="18" charset="0"/>
              </a:rPr>
              <a:t>Matplotlib</a:t>
            </a:r>
          </a:p>
          <a:p>
            <a:pPr lvl="1"/>
            <a:r>
              <a:rPr lang="en-US" sz="2600" dirty="0">
                <a:latin typeface="Times New Roman" panose="02020603050405020304" pitchFamily="18" charset="0"/>
                <a:cs typeface="Times New Roman" panose="02020603050405020304" pitchFamily="18" charset="0"/>
              </a:rPr>
              <a:t>Pandas</a:t>
            </a:r>
          </a:p>
          <a:p>
            <a:pPr lvl="1"/>
            <a:r>
              <a:rPr lang="en-US" sz="2600" dirty="0">
                <a:latin typeface="Times New Roman" panose="02020603050405020304" pitchFamily="18" charset="0"/>
                <a:cs typeface="Times New Roman" panose="02020603050405020304" pitchFamily="18" charset="0"/>
              </a:rPr>
              <a:t>datetime</a:t>
            </a:r>
          </a:p>
          <a:p>
            <a:r>
              <a:rPr lang="en-US" sz="2800" dirty="0">
                <a:latin typeface="Times New Roman" panose="02020603050405020304" pitchFamily="18" charset="0"/>
                <a:cs typeface="Times New Roman" panose="02020603050405020304" pitchFamily="18" charset="0"/>
              </a:rPr>
              <a:t>Environment:</a:t>
            </a:r>
          </a:p>
          <a:p>
            <a:pPr lvl="1"/>
            <a:r>
              <a:rPr lang="en-US" sz="2400" dirty="0">
                <a:latin typeface="Times New Roman" panose="02020603050405020304" pitchFamily="18" charset="0"/>
                <a:cs typeface="Times New Roman" panose="02020603050405020304" pitchFamily="18" charset="0"/>
              </a:rPr>
              <a:t>Visual Studio Code </a:t>
            </a:r>
          </a:p>
          <a:p>
            <a:pPr lvl="1"/>
            <a:r>
              <a:rPr lang="en-US" sz="2400" dirty="0">
                <a:latin typeface="Times New Roman" panose="02020603050405020304" pitchFamily="18" charset="0"/>
                <a:cs typeface="Times New Roman" panose="02020603050405020304" pitchFamily="18" charset="0"/>
              </a:rPr>
              <a:t>Jupyter Notebook</a:t>
            </a:r>
          </a:p>
          <a:p>
            <a:r>
              <a:rPr lang="en-US" sz="2800" dirty="0">
                <a:latin typeface="Times New Roman" panose="02020603050405020304" pitchFamily="18" charset="0"/>
                <a:cs typeface="Times New Roman" panose="02020603050405020304" pitchFamily="18" charset="0"/>
              </a:rPr>
              <a:t>Framework:</a:t>
            </a:r>
          </a:p>
          <a:p>
            <a:pPr lvl="1"/>
            <a:r>
              <a:rPr lang="en-US" sz="2400" dirty="0">
                <a:latin typeface="Times New Roman" panose="02020603050405020304" pitchFamily="18" charset="0"/>
                <a:cs typeface="Times New Roman" panose="02020603050405020304" pitchFamily="18" charset="0"/>
              </a:rPr>
              <a:t>TensorFlow</a:t>
            </a:r>
          </a:p>
          <a:p>
            <a:pPr lvl="1"/>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(scikit-learn)</a:t>
            </a:r>
          </a:p>
          <a:p>
            <a:pPr lvl="1"/>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38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B03F-71D4-446E-A439-0CD68D65763B}"/>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Hardware Requirement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6B7575-3E29-4727-B404-D8CD272A02D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Modern Operating System:</a:t>
            </a:r>
          </a:p>
          <a:p>
            <a:pPr lvl="1"/>
            <a:r>
              <a:rPr lang="en-US" sz="2000" dirty="0">
                <a:latin typeface="Times New Roman" panose="02020603050405020304" pitchFamily="18" charset="0"/>
                <a:cs typeface="Times New Roman" panose="02020603050405020304" pitchFamily="18" charset="0"/>
              </a:rPr>
              <a:t>Windows 7 or 10</a:t>
            </a:r>
          </a:p>
          <a:p>
            <a:pPr lvl="1"/>
            <a:r>
              <a:rPr lang="en-US" sz="2000" dirty="0">
                <a:latin typeface="Times New Roman" panose="02020603050405020304" pitchFamily="18" charset="0"/>
                <a:cs typeface="Times New Roman" panose="02020603050405020304" pitchFamily="18" charset="0"/>
              </a:rPr>
              <a:t>Mac OS X 10.11 or higher, 64-bit</a:t>
            </a:r>
          </a:p>
          <a:p>
            <a:pPr lvl="1"/>
            <a:r>
              <a:rPr lang="en-US" sz="2000" dirty="0">
                <a:latin typeface="Times New Roman" panose="02020603050405020304" pitchFamily="18" charset="0"/>
                <a:cs typeface="Times New Roman" panose="02020603050405020304" pitchFamily="18" charset="0"/>
              </a:rPr>
              <a:t>Linux: RHEL 6/7, 64-bit (almost all libraries also work in Ubuntu)</a:t>
            </a:r>
          </a:p>
          <a:p>
            <a:r>
              <a:rPr lang="en-US" sz="2400" dirty="0">
                <a:latin typeface="Times New Roman" panose="02020603050405020304" pitchFamily="18" charset="0"/>
                <a:cs typeface="Times New Roman" panose="02020603050405020304" pitchFamily="18" charset="0"/>
              </a:rPr>
              <a:t>x86 64-bit CPU (Intel / AMD architecture)</a:t>
            </a:r>
          </a:p>
          <a:p>
            <a:r>
              <a:rPr lang="en-US" sz="2400" dirty="0">
                <a:latin typeface="Times New Roman" panose="02020603050405020304" pitchFamily="18" charset="0"/>
                <a:cs typeface="Times New Roman" panose="02020603050405020304" pitchFamily="18" charset="0"/>
              </a:rPr>
              <a:t>8 GB RAM</a:t>
            </a:r>
          </a:p>
          <a:p>
            <a:r>
              <a:rPr lang="en-US" sz="2400" dirty="0">
                <a:latin typeface="Times New Roman" panose="02020603050405020304" pitchFamily="18" charset="0"/>
                <a:cs typeface="Times New Roman" panose="02020603050405020304" pitchFamily="18" charset="0"/>
              </a:rPr>
              <a:t>5 GB free disk space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91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76B7-8BEB-4AF4-A793-2874BE0AD5D1}"/>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RESULT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8C67D3-F356-4102-A44F-CD358BD0FD2F}"/>
              </a:ext>
            </a:extLst>
          </p:cNvPr>
          <p:cNvSpPr>
            <a:spLocks noGrp="1"/>
          </p:cNvSpPr>
          <p:nvPr>
            <p:ph idx="1"/>
          </p:nvPr>
        </p:nvSpPr>
        <p:spPr>
          <a:xfrm>
            <a:off x="1451579" y="2834439"/>
            <a:ext cx="9603275" cy="2269189"/>
          </a:xfrm>
        </p:spPr>
        <p:txBody>
          <a:bodyPr>
            <a:normAutofit/>
          </a:bodyPr>
          <a:lstStyle/>
          <a:p>
            <a:pPr algn="just"/>
            <a:r>
              <a:rPr lang="en-US" sz="2800" dirty="0">
                <a:latin typeface="Times New Roman" panose="02020603050405020304" pitchFamily="18" charset="0"/>
                <a:cs typeface="Times New Roman" panose="02020603050405020304" pitchFamily="18" charset="0"/>
              </a:rPr>
              <a:t>A Machine Learning model is created that receives and analyzes input data to predict output values based on historical data.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64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46D9-19A2-46FB-8952-FE8C2D5300B1}"/>
              </a:ext>
            </a:extLst>
          </p:cNvPr>
          <p:cNvSpPr>
            <a:spLocks noGrp="1"/>
          </p:cNvSpPr>
          <p:nvPr>
            <p:ph type="title"/>
          </p:nvPr>
        </p:nvSpPr>
        <p:spPr/>
        <p:txBody>
          <a:bodyPr/>
          <a:lstStyle/>
          <a:p>
            <a:pPr algn="ctr"/>
            <a:r>
              <a:rPr lang="en-US" sz="48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ED49B5-E415-4AB5-9992-A50ADCCB25FC}"/>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stock market is highly volatile and complex in nature. A Machine Learning model is created that receives and analyzes input data to predict output values based on historical data.</a:t>
            </a:r>
            <a:endParaRPr lang="en-IN"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09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3AB9-2D77-4E24-98E1-B299834AD758}"/>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Future Scope</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E9C5A2-FCB7-4100-8B79-41572507626F}"/>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The prediction accuracy can be increased by taking the model more and feeding more data to the machine learning model. </a:t>
            </a:r>
          </a:p>
          <a:p>
            <a:pPr algn="just"/>
            <a:r>
              <a:rPr lang="en-US" sz="2800" dirty="0">
                <a:latin typeface="Times New Roman" panose="02020603050405020304" pitchFamily="18" charset="0"/>
                <a:cs typeface="Times New Roman" panose="02020603050405020304" pitchFamily="18" charset="0"/>
              </a:rPr>
              <a:t>Creating a new optimization algorithm to optimize and increase the accuracy of the model.</a:t>
            </a:r>
          </a:p>
        </p:txBody>
      </p:sp>
    </p:spTree>
    <p:extLst>
      <p:ext uri="{BB962C8B-B14F-4D97-AF65-F5344CB8AC3E}">
        <p14:creationId xmlns:p14="http://schemas.microsoft.com/office/powerpoint/2010/main" val="2902495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239</TotalTime>
  <Words>430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Times New Roman</vt:lpstr>
      <vt:lpstr>Wingdings 2</vt:lpstr>
      <vt:lpstr>Quotable</vt:lpstr>
      <vt:lpstr>PowerPoint Presentation</vt:lpstr>
      <vt:lpstr>Introduction</vt:lpstr>
      <vt:lpstr>Objective</vt:lpstr>
      <vt:lpstr> Proposed Method</vt:lpstr>
      <vt:lpstr>  Software Requirement</vt:lpstr>
      <vt:lpstr>Hardware Requirement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Ekta Pandey</dc:creator>
  <cp:lastModifiedBy>vicky kumawat</cp:lastModifiedBy>
  <cp:revision>5</cp:revision>
  <dcterms:created xsi:type="dcterms:W3CDTF">2021-10-22T05:41:51Z</dcterms:created>
  <dcterms:modified xsi:type="dcterms:W3CDTF">2021-10-23T04:50:59Z</dcterms:modified>
</cp:coreProperties>
</file>