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2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3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5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0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3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C37ED-981D-414D-B67C-A678FE48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8FB83-2BBE-F748-88DF-C1611A3C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sz="5400" dirty="0"/>
              <a:t>GROUPCATCH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7457-AF0A-944F-BC03-7F6B5E146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LAUNCHPAD WEBDEV PROJECT</a:t>
            </a:r>
          </a:p>
          <a:p>
            <a:r>
              <a:rPr lang="en-US" sz="1200" dirty="0"/>
              <a:t>APPLICATION TO HELP STUDENTS PARTICIPATE IN STUDY GROUPS FOR CLASSES</a:t>
            </a:r>
          </a:p>
          <a:p>
            <a:r>
              <a:rPr lang="en-US" sz="1200" dirty="0"/>
              <a:t>MENTOR: SHOTOBITA</a:t>
            </a:r>
          </a:p>
          <a:p>
            <a:r>
              <a:rPr lang="en-US" sz="1200" dirty="0"/>
              <a:t>MENTEE: VILINA</a:t>
            </a:r>
          </a:p>
        </p:txBody>
      </p:sp>
    </p:spTree>
    <p:extLst>
      <p:ext uri="{BB962C8B-B14F-4D97-AF65-F5344CB8AC3E}">
        <p14:creationId xmlns:p14="http://schemas.microsoft.com/office/powerpoint/2010/main" val="5991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8159-1664-964E-8652-75DDEC3D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51BE-28B5-4C4C-A7C9-8782801A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HAVE A HARD TIME FINDING AND MAKING STUDY GROUPS FOR CLASSES.</a:t>
            </a:r>
          </a:p>
          <a:p>
            <a:r>
              <a:rPr lang="en-US" dirty="0"/>
              <a:t>THROUGH GROUPCATCH STUDENTS CAN LOOK UP EXISTING STUDY GROUPS FOR A PARTICULAR CLASS AND VIEW THE TIME AND PLACE THE GROUPS MEETS.</a:t>
            </a:r>
          </a:p>
          <a:p>
            <a:r>
              <a:rPr lang="en-US" dirty="0"/>
              <a:t>THE STUDENT CAN SELECT THE MOST CONVENIENT GROUP AND SEND A REQUEST TO THE GROUP COORDINATOR.</a:t>
            </a:r>
          </a:p>
          <a:p>
            <a:r>
              <a:rPr lang="en-US" dirty="0"/>
              <a:t>IF THE STUDENT DOESN’T SEE A SUITABLE GROUP, THE STUDENT CAN MAKE ONE. </a:t>
            </a:r>
          </a:p>
          <a:p>
            <a:r>
              <a:rPr lang="en-US" dirty="0"/>
              <a:t>BONUS: THIS IS A GREAT WAY FOR STUDENTS TO MEET NEW PEOPLE</a:t>
            </a:r>
          </a:p>
        </p:txBody>
      </p:sp>
    </p:spTree>
    <p:extLst>
      <p:ext uri="{BB962C8B-B14F-4D97-AF65-F5344CB8AC3E}">
        <p14:creationId xmlns:p14="http://schemas.microsoft.com/office/powerpoint/2010/main" val="58123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3806-A0B4-B742-9E1F-5C9F5C75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2DAA-285B-CA4D-9923-9F5385D3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HTML AND CSS FOR FRONT END</a:t>
            </a:r>
          </a:p>
          <a:p>
            <a:r>
              <a:rPr lang="en-US" dirty="0"/>
              <a:t>JAVASCRIPT FOR BACKEND</a:t>
            </a:r>
          </a:p>
          <a:p>
            <a:r>
              <a:rPr lang="en-US" dirty="0"/>
              <a:t>FIREBASE FOR DATABASE</a:t>
            </a:r>
          </a:p>
        </p:txBody>
      </p:sp>
    </p:spTree>
    <p:extLst>
      <p:ext uri="{BB962C8B-B14F-4D97-AF65-F5344CB8AC3E}">
        <p14:creationId xmlns:p14="http://schemas.microsoft.com/office/powerpoint/2010/main" val="177805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2E8E5"/>
      </a:lt2>
      <a:accent1>
        <a:srgbClr val="E72985"/>
      </a:accent1>
      <a:accent2>
        <a:srgbClr val="D51724"/>
      </a:accent2>
      <a:accent3>
        <a:srgbClr val="E76C29"/>
      </a:accent3>
      <a:accent4>
        <a:srgbClr val="C89F16"/>
      </a:accent4>
      <a:accent5>
        <a:srgbClr val="93AD1F"/>
      </a:accent5>
      <a:accent6>
        <a:srgbClr val="56BA14"/>
      </a:accent6>
      <a:hlink>
        <a:srgbClr val="30926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SlateVTI</vt:lpstr>
      <vt:lpstr>GROUPCATCH</vt:lpstr>
      <vt:lpstr>IDEA</vt:lpstr>
      <vt:lpstr>WHAT I’VE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GROUPCATCH</dc:title>
  <dc:creator>Gupta, Vilina</dc:creator>
  <cp:lastModifiedBy>Gupta, Vilina</cp:lastModifiedBy>
  <cp:revision>2</cp:revision>
  <dcterms:created xsi:type="dcterms:W3CDTF">2019-10-30T21:09:48Z</dcterms:created>
  <dcterms:modified xsi:type="dcterms:W3CDTF">2019-10-30T21:19:23Z</dcterms:modified>
</cp:coreProperties>
</file>