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168128"/>
            <a:ext cx="7477601"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Sentiment Analaysis For Marketing</a:t>
            </a:r>
            <a:endParaRPr lang="en-US" sz="4375" dirty="0"/>
          </a:p>
        </p:txBody>
      </p:sp>
      <p:sp>
        <p:nvSpPr>
          <p:cNvPr id="6" name="Text 3"/>
          <p:cNvSpPr/>
          <p:nvPr/>
        </p:nvSpPr>
        <p:spPr>
          <a:xfrm>
            <a:off x="833199" y="3890129"/>
            <a:ext cx="7477601" cy="355402"/>
          </a:xfrm>
          <a:prstGeom prst="rect">
            <a:avLst/>
          </a:prstGeom>
          <a:noFill/>
        </p:spPr>
        <p:txBody>
          <a:bodyPr wrap="none" rtlCol="0" anchor="t"/>
          <a:lstStyle/>
          <a:p>
            <a:pPr marL="0" indent="0">
              <a:lnSpc>
                <a:spcPts val="2800"/>
              </a:lnSpc>
              <a:buNone/>
            </a:pPr>
            <a:r>
              <a:rPr lang="en-US" sz="1750" i="1" dirty="0">
                <a:solidFill>
                  <a:schemeClr val="bg2">
                    <a:lumMod val="90000"/>
                  </a:schemeClr>
                </a:solidFill>
              </a:rPr>
              <a:t>VIMAL RAJ M</a:t>
            </a:r>
            <a:endParaRPr lang="en-US" sz="1750" i="1" dirty="0">
              <a:solidFill>
                <a:schemeClr val="bg2">
                  <a:lumMod val="90000"/>
                </a:schemeClr>
              </a:solidFill>
            </a:endParaRPr>
          </a:p>
        </p:txBody>
      </p:sp>
      <p:sp>
        <p:nvSpPr>
          <p:cNvPr id="7" name="Text 4"/>
          <p:cNvSpPr/>
          <p:nvPr/>
        </p:nvSpPr>
        <p:spPr>
          <a:xfrm>
            <a:off x="833199" y="4495443"/>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422221104047</a:t>
            </a:r>
            <a:endParaRPr lang="en-US" sz="1750" dirty="0"/>
          </a:p>
        </p:txBody>
      </p:sp>
      <p:sp>
        <p:nvSpPr>
          <p:cNvPr id="8" name="Text 5"/>
          <p:cNvSpPr/>
          <p:nvPr/>
        </p:nvSpPr>
        <p:spPr>
          <a:xfrm>
            <a:off x="833199" y="5100757"/>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eBPL-Artificial Intelligence</a:t>
            </a:r>
            <a:endParaRPr lang="en-US" sz="1750" dirty="0"/>
          </a:p>
        </p:txBody>
      </p:sp>
      <p:sp>
        <p:nvSpPr>
          <p:cNvPr id="9" name="Text 6"/>
          <p:cNvSpPr/>
          <p:nvPr/>
        </p:nvSpPr>
        <p:spPr>
          <a:xfrm>
            <a:off x="833199" y="5706070"/>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Team-05</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834640"/>
            <a:ext cx="4443889"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Conclusion</a:t>
            </a:r>
            <a:endParaRPr lang="en-US" sz="4375" dirty="0"/>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is a powerful tool for understanding customer sentiment and driving growth in businesses. Python offers a range of libraries and data visualization tools that make it easy to analyze text data and present your findings in novel ways. By implementing sentiment analysis in your marketing strategy, you can stay ahead of the competition and ensure that your brand resonates with your audience.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000000"/>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p:spPr>
      </p:sp>
      <p:sp>
        <p:nvSpPr>
          <p:cNvPr id="6" name="Text 3"/>
          <p:cNvSpPr/>
          <p:nvPr/>
        </p:nvSpPr>
        <p:spPr>
          <a:xfrm>
            <a:off x="2037993" y="2581870"/>
            <a:ext cx="10554414" cy="1666399"/>
          </a:xfrm>
          <a:prstGeom prst="rect">
            <a:avLst/>
          </a:prstGeom>
          <a:noFill/>
        </p:spPr>
        <p:txBody>
          <a:bodyPr wrap="square" rtlCol="0" anchor="t"/>
          <a:lstStyle/>
          <a:p>
            <a:pPr marL="0" indent="0">
              <a:lnSpc>
                <a:spcPts val="6560"/>
              </a:lnSpc>
              <a:buNone/>
            </a:pPr>
            <a:r>
              <a:rPr lang="en-US" sz="5250" dirty="0">
                <a:solidFill>
                  <a:srgbClr val="EBCCBB"/>
                </a:solidFill>
                <a:latin typeface="Gelasio" pitchFamily="34" charset="0"/>
                <a:ea typeface="Gelasio" pitchFamily="34" charset="-122"/>
                <a:cs typeface="Gelasio" pitchFamily="34" charset="-120"/>
              </a:rPr>
              <a:t>Sentiment Analysis for Marketing Using Python</a:t>
            </a:r>
            <a:endParaRPr lang="en-US" sz="5250" dirty="0"/>
          </a:p>
        </p:txBody>
      </p:sp>
      <p:sp>
        <p:nvSpPr>
          <p:cNvPr id="7" name="Text 4"/>
          <p:cNvSpPr/>
          <p:nvPr/>
        </p:nvSpPr>
        <p:spPr>
          <a:xfrm>
            <a:off x="2037993" y="4581525"/>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Marketing strategies need to be data-driven, and sentiment analysis can help companies make informed decisions that resonate with their audience. In this guide, we will explore how to use Python to perform sentiment analysis and gain insights that will help you better understand your target market.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282071"/>
            <a:ext cx="701040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What is Sentiment Analysis?</a:t>
            </a:r>
            <a:endParaRPr lang="en-US" sz="4375" dirty="0"/>
          </a:p>
        </p:txBody>
      </p:sp>
      <p:sp>
        <p:nvSpPr>
          <p:cNvPr id="5" name="Text 3"/>
          <p:cNvSpPr/>
          <p:nvPr/>
        </p:nvSpPr>
        <p:spPr>
          <a:xfrm>
            <a:off x="2371249" y="3670697"/>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is the process of evaluating text data and determining the sentiment behind it. It involves using natural language processing techniques to identify and extract subjective information from sources such as social media posts, reviews, and customer feedback.</a:t>
            </a:r>
            <a:endParaRPr lang="en-US" sz="1750" dirty="0"/>
          </a:p>
        </p:txBody>
      </p:sp>
      <p:sp>
        <p:nvSpPr>
          <p:cNvPr id="6" name="Shape 4"/>
          <p:cNvSpPr/>
          <p:nvPr/>
        </p:nvSpPr>
        <p:spPr>
          <a:xfrm>
            <a:off x="2037993" y="3420785"/>
            <a:ext cx="44410" cy="1566029"/>
          </a:xfrm>
          <a:prstGeom prst="rect">
            <a:avLst/>
          </a:prstGeom>
          <a:solidFill>
            <a:srgbClr val="C49F8C"/>
          </a:solidFill>
        </p:spPr>
      </p:sp>
      <p:sp>
        <p:nvSpPr>
          <p:cNvPr id="7" name="Text 5"/>
          <p:cNvSpPr/>
          <p:nvPr/>
        </p:nvSpPr>
        <p:spPr>
          <a:xfrm>
            <a:off x="2037993" y="5236726"/>
            <a:ext cx="10554414"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By analyzing customer sentiment, companies can improve customer satisfaction, refine their marketing message, and develop better products and services tailored to their audience.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738188"/>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The Importance of Sentiment Analysis in Marketing</a:t>
            </a:r>
            <a:endParaRPr lang="en-US" sz="4375" dirty="0"/>
          </a:p>
        </p:txBody>
      </p:sp>
      <p:sp>
        <p:nvSpPr>
          <p:cNvPr id="5" name="Text 3"/>
          <p:cNvSpPr/>
          <p:nvPr/>
        </p:nvSpPr>
        <p:spPr>
          <a:xfrm>
            <a:off x="2037993"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Understand Your Customers</a:t>
            </a:r>
            <a:endParaRPr lang="en-US" sz="2625" dirty="0"/>
          </a:p>
        </p:txBody>
      </p:sp>
      <p:sp>
        <p:nvSpPr>
          <p:cNvPr id="6" name="Text 4"/>
          <p:cNvSpPr/>
          <p:nvPr/>
        </p:nvSpPr>
        <p:spPr>
          <a:xfrm>
            <a:off x="2037993" y="3737491"/>
            <a:ext cx="3156347" cy="3198614"/>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provides insight into how your audience perceives your brand, products, and services. By analyzing feedback and comments, you can identify patterns across different platforms and tailor your marketing messages to specific demographics.</a:t>
            </a:r>
            <a:endParaRPr lang="en-US" sz="1750" dirty="0"/>
          </a:p>
        </p:txBody>
      </p:sp>
      <p:sp>
        <p:nvSpPr>
          <p:cNvPr id="7" name="Text 5"/>
          <p:cNvSpPr/>
          <p:nvPr/>
        </p:nvSpPr>
        <p:spPr>
          <a:xfrm>
            <a:off x="5743932"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Improve Customer Satisfaction</a:t>
            </a:r>
            <a:endParaRPr lang="en-US" sz="2625" dirty="0"/>
          </a:p>
        </p:txBody>
      </p:sp>
      <p:sp>
        <p:nvSpPr>
          <p:cNvPr id="8" name="Text 6"/>
          <p:cNvSpPr/>
          <p:nvPr/>
        </p:nvSpPr>
        <p:spPr>
          <a:xfrm>
            <a:off x="5743932" y="3737491"/>
            <a:ext cx="3156347" cy="3198614"/>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can help companies identify key areas of improvement and address customer complaints before they escalate. By staying proactive in addressing customer concerns, you can improve customer satisfaction and build brand loyalty.</a:t>
            </a:r>
            <a:endParaRPr lang="en-US" sz="1750" dirty="0"/>
          </a:p>
        </p:txBody>
      </p:sp>
      <p:sp>
        <p:nvSpPr>
          <p:cNvPr id="9" name="Text 7"/>
          <p:cNvSpPr/>
          <p:nvPr/>
        </p:nvSpPr>
        <p:spPr>
          <a:xfrm>
            <a:off x="9449872"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Stay Ahead of Competitors</a:t>
            </a:r>
            <a:endParaRPr lang="en-US" sz="2625" dirty="0"/>
          </a:p>
        </p:txBody>
      </p:sp>
      <p:sp>
        <p:nvSpPr>
          <p:cNvPr id="10" name="Text 8"/>
          <p:cNvSpPr/>
          <p:nvPr/>
        </p:nvSpPr>
        <p:spPr>
          <a:xfrm>
            <a:off x="9449872" y="3737491"/>
            <a:ext cx="3156347" cy="3554016"/>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With sentiment analysis, you can monitor your competitor's brand reputation and understand how they're perceived in the marketplace. This knowledge can help you identify gaps in the market, develop new marketing strategies, and gain a competitive edge.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757124"/>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How Sentiment Analysis Works with Python</a:t>
            </a:r>
            <a:endParaRPr lang="en-US" sz="4375" dirty="0"/>
          </a:p>
        </p:txBody>
      </p:sp>
      <p:sp>
        <p:nvSpPr>
          <p:cNvPr id="5" name="Text 3"/>
          <p:cNvSpPr/>
          <p:nvPr/>
        </p:nvSpPr>
        <p:spPr>
          <a:xfrm>
            <a:off x="2371249" y="3840123"/>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There are several libraries in Python that can be used to perform sentiment analysis, including NLTK, TextBlob, and VADER. These libraries use machine learning algorithms and pre-trained models to analyze text and determine sentiment scores.</a:t>
            </a:r>
            <a:endParaRPr lang="en-US" sz="1750" dirty="0"/>
          </a:p>
        </p:txBody>
      </p:sp>
      <p:sp>
        <p:nvSpPr>
          <p:cNvPr id="6" name="Shape 4"/>
          <p:cNvSpPr/>
          <p:nvPr/>
        </p:nvSpPr>
        <p:spPr>
          <a:xfrm>
            <a:off x="2037993" y="3590211"/>
            <a:ext cx="44410" cy="1566029"/>
          </a:xfrm>
          <a:prstGeom prst="rect">
            <a:avLst/>
          </a:prstGeom>
          <a:solidFill>
            <a:srgbClr val="C49F8C"/>
          </a:solidFill>
        </p:spPr>
      </p:sp>
      <p:sp>
        <p:nvSpPr>
          <p:cNvPr id="7" name="Text 5"/>
          <p:cNvSpPr/>
          <p:nvPr/>
        </p:nvSpPr>
        <p:spPr>
          <a:xfrm>
            <a:off x="2037993" y="5406152"/>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With Python, companies can analyze text data from a variety of sources including social media, customer feedback, and reviews. In addition, Python offers a wide range of data visualization tools that can help you present your findings in easy-to-understand formats.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051441"/>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Choosing the Right Sentiment Analysis Library</a:t>
            </a:r>
            <a:endParaRPr lang="en-US" sz="4375" dirty="0"/>
          </a:p>
        </p:txBody>
      </p:sp>
      <p:sp>
        <p:nvSpPr>
          <p:cNvPr id="5" name="Text 3"/>
          <p:cNvSpPr/>
          <p:nvPr/>
        </p:nvSpPr>
        <p:spPr>
          <a:xfrm>
            <a:off x="2037993" y="2884527"/>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Choosing the right sentiment analysis library depends on your specific use case. NLTK is a powerful library that offers granular control over tokenization and feature engineering. TextBlob is known for its simplicity and ease of use. VADER is a lexicon and rule-based library that's ideal for analyzing social media data.</a:t>
            </a:r>
            <a:endParaRPr lang="en-US" sz="1750" dirty="0"/>
          </a:p>
        </p:txBody>
      </p:sp>
      <p:sp>
        <p:nvSpPr>
          <p:cNvPr id="6" name="Shape 4"/>
          <p:cNvSpPr/>
          <p:nvPr/>
        </p:nvSpPr>
        <p:spPr>
          <a:xfrm>
            <a:off x="2037993" y="4200644"/>
            <a:ext cx="10554414" cy="637103"/>
          </a:xfrm>
          <a:prstGeom prst="rect">
            <a:avLst/>
          </a:prstGeom>
          <a:solidFill>
            <a:srgbClr val="393636"/>
          </a:solidFill>
        </p:spPr>
      </p:sp>
      <p:sp>
        <p:nvSpPr>
          <p:cNvPr id="7" name="Text 5"/>
          <p:cNvSpPr/>
          <p:nvPr/>
        </p:nvSpPr>
        <p:spPr>
          <a:xfrm>
            <a:off x="2260402" y="4341495"/>
            <a:ext cx="2190393" cy="355402"/>
          </a:xfrm>
          <a:prstGeom prst="rect">
            <a:avLst/>
          </a:prstGeom>
          <a:noFill/>
        </p:spPr>
        <p:txBody>
          <a:bodyPr wrap="none" rtlCol="0" anchor="t"/>
          <a:lstStyle/>
          <a:p>
            <a:pPr marL="0" indent="0">
              <a:lnSpc>
                <a:spcPts val="2800"/>
              </a:lnSpc>
              <a:buNone/>
            </a:pPr>
            <a:endParaRPr lang="en-US" sz="1750" dirty="0"/>
          </a:p>
        </p:txBody>
      </p:sp>
      <p:sp>
        <p:nvSpPr>
          <p:cNvPr id="8" name="Text 6"/>
          <p:cNvSpPr/>
          <p:nvPr/>
        </p:nvSpPr>
        <p:spPr>
          <a:xfrm>
            <a:off x="4902756" y="4341495"/>
            <a:ext cx="218658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NLTK</a:t>
            </a:r>
            <a:endParaRPr lang="en-US" sz="1750" dirty="0"/>
          </a:p>
        </p:txBody>
      </p:sp>
      <p:sp>
        <p:nvSpPr>
          <p:cNvPr id="9" name="Text 7"/>
          <p:cNvSpPr/>
          <p:nvPr/>
        </p:nvSpPr>
        <p:spPr>
          <a:xfrm>
            <a:off x="7541300" y="4341495"/>
            <a:ext cx="218658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TextBlob</a:t>
            </a:r>
            <a:endParaRPr lang="en-US" sz="1750" dirty="0"/>
          </a:p>
        </p:txBody>
      </p:sp>
      <p:sp>
        <p:nvSpPr>
          <p:cNvPr id="10" name="Text 8"/>
          <p:cNvSpPr/>
          <p:nvPr/>
        </p:nvSpPr>
        <p:spPr>
          <a:xfrm>
            <a:off x="10179844" y="4341495"/>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VADER</a:t>
            </a:r>
            <a:endParaRPr lang="en-US" sz="1750" dirty="0"/>
          </a:p>
        </p:txBody>
      </p:sp>
      <p:sp>
        <p:nvSpPr>
          <p:cNvPr id="11" name="Text 9"/>
          <p:cNvSpPr/>
          <p:nvPr/>
        </p:nvSpPr>
        <p:spPr>
          <a:xfrm>
            <a:off x="2260402" y="4978598"/>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Pros</a:t>
            </a:r>
            <a:endParaRPr lang="en-US" sz="1750" dirty="0"/>
          </a:p>
        </p:txBody>
      </p:sp>
      <p:sp>
        <p:nvSpPr>
          <p:cNvPr id="12" name="Text 10"/>
          <p:cNvSpPr/>
          <p:nvPr/>
        </p:nvSpPr>
        <p:spPr>
          <a:xfrm>
            <a:off x="4902756" y="4978598"/>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Granular control, scalable</a:t>
            </a:r>
            <a:endParaRPr lang="en-US" sz="1750" dirty="0"/>
          </a:p>
        </p:txBody>
      </p:sp>
      <p:sp>
        <p:nvSpPr>
          <p:cNvPr id="13" name="Text 11"/>
          <p:cNvSpPr/>
          <p:nvPr/>
        </p:nvSpPr>
        <p:spPr>
          <a:xfrm>
            <a:off x="7541300" y="4978598"/>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Easy to use, provide good results</a:t>
            </a:r>
            <a:endParaRPr lang="en-US" sz="1750" dirty="0"/>
          </a:p>
        </p:txBody>
      </p:sp>
      <p:sp>
        <p:nvSpPr>
          <p:cNvPr id="14" name="Text 12"/>
          <p:cNvSpPr/>
          <p:nvPr/>
        </p:nvSpPr>
        <p:spPr>
          <a:xfrm>
            <a:off x="10179844" y="4978598"/>
            <a:ext cx="2190393"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Excellent for social media analysis, good for informal language</a:t>
            </a:r>
            <a:endParaRPr lang="en-US" sz="1750" dirty="0"/>
          </a:p>
        </p:txBody>
      </p:sp>
      <p:sp>
        <p:nvSpPr>
          <p:cNvPr id="15" name="Shape 13"/>
          <p:cNvSpPr/>
          <p:nvPr/>
        </p:nvSpPr>
        <p:spPr>
          <a:xfrm>
            <a:off x="2037993" y="6185654"/>
            <a:ext cx="10554414" cy="992505"/>
          </a:xfrm>
          <a:prstGeom prst="rect">
            <a:avLst/>
          </a:prstGeom>
          <a:solidFill>
            <a:srgbClr val="393636"/>
          </a:solidFill>
        </p:spPr>
      </p:sp>
      <p:sp>
        <p:nvSpPr>
          <p:cNvPr id="16" name="Text 14"/>
          <p:cNvSpPr/>
          <p:nvPr/>
        </p:nvSpPr>
        <p:spPr>
          <a:xfrm>
            <a:off x="2260402" y="6326505"/>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Cons</a:t>
            </a:r>
            <a:endParaRPr lang="en-US" sz="1750" dirty="0"/>
          </a:p>
        </p:txBody>
      </p:sp>
      <p:sp>
        <p:nvSpPr>
          <p:cNvPr id="17" name="Text 15"/>
          <p:cNvSpPr/>
          <p:nvPr/>
        </p:nvSpPr>
        <p:spPr>
          <a:xfrm>
            <a:off x="4902756" y="6326505"/>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Steep learning curve, requires more setup</a:t>
            </a:r>
            <a:endParaRPr lang="en-US" sz="1750" dirty="0"/>
          </a:p>
        </p:txBody>
      </p:sp>
      <p:sp>
        <p:nvSpPr>
          <p:cNvPr id="18" name="Text 16"/>
          <p:cNvSpPr/>
          <p:nvPr/>
        </p:nvSpPr>
        <p:spPr>
          <a:xfrm>
            <a:off x="7541300" y="6326505"/>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Less accurate than other libraries</a:t>
            </a:r>
            <a:endParaRPr lang="en-US" sz="1750" dirty="0"/>
          </a:p>
        </p:txBody>
      </p:sp>
      <p:sp>
        <p:nvSpPr>
          <p:cNvPr id="19" name="Text 17"/>
          <p:cNvSpPr/>
          <p:nvPr/>
        </p:nvSpPr>
        <p:spPr>
          <a:xfrm>
            <a:off x="10179844" y="6326505"/>
            <a:ext cx="219039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Not suitable for formal text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282071"/>
            <a:ext cx="960882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Creating Sentiment Scores with Python</a:t>
            </a:r>
            <a:endParaRPr lang="en-US" sz="4375" dirty="0"/>
          </a:p>
        </p:txBody>
      </p:sp>
      <p:sp>
        <p:nvSpPr>
          <p:cNvPr id="5" name="Text 3"/>
          <p:cNvSpPr/>
          <p:nvPr/>
        </p:nvSpPr>
        <p:spPr>
          <a:xfrm>
            <a:off x="2371249" y="3670697"/>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To create sentiment scores in Python, you need to tokenize your text data and pass it through a sentiment analysis model. In most libraries, the output is a sentiment score ranging from -1 (negative) to 1 (positive).</a:t>
            </a:r>
            <a:endParaRPr lang="en-US" sz="1750" dirty="0"/>
          </a:p>
        </p:txBody>
      </p:sp>
      <p:sp>
        <p:nvSpPr>
          <p:cNvPr id="6" name="Shape 4"/>
          <p:cNvSpPr/>
          <p:nvPr/>
        </p:nvSpPr>
        <p:spPr>
          <a:xfrm>
            <a:off x="2037993" y="3420785"/>
            <a:ext cx="44410" cy="1566029"/>
          </a:xfrm>
          <a:prstGeom prst="rect">
            <a:avLst/>
          </a:prstGeom>
          <a:solidFill>
            <a:srgbClr val="C49F8C"/>
          </a:solidFill>
        </p:spPr>
      </p:sp>
      <p:sp>
        <p:nvSpPr>
          <p:cNvPr id="7" name="Text 5"/>
          <p:cNvSpPr/>
          <p:nvPr/>
        </p:nvSpPr>
        <p:spPr>
          <a:xfrm>
            <a:off x="2037993" y="5236726"/>
            <a:ext cx="10554414"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You can also use sentiment analysis to identify emotions in text data, such as anger, joy, and sadness. These scores can be useful for understanding how customers feel about specific products or services.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826657"/>
            <a:ext cx="953262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Visualizing Sentiment Analysis Results</a:t>
            </a:r>
            <a:endParaRPr lang="en-US" sz="4375" dirty="0"/>
          </a:p>
        </p:txBody>
      </p:sp>
      <p:sp>
        <p:nvSpPr>
          <p:cNvPr id="5" name="Text 3"/>
          <p:cNvSpPr/>
          <p:nvPr/>
        </p:nvSpPr>
        <p:spPr>
          <a:xfrm>
            <a:off x="2037993"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Word Clouds</a:t>
            </a:r>
            <a:endParaRPr lang="en-US" sz="2625" dirty="0"/>
          </a:p>
        </p:txBody>
      </p:sp>
      <p:sp>
        <p:nvSpPr>
          <p:cNvPr id="6" name="Text 4"/>
          <p:cNvSpPr/>
          <p:nvPr/>
        </p:nvSpPr>
        <p:spPr>
          <a:xfrm>
            <a:off x="2037993"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Word clouds can help you visualize the most commonly used words in your data set. By analyzing the most frequently used words, you can gain insight into the overall sentiment of your audience.</a:t>
            </a:r>
            <a:endParaRPr lang="en-US" sz="1750" dirty="0"/>
          </a:p>
        </p:txBody>
      </p:sp>
      <p:sp>
        <p:nvSpPr>
          <p:cNvPr id="7" name="Text 5"/>
          <p:cNvSpPr/>
          <p:nvPr/>
        </p:nvSpPr>
        <p:spPr>
          <a:xfrm>
            <a:off x="5743932"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Bar Graphs</a:t>
            </a:r>
            <a:endParaRPr lang="en-US" sz="2625" dirty="0"/>
          </a:p>
        </p:txBody>
      </p:sp>
      <p:sp>
        <p:nvSpPr>
          <p:cNvPr id="8" name="Text 6"/>
          <p:cNvSpPr/>
          <p:nvPr/>
        </p:nvSpPr>
        <p:spPr>
          <a:xfrm>
            <a:off x="5743932"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bar graph can provide an overview of your sentiment analysis results. By plotting positive, negative, and neutral scores, you can identify trends and patterns across different data sets.</a:t>
            </a:r>
            <a:endParaRPr lang="en-US" sz="1750" dirty="0"/>
          </a:p>
        </p:txBody>
      </p:sp>
      <p:sp>
        <p:nvSpPr>
          <p:cNvPr id="9" name="Text 7"/>
          <p:cNvSpPr/>
          <p:nvPr/>
        </p:nvSpPr>
        <p:spPr>
          <a:xfrm>
            <a:off x="9449872"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Heat Maps</a:t>
            </a:r>
            <a:endParaRPr lang="en-US" sz="2625" dirty="0"/>
          </a:p>
        </p:txBody>
      </p:sp>
      <p:sp>
        <p:nvSpPr>
          <p:cNvPr id="10" name="Text 8"/>
          <p:cNvSpPr/>
          <p:nvPr/>
        </p:nvSpPr>
        <p:spPr>
          <a:xfrm>
            <a:off x="9449872"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heat map can help you visualize sentiment scores over time. By analyzing data over a specific period, you can identify patterns and trends that can inform future marketing strategies.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6319599" y="1279565"/>
            <a:ext cx="7477601"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Case Study: Sentiment Analysis in Action</a:t>
            </a:r>
            <a:endParaRPr lang="en-US" sz="4375" dirty="0"/>
          </a:p>
        </p:txBody>
      </p:sp>
      <p:sp>
        <p:nvSpPr>
          <p:cNvPr id="5" name="Text 3"/>
          <p:cNvSpPr/>
          <p:nvPr/>
        </p:nvSpPr>
        <p:spPr>
          <a:xfrm>
            <a:off x="6652855" y="3251478"/>
            <a:ext cx="7144345"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leading consumer goods company was struggling to understand why their sales were declining despite a strong marketing push. After conducting sentiment analysis on social media and customer feedback data, they discovered that negative sentiment around a specific product line was driving their decline in sales. By addressing customer complaints and improving product quality, the company was able to reverse their sales decline and improve customer satisfaction.</a:t>
            </a:r>
            <a:endParaRPr lang="en-US" sz="1750" dirty="0"/>
          </a:p>
        </p:txBody>
      </p:sp>
      <p:sp>
        <p:nvSpPr>
          <p:cNvPr id="6" name="Shape 4"/>
          <p:cNvSpPr/>
          <p:nvPr/>
        </p:nvSpPr>
        <p:spPr>
          <a:xfrm>
            <a:off x="6319599" y="3001566"/>
            <a:ext cx="44410" cy="2987635"/>
          </a:xfrm>
          <a:prstGeom prst="rect">
            <a:avLst/>
          </a:prstGeom>
          <a:solidFill>
            <a:srgbClr val="C49F8C"/>
          </a:solidFill>
        </p:spPr>
      </p:sp>
      <p:sp>
        <p:nvSpPr>
          <p:cNvPr id="7" name="Text 5"/>
          <p:cNvSpPr/>
          <p:nvPr/>
        </p:nvSpPr>
        <p:spPr>
          <a:xfrm>
            <a:off x="6319599" y="6239113"/>
            <a:ext cx="7477601"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This example illustrates the power of sentiment analysis and its ability to provide valuable insights that can drive growth and success for businesses.</a:t>
            </a:r>
            <a:endParaRPr lang="en-US" sz="1750" dirty="0"/>
          </a:p>
        </p:txBody>
      </p:sp>
      <p:pic>
        <p:nvPicPr>
          <p:cNvPr id="8"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5118</Words>
  <Application>WPS Presentation</Application>
  <PresentationFormat>On-screen Show (16:9)</PresentationFormat>
  <Paragraphs>96</Paragraphs>
  <Slides>10</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Gelasio</vt:lpstr>
      <vt:lpstr>Segoe Print</vt:lpstr>
      <vt:lpstr>Gelasio</vt:lpstr>
      <vt:lpstr>Gelasio</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hemav</cp:lastModifiedBy>
  <cp:revision>3</cp:revision>
  <dcterms:created xsi:type="dcterms:W3CDTF">2023-10-27T08:51:00Z</dcterms:created>
  <dcterms:modified xsi:type="dcterms:W3CDTF">2023-10-27T10:01:16Z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0538E79B286D4CFF9C0A6E2622289519_13</vt:lpwstr>
  </property>
  <property fmtid="{D5CDD505-2E9C-101B-9397-08002B2CF9AE}" pid="3" name="KSOProductBuildVer">
    <vt:lpwstr>1033-12.2.0.13266</vt:lpwstr>
  </property>
</Properties>
</file>