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3FCFF5-BB13-44CB-8F40-4C9EEFC837E2}" v="45" dt="2024-07-29T11:38:43.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ireddy vineela" userId="393f873f760c5920" providerId="LiveId" clId="{B43FCFF5-BB13-44CB-8F40-4C9EEFC837E2}"/>
    <pc:docChg chg="undo custSel addSld delSld modSld">
      <pc:chgData name="Nagireddy vineela" userId="393f873f760c5920" providerId="LiveId" clId="{B43FCFF5-BB13-44CB-8F40-4C9EEFC837E2}" dt="2024-07-29T11:51:54.432" v="3715" actId="255"/>
      <pc:docMkLst>
        <pc:docMk/>
      </pc:docMkLst>
      <pc:sldChg chg="modSp mod">
        <pc:chgData name="Nagireddy vineela" userId="393f873f760c5920" providerId="LiveId" clId="{B43FCFF5-BB13-44CB-8F40-4C9EEFC837E2}" dt="2024-07-29T11:51:54.432" v="3715" actId="255"/>
        <pc:sldMkLst>
          <pc:docMk/>
          <pc:sldMk cId="3758806982" sldId="256"/>
        </pc:sldMkLst>
        <pc:spChg chg="mod">
          <ac:chgData name="Nagireddy vineela" userId="393f873f760c5920" providerId="LiveId" clId="{B43FCFF5-BB13-44CB-8F40-4C9EEFC837E2}" dt="2024-07-29T11:51:54.432" v="3715" actId="255"/>
          <ac:spMkLst>
            <pc:docMk/>
            <pc:sldMk cId="3758806982" sldId="256"/>
            <ac:spMk id="3" creationId="{FD2E0807-7E98-C2A7-448F-964CB576C85E}"/>
          </ac:spMkLst>
        </pc:spChg>
      </pc:sldChg>
      <pc:sldChg chg="modSp mod">
        <pc:chgData name="Nagireddy vineela" userId="393f873f760c5920" providerId="LiveId" clId="{B43FCFF5-BB13-44CB-8F40-4C9EEFC837E2}" dt="2024-07-29T05:27:58.795" v="165" actId="20577"/>
        <pc:sldMkLst>
          <pc:docMk/>
          <pc:sldMk cId="3983815993" sldId="257"/>
        </pc:sldMkLst>
        <pc:spChg chg="mod">
          <ac:chgData name="Nagireddy vineela" userId="393f873f760c5920" providerId="LiveId" clId="{B43FCFF5-BB13-44CB-8F40-4C9EEFC837E2}" dt="2024-07-29T05:27:58.795" v="165" actId="20577"/>
          <ac:spMkLst>
            <pc:docMk/>
            <pc:sldMk cId="3983815993" sldId="257"/>
            <ac:spMk id="2" creationId="{4C745E17-6264-B3D2-968C-8608F067518E}"/>
          </ac:spMkLst>
        </pc:spChg>
        <pc:spChg chg="mod">
          <ac:chgData name="Nagireddy vineela" userId="393f873f760c5920" providerId="LiveId" clId="{B43FCFF5-BB13-44CB-8F40-4C9EEFC837E2}" dt="2024-07-29T05:04:33.336" v="44" actId="255"/>
          <ac:spMkLst>
            <pc:docMk/>
            <pc:sldMk cId="3983815993" sldId="257"/>
            <ac:spMk id="3" creationId="{81395174-697C-1C3A-4D25-85F617022C2B}"/>
          </ac:spMkLst>
        </pc:spChg>
      </pc:sldChg>
      <pc:sldChg chg="addSp delSp modSp new mod">
        <pc:chgData name="Nagireddy vineela" userId="393f873f760c5920" providerId="LiveId" clId="{B43FCFF5-BB13-44CB-8F40-4C9EEFC837E2}" dt="2024-07-29T11:50:12.291" v="3675" actId="20577"/>
        <pc:sldMkLst>
          <pc:docMk/>
          <pc:sldMk cId="3622104000" sldId="258"/>
        </pc:sldMkLst>
        <pc:spChg chg="mod">
          <ac:chgData name="Nagireddy vineela" userId="393f873f760c5920" providerId="LiveId" clId="{B43FCFF5-BB13-44CB-8F40-4C9EEFC837E2}" dt="2024-07-29T11:49:13.427" v="3664" actId="20577"/>
          <ac:spMkLst>
            <pc:docMk/>
            <pc:sldMk cId="3622104000" sldId="258"/>
            <ac:spMk id="2" creationId="{EBD3A816-FE01-4E18-3DEA-9777E12B59D8}"/>
          </ac:spMkLst>
        </pc:spChg>
        <pc:spChg chg="add del mod">
          <ac:chgData name="Nagireddy vineela" userId="393f873f760c5920" providerId="LiveId" clId="{B43FCFF5-BB13-44CB-8F40-4C9EEFC837E2}" dt="2024-07-29T11:50:12.291" v="3675" actId="20577"/>
          <ac:spMkLst>
            <pc:docMk/>
            <pc:sldMk cId="3622104000" sldId="258"/>
            <ac:spMk id="3" creationId="{7944EF57-1160-1493-30B3-B13F021C0586}"/>
          </ac:spMkLst>
        </pc:spChg>
        <pc:spChg chg="add mod">
          <ac:chgData name="Nagireddy vineela" userId="393f873f760c5920" providerId="LiveId" clId="{B43FCFF5-BB13-44CB-8F40-4C9EEFC837E2}" dt="2024-07-29T05:15:45.028" v="52"/>
          <ac:spMkLst>
            <pc:docMk/>
            <pc:sldMk cId="3622104000" sldId="258"/>
            <ac:spMk id="4" creationId="{2361FDBD-7D79-E327-E0B7-808175BBD8FD}"/>
          </ac:spMkLst>
        </pc:spChg>
        <pc:spChg chg="add mod">
          <ac:chgData name="Nagireddy vineela" userId="393f873f760c5920" providerId="LiveId" clId="{B43FCFF5-BB13-44CB-8F40-4C9EEFC837E2}" dt="2024-07-29T05:16:27.742" v="55"/>
          <ac:spMkLst>
            <pc:docMk/>
            <pc:sldMk cId="3622104000" sldId="258"/>
            <ac:spMk id="5" creationId="{2B02ADEE-1115-55EB-94D5-F45CA55D6780}"/>
          </ac:spMkLst>
        </pc:spChg>
      </pc:sldChg>
      <pc:sldChg chg="addSp modSp new mod">
        <pc:chgData name="Nagireddy vineela" userId="393f873f760c5920" providerId="LiveId" clId="{B43FCFF5-BB13-44CB-8F40-4C9EEFC837E2}" dt="2024-07-29T06:42:50.294" v="1228" actId="12"/>
        <pc:sldMkLst>
          <pc:docMk/>
          <pc:sldMk cId="4102309728" sldId="259"/>
        </pc:sldMkLst>
        <pc:spChg chg="mod">
          <ac:chgData name="Nagireddy vineela" userId="393f873f760c5920" providerId="LiveId" clId="{B43FCFF5-BB13-44CB-8F40-4C9EEFC837E2}" dt="2024-07-29T05:19:48.233" v="134" actId="20577"/>
          <ac:spMkLst>
            <pc:docMk/>
            <pc:sldMk cId="4102309728" sldId="259"/>
            <ac:spMk id="2" creationId="{EC01F672-137B-C333-78B7-313353A91F3E}"/>
          </ac:spMkLst>
        </pc:spChg>
        <pc:spChg chg="mod">
          <ac:chgData name="Nagireddy vineela" userId="393f873f760c5920" providerId="LiveId" clId="{B43FCFF5-BB13-44CB-8F40-4C9EEFC837E2}" dt="2024-07-29T06:42:50.294" v="1228" actId="12"/>
          <ac:spMkLst>
            <pc:docMk/>
            <pc:sldMk cId="4102309728" sldId="259"/>
            <ac:spMk id="3" creationId="{CFC65762-E312-250D-E5B8-BEA4BAB8B73F}"/>
          </ac:spMkLst>
        </pc:spChg>
        <pc:spChg chg="add">
          <ac:chgData name="Nagireddy vineela" userId="393f873f760c5920" providerId="LiveId" clId="{B43FCFF5-BB13-44CB-8F40-4C9EEFC837E2}" dt="2024-07-29T05:23:24.799" v="144"/>
          <ac:spMkLst>
            <pc:docMk/>
            <pc:sldMk cId="4102309728" sldId="259"/>
            <ac:spMk id="4" creationId="{FFC623C4-078C-9410-7E6D-1CD40E1E3CF8}"/>
          </ac:spMkLst>
        </pc:spChg>
      </pc:sldChg>
      <pc:sldChg chg="addSp modSp new mod">
        <pc:chgData name="Nagireddy vineela" userId="393f873f760c5920" providerId="LiveId" clId="{B43FCFF5-BB13-44CB-8F40-4C9EEFC837E2}" dt="2024-07-29T06:05:09.815" v="893" actId="123"/>
        <pc:sldMkLst>
          <pc:docMk/>
          <pc:sldMk cId="632332028" sldId="260"/>
        </pc:sldMkLst>
        <pc:spChg chg="mod">
          <ac:chgData name="Nagireddy vineela" userId="393f873f760c5920" providerId="LiveId" clId="{B43FCFF5-BB13-44CB-8F40-4C9EEFC837E2}" dt="2024-07-29T05:41:12.125" v="488" actId="2711"/>
          <ac:spMkLst>
            <pc:docMk/>
            <pc:sldMk cId="632332028" sldId="260"/>
            <ac:spMk id="2" creationId="{77E93BCF-A220-7F00-AF5A-293140C2FBC6}"/>
          </ac:spMkLst>
        </pc:spChg>
        <pc:spChg chg="mod">
          <ac:chgData name="Nagireddy vineela" userId="393f873f760c5920" providerId="LiveId" clId="{B43FCFF5-BB13-44CB-8F40-4C9EEFC837E2}" dt="2024-07-29T06:05:09.815" v="893" actId="123"/>
          <ac:spMkLst>
            <pc:docMk/>
            <pc:sldMk cId="632332028" sldId="260"/>
            <ac:spMk id="3" creationId="{81D15EDA-C496-37B7-50D3-4F2208AD377E}"/>
          </ac:spMkLst>
        </pc:spChg>
        <pc:spChg chg="add">
          <ac:chgData name="Nagireddy vineela" userId="393f873f760c5920" providerId="LiveId" clId="{B43FCFF5-BB13-44CB-8F40-4C9EEFC837E2}" dt="2024-07-29T05:58:52.469" v="847"/>
          <ac:spMkLst>
            <pc:docMk/>
            <pc:sldMk cId="632332028" sldId="260"/>
            <ac:spMk id="4" creationId="{92C56F3E-0E5B-5C44-A6DA-E50C032551C0}"/>
          </ac:spMkLst>
        </pc:spChg>
        <pc:spChg chg="add">
          <ac:chgData name="Nagireddy vineela" userId="393f873f760c5920" providerId="LiveId" clId="{B43FCFF5-BB13-44CB-8F40-4C9EEFC837E2}" dt="2024-07-29T05:59:15.834" v="848"/>
          <ac:spMkLst>
            <pc:docMk/>
            <pc:sldMk cId="632332028" sldId="260"/>
            <ac:spMk id="5" creationId="{B54F9275-71BC-DFDD-15CD-9B275E8DC8A3}"/>
          </ac:spMkLst>
        </pc:spChg>
        <pc:spChg chg="add">
          <ac:chgData name="Nagireddy vineela" userId="393f873f760c5920" providerId="LiveId" clId="{B43FCFF5-BB13-44CB-8F40-4C9EEFC837E2}" dt="2024-07-29T05:59:25.838" v="851"/>
          <ac:spMkLst>
            <pc:docMk/>
            <pc:sldMk cId="632332028" sldId="260"/>
            <ac:spMk id="6" creationId="{BDDAF891-4D3C-EC8D-C915-BB41EEF19D60}"/>
          </ac:spMkLst>
        </pc:spChg>
        <pc:spChg chg="add">
          <ac:chgData name="Nagireddy vineela" userId="393f873f760c5920" providerId="LiveId" clId="{B43FCFF5-BB13-44CB-8F40-4C9EEFC837E2}" dt="2024-07-29T06:00:20.440" v="866"/>
          <ac:spMkLst>
            <pc:docMk/>
            <pc:sldMk cId="632332028" sldId="260"/>
            <ac:spMk id="7" creationId="{ED40B4B1-A1D2-AB21-0CD7-AF75D6095C91}"/>
          </ac:spMkLst>
        </pc:spChg>
      </pc:sldChg>
      <pc:sldChg chg="modSp new mod">
        <pc:chgData name="Nagireddy vineela" userId="393f873f760c5920" providerId="LiveId" clId="{B43FCFF5-BB13-44CB-8F40-4C9EEFC837E2}" dt="2024-07-29T11:50:02.549" v="3674" actId="5793"/>
        <pc:sldMkLst>
          <pc:docMk/>
          <pc:sldMk cId="444315743" sldId="261"/>
        </pc:sldMkLst>
        <pc:spChg chg="mod">
          <ac:chgData name="Nagireddy vineela" userId="393f873f760c5920" providerId="LiveId" clId="{B43FCFF5-BB13-44CB-8F40-4C9EEFC837E2}" dt="2024-07-29T11:49:22.988" v="3665" actId="2711"/>
          <ac:spMkLst>
            <pc:docMk/>
            <pc:sldMk cId="444315743" sldId="261"/>
            <ac:spMk id="2" creationId="{53A5B7B3-095F-520B-8B1A-F92693BAC2EB}"/>
          </ac:spMkLst>
        </pc:spChg>
        <pc:spChg chg="mod">
          <ac:chgData name="Nagireddy vineela" userId="393f873f760c5920" providerId="LiveId" clId="{B43FCFF5-BB13-44CB-8F40-4C9EEFC837E2}" dt="2024-07-29T11:50:02.549" v="3674" actId="5793"/>
          <ac:spMkLst>
            <pc:docMk/>
            <pc:sldMk cId="444315743" sldId="261"/>
            <ac:spMk id="3" creationId="{F825F14D-7B6A-D250-EDB9-3D271B765360}"/>
          </ac:spMkLst>
        </pc:spChg>
      </pc:sldChg>
      <pc:sldChg chg="addSp delSp modSp new mod">
        <pc:chgData name="Nagireddy vineela" userId="393f873f760c5920" providerId="LiveId" clId="{B43FCFF5-BB13-44CB-8F40-4C9EEFC837E2}" dt="2024-07-29T06:44:31.497" v="1233" actId="12"/>
        <pc:sldMkLst>
          <pc:docMk/>
          <pc:sldMk cId="4049850535" sldId="262"/>
        </pc:sldMkLst>
        <pc:spChg chg="mod">
          <ac:chgData name="Nagireddy vineela" userId="393f873f760c5920" providerId="LiveId" clId="{B43FCFF5-BB13-44CB-8F40-4C9EEFC837E2}" dt="2024-07-29T06:07:12.537" v="921" actId="2711"/>
          <ac:spMkLst>
            <pc:docMk/>
            <pc:sldMk cId="4049850535" sldId="262"/>
            <ac:spMk id="2" creationId="{957C79BE-81C2-A4BE-BFAE-98FD537FDBCB}"/>
          </ac:spMkLst>
        </pc:spChg>
        <pc:spChg chg="add del">
          <ac:chgData name="Nagireddy vineela" userId="393f873f760c5920" providerId="LiveId" clId="{B43FCFF5-BB13-44CB-8F40-4C9EEFC837E2}" dt="2024-07-29T06:19:12.930" v="1149"/>
          <ac:spMkLst>
            <pc:docMk/>
            <pc:sldMk cId="4049850535" sldId="262"/>
            <ac:spMk id="3" creationId="{927627B7-8A7A-4959-F8F4-E7EB5EADEB6A}"/>
          </ac:spMkLst>
        </pc:spChg>
        <pc:spChg chg="add mod">
          <ac:chgData name="Nagireddy vineela" userId="393f873f760c5920" providerId="LiveId" clId="{B43FCFF5-BB13-44CB-8F40-4C9EEFC837E2}" dt="2024-07-29T06:18:46.052" v="1148"/>
          <ac:spMkLst>
            <pc:docMk/>
            <pc:sldMk cId="4049850535" sldId="262"/>
            <ac:spMk id="4" creationId="{0709ED5B-D840-DE93-01A9-F1813A29A8FE}"/>
          </ac:spMkLst>
        </pc:spChg>
        <pc:spChg chg="add mod">
          <ac:chgData name="Nagireddy vineela" userId="393f873f760c5920" providerId="LiveId" clId="{B43FCFF5-BB13-44CB-8F40-4C9EEFC837E2}" dt="2024-07-29T06:44:31.497" v="1233" actId="12"/>
          <ac:spMkLst>
            <pc:docMk/>
            <pc:sldMk cId="4049850535" sldId="262"/>
            <ac:spMk id="5" creationId="{48F14DCC-2E13-E024-BCED-3CCE1B86ADC7}"/>
          </ac:spMkLst>
        </pc:spChg>
      </pc:sldChg>
      <pc:sldChg chg="modSp new mod">
        <pc:chgData name="Nagireddy vineela" userId="393f873f760c5920" providerId="LiveId" clId="{B43FCFF5-BB13-44CB-8F40-4C9EEFC837E2}" dt="2024-07-29T11:48:37.300" v="3640" actId="255"/>
        <pc:sldMkLst>
          <pc:docMk/>
          <pc:sldMk cId="2560801064" sldId="263"/>
        </pc:sldMkLst>
        <pc:spChg chg="mod">
          <ac:chgData name="Nagireddy vineela" userId="393f873f760c5920" providerId="LiveId" clId="{B43FCFF5-BB13-44CB-8F40-4C9EEFC837E2}" dt="2024-07-29T11:48:37.300" v="3640" actId="255"/>
          <ac:spMkLst>
            <pc:docMk/>
            <pc:sldMk cId="2560801064" sldId="263"/>
            <ac:spMk id="2" creationId="{C40395EA-6402-2D31-2466-515F0778F242}"/>
          </ac:spMkLst>
        </pc:spChg>
        <pc:spChg chg="mod">
          <ac:chgData name="Nagireddy vineela" userId="393f873f760c5920" providerId="LiveId" clId="{B43FCFF5-BB13-44CB-8F40-4C9EEFC837E2}" dt="2024-07-29T06:47:25.712" v="1244" actId="20577"/>
          <ac:spMkLst>
            <pc:docMk/>
            <pc:sldMk cId="2560801064" sldId="263"/>
            <ac:spMk id="3" creationId="{CF7407AA-9DF9-2594-EBDD-18EA6EDF93C3}"/>
          </ac:spMkLst>
        </pc:spChg>
      </pc:sldChg>
      <pc:sldChg chg="new del">
        <pc:chgData name="Nagireddy vineela" userId="393f873f760c5920" providerId="LiveId" clId="{B43FCFF5-BB13-44CB-8F40-4C9EEFC837E2}" dt="2024-07-29T06:48:49.199" v="1246" actId="47"/>
        <pc:sldMkLst>
          <pc:docMk/>
          <pc:sldMk cId="1064355606" sldId="264"/>
        </pc:sldMkLst>
      </pc:sldChg>
      <pc:sldChg chg="addSp modSp new mod">
        <pc:chgData name="Nagireddy vineela" userId="393f873f760c5920" providerId="LiveId" clId="{B43FCFF5-BB13-44CB-8F40-4C9EEFC837E2}" dt="2024-07-29T11:40:19.684" v="3481" actId="207"/>
        <pc:sldMkLst>
          <pc:docMk/>
          <pc:sldMk cId="1797081011" sldId="264"/>
        </pc:sldMkLst>
        <pc:spChg chg="mod">
          <ac:chgData name="Nagireddy vineela" userId="393f873f760c5920" providerId="LiveId" clId="{B43FCFF5-BB13-44CB-8F40-4C9EEFC837E2}" dt="2024-07-29T06:49:38.413" v="1263" actId="2711"/>
          <ac:spMkLst>
            <pc:docMk/>
            <pc:sldMk cId="1797081011" sldId="264"/>
            <ac:spMk id="2" creationId="{8972CED1-B16B-F540-2686-A3279428CF77}"/>
          </ac:spMkLst>
        </pc:spChg>
        <pc:spChg chg="mod">
          <ac:chgData name="Nagireddy vineela" userId="393f873f760c5920" providerId="LiveId" clId="{B43FCFF5-BB13-44CB-8F40-4C9EEFC837E2}" dt="2024-07-29T11:40:19.684" v="3481" actId="207"/>
          <ac:spMkLst>
            <pc:docMk/>
            <pc:sldMk cId="1797081011" sldId="264"/>
            <ac:spMk id="3" creationId="{F8A0E912-D113-1E80-BB78-A7342CA08D27}"/>
          </ac:spMkLst>
        </pc:spChg>
        <pc:spChg chg="add">
          <ac:chgData name="Nagireddy vineela" userId="393f873f760c5920" providerId="LiveId" clId="{B43FCFF5-BB13-44CB-8F40-4C9EEFC837E2}" dt="2024-07-29T11:03:24.924" v="1280"/>
          <ac:spMkLst>
            <pc:docMk/>
            <pc:sldMk cId="1797081011" sldId="264"/>
            <ac:spMk id="4" creationId="{C7563A91-4350-B8AC-71AB-FE1F83389524}"/>
          </ac:spMkLst>
        </pc:spChg>
        <pc:spChg chg="add">
          <ac:chgData name="Nagireddy vineela" userId="393f873f760c5920" providerId="LiveId" clId="{B43FCFF5-BB13-44CB-8F40-4C9EEFC837E2}" dt="2024-07-29T11:03:30.375" v="1283"/>
          <ac:spMkLst>
            <pc:docMk/>
            <pc:sldMk cId="1797081011" sldId="264"/>
            <ac:spMk id="5" creationId="{A351C5DF-00B5-BF07-6A0E-EBAFBA02802C}"/>
          </ac:spMkLst>
        </pc:spChg>
      </pc:sldChg>
      <pc:sldChg chg="addSp delSp modSp new mod">
        <pc:chgData name="Nagireddy vineela" userId="393f873f760c5920" providerId="LiveId" clId="{B43FCFF5-BB13-44CB-8F40-4C9EEFC837E2}" dt="2024-07-29T11:25:25.112" v="3163" actId="123"/>
        <pc:sldMkLst>
          <pc:docMk/>
          <pc:sldMk cId="754583862" sldId="265"/>
        </pc:sldMkLst>
        <pc:spChg chg="mod">
          <ac:chgData name="Nagireddy vineela" userId="393f873f760c5920" providerId="LiveId" clId="{B43FCFF5-BB13-44CB-8F40-4C9EEFC837E2}" dt="2024-07-29T11:05:02.030" v="1299" actId="2711"/>
          <ac:spMkLst>
            <pc:docMk/>
            <pc:sldMk cId="754583862" sldId="265"/>
            <ac:spMk id="2" creationId="{967372B7-0892-E380-06F4-5DF9BCB5A48B}"/>
          </ac:spMkLst>
        </pc:spChg>
        <pc:spChg chg="del mod">
          <ac:chgData name="Nagireddy vineela" userId="393f873f760c5920" providerId="LiveId" clId="{B43FCFF5-BB13-44CB-8F40-4C9EEFC837E2}" dt="2024-07-29T11:13:59.899" v="3074"/>
          <ac:spMkLst>
            <pc:docMk/>
            <pc:sldMk cId="754583862" sldId="265"/>
            <ac:spMk id="3" creationId="{061DAD84-7DAD-7F8D-857B-961840D11C04}"/>
          </ac:spMkLst>
        </pc:spChg>
        <pc:spChg chg="add mod">
          <ac:chgData name="Nagireddy vineela" userId="393f873f760c5920" providerId="LiveId" clId="{B43FCFF5-BB13-44CB-8F40-4C9EEFC837E2}" dt="2024-07-29T11:25:25.112" v="3163" actId="123"/>
          <ac:spMkLst>
            <pc:docMk/>
            <pc:sldMk cId="754583862" sldId="265"/>
            <ac:spMk id="4" creationId="{2E862E56-BBA8-4DA4-490D-0F1331A9B645}"/>
          </ac:spMkLst>
        </pc:spChg>
        <pc:spChg chg="add">
          <ac:chgData name="Nagireddy vineela" userId="393f873f760c5920" providerId="LiveId" clId="{B43FCFF5-BB13-44CB-8F40-4C9EEFC837E2}" dt="2024-07-29T11:17:43.875" v="3084"/>
          <ac:spMkLst>
            <pc:docMk/>
            <pc:sldMk cId="754583862" sldId="265"/>
            <ac:spMk id="5" creationId="{9681C6F5-F8C2-E0BE-242A-C3CB4E2C4EF0}"/>
          </ac:spMkLst>
        </pc:spChg>
        <pc:spChg chg="add">
          <ac:chgData name="Nagireddy vineela" userId="393f873f760c5920" providerId="LiveId" clId="{B43FCFF5-BB13-44CB-8F40-4C9EEFC837E2}" dt="2024-07-29T11:17:58.471" v="3088"/>
          <ac:spMkLst>
            <pc:docMk/>
            <pc:sldMk cId="754583862" sldId="265"/>
            <ac:spMk id="6" creationId="{64F055F4-B59C-F2DD-F0CC-A5FAFFAA9870}"/>
          </ac:spMkLst>
        </pc:spChg>
      </pc:sldChg>
      <pc:sldChg chg="addSp delSp modSp new del mod">
        <pc:chgData name="Nagireddy vineela" userId="393f873f760c5920" providerId="LiveId" clId="{B43FCFF5-BB13-44CB-8F40-4C9EEFC837E2}" dt="2024-07-29T11:25:45.627" v="3165" actId="47"/>
        <pc:sldMkLst>
          <pc:docMk/>
          <pc:sldMk cId="381846219" sldId="266"/>
        </pc:sldMkLst>
        <pc:spChg chg="del">
          <ac:chgData name="Nagireddy vineela" userId="393f873f760c5920" providerId="LiveId" clId="{B43FCFF5-BB13-44CB-8F40-4C9EEFC837E2}" dt="2024-07-29T11:17:22.360" v="3081"/>
          <ac:spMkLst>
            <pc:docMk/>
            <pc:sldMk cId="381846219" sldId="266"/>
            <ac:spMk id="3" creationId="{22637034-143D-3D5E-550E-45F7CABFC80F}"/>
          </ac:spMkLst>
        </pc:spChg>
        <pc:spChg chg="add mod">
          <ac:chgData name="Nagireddy vineela" userId="393f873f760c5920" providerId="LiveId" clId="{B43FCFF5-BB13-44CB-8F40-4C9EEFC837E2}" dt="2024-07-29T11:25:38.646" v="3164" actId="20577"/>
          <ac:spMkLst>
            <pc:docMk/>
            <pc:sldMk cId="381846219" sldId="266"/>
            <ac:spMk id="4" creationId="{50FC09B3-ED5F-0EBB-2A8A-19D102A7AEC9}"/>
          </ac:spMkLst>
        </pc:spChg>
      </pc:sldChg>
      <pc:sldChg chg="addSp delSp modSp new mod">
        <pc:chgData name="Nagireddy vineela" userId="393f873f760c5920" providerId="LiveId" clId="{B43FCFF5-BB13-44CB-8F40-4C9EEFC837E2}" dt="2024-07-29T11:48:14.258" v="3639" actId="20577"/>
        <pc:sldMkLst>
          <pc:docMk/>
          <pc:sldMk cId="2497212326" sldId="266"/>
        </pc:sldMkLst>
        <pc:spChg chg="mod">
          <ac:chgData name="Nagireddy vineela" userId="393f873f760c5920" providerId="LiveId" clId="{B43FCFF5-BB13-44CB-8F40-4C9EEFC837E2}" dt="2024-07-29T11:48:14.258" v="3639" actId="20577"/>
          <ac:spMkLst>
            <pc:docMk/>
            <pc:sldMk cId="2497212326" sldId="266"/>
            <ac:spMk id="2" creationId="{773752C4-475C-9EE8-1912-7D68F3617EF6}"/>
          </ac:spMkLst>
        </pc:spChg>
        <pc:spChg chg="del mod">
          <ac:chgData name="Nagireddy vineela" userId="393f873f760c5920" providerId="LiveId" clId="{B43FCFF5-BB13-44CB-8F40-4C9EEFC837E2}" dt="2024-07-29T11:30:53.700" v="3447"/>
          <ac:spMkLst>
            <pc:docMk/>
            <pc:sldMk cId="2497212326" sldId="266"/>
            <ac:spMk id="3" creationId="{6776D44E-15B4-4B8A-BCE3-88F428D14284}"/>
          </ac:spMkLst>
        </pc:spChg>
        <pc:spChg chg="add mod">
          <ac:chgData name="Nagireddy vineela" userId="393f873f760c5920" providerId="LiveId" clId="{B43FCFF5-BB13-44CB-8F40-4C9EEFC837E2}" dt="2024-07-29T11:38:47.614" v="3476" actId="20577"/>
          <ac:spMkLst>
            <pc:docMk/>
            <pc:sldMk cId="2497212326" sldId="266"/>
            <ac:spMk id="4" creationId="{185A5DDD-BED4-AE0B-B680-749F0CE01B14}"/>
          </ac:spMkLst>
        </pc:spChg>
      </pc:sldChg>
      <pc:sldChg chg="modSp new del mod">
        <pc:chgData name="Nagireddy vineela" userId="393f873f760c5920" providerId="LiveId" clId="{B43FCFF5-BB13-44CB-8F40-4C9EEFC837E2}" dt="2024-07-29T11:12:26.286" v="3073" actId="47"/>
        <pc:sldMkLst>
          <pc:docMk/>
          <pc:sldMk cId="3961542652" sldId="266"/>
        </pc:sldMkLst>
        <pc:spChg chg="mod">
          <ac:chgData name="Nagireddy vineela" userId="393f873f760c5920" providerId="LiveId" clId="{B43FCFF5-BB13-44CB-8F40-4C9EEFC837E2}" dt="2024-07-29T11:09:14.070" v="1759" actId="5793"/>
          <ac:spMkLst>
            <pc:docMk/>
            <pc:sldMk cId="3961542652" sldId="266"/>
            <ac:spMk id="3" creationId="{EFC4744C-E406-30F8-7D2D-B8B2E538D3FF}"/>
          </ac:spMkLst>
        </pc:spChg>
      </pc:sldChg>
      <pc:sldChg chg="modSp new del mod">
        <pc:chgData name="Nagireddy vineela" userId="393f873f760c5920" providerId="LiveId" clId="{B43FCFF5-BB13-44CB-8F40-4C9EEFC837E2}" dt="2024-07-29T11:41:07.198" v="3487" actId="47"/>
        <pc:sldMkLst>
          <pc:docMk/>
          <pc:sldMk cId="607812056" sldId="267"/>
        </pc:sldMkLst>
        <pc:spChg chg="mod">
          <ac:chgData name="Nagireddy vineela" userId="393f873f760c5920" providerId="LiveId" clId="{B43FCFF5-BB13-44CB-8F40-4C9EEFC837E2}" dt="2024-07-29T11:41:03.424" v="3486" actId="20577"/>
          <ac:spMkLst>
            <pc:docMk/>
            <pc:sldMk cId="607812056" sldId="267"/>
            <ac:spMk id="2" creationId="{33487C22-9169-2BDF-A6E7-79D011915E6E}"/>
          </ac:spMkLst>
        </pc:spChg>
      </pc:sldChg>
      <pc:sldChg chg="modSp new mod">
        <pc:chgData name="Nagireddy vineela" userId="393f873f760c5920" providerId="LiveId" clId="{B43FCFF5-BB13-44CB-8F40-4C9EEFC837E2}" dt="2024-07-29T11:47:27.961" v="3638" actId="20577"/>
        <pc:sldMkLst>
          <pc:docMk/>
          <pc:sldMk cId="2623984804" sldId="267"/>
        </pc:sldMkLst>
        <pc:spChg chg="mod">
          <ac:chgData name="Nagireddy vineela" userId="393f873f760c5920" providerId="LiveId" clId="{B43FCFF5-BB13-44CB-8F40-4C9EEFC837E2}" dt="2024-07-29T11:47:27.961" v="3638" actId="20577"/>
          <ac:spMkLst>
            <pc:docMk/>
            <pc:sldMk cId="2623984804" sldId="267"/>
            <ac:spMk id="2" creationId="{FD93991F-50B9-E787-8E1D-7D882B515BBC}"/>
          </ac:spMkLst>
        </pc:spChg>
      </pc:sldChg>
    </pc:docChg>
  </pc:docChgLst>
  <pc:docChgLst>
    <pc:chgData name="Nagireddy vineela" userId="393f873f760c5920" providerId="LiveId" clId="{01F1C5DD-638E-4F84-A6E1-A10B1926CE6B}"/>
    <pc:docChg chg="modSld sldOrd">
      <pc:chgData name="Nagireddy vineela" userId="393f873f760c5920" providerId="LiveId" clId="{01F1C5DD-638E-4F84-A6E1-A10B1926CE6B}" dt="2024-07-30T04:33:04.547" v="17" actId="20577"/>
      <pc:docMkLst>
        <pc:docMk/>
      </pc:docMkLst>
      <pc:sldChg chg="modSp mod">
        <pc:chgData name="Nagireddy vineela" userId="393f873f760c5920" providerId="LiveId" clId="{01F1C5DD-638E-4F84-A6E1-A10B1926CE6B}" dt="2024-07-30T04:30:27.356" v="6" actId="207"/>
        <pc:sldMkLst>
          <pc:docMk/>
          <pc:sldMk cId="3758806982" sldId="256"/>
        </pc:sldMkLst>
        <pc:spChg chg="mod">
          <ac:chgData name="Nagireddy vineela" userId="393f873f760c5920" providerId="LiveId" clId="{01F1C5DD-638E-4F84-A6E1-A10B1926CE6B}" dt="2024-07-30T04:30:27.356" v="6" actId="207"/>
          <ac:spMkLst>
            <pc:docMk/>
            <pc:sldMk cId="3758806982" sldId="256"/>
            <ac:spMk id="3" creationId="{FD2E0807-7E98-C2A7-448F-964CB576C85E}"/>
          </ac:spMkLst>
        </pc:spChg>
      </pc:sldChg>
      <pc:sldChg chg="ord">
        <pc:chgData name="Nagireddy vineela" userId="393f873f760c5920" providerId="LiveId" clId="{01F1C5DD-638E-4F84-A6E1-A10B1926CE6B}" dt="2024-07-30T04:29:31.290" v="1"/>
        <pc:sldMkLst>
          <pc:docMk/>
          <pc:sldMk cId="3983815993" sldId="257"/>
        </pc:sldMkLst>
      </pc:sldChg>
      <pc:sldChg chg="ord">
        <pc:chgData name="Nagireddy vineela" userId="393f873f760c5920" providerId="LiveId" clId="{01F1C5DD-638E-4F84-A6E1-A10B1926CE6B}" dt="2024-07-30T04:29:36.202" v="4"/>
        <pc:sldMkLst>
          <pc:docMk/>
          <pc:sldMk cId="444315743" sldId="261"/>
        </pc:sldMkLst>
      </pc:sldChg>
      <pc:sldChg chg="modSp mod">
        <pc:chgData name="Nagireddy vineela" userId="393f873f760c5920" providerId="LiveId" clId="{01F1C5DD-638E-4F84-A6E1-A10B1926CE6B}" dt="2024-07-30T04:33:04.547" v="17" actId="20577"/>
        <pc:sldMkLst>
          <pc:docMk/>
          <pc:sldMk cId="4049850535" sldId="262"/>
        </pc:sldMkLst>
        <pc:spChg chg="mod">
          <ac:chgData name="Nagireddy vineela" userId="393f873f760c5920" providerId="LiveId" clId="{01F1C5DD-638E-4F84-A6E1-A10B1926CE6B}" dt="2024-07-30T04:33:04.547" v="17" actId="20577"/>
          <ac:spMkLst>
            <pc:docMk/>
            <pc:sldMk cId="4049850535" sldId="262"/>
            <ac:spMk id="2" creationId="{957C79BE-81C2-A4BE-BFAE-98FD537FDBCB}"/>
          </ac:spMkLst>
        </pc:spChg>
      </pc:sldChg>
      <pc:sldChg chg="modSp mod">
        <pc:chgData name="Nagireddy vineela" userId="393f873f760c5920" providerId="LiveId" clId="{01F1C5DD-638E-4F84-A6E1-A10B1926CE6B}" dt="2024-07-30T04:32:52.342" v="16" actId="2"/>
        <pc:sldMkLst>
          <pc:docMk/>
          <pc:sldMk cId="754583862" sldId="265"/>
        </pc:sldMkLst>
        <pc:spChg chg="mod">
          <ac:chgData name="Nagireddy vineela" userId="393f873f760c5920" providerId="LiveId" clId="{01F1C5DD-638E-4F84-A6E1-A10B1926CE6B}" dt="2024-07-30T04:32:52.342" v="16" actId="2"/>
          <ac:spMkLst>
            <pc:docMk/>
            <pc:sldMk cId="754583862" sldId="265"/>
            <ac:spMk id="4" creationId="{2E862E56-BBA8-4DA4-490D-0F1331A9B64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7/30/2024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7/30/2024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7/30/2024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32ED-F147-AB84-81A3-1F6A78A9A32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D2E0807-7E98-C2A7-448F-964CB576C85E}"/>
              </a:ext>
            </a:extLst>
          </p:cNvPr>
          <p:cNvSpPr>
            <a:spLocks noGrp="1"/>
          </p:cNvSpPr>
          <p:nvPr>
            <p:ph type="subTitle" idx="1"/>
          </p:nvPr>
        </p:nvSpPr>
        <p:spPr>
          <a:xfrm>
            <a:off x="1154955" y="4986866"/>
            <a:ext cx="8825658" cy="651933"/>
          </a:xfrm>
        </p:spPr>
        <p:txBody>
          <a:bodyPr>
            <a:normAutofit fontScale="25000" lnSpcReduction="20000"/>
          </a:bodyPr>
          <a:lstStyle/>
          <a:p>
            <a:r>
              <a:rPr lang="en-US" dirty="0"/>
              <a:t>                                                                                 </a:t>
            </a:r>
          </a:p>
          <a:p>
            <a:pPr algn="ctr"/>
            <a:r>
              <a:rPr lang="en-US" sz="2600" b="1" dirty="0">
                <a:solidFill>
                  <a:schemeClr val="bg2"/>
                </a:solidFill>
                <a:latin typeface="Times New Roman" panose="02020603050405020304" pitchFamily="18" charset="0"/>
                <a:cs typeface="Times New Roman" panose="02020603050405020304" pitchFamily="18" charset="0"/>
              </a:rPr>
              <a:t>   </a:t>
            </a:r>
            <a:r>
              <a:rPr lang="en-US" sz="9600" b="1" dirty="0">
                <a:solidFill>
                  <a:schemeClr val="bg2"/>
                </a:solidFill>
                <a:latin typeface="Times New Roman" panose="02020603050405020304" pitchFamily="18" charset="0"/>
                <a:cs typeface="Times New Roman" panose="02020603050405020304" pitchFamily="18" charset="0"/>
              </a:rPr>
              <a:t>basic presentation</a:t>
            </a:r>
          </a:p>
          <a:p>
            <a:pPr algn="r"/>
            <a:r>
              <a:rPr lang="en-US" sz="5600" dirty="0">
                <a:solidFill>
                  <a:schemeClr val="bg2"/>
                </a:solidFill>
                <a:latin typeface="Times New Roman" panose="02020603050405020304" pitchFamily="18" charset="0"/>
                <a:cs typeface="Times New Roman" panose="02020603050405020304" pitchFamily="18" charset="0"/>
              </a:rPr>
              <a:t>By :</a:t>
            </a:r>
          </a:p>
          <a:p>
            <a:pPr algn="r"/>
            <a:r>
              <a:rPr lang="en-US" sz="5600" dirty="0">
                <a:solidFill>
                  <a:schemeClr val="bg2"/>
                </a:solidFill>
                <a:latin typeface="Times New Roman" panose="02020603050405020304" pitchFamily="18" charset="0"/>
                <a:cs typeface="Times New Roman" panose="02020603050405020304" pitchFamily="18" charset="0"/>
              </a:rPr>
              <a:t>NAGIREDDY VINEELA</a:t>
            </a:r>
          </a:p>
          <a:p>
            <a:endParaRPr lang="en-IN" b="1" dirty="0">
              <a:solidFill>
                <a:schemeClr val="bg1"/>
              </a:solidFill>
            </a:endParaRPr>
          </a:p>
          <a:p>
            <a:endParaRPr lang="en-IN" b="1" dirty="0">
              <a:solidFill>
                <a:schemeClr val="bg1"/>
              </a:solidFill>
            </a:endParaRPr>
          </a:p>
        </p:txBody>
      </p:sp>
      <p:pic>
        <p:nvPicPr>
          <p:cNvPr id="5" name="Picture 4">
            <a:extLst>
              <a:ext uri="{FF2B5EF4-FFF2-40B4-BE49-F238E27FC236}">
                <a16:creationId xmlns:a16="http://schemas.microsoft.com/office/drawing/2014/main" id="{DDA7F1B4-FD56-F8DE-4A48-F061A70C1675}"/>
              </a:ext>
            </a:extLst>
          </p:cNvPr>
          <p:cNvPicPr>
            <a:picLocks noChangeAspect="1"/>
          </p:cNvPicPr>
          <p:nvPr/>
        </p:nvPicPr>
        <p:blipFill>
          <a:blip r:embed="rId2"/>
          <a:stretch>
            <a:fillRect/>
          </a:stretch>
        </p:blipFill>
        <p:spPr>
          <a:xfrm>
            <a:off x="1034661" y="700262"/>
            <a:ext cx="9381461" cy="4218871"/>
          </a:xfrm>
          <a:prstGeom prst="rect">
            <a:avLst/>
          </a:prstGeom>
        </p:spPr>
      </p:pic>
    </p:spTree>
    <p:extLst>
      <p:ext uri="{BB962C8B-B14F-4D97-AF65-F5344CB8AC3E}">
        <p14:creationId xmlns:p14="http://schemas.microsoft.com/office/powerpoint/2010/main" val="3758806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72B7-0892-E380-06F4-5DF9BCB5A48B}"/>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TOR BROWSER</a:t>
            </a: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E862E56-BBA8-4DA4-490D-0F1331A9B645}"/>
              </a:ext>
            </a:extLst>
          </p:cNvPr>
          <p:cNvSpPr>
            <a:spLocks noGrp="1" noChangeArrowheads="1"/>
          </p:cNvSpPr>
          <p:nvPr>
            <p:ph idx="1"/>
          </p:nvPr>
        </p:nvSpPr>
        <p:spPr bwMode="auto">
          <a:xfrm>
            <a:off x="1141508" y="1482342"/>
            <a:ext cx="10482357"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SzTx/>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SzTx/>
            </a:pPr>
            <a:endParaRPr lang="en-US" altLang="en-US" sz="2400" b="1"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SzTx/>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Protection: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SzTx/>
            </a:pPr>
            <a:r>
              <a:rPr kumimoji="0" lang="en-US" altLang="en-US" sz="1800" b="0" i="0" u="none" strike="noStrike" cap="none" normalizeH="0" baseline="0" dirty="0">
                <a:ln>
                  <a:noFill/>
                </a:ln>
                <a:solidFill>
                  <a:schemeClr val="tx1"/>
                </a:solidFill>
                <a:effectLst/>
                <a:latin typeface="Arial" panose="020B0604020202020204" pitchFamily="34" charset="0"/>
              </a:rPr>
              <a:t>The browser blocks trackers and ads that try to follow you across websites.</a:t>
            </a:r>
          </a:p>
          <a:p>
            <a:pPr algn="just" defTabSz="914400" eaLnBrk="0" fontAlgn="base" hangingPunct="0">
              <a:spcBef>
                <a:spcPct val="0"/>
              </a:spcBef>
              <a:spcAft>
                <a:spcPct val="0"/>
              </a:spcAft>
              <a:buSzTx/>
            </a:pPr>
            <a:r>
              <a:rPr kumimoji="0" lang="en-US" altLang="en-US" sz="1800" b="0" i="0" u="none" strike="noStrike" cap="none" normalizeH="0" baseline="0" dirty="0">
                <a:ln>
                  <a:noFill/>
                </a:ln>
                <a:solidFill>
                  <a:schemeClr val="tx1"/>
                </a:solidFill>
                <a:effectLst/>
                <a:latin typeface="Arial" panose="020B0604020202020204" pitchFamily="34" charset="0"/>
              </a:rPr>
              <a:t>It isolates each website you visit, preventing them from tracking your activity across multiple sites.</a:t>
            </a:r>
          </a:p>
          <a:p>
            <a:pPr algn="just" defTabSz="914400" eaLnBrk="0" fontAlgn="base" hangingPunct="0">
              <a:spcBef>
                <a:spcPct val="0"/>
              </a:spcBef>
              <a:spcAft>
                <a:spcPct val="0"/>
              </a:spcAft>
              <a:buSzTx/>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Protection: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SzTx/>
            </a:pPr>
            <a:r>
              <a:rPr kumimoji="0" lang="en-US" altLang="en-US" sz="1800" b="0" i="0" u="none" strike="noStrike" cap="none" normalizeH="0" baseline="0" dirty="0">
                <a:ln>
                  <a:noFill/>
                </a:ln>
                <a:solidFill>
                  <a:schemeClr val="tx1"/>
                </a:solidFill>
                <a:effectLst/>
                <a:latin typeface="Arial" panose="020B0604020202020204" pitchFamily="34" charset="0"/>
              </a:rPr>
              <a:t>Automatically clears cookies and browsing history after each session.</a:t>
            </a:r>
          </a:p>
          <a:p>
            <a:pPr algn="just" defTabSz="914400" eaLnBrk="0" fontAlgn="base" hangingPunct="0">
              <a:spcBef>
                <a:spcPct val="0"/>
              </a:spcBef>
              <a:spcAft>
                <a:spcPct val="0"/>
              </a:spcAft>
              <a:buSzTx/>
            </a:pPr>
            <a:r>
              <a:rPr kumimoji="0" lang="en-US" altLang="en-US" sz="1800" b="0" i="0" u="none" strike="noStrike" cap="none" normalizeH="0" baseline="0" dirty="0">
                <a:ln>
                  <a:noFill/>
                </a:ln>
                <a:solidFill>
                  <a:schemeClr val="tx1"/>
                </a:solidFill>
                <a:effectLst/>
                <a:latin typeface="Arial" panose="020B0604020202020204" pitchFamily="34" charset="0"/>
              </a:rPr>
              <a:t>Ensures that no data is retained between sessions.</a:t>
            </a:r>
          </a:p>
          <a:p>
            <a:pPr algn="just" defTabSz="914400" eaLnBrk="0" fontAlgn="base" hangingPunct="0">
              <a:spcBef>
                <a:spcPct val="0"/>
              </a:spcBef>
              <a:spcAft>
                <a:spcPct val="0"/>
              </a:spcAft>
              <a:buSzTx/>
            </a:pPr>
            <a:r>
              <a:rPr lang="en-IN" sz="2400" b="1" dirty="0">
                <a:solidFill>
                  <a:schemeClr val="tx1"/>
                </a:solidFill>
                <a:latin typeface="Times New Roman" panose="02020603050405020304" pitchFamily="18" charset="0"/>
                <a:cs typeface="Times New Roman" panose="02020603050405020304" pitchFamily="18" charset="0"/>
              </a:rPr>
              <a:t>Onion browser:</a:t>
            </a:r>
            <a:endParaRPr lang="en-IN" sz="2400"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SzTx/>
            </a:pPr>
            <a:r>
              <a:rPr lang="en-US" sz="2000" dirty="0">
                <a:solidFill>
                  <a:schemeClr val="tx1"/>
                </a:solidFill>
                <a:latin typeface="Times New Roman" panose="02020603050405020304" pitchFamily="18" charset="0"/>
                <a:cs typeface="Times New Roman" panose="02020603050405020304" pitchFamily="18" charset="0"/>
              </a:rPr>
              <a:t>Available on the Apple App Store</a:t>
            </a:r>
            <a:r>
              <a:rPr lang="en-US" sz="2000" dirty="0">
                <a:solidFill>
                  <a:schemeClr val="tx1"/>
                </a:solidFill>
              </a:rPr>
              <a:t>.</a:t>
            </a:r>
          </a:p>
          <a:p>
            <a:pPr algn="just" defTabSz="914400" eaLnBrk="0" fontAlgn="base" hangingPunct="0">
              <a:spcBef>
                <a:spcPct val="0"/>
              </a:spcBef>
              <a:spcAft>
                <a:spcPct val="0"/>
              </a:spcAft>
              <a:buSzTx/>
            </a:pPr>
            <a:r>
              <a:rPr lang="en-IN" sz="2400" b="1" dirty="0">
                <a:solidFill>
                  <a:schemeClr val="tx1"/>
                </a:solidFill>
                <a:latin typeface="Times New Roman" panose="02020603050405020304" pitchFamily="18" charset="0"/>
                <a:cs typeface="Times New Roman" panose="02020603050405020304" pitchFamily="18" charset="0"/>
              </a:rPr>
              <a:t>Orbot (Android)</a:t>
            </a:r>
            <a:r>
              <a:rPr lang="en-IN" sz="2000" dirty="0">
                <a:solidFill>
                  <a:schemeClr val="tx1"/>
                </a:solidFill>
                <a:latin typeface="Times New Roman" panose="02020603050405020304" pitchFamily="18" charset="0"/>
                <a:cs typeface="Times New Roman" panose="02020603050405020304" pitchFamily="18" charset="0"/>
              </a:rPr>
              <a:t>:</a:t>
            </a:r>
          </a:p>
          <a:p>
            <a:pPr algn="just" defTabSz="914400" eaLnBrk="0" fontAlgn="base" hangingPunct="0">
              <a:spcBef>
                <a:spcPct val="0"/>
              </a:spcBef>
              <a:spcAft>
                <a:spcPct val="0"/>
              </a:spcAft>
              <a:buSzTx/>
            </a:pPr>
            <a:r>
              <a:rPr lang="en-US" sz="2000" dirty="0">
                <a:solidFill>
                  <a:schemeClr val="tx1"/>
                </a:solidFill>
                <a:latin typeface="Times New Roman" panose="02020603050405020304" pitchFamily="18" charset="0"/>
                <a:cs typeface="Times New Roman" panose="02020603050405020304" pitchFamily="18" charset="0"/>
              </a:rPr>
              <a:t>A proxy app that allows other apps to use the Tor network on Android.</a:t>
            </a:r>
          </a:p>
          <a:p>
            <a:pPr algn="just" defTabSz="914400" eaLnBrk="0" fontAlgn="base" hangingPunct="0">
              <a:spcBef>
                <a:spcPct val="0"/>
              </a:spcBef>
              <a:spcAft>
                <a:spcPct val="0"/>
              </a:spcAft>
              <a:buSzTx/>
            </a:pPr>
            <a:r>
              <a:rPr lang="en-US" sz="2000" dirty="0">
                <a:solidFill>
                  <a:schemeClr val="tx1"/>
                </a:solidFill>
                <a:latin typeface="Times New Roman" panose="02020603050405020304" pitchFamily="18" charset="0"/>
                <a:cs typeface="Times New Roman" panose="02020603050405020304" pitchFamily="18" charset="0"/>
              </a:rPr>
              <a:t>Often used in combination with browsers like Firefox to route traffic through Tor.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SzTx/>
            </a:pPr>
            <a:endParaRPr lang="en-US" altLang="en-US" sz="2000"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4583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52C4-475C-9EE8-1912-7D68F3617EF6}"/>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HTML:HYPER TEXT MARKUP LANGUAGE</a:t>
            </a:r>
            <a:endParaRPr lang="en-IN" sz="24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85A5DDD-BED4-AE0B-B680-749F0CE01B14}"/>
              </a:ext>
            </a:extLst>
          </p:cNvPr>
          <p:cNvSpPr>
            <a:spLocks noGrp="1" noChangeArrowheads="1"/>
          </p:cNvSpPr>
          <p:nvPr>
            <p:ph idx="1"/>
          </p:nvPr>
        </p:nvSpPr>
        <p:spPr bwMode="auto">
          <a:xfrm>
            <a:off x="990458" y="2300201"/>
            <a:ext cx="10448009"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document typically starts with a &lt;!DOCTYPE html&gt; declaration.</a:t>
            </a:r>
          </a:p>
          <a:p>
            <a:pPr defTabSz="914400" eaLnBrk="0" fontAlgn="base" hangingPunct="0">
              <a:spcBef>
                <a:spcPct val="0"/>
              </a:spcBef>
              <a:spcAft>
                <a:spcPct val="0"/>
              </a:spcAft>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followed by &lt;html&gt;, &lt;head&gt;, and &lt;body&gt; sections.</a:t>
            </a:r>
          </a:p>
          <a:p>
            <a:pPr defTabSz="914400" eaLnBrk="0" fontAlgn="base" hangingPunct="0">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&lt;head&gt;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Contains meta-information about the document, such as the title and character encoding.</a:t>
            </a:r>
          </a:p>
          <a:p>
            <a:pPr defTabSz="914400" eaLnBrk="0" fontAlgn="base" hangingPunct="0">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&lt;body&gt;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Contains the content of the web page, including text, images, and links.</a:t>
            </a:r>
          </a:p>
          <a:p>
            <a:pPr defTabSz="914400" eaLnBrk="0" fontAlgn="base" hangingPunct="0">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defines the structure and content of a web page.</a:t>
            </a:r>
          </a:p>
          <a:p>
            <a:pPr defTabSz="914400" eaLnBrk="0" fontAlgn="base" hangingPunct="0">
              <a:spcBef>
                <a:spcPct val="0"/>
              </a:spcBef>
              <a:spcAft>
                <a:spcPct val="0"/>
              </a:spcAft>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tells web browsers how to display text, images, and other elements on the screen.</a:t>
            </a:r>
          </a:p>
          <a:p>
            <a:pPr defTabSz="914400" eaLnBrk="0" fontAlgn="base" hangingPunct="0">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is used alongside CSS (Cascading Style Sheets) for styling and JavaScript for interactivity.</a:t>
            </a:r>
          </a:p>
          <a:p>
            <a:pPr defTabSz="914400" eaLnBrk="0" fontAlgn="base" hangingPunct="0">
              <a:spcBef>
                <a:spcPct val="0"/>
              </a:spcBef>
              <a:spcAft>
                <a:spcPct val="0"/>
              </a:spcAft>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complete and dynamic web experiences.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721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991F-50B9-E787-8E1D-7D882B515BBC}"/>
              </a:ext>
            </a:extLst>
          </p:cNvPr>
          <p:cNvSpPr>
            <a:spLocks noGrp="1"/>
          </p:cNvSpPr>
          <p:nvPr>
            <p:ph type="title"/>
          </p:nvPr>
        </p:nvSpPr>
        <p:spPr>
          <a:xfrm>
            <a:off x="1612154" y="3429000"/>
            <a:ext cx="8761413" cy="706964"/>
          </a:xfrm>
        </p:spPr>
        <p:txBody>
          <a:bodyPr/>
          <a:lstStyle/>
          <a:p>
            <a:pPr algn="ctr"/>
            <a:br>
              <a:rPr lang="en-US" dirty="0"/>
            </a:br>
            <a:br>
              <a:rPr lang="en-IN" dirty="0"/>
            </a:br>
            <a:br>
              <a:rPr lang="en-IN" dirty="0"/>
            </a:br>
            <a:br>
              <a:rPr lang="en-IN" dirty="0"/>
            </a:br>
            <a:r>
              <a:rPr lang="en-IN" dirty="0">
                <a:solidFill>
                  <a:schemeClr val="tx1"/>
                </a:solidFill>
                <a:latin typeface="Times New Roman" panose="02020603050405020304" pitchFamily="18" charset="0"/>
                <a:cs typeface="Times New Roman" panose="02020603050405020304" pitchFamily="18" charset="0"/>
              </a:rPr>
              <a:t>THANK YOU</a:t>
            </a:r>
            <a:br>
              <a:rPr lang="en-IN" dirty="0"/>
            </a:br>
            <a:r>
              <a:rPr lang="en-IN" dirty="0"/>
              <a:t>                                            </a:t>
            </a:r>
            <a:r>
              <a:rPr lang="en-IN" sz="1600" dirty="0">
                <a:solidFill>
                  <a:schemeClr val="accent1"/>
                </a:solidFill>
                <a:latin typeface="Times New Roman" panose="02020603050405020304" pitchFamily="18" charset="0"/>
                <a:cs typeface="Times New Roman" panose="02020603050405020304" pitchFamily="18" charset="0"/>
              </a:rPr>
              <a:t>BY:NAGIREDDY VINEELA</a:t>
            </a:r>
            <a:br>
              <a:rPr lang="en-IN" sz="1600" dirty="0">
                <a:solidFill>
                  <a:schemeClr val="accent1"/>
                </a:solidFill>
                <a:latin typeface="Times New Roman" panose="02020603050405020304" pitchFamily="18" charset="0"/>
                <a:cs typeface="Times New Roman" panose="02020603050405020304" pitchFamily="18" charset="0"/>
              </a:rPr>
            </a:br>
            <a:br>
              <a:rPr lang="en-IN" sz="1600" dirty="0">
                <a:solidFill>
                  <a:schemeClr val="accent1"/>
                </a:solidFill>
                <a:latin typeface="Times New Roman" panose="02020603050405020304" pitchFamily="18" charset="0"/>
                <a:cs typeface="Times New Roman" panose="02020603050405020304" pitchFamily="18" charset="0"/>
              </a:rPr>
            </a:br>
            <a:br>
              <a:rPr lang="en-IN" dirty="0"/>
            </a:br>
            <a:br>
              <a:rPr lang="en-IN" dirty="0"/>
            </a:br>
            <a:endParaRPr lang="en-IN" dirty="0"/>
          </a:p>
        </p:txBody>
      </p:sp>
    </p:spTree>
    <p:extLst>
      <p:ext uri="{BB962C8B-B14F-4D97-AF65-F5344CB8AC3E}">
        <p14:creationId xmlns:p14="http://schemas.microsoft.com/office/powerpoint/2010/main" val="262398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B7B3-095F-520B-8B1A-F92693BAC2EB}"/>
              </a:ext>
            </a:extLst>
          </p:cNvPr>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CONTENTS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25F14D-7B6A-D250-EDB9-3D271B765360}"/>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Introduction to Full stack development.</a:t>
            </a:r>
          </a:p>
          <a:p>
            <a:r>
              <a:rPr lang="en-US" sz="2000" dirty="0">
                <a:latin typeface="Times New Roman" panose="02020603050405020304" pitchFamily="18" charset="0"/>
                <a:cs typeface="Times New Roman" panose="02020603050405020304" pitchFamily="18" charset="0"/>
              </a:rPr>
              <a:t>web application development.</a:t>
            </a:r>
          </a:p>
          <a:p>
            <a:r>
              <a:rPr lang="en-US" sz="2000" dirty="0">
                <a:latin typeface="Times New Roman" panose="02020603050405020304" pitchFamily="18" charset="0"/>
                <a:cs typeface="Times New Roman" panose="02020603050405020304" pitchFamily="18" charset="0"/>
              </a:rPr>
              <a:t>front end development.</a:t>
            </a:r>
          </a:p>
          <a:p>
            <a:r>
              <a:rPr lang="en-US" sz="2000" dirty="0">
                <a:latin typeface="Times New Roman" panose="02020603050405020304" pitchFamily="18" charset="0"/>
                <a:cs typeface="Times New Roman" panose="02020603050405020304" pitchFamily="18" charset="0"/>
              </a:rPr>
              <a:t>back end development.</a:t>
            </a:r>
          </a:p>
          <a:p>
            <a:r>
              <a:rPr lang="en-US" sz="2000" dirty="0">
                <a:latin typeface="Times New Roman" panose="02020603050405020304" pitchFamily="18" charset="0"/>
                <a:cs typeface="Times New Roman" panose="02020603050405020304" pitchFamily="18" charset="0"/>
              </a:rPr>
              <a:t>Database server.</a:t>
            </a:r>
          </a:p>
          <a:p>
            <a:r>
              <a:rPr lang="en-US" sz="2000" dirty="0">
                <a:latin typeface="Times New Roman" panose="02020603050405020304" pitchFamily="18" charset="0"/>
                <a:cs typeface="Times New Roman" panose="02020603050405020304" pitchFamily="18" charset="0"/>
              </a:rPr>
              <a:t>Tor browser.</a:t>
            </a:r>
          </a:p>
          <a:p>
            <a:r>
              <a:rPr lang="en-US" sz="2000" dirty="0">
                <a:latin typeface="Times New Roman" panose="02020603050405020304" pitchFamily="18" charset="0"/>
                <a:cs typeface="Times New Roman" panose="02020603050405020304" pitchFamily="18" charset="0"/>
              </a:rPr>
              <a:t>Html language.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31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5E17-6264-B3D2-968C-8608F067518E}"/>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 FULL STACK DEVLOPMENT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395174-697C-1C3A-4D25-85F617022C2B}"/>
              </a:ext>
            </a:extLst>
          </p:cNvPr>
          <p:cNvSpPr>
            <a:spLocks noGrp="1"/>
          </p:cNvSpPr>
          <p:nvPr>
            <p:ph idx="1"/>
          </p:nvPr>
        </p:nvSpPr>
        <p:spPr>
          <a:xfrm>
            <a:off x="1154954" y="2629877"/>
            <a:ext cx="8825659" cy="3416300"/>
          </a:xfrm>
        </p:spPr>
        <p:txBody>
          <a:bodyPr>
            <a:normAutofit/>
          </a:bodyPr>
          <a:lstStyle/>
          <a:p>
            <a:pPr algn="just"/>
            <a:r>
              <a:rPr lang="en-US" sz="2000" dirty="0">
                <a:latin typeface="Times New Roman" panose="02020603050405020304" pitchFamily="18" charset="0"/>
                <a:cs typeface="Times New Roman" panose="02020603050405020304" pitchFamily="18" charset="0"/>
              </a:rPr>
              <a:t>Full stack development refers to the practice of creating web applications or software products that encompass both the front-end (what users see and interact with) and the back-end (the server-side logic and database management).</a:t>
            </a:r>
          </a:p>
          <a:p>
            <a:pPr algn="just"/>
            <a:r>
              <a:rPr lang="en-US" sz="2000" dirty="0">
                <a:latin typeface="Times New Roman" panose="02020603050405020304" pitchFamily="18" charset="0"/>
                <a:cs typeface="Times New Roman" panose="02020603050405020304" pitchFamily="18" charset="0"/>
              </a:rPr>
              <a:t> A full stack developer is proficient in working on all aspects of a technology stack, from designing user interfaces to implementing server-side logic and databases, ensuring the entire application functions smoothly. </a:t>
            </a:r>
          </a:p>
          <a:p>
            <a:pPr algn="just"/>
            <a:r>
              <a:rPr lang="en-US" sz="2000" dirty="0">
                <a:latin typeface="Times New Roman" panose="02020603050405020304" pitchFamily="18" charset="0"/>
                <a:cs typeface="Times New Roman" panose="02020603050405020304" pitchFamily="18" charset="0"/>
              </a:rPr>
              <a:t>This versatility allows them to handle various tasks involved in building and maintaining a complete web application.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81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A816-FE01-4E18-3DEA-9777E12B59D8}"/>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APPLICATION OF FULL STACK DEVELOPMENT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44EF57-1160-1493-30B3-B13F021C0586}"/>
              </a:ext>
            </a:extLst>
          </p:cNvPr>
          <p:cNvSpPr>
            <a:spLocks noGrp="1"/>
          </p:cNvSpPr>
          <p:nvPr>
            <p:ph idx="1"/>
          </p:nvPr>
        </p:nvSpPr>
        <p:spPr>
          <a:xfrm>
            <a:off x="1154954" y="2603500"/>
            <a:ext cx="9250579" cy="3416300"/>
          </a:xfrm>
        </p:spPr>
        <p:txBody>
          <a:bodyPr>
            <a:normAutofit/>
          </a:bodyPr>
          <a:lstStyle/>
          <a:p>
            <a:pPr algn="just"/>
            <a:r>
              <a:rPr lang="en-US" sz="2000" dirty="0">
                <a:latin typeface="Times New Roman" panose="02020603050405020304" pitchFamily="18" charset="0"/>
                <a:cs typeface="Times New Roman" panose="02020603050405020304" pitchFamily="18" charset="0"/>
              </a:rPr>
              <a:t>Full stack development refers to the ability to work on both the front-end (what users see and interact with on a website or app) and the back-end (the server-side logic and databases that support the front-end).</a:t>
            </a:r>
          </a:p>
          <a:p>
            <a:pPr algn="just"/>
            <a:r>
              <a:rPr lang="en-US" sz="2000" dirty="0">
                <a:latin typeface="Times New Roman" panose="02020603050405020304" pitchFamily="18" charset="0"/>
                <a:cs typeface="Times New Roman" panose="02020603050405020304" pitchFamily="18" charset="0"/>
              </a:rPr>
              <a:t>It's like being able to both design a house (front-end) and build its foundation and plumbing (back-end) – covering everything needed to create a fully functional application or website from start to finish.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10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F672-137B-C333-78B7-313353A91F3E}"/>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APPLICATIONS </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C65762-E312-250D-E5B8-BEA4BAB8B73F}"/>
              </a:ext>
            </a:extLst>
          </p:cNvPr>
          <p:cNvSpPr>
            <a:spLocks noGrp="1"/>
          </p:cNvSpPr>
          <p:nvPr>
            <p:ph idx="1"/>
          </p:nvPr>
        </p:nvSpPr>
        <p:spPr/>
        <p:txBody>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Web Development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E-commerce Platforms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Content Management Systems (CMS)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Social Media Platforms: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Mobile Applications: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IoT (Internet of Things)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API Development</a:t>
            </a:r>
          </a:p>
        </p:txBody>
      </p:sp>
    </p:spTree>
    <p:extLst>
      <p:ext uri="{BB962C8B-B14F-4D97-AF65-F5344CB8AC3E}">
        <p14:creationId xmlns:p14="http://schemas.microsoft.com/office/powerpoint/2010/main" val="410230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3BCF-A220-7F00-AF5A-293140C2FBC6}"/>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WEB APPLICATION DEVELOPMENT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D15EDA-C496-37B7-50D3-4F2208AD377E}"/>
              </a:ext>
            </a:extLst>
          </p:cNvPr>
          <p:cNvSpPr>
            <a:spLocks noGrp="1"/>
          </p:cNvSpPr>
          <p:nvPr>
            <p:ph idx="1"/>
          </p:nvPr>
        </p:nvSpPr>
        <p:spPr>
          <a:xfrm>
            <a:off x="1154954" y="2429934"/>
            <a:ext cx="8825659" cy="3920066"/>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Web application development involves creating software applications that run on web browsers. </a:t>
            </a:r>
          </a:p>
          <a:p>
            <a:pPr algn="just"/>
            <a:r>
              <a:rPr lang="en-US" sz="2000" dirty="0">
                <a:latin typeface="Times New Roman" panose="02020603050405020304" pitchFamily="18" charset="0"/>
                <a:cs typeface="Times New Roman" panose="02020603050405020304" pitchFamily="18" charset="0"/>
              </a:rPr>
              <a:t>Key steps in web app development includes:</a:t>
            </a:r>
          </a:p>
          <a:p>
            <a:pPr algn="just"/>
            <a:r>
              <a:rPr lang="en-US" sz="2000" b="1" dirty="0">
                <a:latin typeface="Times New Roman" panose="02020603050405020304" pitchFamily="18" charset="0"/>
                <a:cs typeface="Times New Roman" panose="02020603050405020304" pitchFamily="18" charset="0"/>
              </a:rPr>
              <a:t>Planning</a:t>
            </a:r>
            <a:r>
              <a:rPr lang="en-US" sz="2000" dirty="0">
                <a:latin typeface="Times New Roman" panose="02020603050405020304" pitchFamily="18" charset="0"/>
                <a:cs typeface="Times New Roman" panose="02020603050405020304" pitchFamily="18" charset="0"/>
              </a:rPr>
              <a:t>: Defining goals, features, and target users</a:t>
            </a:r>
          </a:p>
          <a:p>
            <a:pPr algn="just"/>
            <a:r>
              <a:rPr lang="en-US" sz="2000" b="1" dirty="0">
                <a:latin typeface="Times New Roman" panose="02020603050405020304" pitchFamily="18" charset="0"/>
                <a:cs typeface="Times New Roman" panose="02020603050405020304" pitchFamily="18" charset="0"/>
              </a:rPr>
              <a:t>Design</a:t>
            </a:r>
            <a:r>
              <a:rPr lang="en-US" sz="2000" dirty="0">
                <a:latin typeface="Times New Roman" panose="02020603050405020304" pitchFamily="18" charset="0"/>
                <a:cs typeface="Times New Roman" panose="02020603050405020304" pitchFamily="18" charset="0"/>
              </a:rPr>
              <a:t>: Creating wireframes and UI design.</a:t>
            </a:r>
          </a:p>
          <a:p>
            <a:pPr algn="just"/>
            <a:r>
              <a:rPr lang="en-US" sz="2000" b="1" dirty="0">
                <a:latin typeface="Times New Roman" panose="02020603050405020304" pitchFamily="18" charset="0"/>
                <a:cs typeface="Times New Roman" panose="02020603050405020304" pitchFamily="18" charset="0"/>
              </a:rPr>
              <a:t>Frontend Development</a:t>
            </a:r>
            <a:r>
              <a:rPr lang="en-US" sz="2000" dirty="0">
                <a:latin typeface="Times New Roman" panose="02020603050405020304" pitchFamily="18" charset="0"/>
                <a:cs typeface="Times New Roman" panose="02020603050405020304" pitchFamily="18" charset="0"/>
              </a:rPr>
              <a:t>: Writing code for the client-side (what users see and interact with).</a:t>
            </a:r>
          </a:p>
          <a:p>
            <a:pPr algn="just"/>
            <a:r>
              <a:rPr lang="en-US" sz="2000" b="1" dirty="0">
                <a:latin typeface="Times New Roman" panose="02020603050405020304" pitchFamily="18" charset="0"/>
                <a:cs typeface="Times New Roman" panose="02020603050405020304" pitchFamily="18" charset="0"/>
              </a:rPr>
              <a:t>Backend Development</a:t>
            </a:r>
            <a:r>
              <a:rPr lang="en-US" sz="2000" dirty="0">
                <a:latin typeface="Times New Roman" panose="02020603050405020304" pitchFamily="18" charset="0"/>
                <a:cs typeface="Times New Roman" panose="02020603050405020304" pitchFamily="18" charset="0"/>
              </a:rPr>
              <a:t>: Implementing server-side logic, databases, and APIs.</a:t>
            </a:r>
          </a:p>
          <a:p>
            <a:pPr algn="just"/>
            <a:r>
              <a:rPr lang="en-US" sz="2000" b="1" dirty="0">
                <a:latin typeface="Times New Roman" panose="02020603050405020304" pitchFamily="18" charset="0"/>
                <a:cs typeface="Times New Roman" panose="02020603050405020304" pitchFamily="18" charset="0"/>
              </a:rPr>
              <a:t>Testing</a:t>
            </a:r>
            <a:r>
              <a:rPr lang="en-US" sz="2000" dirty="0">
                <a:latin typeface="Times New Roman" panose="02020603050405020304" pitchFamily="18" charset="0"/>
                <a:cs typeface="Times New Roman" panose="02020603050405020304" pitchFamily="18" charset="0"/>
              </a:rPr>
              <a:t>: Identifying and fixing bugs.</a:t>
            </a:r>
          </a:p>
          <a:p>
            <a:pPr algn="just"/>
            <a:r>
              <a:rPr lang="en-US" sz="2000" b="1" dirty="0">
                <a:latin typeface="Times New Roman" panose="02020603050405020304" pitchFamily="18" charset="0"/>
                <a:cs typeface="Times New Roman" panose="02020603050405020304" pitchFamily="18" charset="0"/>
              </a:rPr>
              <a:t>Deployment</a:t>
            </a:r>
            <a:r>
              <a:rPr lang="en-US" sz="2000" dirty="0">
                <a:latin typeface="Times New Roman" panose="02020603050405020304" pitchFamily="18" charset="0"/>
                <a:cs typeface="Times New Roman" panose="02020603050405020304" pitchFamily="18" charset="0"/>
              </a:rPr>
              <a:t>: Making the web app live for users.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33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79BE-81C2-A4BE-BFAE-98FD537FDBCB}"/>
              </a:ext>
            </a:extLst>
          </p:cNvPr>
          <p:cNvSpPr>
            <a:spLocks noGrp="1"/>
          </p:cNvSpPr>
          <p:nvPr>
            <p:ph type="title"/>
          </p:nvPr>
        </p:nvSpPr>
        <p:spPr/>
        <p:txBody>
          <a:bodyPr/>
          <a:lstStyle/>
          <a:p>
            <a:r>
              <a:rPr lang="en-US" sz="2400">
                <a:latin typeface="Times New Roman" panose="02020603050405020304" pitchFamily="18" charset="0"/>
                <a:cs typeface="Times New Roman" panose="02020603050405020304" pitchFamily="18" charset="0"/>
              </a:rPr>
              <a:t>FRONT-END </a:t>
            </a:r>
            <a:r>
              <a:rPr lang="en-US" sz="2400" dirty="0">
                <a:latin typeface="Times New Roman" panose="02020603050405020304" pitchFamily="18" charset="0"/>
                <a:cs typeface="Times New Roman" panose="02020603050405020304" pitchFamily="18" charset="0"/>
              </a:rPr>
              <a:t>DEVELOPMENT</a:t>
            </a:r>
            <a:endParaRPr lang="en-IN" sz="2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8F14DCC-2E13-E024-BCED-3CCE1B86ADC7}"/>
              </a:ext>
            </a:extLst>
          </p:cNvPr>
          <p:cNvSpPr>
            <a:spLocks noGrp="1" noChangeArrowheads="1"/>
          </p:cNvSpPr>
          <p:nvPr>
            <p:ph idx="1"/>
          </p:nvPr>
        </p:nvSpPr>
        <p:spPr bwMode="auto">
          <a:xfrm>
            <a:off x="1408956" y="1466659"/>
            <a:ext cx="862404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sz="20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SzTx/>
            </a:pPr>
            <a:r>
              <a:rPr lang="en-US" sz="2000" dirty="0">
                <a:latin typeface="Times New Roman" panose="02020603050405020304" pitchFamily="18" charset="0"/>
                <a:cs typeface="Times New Roman" panose="02020603050405020304" pitchFamily="18" charset="0"/>
              </a:rPr>
              <a:t>Front end development involves creating the visible parts of websites or web applications that users interact with directly. It includes HTML, CSS, and JavaScript coding to build the user interface (UI) and ensure a responsive, engaging user experience.</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Understand requirements.</a:t>
            </a:r>
          </a:p>
          <a:p>
            <a:pPr algn="just" defTabSz="914400" eaLnBrk="0" fontAlgn="base" hangingPunct="0">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UI/UX wireframes.</a:t>
            </a:r>
          </a:p>
          <a:p>
            <a:pPr algn="just" defTabSz="914400" eaLnBrk="0" fontAlgn="base" hangingPunct="0">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Write HTML, CSS, JS.</a:t>
            </a:r>
          </a:p>
          <a:p>
            <a:pPr algn="just" defTabSz="914400" eaLnBrk="0" fontAlgn="base" hangingPunct="0">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functionality and compatibility.</a:t>
            </a:r>
          </a:p>
          <a:p>
            <a:pPr algn="just" defTabSz="914400" eaLnBrk="0" fontAlgn="base" hangingPunct="0">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performance and responsiveness.</a:t>
            </a:r>
          </a:p>
          <a:p>
            <a:pPr algn="just" defTabSz="914400" eaLnBrk="0" fontAlgn="base" hangingPunct="0">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Make live. </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Ø"/>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85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95EA-6402-2D31-2466-515F0778F242}"/>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BACK END DEVELOPMENT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7407AA-9DF9-2594-EBDD-18EA6EDF93C3}"/>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Backend development involves building and maintaining the server-side logic, databases, and APIs that enable the functionality of websites and web applications.</a:t>
            </a:r>
          </a:p>
          <a:p>
            <a:pPr algn="just"/>
            <a:r>
              <a:rPr lang="en-US" sz="2000" dirty="0">
                <a:latin typeface="Times New Roman" panose="02020603050405020304" pitchFamily="18" charset="0"/>
                <a:cs typeface="Times New Roman" panose="02020603050405020304" pitchFamily="18" charset="0"/>
              </a:rPr>
              <a:t>It focuses on handling data storage, business logic, security, and server-side interactions, supporting the frontend and ensuring smooth application operation.</a:t>
            </a:r>
          </a:p>
          <a:p>
            <a:pPr algn="just"/>
            <a:r>
              <a:rPr lang="en-US" sz="2000" dirty="0">
                <a:latin typeface="Times New Roman" panose="02020603050405020304" pitchFamily="18" charset="0"/>
                <a:cs typeface="Times New Roman" panose="02020603050405020304" pitchFamily="18" charset="0"/>
              </a:rPr>
              <a:t>Popular backend languages include Python, Ruby, Java, PHP, and frameworks like Django, Ruby on Rails, Spring Boot, and Laravel facilitate backend development tasks efficiently.</a:t>
            </a:r>
          </a:p>
          <a:p>
            <a:pPr marL="0" indent="0">
              <a:buNone/>
            </a:pPr>
            <a:endParaRPr lang="en-IN" dirty="0"/>
          </a:p>
        </p:txBody>
      </p:sp>
    </p:spTree>
    <p:extLst>
      <p:ext uri="{BB962C8B-B14F-4D97-AF65-F5344CB8AC3E}">
        <p14:creationId xmlns:p14="http://schemas.microsoft.com/office/powerpoint/2010/main" val="256080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CED1-B16B-F540-2686-A3279428CF77}"/>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SERVERS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A0E912-D113-1E80-BB78-A7342CA08D27}"/>
              </a:ext>
            </a:extLst>
          </p:cNvPr>
          <p:cNvSpPr>
            <a:spLocks noGrp="1"/>
          </p:cNvSpPr>
          <p:nvPr>
            <p:ph idx="1"/>
          </p:nvPr>
        </p:nvSpPr>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Web Servers</a:t>
            </a:r>
          </a:p>
          <a:p>
            <a:r>
              <a:rPr lang="en-IN" sz="2000" dirty="0">
                <a:solidFill>
                  <a:schemeClr val="tx1"/>
                </a:solidFill>
                <a:latin typeface="Times New Roman" panose="02020603050405020304" pitchFamily="18" charset="0"/>
                <a:cs typeface="Times New Roman" panose="02020603050405020304" pitchFamily="18" charset="0"/>
              </a:rPr>
              <a:t>Application Servers</a:t>
            </a:r>
          </a:p>
          <a:p>
            <a:r>
              <a:rPr lang="en-IN" sz="2000" dirty="0">
                <a:solidFill>
                  <a:schemeClr val="tx1"/>
                </a:solidFill>
                <a:latin typeface="Times New Roman" panose="02020603050405020304" pitchFamily="18" charset="0"/>
                <a:cs typeface="Times New Roman" panose="02020603050405020304" pitchFamily="18" charset="0"/>
              </a:rPr>
              <a:t>Programming Languages and Frameworks</a:t>
            </a:r>
          </a:p>
          <a:p>
            <a:r>
              <a:rPr lang="en-IN" sz="2000" dirty="0">
                <a:solidFill>
                  <a:schemeClr val="tx1"/>
                </a:solidFill>
                <a:latin typeface="Times New Roman" panose="02020603050405020304" pitchFamily="18" charset="0"/>
                <a:cs typeface="Times New Roman" panose="02020603050405020304" pitchFamily="18" charset="0"/>
              </a:rPr>
              <a:t>Key Server-Side Technologies</a:t>
            </a:r>
          </a:p>
          <a:p>
            <a:r>
              <a:rPr lang="en-IN" sz="2000" dirty="0">
                <a:solidFill>
                  <a:schemeClr val="tx1"/>
                </a:solidFill>
                <a:latin typeface="Times New Roman" panose="02020603050405020304" pitchFamily="18" charset="0"/>
                <a:cs typeface="Times New Roman" panose="02020603050405020304" pitchFamily="18" charset="0"/>
              </a:rPr>
              <a:t>APIs</a:t>
            </a:r>
          </a:p>
        </p:txBody>
      </p:sp>
    </p:spTree>
    <p:extLst>
      <p:ext uri="{BB962C8B-B14F-4D97-AF65-F5344CB8AC3E}">
        <p14:creationId xmlns:p14="http://schemas.microsoft.com/office/powerpoint/2010/main" val="1797081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204</TotalTime>
  <Words>755</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 Boardroom</vt:lpstr>
      <vt:lpstr>PowerPoint Presentation</vt:lpstr>
      <vt:lpstr>CONTENTS</vt:lpstr>
      <vt:lpstr> FULL STACK DEVLOPMENT</vt:lpstr>
      <vt:lpstr>APPLICATION OF FULL STACK DEVELOPMENT</vt:lpstr>
      <vt:lpstr>APPLICATIONS </vt:lpstr>
      <vt:lpstr>WEB APPLICATION DEVELOPMENT</vt:lpstr>
      <vt:lpstr>FRONT-END DEVELOPMENT</vt:lpstr>
      <vt:lpstr>BACK END DEVELOPMENT</vt:lpstr>
      <vt:lpstr>SERVERS</vt:lpstr>
      <vt:lpstr>TOR BROWSER</vt:lpstr>
      <vt:lpstr>HTML:HYPER TEXT MARKUP LANGUAGE</vt:lpstr>
      <vt:lpstr>    THANK YOU                                             BY:NAGIREDDY VINEELA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Nagireddy vineela</dc:creator>
  <cp:lastModifiedBy>Nagireddy vineela</cp:lastModifiedBy>
  <cp:revision>1</cp:revision>
  <dcterms:created xsi:type="dcterms:W3CDTF">2024-07-29T04:42:42Z</dcterms:created>
  <dcterms:modified xsi:type="dcterms:W3CDTF">2024-07-30T04:33:10Z</dcterms:modified>
</cp:coreProperties>
</file>