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284" y="38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564445" y="3009720"/>
            <a:ext cx="6870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Greenhouse Gas Emission Forecasting using ARIMA</a:t>
            </a:r>
          </a:p>
          <a:p>
            <a:pPr algn="r"/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GitHub &amp; Author: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F4E4C0-3022-636A-B3D9-D1341E801628}"/>
              </a:ext>
            </a:extLst>
          </p:cNvPr>
          <p:cNvSpPr txBox="1"/>
          <p:nvPr/>
        </p:nvSpPr>
        <p:spPr>
          <a:xfrm>
            <a:off x="798896" y="1999414"/>
            <a:ext cx="8268101" cy="267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GitHub Link:  </a:t>
            </a:r>
          </a:p>
          <a:p>
            <a:r>
              <a:rPr lang="en-IN" dirty="0"/>
              <a:t>https://github.com/VINAY-TEJA-29/Greenhouse-Gas-Emission-Forecast</a:t>
            </a:r>
          </a:p>
          <a:p>
            <a:endParaRPr lang="en-IN" dirty="0"/>
          </a:p>
          <a:p>
            <a:r>
              <a:rPr lang="en-IN" dirty="0"/>
              <a:t>Presented by:  </a:t>
            </a:r>
          </a:p>
          <a:p>
            <a:r>
              <a:rPr lang="en-IN" dirty="0"/>
              <a:t>POLAMPALLI VINAY TEJA </a:t>
            </a:r>
          </a:p>
          <a:p>
            <a:r>
              <a:rPr lang="en-IN" dirty="0"/>
              <a:t>B-Tech: CSE – (AI &amp; ML) | MREC Hyderabad | Batch 2023–2027</a:t>
            </a:r>
          </a:p>
          <a:p>
            <a:endParaRPr lang="en-IN" dirty="0"/>
          </a:p>
          <a:p>
            <a:r>
              <a:rPr lang="en-IN" dirty="0"/>
              <a:t>AICTE Student ID: STU683718526285d1748441170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82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6865C-465A-B120-01BA-FD45D858F03C}"/>
              </a:ext>
            </a:extLst>
          </p:cNvPr>
          <p:cNvSpPr txBox="1"/>
          <p:nvPr/>
        </p:nvSpPr>
        <p:spPr>
          <a:xfrm>
            <a:off x="345440" y="1857640"/>
            <a:ext cx="6654800" cy="3275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Learn to build, train, and evaluate regression models for real-world datasets</a:t>
            </a:r>
            <a:endParaRPr lang="en-I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Gain hands-on experience with data </a:t>
            </a:r>
            <a:r>
              <a:rPr lang="en-GB" dirty="0" err="1"/>
              <a:t>preprocessing</a:t>
            </a:r>
            <a:r>
              <a:rPr lang="en-GB" dirty="0"/>
              <a:t> and feature engineering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Implement a user-friendly web interface using </a:t>
            </a:r>
            <a:r>
              <a:rPr lang="en-GB" b="1" dirty="0" err="1"/>
              <a:t>Streamlit</a:t>
            </a:r>
            <a:r>
              <a:rPr lang="en-GB" dirty="0"/>
              <a:t> for live predictions</a:t>
            </a:r>
            <a:endParaRPr lang="en-I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Interpret model outputs to support environmental decision-making</a:t>
            </a:r>
            <a:endParaRPr lang="en-I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Work with supply chain data to predict greenhouse gas (GHG) emissions with margin factors</a:t>
            </a:r>
            <a:endParaRPr lang="en-I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A8B43-A8FD-B58E-D221-100003567159}"/>
              </a:ext>
            </a:extLst>
          </p:cNvPr>
          <p:cNvSpPr txBox="1"/>
          <p:nvPr/>
        </p:nvSpPr>
        <p:spPr>
          <a:xfrm>
            <a:off x="134439" y="1695838"/>
            <a:ext cx="10453350" cy="468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Python</a:t>
            </a:r>
            <a:r>
              <a:rPr lang="en-GB" dirty="0"/>
              <a:t> – Core programming language for data analysis and model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pandas</a:t>
            </a:r>
            <a:r>
              <a:rPr lang="en-GB" dirty="0"/>
              <a:t> – For data manipulation and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scikit-learn</a:t>
            </a:r>
            <a:r>
              <a:rPr lang="en-GB" dirty="0"/>
              <a:t> – To train and evaluate the Linear Regression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NumPy</a:t>
            </a:r>
            <a:r>
              <a:rPr lang="en-GB" dirty="0"/>
              <a:t> – For numerical operations and array 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/>
              <a:t>joblib</a:t>
            </a:r>
            <a:r>
              <a:rPr lang="en-GB" dirty="0"/>
              <a:t> – For saving and loading the trained model and scaler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/>
              <a:t>Streamlit</a:t>
            </a:r>
            <a:r>
              <a:rPr lang="en-GB" dirty="0"/>
              <a:t> – To build an interactive web-based prediction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/>
              <a:t>Jupyter</a:t>
            </a:r>
            <a:r>
              <a:rPr lang="en-GB" b="1" dirty="0"/>
              <a:t> Notebook</a:t>
            </a:r>
            <a:r>
              <a:rPr lang="en-GB" dirty="0"/>
              <a:t> – For model experimentation and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GitHub</a:t>
            </a:r>
            <a:r>
              <a:rPr lang="en-GB" dirty="0"/>
              <a:t> – For version control and code collaboration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33DE9-B87E-4B55-9318-0EB27CFCDD2C}"/>
              </a:ext>
            </a:extLst>
          </p:cNvPr>
          <p:cNvSpPr txBox="1"/>
          <p:nvPr/>
        </p:nvSpPr>
        <p:spPr>
          <a:xfrm>
            <a:off x="271740" y="1720840"/>
            <a:ext cx="60992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Data Extraction &amp;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Feature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Data </a:t>
            </a:r>
            <a:r>
              <a:rPr lang="en-IN" sz="1800" dirty="0" err="1"/>
              <a:t>Preprocessing</a:t>
            </a: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Model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Model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User Input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AC8FD-A8A8-5ADA-2591-F2CF1A3EA389}"/>
              </a:ext>
            </a:extLst>
          </p:cNvPr>
          <p:cNvSpPr txBox="1"/>
          <p:nvPr/>
        </p:nvSpPr>
        <p:spPr>
          <a:xfrm>
            <a:off x="469231" y="1680513"/>
            <a:ext cx="11209421" cy="4114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Accurate estimation of </a:t>
            </a:r>
            <a:r>
              <a:rPr lang="en-GB" b="1" dirty="0"/>
              <a:t>supply chain greenhouse gas (GHG) emissions</a:t>
            </a:r>
            <a:r>
              <a:rPr lang="en-GB" dirty="0"/>
              <a:t> is critical for sustainability and compliance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Existing methods are often </a:t>
            </a:r>
            <a:r>
              <a:rPr lang="en-GB" b="1" dirty="0"/>
              <a:t>manual, inconsistent, and lack scalability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Emission estimates are influenced by </a:t>
            </a:r>
            <a:r>
              <a:rPr lang="en-GB" b="1" dirty="0"/>
              <a:t>data quality (DQ) factors</a:t>
            </a:r>
            <a:r>
              <a:rPr lang="en-GB" dirty="0"/>
              <a:t> such as reliability, geography, technology, and timeliness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Organizations need a </a:t>
            </a:r>
            <a:r>
              <a:rPr lang="en-GB" b="1" dirty="0"/>
              <a:t>smart, automated solution</a:t>
            </a:r>
            <a:r>
              <a:rPr lang="en-GB" dirty="0"/>
              <a:t> that integrates these DQ metrics for better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Objective:</a:t>
            </a:r>
            <a:r>
              <a:rPr lang="en-GB" dirty="0"/>
              <a:t> Develop a Machine Learning model that predicts </a:t>
            </a:r>
            <a:r>
              <a:rPr lang="en-GB" b="1" dirty="0"/>
              <a:t>Supply Chain Emission Factors with Margins</a:t>
            </a:r>
            <a:r>
              <a:rPr lang="en-GB" dirty="0"/>
              <a:t>, based on emission data and associated DQ metrics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C3EFF-3919-3CE1-E527-AB66038E08CA}"/>
              </a:ext>
            </a:extLst>
          </p:cNvPr>
          <p:cNvSpPr txBox="1"/>
          <p:nvPr/>
        </p:nvSpPr>
        <p:spPr>
          <a:xfrm>
            <a:off x="253710" y="1515238"/>
            <a:ext cx="11023890" cy="3540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Developed a </a:t>
            </a:r>
            <a:r>
              <a:rPr lang="en-GB" b="1" dirty="0"/>
              <a:t>Machine Learning-based regression model</a:t>
            </a:r>
            <a:r>
              <a:rPr lang="en-GB" dirty="0"/>
              <a:t> to predict supply chain emissions with margins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Incorporated multiple </a:t>
            </a:r>
            <a:r>
              <a:rPr lang="en-GB" b="1" dirty="0"/>
              <a:t>Data Quality (DQ) parameters</a:t>
            </a:r>
            <a:r>
              <a:rPr lang="en-GB" dirty="0"/>
              <a:t> as input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Used </a:t>
            </a:r>
            <a:r>
              <a:rPr lang="en-GB" b="1" dirty="0"/>
              <a:t>Linear Regression</a:t>
            </a:r>
            <a:r>
              <a:rPr lang="en-GB" dirty="0"/>
              <a:t> to model the relationship between DQ metrics and emission factors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Created a </a:t>
            </a:r>
            <a:r>
              <a:rPr lang="en-GB" b="1" dirty="0"/>
              <a:t>user-friendly web application</a:t>
            </a:r>
            <a:r>
              <a:rPr lang="en-GB" dirty="0"/>
              <a:t> using </a:t>
            </a:r>
            <a:r>
              <a:rPr lang="en-GB" b="1" dirty="0" err="1"/>
              <a:t>Streamlit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Enabled </a:t>
            </a:r>
            <a:r>
              <a:rPr lang="en-GB" b="1" dirty="0"/>
              <a:t>scalable and consistent</a:t>
            </a:r>
            <a:r>
              <a:rPr lang="en-GB" dirty="0"/>
              <a:t> predictions across different substances and sources (Commodity/Industry)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A1D4E-4CB0-8E82-76A4-5D385EC4455D}"/>
              </a:ext>
            </a:extLst>
          </p:cNvPr>
          <p:cNvSpPr txBox="1"/>
          <p:nvPr/>
        </p:nvSpPr>
        <p:spPr>
          <a:xfrm>
            <a:off x="255104" y="1604029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EDA &amp; </a:t>
            </a:r>
            <a:r>
              <a:rPr lang="en-IN" sz="1800" b="1" dirty="0" err="1"/>
              <a:t>Preprocessing</a:t>
            </a:r>
            <a:endParaRPr lang="en-IN" sz="1800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F9BFA2-2418-AF72-88D4-A70FA6E02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2" y="2462862"/>
            <a:ext cx="5253538" cy="3607738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89D962-0B74-44E1-E049-A1E8B224D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58" y="2424762"/>
            <a:ext cx="5862320" cy="364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061711-5A45-EF2E-7B0B-2A0ED2E35F4F}"/>
              </a:ext>
            </a:extLst>
          </p:cNvPr>
          <p:cNvSpPr txBox="1"/>
          <p:nvPr/>
        </p:nvSpPr>
        <p:spPr>
          <a:xfrm>
            <a:off x="267510" y="1035358"/>
            <a:ext cx="6099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0A2C3-A62D-7DC5-3D3E-56B58E1FDB7A}"/>
              </a:ext>
            </a:extLst>
          </p:cNvPr>
          <p:cNvSpPr txBox="1"/>
          <p:nvPr/>
        </p:nvSpPr>
        <p:spPr>
          <a:xfrm>
            <a:off x="267510" y="1599562"/>
            <a:ext cx="6099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Deployment</a:t>
            </a:r>
            <a:endParaRPr lang="en-IN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EC4DD0C-2B7C-FDAA-92FA-923AA821D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10" y="2282490"/>
            <a:ext cx="5082703" cy="2712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1BA02-A971-A7C2-B706-9BA20D9D795C}"/>
              </a:ext>
            </a:extLst>
          </p:cNvPr>
          <p:cNvSpPr txBox="1"/>
          <p:nvPr/>
        </p:nvSpPr>
        <p:spPr>
          <a:xfrm>
            <a:off x="5933679" y="1692333"/>
            <a:ext cx="6342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Model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C90E3F-B823-3AB3-C6BE-85E93974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679" y="2185214"/>
            <a:ext cx="5622776" cy="27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1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CA07D-AF9E-EB6C-B1B3-BD72EFAEBF4E}"/>
              </a:ext>
            </a:extLst>
          </p:cNvPr>
          <p:cNvSpPr txBox="1"/>
          <p:nvPr/>
        </p:nvSpPr>
        <p:spPr>
          <a:xfrm>
            <a:off x="147693" y="1654742"/>
            <a:ext cx="11547002" cy="3540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Successfully developed a </a:t>
            </a:r>
            <a:r>
              <a:rPr lang="en-GB" b="1" dirty="0"/>
              <a:t>machine learning model</a:t>
            </a:r>
            <a:r>
              <a:rPr lang="en-GB" dirty="0"/>
              <a:t> to predict supply chain GHG emission factors with margins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Applied a complete ML pipeline: from </a:t>
            </a:r>
            <a:r>
              <a:rPr lang="en-GB" b="1" dirty="0"/>
              <a:t>EDA and </a:t>
            </a:r>
            <a:r>
              <a:rPr lang="en-GB" b="1" dirty="0" err="1"/>
              <a:t>preprocessing</a:t>
            </a:r>
            <a:r>
              <a:rPr lang="en-GB" b="1" dirty="0"/>
              <a:t> to model training and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Achieved meaningful results using </a:t>
            </a:r>
            <a:r>
              <a:rPr lang="en-GB" b="1" dirty="0"/>
              <a:t>Linear Regression</a:t>
            </a:r>
            <a:r>
              <a:rPr lang="en-GB" dirty="0"/>
              <a:t>, with performance validated using RMSE and R²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Built an </a:t>
            </a:r>
            <a:r>
              <a:rPr lang="en-GB" b="1" dirty="0"/>
              <a:t>interactive </a:t>
            </a:r>
            <a:r>
              <a:rPr lang="en-GB" b="1" dirty="0" err="1"/>
              <a:t>Streamlit</a:t>
            </a:r>
            <a:r>
              <a:rPr lang="en-GB" b="1" dirty="0"/>
              <a:t> app</a:t>
            </a:r>
            <a:r>
              <a:rPr lang="en-GB" dirty="0"/>
              <a:t> to make real-time predictions based on user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Gained valuable hands-on experience in </a:t>
            </a:r>
            <a:r>
              <a:rPr lang="en-GB" b="1" dirty="0"/>
              <a:t>data science, model deployment, and application development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40</TotalTime>
  <Words>445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vinayteja292005@gmail.com</cp:lastModifiedBy>
  <cp:revision>4</cp:revision>
  <dcterms:created xsi:type="dcterms:W3CDTF">2024-12-31T09:40:01Z</dcterms:created>
  <dcterms:modified xsi:type="dcterms:W3CDTF">2025-07-08T19:42:56Z</dcterms:modified>
</cp:coreProperties>
</file>