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68001B-D7DE-4AD2-898C-CAC2808E181B}" type="datetimeFigureOut">
              <a:rPr lang="en-IN" smtClean="0"/>
              <a:t>12-12-2023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C80C48-E20F-480B-A665-305F8CEA445E}" type="slidenum">
              <a:rPr lang="en-IN" smtClean="0"/>
              <a:t>‹#›</a:t>
            </a:fld>
            <a:endParaRPr lang="en-IN"/>
          </a:p>
        </p:txBody>
      </p:sp>
    </p:spTree>
    <p:extLst>
      <p:ext uri="{BB962C8B-B14F-4D97-AF65-F5344CB8AC3E}">
        <p14:creationId xmlns:p14="http://schemas.microsoft.com/office/powerpoint/2010/main" val="1577305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68001B-D7DE-4AD2-898C-CAC2808E181B}" type="datetimeFigureOut">
              <a:rPr lang="en-IN" smtClean="0"/>
              <a:t>12-12-2023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C80C48-E20F-480B-A665-305F8CEA445E}" type="slidenum">
              <a:rPr lang="en-IN" smtClean="0"/>
              <a:t>‹#›</a:t>
            </a:fld>
            <a:endParaRPr lang="en-IN"/>
          </a:p>
        </p:txBody>
      </p:sp>
    </p:spTree>
    <p:extLst>
      <p:ext uri="{BB962C8B-B14F-4D97-AF65-F5344CB8AC3E}">
        <p14:creationId xmlns:p14="http://schemas.microsoft.com/office/powerpoint/2010/main" val="2896877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68001B-D7DE-4AD2-898C-CAC2808E181B}" type="datetimeFigureOut">
              <a:rPr lang="en-IN" smtClean="0"/>
              <a:t>12-12-2023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C80C48-E20F-480B-A665-305F8CEA445E}" type="slidenum">
              <a:rPr lang="en-IN" smtClean="0"/>
              <a:t>‹#›</a:t>
            </a:fld>
            <a:endParaRPr lang="en-IN"/>
          </a:p>
        </p:txBody>
      </p:sp>
    </p:spTree>
    <p:extLst>
      <p:ext uri="{BB962C8B-B14F-4D97-AF65-F5344CB8AC3E}">
        <p14:creationId xmlns:p14="http://schemas.microsoft.com/office/powerpoint/2010/main" val="2677338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68001B-D7DE-4AD2-898C-CAC2808E181B}" type="datetimeFigureOut">
              <a:rPr lang="en-IN" smtClean="0"/>
              <a:t>12-12-2023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C80C48-E20F-480B-A665-305F8CEA445E}"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49640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68001B-D7DE-4AD2-898C-CAC2808E181B}" type="datetimeFigureOut">
              <a:rPr lang="en-IN" smtClean="0"/>
              <a:t>12-12-2023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C80C48-E20F-480B-A665-305F8CEA445E}" type="slidenum">
              <a:rPr lang="en-IN" smtClean="0"/>
              <a:t>‹#›</a:t>
            </a:fld>
            <a:endParaRPr lang="en-IN"/>
          </a:p>
        </p:txBody>
      </p:sp>
    </p:spTree>
    <p:extLst>
      <p:ext uri="{BB962C8B-B14F-4D97-AF65-F5344CB8AC3E}">
        <p14:creationId xmlns:p14="http://schemas.microsoft.com/office/powerpoint/2010/main" val="947559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568001B-D7DE-4AD2-898C-CAC2808E181B}" type="datetimeFigureOut">
              <a:rPr lang="en-IN" smtClean="0"/>
              <a:t>12-12-2023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C80C48-E20F-480B-A665-305F8CEA445E}" type="slidenum">
              <a:rPr lang="en-IN" smtClean="0"/>
              <a:t>‹#›</a:t>
            </a:fld>
            <a:endParaRPr lang="en-IN"/>
          </a:p>
        </p:txBody>
      </p:sp>
    </p:spTree>
    <p:extLst>
      <p:ext uri="{BB962C8B-B14F-4D97-AF65-F5344CB8AC3E}">
        <p14:creationId xmlns:p14="http://schemas.microsoft.com/office/powerpoint/2010/main" val="3560558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568001B-D7DE-4AD2-898C-CAC2808E181B}" type="datetimeFigureOut">
              <a:rPr lang="en-IN" smtClean="0"/>
              <a:t>12-12-2023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C80C48-E20F-480B-A665-305F8CEA445E}" type="slidenum">
              <a:rPr lang="en-IN" smtClean="0"/>
              <a:t>‹#›</a:t>
            </a:fld>
            <a:endParaRPr lang="en-IN"/>
          </a:p>
        </p:txBody>
      </p:sp>
    </p:spTree>
    <p:extLst>
      <p:ext uri="{BB962C8B-B14F-4D97-AF65-F5344CB8AC3E}">
        <p14:creationId xmlns:p14="http://schemas.microsoft.com/office/powerpoint/2010/main" val="338934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68001B-D7DE-4AD2-898C-CAC2808E181B}" type="datetimeFigureOut">
              <a:rPr lang="en-IN" smtClean="0"/>
              <a:t>12-12-2023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C80C48-E20F-480B-A665-305F8CEA445E}" type="slidenum">
              <a:rPr lang="en-IN" smtClean="0"/>
              <a:t>‹#›</a:t>
            </a:fld>
            <a:endParaRPr lang="en-IN"/>
          </a:p>
        </p:txBody>
      </p:sp>
    </p:spTree>
    <p:extLst>
      <p:ext uri="{BB962C8B-B14F-4D97-AF65-F5344CB8AC3E}">
        <p14:creationId xmlns:p14="http://schemas.microsoft.com/office/powerpoint/2010/main" val="10717037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68001B-D7DE-4AD2-898C-CAC2808E181B}" type="datetimeFigureOut">
              <a:rPr lang="en-IN" smtClean="0"/>
              <a:t>12-12-2023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C80C48-E20F-480B-A665-305F8CEA445E}" type="slidenum">
              <a:rPr lang="en-IN" smtClean="0"/>
              <a:t>‹#›</a:t>
            </a:fld>
            <a:endParaRPr lang="en-IN"/>
          </a:p>
        </p:txBody>
      </p:sp>
    </p:spTree>
    <p:extLst>
      <p:ext uri="{BB962C8B-B14F-4D97-AF65-F5344CB8AC3E}">
        <p14:creationId xmlns:p14="http://schemas.microsoft.com/office/powerpoint/2010/main" val="41518894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FE172-19D7-BE59-14FC-B31FCAE87A34}"/>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D23105-3747-3048-95D1-8B5176DBDE17}"/>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173817-6293-5845-6986-2CA363FAC197}"/>
              </a:ext>
            </a:extLst>
          </p:cNvPr>
          <p:cNvSpPr>
            <a:spLocks noGrp="1"/>
          </p:cNvSpPr>
          <p:nvPr>
            <p:ph type="dt" sz="half" idx="10"/>
          </p:nvPr>
        </p:nvSpPr>
        <p:spPr/>
        <p:txBody>
          <a:bodyPr/>
          <a:lstStyle/>
          <a:p>
            <a:fld id="{A568001B-D7DE-4AD2-898C-CAC2808E181B}" type="datetimeFigureOut">
              <a:rPr lang="en-IN" smtClean="0"/>
              <a:t>12-12-2023</a:t>
            </a:fld>
            <a:endParaRPr lang="en-IN"/>
          </a:p>
        </p:txBody>
      </p:sp>
      <p:sp>
        <p:nvSpPr>
          <p:cNvPr id="5" name="Footer Placeholder 4">
            <a:extLst>
              <a:ext uri="{FF2B5EF4-FFF2-40B4-BE49-F238E27FC236}">
                <a16:creationId xmlns:a16="http://schemas.microsoft.com/office/drawing/2014/main" id="{484111DC-AE9D-D46D-69DC-155CA6D27F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B8BEAE-F87C-823C-9649-B7FE56E189EE}"/>
              </a:ext>
            </a:extLst>
          </p:cNvPr>
          <p:cNvSpPr>
            <a:spLocks noGrp="1"/>
          </p:cNvSpPr>
          <p:nvPr>
            <p:ph type="sldNum" sz="quarter" idx="12"/>
          </p:nvPr>
        </p:nvSpPr>
        <p:spPr/>
        <p:txBody>
          <a:bodyPr/>
          <a:lstStyle/>
          <a:p>
            <a:fld id="{7AC80C48-E20F-480B-A665-305F8CEA445E}" type="slidenum">
              <a:rPr lang="en-IN" smtClean="0"/>
              <a:t>‹#›</a:t>
            </a:fld>
            <a:endParaRPr lang="en-IN"/>
          </a:p>
        </p:txBody>
      </p:sp>
    </p:spTree>
    <p:extLst>
      <p:ext uri="{BB962C8B-B14F-4D97-AF65-F5344CB8AC3E}">
        <p14:creationId xmlns:p14="http://schemas.microsoft.com/office/powerpoint/2010/main" val="4294278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68001B-D7DE-4AD2-898C-CAC2808E181B}" type="datetimeFigureOut">
              <a:rPr lang="en-IN" smtClean="0"/>
              <a:t>12-12-2023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C80C48-E20F-480B-A665-305F8CEA445E}" type="slidenum">
              <a:rPr lang="en-IN" smtClean="0"/>
              <a:t>‹#›</a:t>
            </a:fld>
            <a:endParaRPr lang="en-IN"/>
          </a:p>
        </p:txBody>
      </p:sp>
    </p:spTree>
    <p:extLst>
      <p:ext uri="{BB962C8B-B14F-4D97-AF65-F5344CB8AC3E}">
        <p14:creationId xmlns:p14="http://schemas.microsoft.com/office/powerpoint/2010/main" val="1981199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68001B-D7DE-4AD2-898C-CAC2808E181B}" type="datetimeFigureOut">
              <a:rPr lang="en-IN" smtClean="0"/>
              <a:t>12-12-2023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C80C48-E20F-480B-A665-305F8CEA445E}" type="slidenum">
              <a:rPr lang="en-IN" smtClean="0"/>
              <a:t>‹#›</a:t>
            </a:fld>
            <a:endParaRPr lang="en-IN"/>
          </a:p>
        </p:txBody>
      </p:sp>
    </p:spTree>
    <p:extLst>
      <p:ext uri="{BB962C8B-B14F-4D97-AF65-F5344CB8AC3E}">
        <p14:creationId xmlns:p14="http://schemas.microsoft.com/office/powerpoint/2010/main" val="527075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68001B-D7DE-4AD2-898C-CAC2808E181B}" type="datetimeFigureOut">
              <a:rPr lang="en-IN" smtClean="0"/>
              <a:t>12-12-2023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C80C48-E20F-480B-A665-305F8CEA445E}" type="slidenum">
              <a:rPr lang="en-IN" smtClean="0"/>
              <a:t>‹#›</a:t>
            </a:fld>
            <a:endParaRPr lang="en-IN"/>
          </a:p>
        </p:txBody>
      </p:sp>
    </p:spTree>
    <p:extLst>
      <p:ext uri="{BB962C8B-B14F-4D97-AF65-F5344CB8AC3E}">
        <p14:creationId xmlns:p14="http://schemas.microsoft.com/office/powerpoint/2010/main" val="1318954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68001B-D7DE-4AD2-898C-CAC2808E181B}" type="datetimeFigureOut">
              <a:rPr lang="en-IN" smtClean="0"/>
              <a:t>12-12-2023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C80C48-E20F-480B-A665-305F8CEA445E}" type="slidenum">
              <a:rPr lang="en-IN" smtClean="0"/>
              <a:t>‹#›</a:t>
            </a:fld>
            <a:endParaRPr lang="en-IN"/>
          </a:p>
        </p:txBody>
      </p:sp>
    </p:spTree>
    <p:extLst>
      <p:ext uri="{BB962C8B-B14F-4D97-AF65-F5344CB8AC3E}">
        <p14:creationId xmlns:p14="http://schemas.microsoft.com/office/powerpoint/2010/main" val="2300531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68001B-D7DE-4AD2-898C-CAC2808E181B}" type="datetimeFigureOut">
              <a:rPr lang="en-IN" smtClean="0"/>
              <a:t>12-12-2023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C80C48-E20F-480B-A665-305F8CEA445E}" type="slidenum">
              <a:rPr lang="en-IN" smtClean="0"/>
              <a:t>‹#›</a:t>
            </a:fld>
            <a:endParaRPr lang="en-IN"/>
          </a:p>
        </p:txBody>
      </p:sp>
    </p:spTree>
    <p:extLst>
      <p:ext uri="{BB962C8B-B14F-4D97-AF65-F5344CB8AC3E}">
        <p14:creationId xmlns:p14="http://schemas.microsoft.com/office/powerpoint/2010/main" val="705788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68001B-D7DE-4AD2-898C-CAC2808E181B}" type="datetimeFigureOut">
              <a:rPr lang="en-IN" smtClean="0"/>
              <a:t>12-12-2023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C80C48-E20F-480B-A665-305F8CEA445E}" type="slidenum">
              <a:rPr lang="en-IN" smtClean="0"/>
              <a:t>‹#›</a:t>
            </a:fld>
            <a:endParaRPr lang="en-IN"/>
          </a:p>
        </p:txBody>
      </p:sp>
    </p:spTree>
    <p:extLst>
      <p:ext uri="{BB962C8B-B14F-4D97-AF65-F5344CB8AC3E}">
        <p14:creationId xmlns:p14="http://schemas.microsoft.com/office/powerpoint/2010/main" val="2386746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68001B-D7DE-4AD2-898C-CAC2808E181B}" type="datetimeFigureOut">
              <a:rPr lang="en-IN" smtClean="0"/>
              <a:t>12-12-2023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C80C48-E20F-480B-A665-305F8CEA445E}" type="slidenum">
              <a:rPr lang="en-IN" smtClean="0"/>
              <a:t>‹#›</a:t>
            </a:fld>
            <a:endParaRPr lang="en-IN"/>
          </a:p>
        </p:txBody>
      </p:sp>
    </p:spTree>
    <p:extLst>
      <p:ext uri="{BB962C8B-B14F-4D97-AF65-F5344CB8AC3E}">
        <p14:creationId xmlns:p14="http://schemas.microsoft.com/office/powerpoint/2010/main" val="3005723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68001B-D7DE-4AD2-898C-CAC2808E181B}" type="datetimeFigureOut">
              <a:rPr lang="en-IN" smtClean="0"/>
              <a:t>12-12-2023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C80C48-E20F-480B-A665-305F8CEA445E}" type="slidenum">
              <a:rPr lang="en-IN" smtClean="0"/>
              <a:t>‹#›</a:t>
            </a:fld>
            <a:endParaRPr lang="en-IN"/>
          </a:p>
        </p:txBody>
      </p:sp>
    </p:spTree>
    <p:extLst>
      <p:ext uri="{BB962C8B-B14F-4D97-AF65-F5344CB8AC3E}">
        <p14:creationId xmlns:p14="http://schemas.microsoft.com/office/powerpoint/2010/main" val="4186567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568001B-D7DE-4AD2-898C-CAC2808E181B}" type="datetimeFigureOut">
              <a:rPr lang="en-IN" smtClean="0"/>
              <a:t>12-12-2023</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AC80C48-E20F-480B-A665-305F8CEA445E}" type="slidenum">
              <a:rPr lang="en-IN" smtClean="0"/>
              <a:t>‹#›</a:t>
            </a:fld>
            <a:endParaRPr lang="en-IN"/>
          </a:p>
        </p:txBody>
      </p:sp>
    </p:spTree>
    <p:extLst>
      <p:ext uri="{BB962C8B-B14F-4D97-AF65-F5344CB8AC3E}">
        <p14:creationId xmlns:p14="http://schemas.microsoft.com/office/powerpoint/2010/main" val="3703479652"/>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6D5E5-913A-D3C9-8773-49A42791D038}"/>
              </a:ext>
            </a:extLst>
          </p:cNvPr>
          <p:cNvSpPr>
            <a:spLocks noGrp="1"/>
          </p:cNvSpPr>
          <p:nvPr>
            <p:ph type="ctrTitle"/>
          </p:nvPr>
        </p:nvSpPr>
        <p:spPr/>
        <p:txBody>
          <a:bodyPr/>
          <a:lstStyle/>
          <a:p>
            <a:r>
              <a:rPr lang="en-IN"/>
              <a:t>Artificial Intelligence Chatbot</a:t>
            </a:r>
          </a:p>
        </p:txBody>
      </p:sp>
      <p:sp>
        <p:nvSpPr>
          <p:cNvPr id="3" name="Subtitle 2">
            <a:extLst>
              <a:ext uri="{FF2B5EF4-FFF2-40B4-BE49-F238E27FC236}">
                <a16:creationId xmlns:a16="http://schemas.microsoft.com/office/drawing/2014/main" id="{12C061E4-1D2E-C3F8-1D41-5D34B014839F}"/>
              </a:ext>
            </a:extLst>
          </p:cNvPr>
          <p:cNvSpPr>
            <a:spLocks noGrp="1"/>
          </p:cNvSpPr>
          <p:nvPr>
            <p:ph type="subTitle" idx="1"/>
          </p:nvPr>
        </p:nvSpPr>
        <p:spPr/>
        <p:txBody>
          <a:bodyPr/>
          <a:lstStyle/>
          <a:p>
            <a:r>
              <a:rPr lang="en-IN"/>
              <a:t>An Overview</a:t>
            </a:r>
          </a:p>
        </p:txBody>
      </p:sp>
    </p:spTree>
    <p:extLst>
      <p:ext uri="{BB962C8B-B14F-4D97-AF65-F5344CB8AC3E}">
        <p14:creationId xmlns:p14="http://schemas.microsoft.com/office/powerpoint/2010/main" val="2132088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BFE55-A064-422A-E83E-5FB796BA8ECE}"/>
              </a:ext>
            </a:extLst>
          </p:cNvPr>
          <p:cNvSpPr>
            <a:spLocks noGrp="1"/>
          </p:cNvSpPr>
          <p:nvPr>
            <p:ph type="title"/>
          </p:nvPr>
        </p:nvSpPr>
        <p:spPr/>
        <p:txBody>
          <a:bodyPr/>
          <a:lstStyle/>
          <a:p>
            <a:r>
              <a:rPr lang="en-IN" dirty="0"/>
              <a:t>Introduction to AI Chatbot</a:t>
            </a:r>
          </a:p>
        </p:txBody>
      </p:sp>
      <p:sp>
        <p:nvSpPr>
          <p:cNvPr id="3" name="Text Placeholder 2">
            <a:extLst>
              <a:ext uri="{FF2B5EF4-FFF2-40B4-BE49-F238E27FC236}">
                <a16:creationId xmlns:a16="http://schemas.microsoft.com/office/drawing/2014/main" id="{DC52A08C-F7AA-97FB-5575-6E5D898EB09F}"/>
              </a:ext>
            </a:extLst>
          </p:cNvPr>
          <p:cNvSpPr>
            <a:spLocks noGrp="1"/>
          </p:cNvSpPr>
          <p:nvPr>
            <p:ph type="body" idx="1"/>
          </p:nvPr>
        </p:nvSpPr>
        <p:spPr/>
        <p:txBody>
          <a:bodyPr>
            <a:normAutofit fontScale="92500" lnSpcReduction="20000"/>
          </a:bodyPr>
          <a:lstStyle/>
          <a:p>
            <a:r>
              <a:rPr lang="en-US" sz="3000" dirty="0"/>
              <a:t>Artificial Intelligence (AI) chatbots are revolutionizing communication by providing interactive and intelligent conversations.</a:t>
            </a:r>
          </a:p>
          <a:p>
            <a:r>
              <a:rPr lang="en-IN" sz="3000" b="0" i="0" dirty="0">
                <a:solidFill>
                  <a:schemeClr val="tx1"/>
                </a:solidFill>
                <a:effectLst/>
              </a:rPr>
              <a:t>An AI chatbot, short for artificial intelligence chatbot, is a computer program designed to </a:t>
            </a:r>
            <a:r>
              <a:rPr lang="en-IN" sz="3000" b="0" i="0" dirty="0" err="1">
                <a:solidFill>
                  <a:schemeClr val="tx1"/>
                </a:solidFill>
                <a:effectLst/>
              </a:rPr>
              <a:t>smulate</a:t>
            </a:r>
            <a:r>
              <a:rPr lang="en-IN" sz="3000" b="0" i="0" dirty="0">
                <a:solidFill>
                  <a:schemeClr val="tx1"/>
                </a:solidFill>
                <a:effectLst/>
              </a:rPr>
              <a:t> human-like conversations. It leverages artificial intelligence, machine learning, and natural language processing to interact with users via text or voice.</a:t>
            </a:r>
          </a:p>
          <a:p>
            <a:pPr marL="36900" indent="0">
              <a:buNone/>
            </a:pPr>
            <a:br>
              <a:rPr lang="en-IN" sz="3000" dirty="0"/>
            </a:br>
            <a:endParaRPr lang="en-IN" sz="3000" dirty="0"/>
          </a:p>
          <a:p>
            <a:endParaRPr lang="en-US" dirty="0"/>
          </a:p>
        </p:txBody>
      </p:sp>
    </p:spTree>
    <p:extLst>
      <p:ext uri="{BB962C8B-B14F-4D97-AF65-F5344CB8AC3E}">
        <p14:creationId xmlns:p14="http://schemas.microsoft.com/office/powerpoint/2010/main" val="4263315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E6341-7E86-C7F8-69E7-F71E773DCACD}"/>
              </a:ext>
            </a:extLst>
          </p:cNvPr>
          <p:cNvSpPr>
            <a:spLocks noGrp="1"/>
          </p:cNvSpPr>
          <p:nvPr>
            <p:ph type="title"/>
          </p:nvPr>
        </p:nvSpPr>
        <p:spPr/>
        <p:txBody>
          <a:bodyPr/>
          <a:lstStyle/>
          <a:p>
            <a:r>
              <a:rPr lang="en-IN"/>
              <a:t>What is a Chatbot?</a:t>
            </a:r>
          </a:p>
        </p:txBody>
      </p:sp>
      <p:sp>
        <p:nvSpPr>
          <p:cNvPr id="3" name="Text Placeholder 2">
            <a:extLst>
              <a:ext uri="{FF2B5EF4-FFF2-40B4-BE49-F238E27FC236}">
                <a16:creationId xmlns:a16="http://schemas.microsoft.com/office/drawing/2014/main" id="{B3DB1E29-2E5C-A801-4A85-16D843BD4897}"/>
              </a:ext>
            </a:extLst>
          </p:cNvPr>
          <p:cNvSpPr>
            <a:spLocks noGrp="1"/>
          </p:cNvSpPr>
          <p:nvPr>
            <p:ph type="body" idx="1"/>
          </p:nvPr>
        </p:nvSpPr>
        <p:spPr/>
        <p:txBody>
          <a:bodyPr>
            <a:normAutofit/>
          </a:bodyPr>
          <a:lstStyle/>
          <a:p>
            <a:r>
              <a:rPr lang="en-US" sz="2400" dirty="0"/>
              <a:t>A chatbot is a computer program designed to simulate conversation with human users, especially over the Internet.</a:t>
            </a:r>
          </a:p>
          <a:p>
            <a:r>
              <a:rPr lang="en-IN" sz="2400" b="0" i="0" dirty="0">
                <a:solidFill>
                  <a:schemeClr val="tx1"/>
                </a:solidFill>
                <a:effectLst/>
              </a:rPr>
              <a:t>A chatbot is a computer program designed to simulate conversation with human users, especially over the internet. It uses artificial intelligence (AI) and natural language processing (NLP) to understand and respond to user queries or commands. Chatbots can be found on websites, messaging platforms, and mobile apps, providing assistance, information, or performing specific tasks.</a:t>
            </a:r>
            <a:endParaRPr lang="en-IN" sz="2400" dirty="0">
              <a:solidFill>
                <a:schemeClr val="tx1"/>
              </a:solidFill>
            </a:endParaRPr>
          </a:p>
        </p:txBody>
      </p:sp>
    </p:spTree>
    <p:extLst>
      <p:ext uri="{BB962C8B-B14F-4D97-AF65-F5344CB8AC3E}">
        <p14:creationId xmlns:p14="http://schemas.microsoft.com/office/powerpoint/2010/main" val="3466912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E9F24-CAB2-319B-6CFB-AE868227CF73}"/>
              </a:ext>
            </a:extLst>
          </p:cNvPr>
          <p:cNvSpPr>
            <a:spLocks noGrp="1"/>
          </p:cNvSpPr>
          <p:nvPr>
            <p:ph type="title"/>
          </p:nvPr>
        </p:nvSpPr>
        <p:spPr/>
        <p:txBody>
          <a:bodyPr/>
          <a:lstStyle/>
          <a:p>
            <a:r>
              <a:rPr lang="en-IN" dirty="0"/>
              <a:t>AI in Chatbots</a:t>
            </a:r>
          </a:p>
        </p:txBody>
      </p:sp>
      <p:sp>
        <p:nvSpPr>
          <p:cNvPr id="3" name="Text Placeholder 2">
            <a:extLst>
              <a:ext uri="{FF2B5EF4-FFF2-40B4-BE49-F238E27FC236}">
                <a16:creationId xmlns:a16="http://schemas.microsoft.com/office/drawing/2014/main" id="{577A9555-27F0-1D00-39F5-BE88531C42D5}"/>
              </a:ext>
            </a:extLst>
          </p:cNvPr>
          <p:cNvSpPr>
            <a:spLocks noGrp="1"/>
          </p:cNvSpPr>
          <p:nvPr>
            <p:ph type="body" idx="1"/>
          </p:nvPr>
        </p:nvSpPr>
        <p:spPr>
          <a:xfrm>
            <a:off x="919119" y="1873624"/>
            <a:ext cx="10353762" cy="3541058"/>
          </a:xfrm>
        </p:spPr>
        <p:txBody>
          <a:bodyPr>
            <a:noAutofit/>
          </a:bodyPr>
          <a:lstStyle/>
          <a:p>
            <a:r>
              <a:rPr lang="en-US" sz="2800" dirty="0"/>
              <a:t>AI-powered chatbots use natural language processing (NLP) and machine learning to understand and respond to user queries.</a:t>
            </a:r>
          </a:p>
          <a:p>
            <a:pPr algn="l"/>
            <a:r>
              <a:rPr lang="en-IN" sz="2800" b="0" i="0" dirty="0">
                <a:solidFill>
                  <a:schemeClr val="tx1"/>
                </a:solidFill>
                <a:effectLst/>
              </a:rPr>
              <a:t>The use of artificial intelligence (AI) in chatbots enhances their capabilities, making them more dynamic, adaptable, and capable of providing personalized interactions. Here are key ways AI is utilized in chatbots:</a:t>
            </a:r>
          </a:p>
          <a:p>
            <a:br>
              <a:rPr lang="en-IN" sz="2800" b="0" i="0" dirty="0">
                <a:solidFill>
                  <a:srgbClr val="374151"/>
                </a:solidFill>
                <a:effectLst/>
                <a:latin typeface="Söhne"/>
              </a:rPr>
            </a:br>
            <a:endParaRPr lang="en-IN" sz="2800" dirty="0"/>
          </a:p>
        </p:txBody>
      </p:sp>
    </p:spTree>
    <p:extLst>
      <p:ext uri="{BB962C8B-B14F-4D97-AF65-F5344CB8AC3E}">
        <p14:creationId xmlns:p14="http://schemas.microsoft.com/office/powerpoint/2010/main" val="2294068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CD54C-A1A9-EEB1-69B7-60D74B2CBB27}"/>
              </a:ext>
            </a:extLst>
          </p:cNvPr>
          <p:cNvSpPr>
            <a:spLocks noGrp="1"/>
          </p:cNvSpPr>
          <p:nvPr>
            <p:ph type="title"/>
          </p:nvPr>
        </p:nvSpPr>
        <p:spPr/>
        <p:txBody>
          <a:bodyPr/>
          <a:lstStyle/>
          <a:p>
            <a:r>
              <a:rPr lang="en-IN"/>
              <a:t>Benefits of AI Chatbots</a:t>
            </a:r>
          </a:p>
        </p:txBody>
      </p:sp>
      <p:sp>
        <p:nvSpPr>
          <p:cNvPr id="3" name="Text Placeholder 2">
            <a:extLst>
              <a:ext uri="{FF2B5EF4-FFF2-40B4-BE49-F238E27FC236}">
                <a16:creationId xmlns:a16="http://schemas.microsoft.com/office/drawing/2014/main" id="{38FBA078-BE28-3EF9-D593-DD1484167BEF}"/>
              </a:ext>
            </a:extLst>
          </p:cNvPr>
          <p:cNvSpPr>
            <a:spLocks noGrp="1"/>
          </p:cNvSpPr>
          <p:nvPr>
            <p:ph type="body" idx="1"/>
          </p:nvPr>
        </p:nvSpPr>
        <p:spPr>
          <a:xfrm>
            <a:off x="919119" y="1712259"/>
            <a:ext cx="10353762" cy="4043081"/>
          </a:xfrm>
        </p:spPr>
        <p:txBody>
          <a:bodyPr>
            <a:noAutofit/>
          </a:bodyPr>
          <a:lstStyle/>
          <a:p>
            <a:r>
              <a:rPr lang="en-US" sz="2800" dirty="0"/>
              <a:t>1. 24/7 Availability\n2. Instant Responses\n3. Scalability\n4. Personalization\n5. Improved Customer Engagement</a:t>
            </a:r>
          </a:p>
          <a:p>
            <a:pPr algn="l"/>
            <a:r>
              <a:rPr lang="en-IN" sz="2800" b="0" i="0" dirty="0">
                <a:solidFill>
                  <a:schemeClr val="tx1"/>
                </a:solidFill>
                <a:effectLst/>
              </a:rPr>
              <a:t>AI chatbots offer a myriad of benefits across industries, revolutionizing the way businesses interact with their customers. One significant advantage lies in their ability to provide uninterrupted service, operating 24/7 and delivering instant responses irrespective of time zones or working hours. This constant availability not only enhances customer satisfaction but also contributes to increased operational efficiency.</a:t>
            </a:r>
          </a:p>
          <a:p>
            <a:br>
              <a:rPr lang="en-IN" sz="2800" dirty="0"/>
            </a:br>
            <a:endParaRPr lang="en-IN" sz="2800" dirty="0"/>
          </a:p>
        </p:txBody>
      </p:sp>
    </p:spTree>
    <p:extLst>
      <p:ext uri="{BB962C8B-B14F-4D97-AF65-F5344CB8AC3E}">
        <p14:creationId xmlns:p14="http://schemas.microsoft.com/office/powerpoint/2010/main" val="172541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CB4EC-B0B2-AD29-F3C0-3B4745EDB211}"/>
              </a:ext>
            </a:extLst>
          </p:cNvPr>
          <p:cNvSpPr>
            <a:spLocks noGrp="1"/>
          </p:cNvSpPr>
          <p:nvPr>
            <p:ph type="title"/>
          </p:nvPr>
        </p:nvSpPr>
        <p:spPr/>
        <p:txBody>
          <a:bodyPr/>
          <a:lstStyle/>
          <a:p>
            <a:r>
              <a:rPr lang="en-US" dirty="0"/>
              <a:t>Use Cases of AI Chatbots</a:t>
            </a:r>
            <a:endParaRPr lang="en-IN" dirty="0"/>
          </a:p>
        </p:txBody>
      </p:sp>
      <p:sp>
        <p:nvSpPr>
          <p:cNvPr id="3" name="Text Placeholder 2">
            <a:extLst>
              <a:ext uri="{FF2B5EF4-FFF2-40B4-BE49-F238E27FC236}">
                <a16:creationId xmlns:a16="http://schemas.microsoft.com/office/drawing/2014/main" id="{19D7981F-478B-640D-CA2E-6A11378CF556}"/>
              </a:ext>
            </a:extLst>
          </p:cNvPr>
          <p:cNvSpPr>
            <a:spLocks noGrp="1"/>
          </p:cNvSpPr>
          <p:nvPr>
            <p:ph type="body" idx="1"/>
          </p:nvPr>
        </p:nvSpPr>
        <p:spPr>
          <a:xfrm>
            <a:off x="919119" y="2413768"/>
            <a:ext cx="10353762" cy="4040820"/>
          </a:xfrm>
        </p:spPr>
        <p:txBody>
          <a:bodyPr>
            <a:normAutofit fontScale="40000" lnSpcReduction="20000"/>
          </a:bodyPr>
          <a:lstStyle/>
          <a:p>
            <a:pPr algn="l"/>
            <a:r>
              <a:rPr lang="en-IN" sz="5000" b="0" i="0" dirty="0">
                <a:solidFill>
                  <a:schemeClr val="tx1"/>
                </a:solidFill>
                <a:effectLst/>
              </a:rPr>
              <a:t>The integration of artificial intelligence (AI) into chatbots has profoundly transformed their capabilities, ushering in a new era of intelligent and dynamic conversational interfaces. At the heart of this evolution lies Natural Language Processing (NLP), a key AI component that empowers chatbots to understand and interpret user input in a manner akin to human conversation. With NLP, chatbots can discern user intents, context, and subtle nuances, enabling more meaningful and context-aware interactions.</a:t>
            </a:r>
          </a:p>
          <a:p>
            <a:pPr algn="l"/>
            <a:r>
              <a:rPr lang="en-IN" sz="5000" b="0" i="0" dirty="0">
                <a:solidFill>
                  <a:schemeClr val="tx1"/>
                </a:solidFill>
                <a:effectLst/>
              </a:rPr>
              <a:t>AI-driven chatbots leverage machine learning algorithms to learn from vast datasets, adapting and evolving over time. This continuous learning process enhances their ability to understand user preferences, language patterns, and specific industry terminologies. Consequently, these chatbots can deliver responses that are not only accurate but also personalized, tailoring the user experience to individual needs.</a:t>
            </a:r>
          </a:p>
        </p:txBody>
      </p:sp>
    </p:spTree>
    <p:extLst>
      <p:ext uri="{BB962C8B-B14F-4D97-AF65-F5344CB8AC3E}">
        <p14:creationId xmlns:p14="http://schemas.microsoft.com/office/powerpoint/2010/main" val="739574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3F434-58C6-6A3D-EEA9-7918EC996781}"/>
              </a:ext>
            </a:extLst>
          </p:cNvPr>
          <p:cNvSpPr>
            <a:spLocks noGrp="1"/>
          </p:cNvSpPr>
          <p:nvPr>
            <p:ph type="title"/>
          </p:nvPr>
        </p:nvSpPr>
        <p:spPr/>
        <p:txBody>
          <a:bodyPr/>
          <a:lstStyle/>
          <a:p>
            <a:r>
              <a:rPr lang="en-IN"/>
              <a:t>Conclusion</a:t>
            </a:r>
          </a:p>
        </p:txBody>
      </p:sp>
      <p:sp>
        <p:nvSpPr>
          <p:cNvPr id="3" name="Text Placeholder 2">
            <a:extLst>
              <a:ext uri="{FF2B5EF4-FFF2-40B4-BE49-F238E27FC236}">
                <a16:creationId xmlns:a16="http://schemas.microsoft.com/office/drawing/2014/main" id="{58759A5D-034A-D95F-1B70-230BF80F6732}"/>
              </a:ext>
            </a:extLst>
          </p:cNvPr>
          <p:cNvSpPr>
            <a:spLocks noGrp="1"/>
          </p:cNvSpPr>
          <p:nvPr>
            <p:ph type="body" idx="1"/>
          </p:nvPr>
        </p:nvSpPr>
        <p:spPr>
          <a:xfrm>
            <a:off x="913795" y="3113014"/>
            <a:ext cx="10353762" cy="1055575"/>
          </a:xfrm>
        </p:spPr>
        <p:txBody>
          <a:bodyPr/>
          <a:lstStyle/>
          <a:p>
            <a:r>
              <a:rPr lang="en-US" dirty="0"/>
              <a:t>In conclusion, AI chatbots are transforming the way businesses interact with users, providing efficient and personalized communication.</a:t>
            </a:r>
            <a:endParaRPr lang="en-IN" dirty="0"/>
          </a:p>
        </p:txBody>
      </p:sp>
    </p:spTree>
    <p:extLst>
      <p:ext uri="{BB962C8B-B14F-4D97-AF65-F5344CB8AC3E}">
        <p14:creationId xmlns:p14="http://schemas.microsoft.com/office/powerpoint/2010/main" val="34522242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15</TotalTime>
  <Words>481</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Calisto MT</vt:lpstr>
      <vt:lpstr>Söhne</vt:lpstr>
      <vt:lpstr>Wingdings 2</vt:lpstr>
      <vt:lpstr>Slate</vt:lpstr>
      <vt:lpstr>Artificial Intelligence Chatbot</vt:lpstr>
      <vt:lpstr>Introduction to AI Chatbot</vt:lpstr>
      <vt:lpstr>What is a Chatbot?</vt:lpstr>
      <vt:lpstr>AI in Chatbots</vt:lpstr>
      <vt:lpstr>Benefits of AI Chatbots</vt:lpstr>
      <vt:lpstr>Use Cases of AI Chatbots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Chatbot</dc:title>
  <dc:creator>harnoor singh</dc:creator>
  <cp:lastModifiedBy>Devansh Maidh</cp:lastModifiedBy>
  <cp:revision>2</cp:revision>
  <dcterms:created xsi:type="dcterms:W3CDTF">2023-12-12T06:59:46Z</dcterms:created>
  <dcterms:modified xsi:type="dcterms:W3CDTF">2023-12-12T07:18:31Z</dcterms:modified>
</cp:coreProperties>
</file>