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inyon Scrip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mIYgL4xiRaDMvIq1SZ+go/BFP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inyonScript-regular.fntdata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.jp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790714" cy="7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ctrTitle"/>
          </p:nvPr>
        </p:nvSpPr>
        <p:spPr>
          <a:xfrm>
            <a:off x="609600" y="990600"/>
            <a:ext cx="98298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haroni"/>
              <a:buNone/>
            </a:pPr>
            <a:r>
              <a:rPr b="1" lang="en-US" sz="66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ENHANCING SEARCH DATA ANALYSIS A MACHINE LEARNING APPROACH FOR ONLINE SEARCH DATA DEMAND</a:t>
            </a:r>
            <a:endParaRPr b="1" sz="66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.jpg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29872" y="-304800"/>
            <a:ext cx="13803743" cy="746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.jpg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85299" y="-304800"/>
            <a:ext cx="12644063" cy="79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CODING</a:t>
            </a:r>
            <a:endParaRPr/>
          </a:p>
        </p:txBody>
      </p:sp>
      <p:sp>
        <p:nvSpPr>
          <p:cNvPr id="108" name="Google Shape;108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READ ING DATA SET</a:t>
            </a:r>
            <a:endParaRPr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 import pandas as pd</a:t>
            </a:r>
            <a:endParaRPr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# Load the dataset</a:t>
            </a:r>
            <a:endParaRPr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/>
              <a:t>df = pd.read_csv('dataset.csv')</a:t>
            </a:r>
            <a:endParaRPr/>
          </a:p>
          <a:p>
            <a:pPr indent="-342900" lvl="0" marL="342900" rtl="0" algn="l"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100"/>
              <a:t>RANDOM DATA: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import pandas as pd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df = pd.DataFrame({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'search_term': ['iPhone 14', 'Samsung Galaxy S23', 'Google Pixel 7', 'MacBook Air M2', 'AirPods Pro 2', 'PlayStation 5', 'Xbox Series X', 'Nintendo Switch OLED', 'LEGO Star Wars: The Skywalker Saga', 'Elden Ring', 'God of War Ragnarök'],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'search_volume': [100000, 90000, 80000, 70000, 60000, 50000, 40000, 30000, 20000, 10000, 5000]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})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df.head()</a:t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CODING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381000" y="1143000"/>
            <a:ext cx="4038600" cy="601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import pandas as pd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from sklearn.model_selection import train_test_split</a:t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from sklearn.preprocessing import StandardScaler</a:t>
            </a:r>
            <a:endParaRPr sz="1050"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Load the dataset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df = pd.read_csv('dataset.csv')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Identify and handle missing values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df.dropna(inplace=True)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Encode categorical data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df['product_category'] = pd.get_dummies(df['product_category'])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Split the dataset into training and test 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X_train, X_test, y_train, y_test = train_test_split(df.drop('demand', axis=1), df['demand'], test_size=0.25)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Scale the features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scaler = StandardScaler()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 = scaler.fit_transform(X_train)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 = scaler.transform(X_test)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Save the preprocessed datasets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X_train.to_pickle('X_train.pkl')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X_test.to_pickle('X_test.pkl')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y_train.to_pickle('y_train.pkl')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y_test.to_pickle('y_test.pkl')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116" name="Google Shape;116;p5"/>
          <p:cNvSpPr txBox="1"/>
          <p:nvPr>
            <p:ph idx="2" type="body"/>
          </p:nvPr>
        </p:nvSpPr>
        <p:spPr>
          <a:xfrm>
            <a:off x="4648200" y="1066800"/>
            <a:ext cx="40386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Split the dataset into training and test 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X_train, X_test, y_train, y_test = train_test_split(df.drop('demand', axis=1), df['demand'], test_size=0.25)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Scale the features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scaler = StandardScaler()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 = scaler.fit_transform(X_train)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 = scaler.transform(X_test)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Save the preprocessed datasets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X_train.to_pickle('X_train.pkl')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X_test.to_pickle('X_test.pkl')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y_train.to_pickle('y_train.pkl')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y_test.to_pickle('y_test.pkl')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Split the dataset into training and test 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X_train, X_test, y_train, y_test = train_test_split(df.drop('demand', axis=1), df['demand'], test_size=0.25)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Scale the features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scaler = StandardScaler()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 = scaler.fit_transform(X_train)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 = scaler.transform(X_test)</a:t>
            </a:r>
            <a:endParaRPr/>
          </a:p>
          <a:p>
            <a:pPr indent="-276225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# Save the preprocessed datasets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X_train.to_pickle('X_train.pkl')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X_test.to_pickle('X_test.pkl')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y_train.to_pickle('y_train.pkl')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</a:pPr>
            <a:r>
              <a:rPr lang="en-US" sz="1050"/>
              <a:t>y_test.to_pickle('y_test.pkl')</a:t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.jpg"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62200" y="0"/>
            <a:ext cx="14789725" cy="80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>
            <p:ph type="title"/>
          </p:nvPr>
        </p:nvSpPr>
        <p:spPr>
          <a:xfrm rot="-1455813">
            <a:off x="0" y="1447800"/>
            <a:ext cx="868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Pinyon Script"/>
              <a:buNone/>
            </a:pPr>
            <a:r>
              <a:rPr b="1" lang="en-US" sz="8800" u="sng">
                <a:latin typeface="Pinyon Script"/>
                <a:ea typeface="Pinyon Script"/>
                <a:cs typeface="Pinyon Script"/>
                <a:sym typeface="Pinyon Script"/>
              </a:rPr>
              <a:t>THANKYOU</a:t>
            </a:r>
            <a:endParaRPr b="1" sz="8800" u="sng">
              <a:latin typeface="Pinyon Script"/>
              <a:ea typeface="Pinyon Script"/>
              <a:cs typeface="Pinyon Script"/>
              <a:sym typeface="Pinyon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2023-10-17T06:33:52Z</dcterms:created>
  <dc:creator>NET LAB15</dc:creator>
</cp:coreProperties>
</file>