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3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74716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2603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22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394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3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1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3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70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94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28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724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4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31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37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EduConnect Backend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t>Project Debugging and Final Code Implementation</a:t>
            </a:r>
          </a:p>
          <a:p>
            <a:endParaRPr/>
          </a:p>
          <a:p>
            <a:r>
              <a:t>Presented by: Vinayagam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Goal: Develop a robust REST API for an LMS (Enrollments, Courses, Students, Security).</a:t>
            </a:r>
          </a:p>
          <a:p>
            <a:pPr>
              <a:spcAft>
                <a:spcPts val="1000"/>
              </a:spcAft>
            </a:pPr>
            <a:r>
              <a:t>Language: Java 17</a:t>
            </a:r>
          </a:p>
          <a:p>
            <a:pPr>
              <a:spcAft>
                <a:spcPts val="1000"/>
              </a:spcAft>
            </a:pPr>
            <a:r>
              <a:t>Framework: Spring Boot 3.1.5</a:t>
            </a:r>
          </a:p>
          <a:p>
            <a:pPr>
              <a:spcAft>
                <a:spcPts val="1000"/>
              </a:spcAft>
            </a:pPr>
            <a:r>
              <a:t>Database: MySQL 8</a:t>
            </a:r>
          </a:p>
          <a:p>
            <a:pPr>
              <a:spcAft>
                <a:spcPts val="1000"/>
              </a:spcAft>
            </a:pPr>
            <a:r>
              <a:t>Key Technologies: Spring Data JPA, Spring Security, Lombok, iText (PDF Generation), Maven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Structure and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pPr>
              <a:spcAft>
                <a:spcPts val="1000"/>
              </a:spcAft>
            </a:pPr>
            <a:r>
              <a:t>API Layer (controller): Handles HTTP requests and REST endpoints.</a:t>
            </a:r>
          </a:p>
          <a:p>
            <a:pPr>
              <a:spcAft>
                <a:spcPts val="1000"/>
              </a:spcAft>
            </a:pPr>
            <a:r>
              <a:t>Business Logic (service): Core logic for certificate generation and CRUD operations.</a:t>
            </a:r>
          </a:p>
          <a:p>
            <a:pPr>
              <a:spcAft>
                <a:spcPts val="1000"/>
              </a:spcAft>
            </a:pPr>
            <a:r>
              <a:t>Data Access (repository): Manages DB interactions using JPA.</a:t>
            </a:r>
          </a:p>
          <a:p>
            <a:pPr>
              <a:spcAft>
                <a:spcPts val="1000"/>
              </a:spcAft>
            </a:pPr>
            <a:r>
              <a:t>Data Model (entity/dto): Defines database tables and DTO validations.</a:t>
            </a:r>
          </a:p>
          <a:p>
            <a:pPr>
              <a:spcAft>
                <a:spcPts val="1000"/>
              </a:spcAft>
            </a:pPr>
            <a:r>
              <a:t>Security (config/service): Handles authentication and authorization.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&amp; Optimization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Lombok Errors: Fixed IDE compilation failures by cleaning redundant manual methods.</a:t>
            </a:r>
          </a:p>
          <a:p>
            <a:pPr>
              <a:spcAft>
                <a:spcPts val="1000"/>
              </a:spcAft>
            </a:pPr>
            <a:r>
              <a:t>Missing Dependencies: Added @EnableJpaRepositories, @EntityScan, @ComponentScan.</a:t>
            </a:r>
          </a:p>
          <a:p>
            <a:pPr>
              <a:spcAft>
                <a:spcPts val="1000"/>
              </a:spcAft>
            </a:pPr>
            <a:r>
              <a:t>Database Connection: Fixed SQLNonTransientConnectionException with JDBC URL fix.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&amp; Optimization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Security Dependency: Resolved PasswordEncoder bean loading via @Import(SecurityConfig.class).</a:t>
            </a:r>
          </a:p>
          <a:p>
            <a:pPr>
              <a:spcAft>
                <a:spcPts val="1000"/>
              </a:spcAft>
            </a:pPr>
            <a:r>
              <a:t>API Error Handling: Used orElseThrow with ResponseStatusException for clean API responses.</a:t>
            </a:r>
          </a:p>
          <a:p>
            <a:pPr>
              <a:spcAft>
                <a:spcPts val="1000"/>
              </a:spcAft>
            </a:pPr>
            <a:r>
              <a:t>User Initialization: Added CommandLineRunner to initialize encoded admin credentials.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Access and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pPr>
              <a:spcAft>
                <a:spcPts val="1000"/>
              </a:spcAft>
            </a:pPr>
            <a:r>
              <a:t>Base URL: http://localhost:8080/</a:t>
            </a:r>
          </a:p>
          <a:p>
            <a:pPr>
              <a:spcAft>
                <a:spcPts val="1000"/>
              </a:spcAft>
            </a:pPr>
            <a:r>
              <a:t>Authentication: HTTP Basic (Required for protected endpoints).</a:t>
            </a:r>
          </a:p>
          <a:p>
            <a:pPr>
              <a:spcAft>
                <a:spcPts val="1000"/>
              </a:spcAft>
            </a:pPr>
            <a:r>
              <a:t>Admin Credentials: Username=admin / Password=adminpass</a:t>
            </a:r>
          </a:p>
          <a:p>
            <a:pPr>
              <a:spcAft>
                <a:spcPts val="1000"/>
              </a:spcAft>
            </a:pPr>
            <a:r>
              <a:t>Example Endpoint: GET /api/students/{id} → Fetch student details.</a:t>
            </a:r>
          </a:p>
          <a:p>
            <a:pPr>
              <a:spcAft>
                <a:spcPts val="1000"/>
              </a:spcAft>
            </a:pPr>
            <a:r>
              <a:t>Certificate Endpoint: GET /api/certificates/generate → Streams PDF certificate.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spcAft>
                <a:spcPts val="1000"/>
              </a:spcAft>
            </a:pPr>
            <a:r>
              <a:t>Result: Application runs cleanly with all bugs fixed.</a:t>
            </a:r>
          </a:p>
          <a:p>
            <a:pPr>
              <a:spcAft>
                <a:spcPts val="1000"/>
              </a:spcAft>
            </a:pPr>
            <a:r>
              <a:t>Achievements: Implemented secure REST API and automated PDF certificate generation.</a:t>
            </a:r>
          </a:p>
          <a:p>
            <a:pPr>
              <a:spcAft>
                <a:spcPts val="1000"/>
              </a:spcAft>
            </a:pPr>
            <a:r>
              <a:t>Status: Compilation and runtime issues fully resolved.</a:t>
            </a:r>
          </a:p>
          <a:p>
            <a:pPr>
              <a:spcAft>
                <a:spcPts val="1000"/>
              </a:spcAft>
            </a:pPr>
            <a:r>
              <a:t>Next Steps: Deploy to cloud (Render/AWS EC2) and connect React frontend.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333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EduConnect Backend Development</vt:lpstr>
      <vt:lpstr>Project Overview &amp; Technologies</vt:lpstr>
      <vt:lpstr>Code Structure and Layers</vt:lpstr>
      <vt:lpstr>Debugging &amp; Optimization (1/2)</vt:lpstr>
      <vt:lpstr>Debugging &amp; Optimization (2/2)</vt:lpstr>
      <vt:lpstr>API Access and Testing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VINAYAGAM P</cp:lastModifiedBy>
  <cp:revision>2</cp:revision>
  <dcterms:created xsi:type="dcterms:W3CDTF">2013-01-27T09:14:16Z</dcterms:created>
  <dcterms:modified xsi:type="dcterms:W3CDTF">2025-10-29T06:24:47Z</dcterms:modified>
  <cp:category/>
</cp:coreProperties>
</file>