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0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EE47-B7C6-497A-9C96-616373B7335D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77E8-E89A-4151-B9C4-2E717DF4FEB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EE47-B7C6-497A-9C96-616373B7335D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77E8-E89A-4151-B9C4-2E717DF4FE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EE47-B7C6-497A-9C96-616373B7335D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77E8-E89A-4151-B9C4-2E717DF4FE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EE47-B7C6-497A-9C96-616373B7335D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77E8-E89A-4151-B9C4-2E717DF4FE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EE47-B7C6-497A-9C96-616373B7335D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77E8-E89A-4151-B9C4-2E717DF4FEB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EE47-B7C6-497A-9C96-616373B7335D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77E8-E89A-4151-B9C4-2E717DF4FE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EE47-B7C6-497A-9C96-616373B7335D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77E8-E89A-4151-B9C4-2E717DF4FEB8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EE47-B7C6-497A-9C96-616373B7335D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77E8-E89A-4151-B9C4-2E717DF4FE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EE47-B7C6-497A-9C96-616373B7335D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77E8-E89A-4151-B9C4-2E717DF4FE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EE47-B7C6-497A-9C96-616373B7335D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77E8-E89A-4151-B9C4-2E717DF4FEB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EE47-B7C6-497A-9C96-616373B7335D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77E8-E89A-4151-B9C4-2E717DF4FE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18EE47-B7C6-497A-9C96-616373B7335D}" type="datetimeFigureOut">
              <a:rPr lang="en-IN" smtClean="0"/>
              <a:t>08-09-2018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0AD77E8-E89A-4151-B9C4-2E717DF4FEB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-forums.org/" TargetMode="External"/><Relationship Id="rId2" Type="http://schemas.openxmlformats.org/officeDocument/2006/relationships/hyperlink" Target="https://www.lynda.com/Java-tutorials/Java-Advanced-Training/107061-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558608" cy="1752600"/>
          </a:xfrm>
        </p:spPr>
        <p:txBody>
          <a:bodyPr/>
          <a:lstStyle/>
          <a:p>
            <a:r>
              <a:rPr lang="en-IN" dirty="0" smtClean="0"/>
              <a:t>		Prepared By :- </a:t>
            </a:r>
            <a:r>
              <a:rPr lang="en-IN" dirty="0" err="1" smtClean="0"/>
              <a:t>Vinayak</a:t>
            </a:r>
            <a:r>
              <a:rPr lang="en-IN" dirty="0" smtClean="0"/>
              <a:t> </a:t>
            </a:r>
            <a:r>
              <a:rPr lang="en-IN" dirty="0" err="1" smtClean="0"/>
              <a:t>Mistri</a:t>
            </a:r>
            <a:r>
              <a:rPr lang="en-IN" dirty="0" smtClean="0"/>
              <a:t>(D17IT151)</a:t>
            </a:r>
            <a:endParaRPr lang="en-IN" dirty="0"/>
          </a:p>
        </p:txBody>
      </p:sp>
      <p:pic>
        <p:nvPicPr>
          <p:cNvPr id="1026" name="Picture 2" descr="H:\sports academy\web\images\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2656"/>
            <a:ext cx="643088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5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CONTEXT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PROBLEM STATEMENT</a:t>
            </a:r>
          </a:p>
          <a:p>
            <a:r>
              <a:rPr lang="en-IN" dirty="0" smtClean="0"/>
              <a:t>SOLUTION</a:t>
            </a:r>
          </a:p>
          <a:p>
            <a:r>
              <a:rPr lang="en-IN" dirty="0" smtClean="0"/>
              <a:t>REFERENCES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8178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Student nowadays are unaware about the sport activity that are going around in the city.</a:t>
            </a:r>
          </a:p>
          <a:p>
            <a:r>
              <a:rPr lang="en-IN" dirty="0" smtClean="0"/>
              <a:t>Also students nowadays are less active in sport academy.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65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By Using this application students will get updated about what are the events that going nearby.</a:t>
            </a:r>
          </a:p>
          <a:p>
            <a:r>
              <a:rPr lang="en-IN" dirty="0" smtClean="0"/>
              <a:t>Academy can post the events </a:t>
            </a:r>
          </a:p>
          <a:p>
            <a:r>
              <a:rPr lang="en-IN" dirty="0" smtClean="0"/>
              <a:t>Student can register for the events online</a:t>
            </a:r>
          </a:p>
        </p:txBody>
      </p:sp>
    </p:spTree>
    <p:extLst>
      <p:ext uri="{BB962C8B-B14F-4D97-AF65-F5344CB8AC3E}">
        <p14:creationId xmlns:p14="http://schemas.microsoft.com/office/powerpoint/2010/main" val="416730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www.lynda.com/Java-tutorials/Java-Advanced-Training/107061-2.html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https://www.java-forums.org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www.w3schools.com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64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697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</TotalTime>
  <Words>77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PowerPoint Presentation</vt:lpstr>
      <vt:lpstr>CONTEXT  </vt:lpstr>
      <vt:lpstr>PROBLEM STATEMENT</vt:lpstr>
      <vt:lpstr>SOLUTION </vt:lpstr>
      <vt:lpstr>References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</dc:creator>
  <cp:lastModifiedBy>Divya</cp:lastModifiedBy>
  <cp:revision>3</cp:revision>
  <dcterms:created xsi:type="dcterms:W3CDTF">2018-09-08T04:36:33Z</dcterms:created>
  <dcterms:modified xsi:type="dcterms:W3CDTF">2018-09-08T05:00:13Z</dcterms:modified>
</cp:coreProperties>
</file>