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7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17.xml" ContentType="application/inkml+xml"/>
  <Override PartName="/ppt/ink/ink18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3.xml" ContentType="application/inkml+xml"/>
  <Override PartName="/ppt/ink/ink22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1" r:id="rId3"/>
    <p:sldId id="258" r:id="rId4"/>
    <p:sldId id="282" r:id="rId5"/>
    <p:sldId id="283" r:id="rId6"/>
    <p:sldId id="284" r:id="rId7"/>
    <p:sldId id="28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2" r:id="rId19"/>
    <p:sldId id="285" r:id="rId20"/>
    <p:sldId id="274" r:id="rId21"/>
    <p:sldId id="275" r:id="rId22"/>
    <p:sldId id="276" r:id="rId23"/>
    <p:sldId id="277" r:id="rId24"/>
    <p:sldId id="286" r:id="rId25"/>
    <p:sldId id="294" r:id="rId26"/>
    <p:sldId id="295" r:id="rId27"/>
    <p:sldId id="278" r:id="rId28"/>
    <p:sldId id="279" r:id="rId29"/>
    <p:sldId id="296" r:id="rId30"/>
    <p:sldId id="289" r:id="rId31"/>
    <p:sldId id="290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5:21:06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21803 3845,'-49'74,"74"-74,-1 0,51 0,-26 0,26 0,-26-49,26 49,-50-50,-50 50,0 0,-49 25,24-25,25 25,50-25,25 0,-1 0,-24 0,0 0,-50 0,-25 24,26-24,-1 25,74-25,-24 0,0 0,0 0,-50 0,0 0,0 0</inkml:trace>
  <inkml:trace contextRef="#ctx0" brushRef="#br0" timeOffset="10571.3138">2902 4713,'-25'0,"-24"74,24-49,-25-25,50 25,-74-25,49 0,0 0,25-50,-49 1,49 24,0 0,0-25,0-24,0 24,24 50,26-24,0 24,-50-25,49 25,-24 0,25 0,-25 0,-25 49,0-24,49 25,-49-25,0 24,0 1,0 24,0-49,-25 0,25 25,-24 24,24-24,-75-1,50 1,-24 24,24-49,0 0,-25-25,26 74,-26-74,-24 0,49 0,25-25,-25-24,25-26,0 51,0-1,25-25,0 25,49 25,-24 0,-1 0,26 0,-50 0,24 50,-49-25,50 0,-50 24,25-24,-25 25,49-50,-49 24,25-24</inkml:trace>
  <inkml:trace contextRef="#ctx0" brushRef="#br0" timeOffset="11284.4255">3398 4961,'0'0,"50"0,-25 0,24 0,1 0,24 0,1-50,-1 50,-24-24,-50-1,-25-25,0 50,0 0,25-25,-24 25,73 0,1 0,-1 75,-49-50,0-1,0 1,0 25,0-25,0 24,-24-49,24 25,-25-25</inkml:trace>
  <inkml:trace contextRef="#ctx0" brushRef="#br0" timeOffset="13453.475">4936 4564,'0'74,"0"-24,-25 24,25 1,-74-1,74-24,-25 24,25-24,0-25,-25 24,25-24,0-74,0-26,0 1,25-1,25-24,-25 25,24-1,1-49,-25 50,24 24,-24 1,-25 98,74 1,-74 24,0 1,0-1,25 0,-25-24,0 0,0 24,0-49,0 0,0 0</inkml:trace>
  <inkml:trace contextRef="#ctx0" brushRef="#br0" timeOffset="13677.9134">4887 4887,'24'-25,"1"25,25-50,-1 50,1 0,0-25,24 25,0 0</inkml:trace>
  <inkml:trace contextRef="#ctx0" brushRef="#br0" timeOffset="13969.4587">5779 4539,'0'0,"0"25,0 0,0 24,0 1,0 0,0-1,0 26,0-26,0 1,0-25,0 24,0-24,50 0</inkml:trace>
  <inkml:trace contextRef="#ctx0" brushRef="#br0" timeOffset="14544.7959">5854 4638,'0'0,"0"-24,0-1,0 0,0-25,50 26,-26-26,51 50,-50-25,-1 25,26 0,0 0,-50 50,0-1,0 26,-50-1,25-24,-49 24,49-24,0-25,25 24,0-24,50 25,24-50,1 0,-1 0,-24 25,-1-25,-24 0,-25 49,25-49,-25 25,0 25,-50-26,25-24,-24 50,-1-50,1 0,-26 25,26-25,24 0,0 0</inkml:trace>
  <inkml:trace contextRef="#ctx0" brushRef="#br0" timeOffset="18873.648">521 4663,'0'25,"0"25,0-1,0 1,0 0,0-1,0 26,0-51,0 1,0 0,0 25</inkml:trace>
  <inkml:trace contextRef="#ctx0" brushRef="#br0" timeOffset="19093.7011">521 4738,'-25'0,"25"-25,0-25,0 25,25 25,0 0,49 0,-49 0,0 0,0 0,24 0</inkml:trace>
  <inkml:trace contextRef="#ctx0" brushRef="#br0" timeOffset="19333.6188">422 5333,'49'-50,"1"50,-25-24,0 24,49-50,-49 50,0-25,24 25,-24-49,25-1</inkml:trace>
  <inkml:trace contextRef="#ctx0" brushRef="#br0" timeOffset="19693.7129">1017 4663,'0'-25,"0"50,0 25,0-1,0 1,0 0,0 24,0 1,0-1,0 0,0-24,0 0,0-1,0 1,0-75,0-49</inkml:trace>
  <inkml:trace contextRef="#ctx0" brushRef="#br0" timeOffset="19957.1061">1265 4837,'0'74,"0"-49,0 25,0-1,0 1,0 0,0-1,0-24,0 0,0 24</inkml:trace>
  <inkml:trace contextRef="#ctx0" brushRef="#br0" timeOffset="20248.4705">1339 4638,'0'-49,"25"49,-25-25,75 25,-26 0,-24 0,25 0,-26 0,-24 25,50 0,-50 24,0-24,0 0,0 24,-50-24,1 25,-1-25,1-25,-1 49,25-49</inkml:trace>
  <inkml:trace contextRef="#ctx0" brushRef="#br0" timeOffset="21459.8177">769 6077,'0'-25,"-25"25,-24 0,49 50,-50 0,50-1,-50 1,50 24,-49-24,49-1,0-24,0 0,49-25,-24 50,0-50,25 0,-26 0,1 0,0 0,25 0,-26-50,-24 25,75-24,-75-1,0-24,0-1,0 26,0-1,-25 25,0 25,-24-49,24 49,-25 0</inkml:trace>
  <inkml:trace contextRef="#ctx0" brushRef="#br0" timeOffset="21801.5068">1141 5953,'0'25,"0"0,0 24,0 26,0-1,0 1,0-1,0-24,-50-1,50-24,0 25,0-26,0-48</inkml:trace>
  <inkml:trace contextRef="#ctx0" brushRef="#br0" timeOffset="22440.0823">1488 6028,'0'24,"0"51,0-26,0 26,0 24,0-25,0-24,0 0,0-26,0 26,0-25,0-75</inkml:trace>
  <inkml:trace contextRef="#ctx0" brushRef="#br0" timeOffset="22775.536">1587 5953,'0'-49,"25"49,25-50,-25 50,24 25,1-25,-50 74,50-49,-50 0,24 24,-24-24,0 25,-24-1,-1-24,-25-25,25 50,1-50,24 25</inkml:trace>
  <inkml:trace contextRef="#ctx0" brushRef="#br0" timeOffset="23631.7617">2853 5953,'0'25,"0"25,0 24,0-24,0 24,0 0,0-24,0 0,0-1,0 1,0-25,0-50</inkml:trace>
  <inkml:trace contextRef="#ctx0" brushRef="#br0" timeOffset="24586.7326">3671 6226,'-25'0,"50"0,25 0,24 0,1 0,-1 0,0-50,-24 50,0-24,-50-26,-50 25,0 25,26 0,-1 0,50 0,-1 0,26 0,-25 0,0 0,-25 50,49-1,-49-24,-25 25,1-50,-51 99,26-74,24-25,25 25</inkml:trace>
  <inkml:trace contextRef="#ctx0" brushRef="#br0" timeOffset="27907.4785">5011 5779,'0'-24</inkml:trace>
  <inkml:trace contextRef="#ctx0" brushRef="#br0" timeOffset="28753.6666">4986 5730,'0'25,"25"-25,-25 49,49 1,-24 0,25-1,-26 1,26 24,-25-24,24-1,-24 1,-25 0,75-26,-75 26,24-50,-24 50,25-50,-25-25</inkml:trace>
  <inkml:trace contextRef="#ctx0" brushRef="#br0" timeOffset="29138.4364">5383 5854,'-25'0,"-25"50,1 49,-26 0,1 25,-25 0,74-50,-25-24,50 0,-25-26,25 1,0-50</inkml:trace>
  <inkml:trace contextRef="#ctx0" brushRef="#br0" timeOffset="41123.4909">18207 4911,'0'-49,"0"74,0 24,0 1,0-25,0 24,0 1,0-25,0 24,0-24,0 0,0 24,0-24,0 0,0 0,0 49,0-24,-50-25,50-1,0 26,0 0,0-26,0 26,0 0,0 24,0-49,0 25,0-1,0 26,0-51,0 1,0 25,0-1,0-24,0 25,0-1,0-24,0 0,0 0,0 24,0-24,0 0,0 25,0-26,0 1,0 0,0 25,0-26,0 1,0 25,0-25,25-1,-25 26,0-25,0 0,25 24,-25-24,0 0,0 0,0 24,0-24,0 0,0 0,0 24,49-24,-49 0,0 25,0-26,0 1,0 25,0-25,0-1,0 1,0 25,0-1,0 1,0 0,0-1,25 1,-25 24,0-24,0-1,0 1,50-25,-50 49,0-24,0 0,0-1,0 1,0-25,0 49,24-49,-24 0,0 24,0-24,0 0,0 0,0 24,25-24,-25 0,0 24,0 1,0-25</inkml:trace>
  <inkml:trace contextRef="#ctx0" brushRef="#br0" timeOffset="43060.2898">18132 4862,'25'0,"0"0,0 0,24 0,1 0,24 0,-49 0,0 0,0 0,24 0,-24 0,0 0,0 0,49 0,-24 0,-25 0,-1 0,26 0,-25 0,0 0,-1 0,26 0,-25 0,0 0,24 0,26-25,-1 25,0 0,1 0,24 0,0 0,1 0,-26 0,0 0,1 0,24 0,0 0,0 0,1 0,-1 0,0 0,25 0,-25 0,-24 0,-26 0,1 0,0 0,-1 0,1 0,-1 0,26 0,-26 0,1 0,-25 0,24 0,1 0,-50-50,25 50,24 0,-24 0,25 0,24 0,1 0,-1 0,1 0,-1 0,0 0,-24 0,0 0,-1 0,-24 0,25 0,-1 0,26 0,-51 0,1 0,0 0,25 0,-26-25,1 25,25 0,-25 0,24 0,-24 0,25 0,-1 0</inkml:trace>
  <inkml:trace contextRef="#ctx0" brushRef="#br0" timeOffset="44236.5735">22721 4762,'-50'50,"50"-25,0 0,-24 0,24 49,-25-74,25 50,0-26,0 1,0 25,0-25,0-1,0 1,-50 50,50-51,0 1,0 25,-25-25,25-1,0 26,0-25,0 0,0 24,0 1,0-1,0 26,0-26,0 1,0 0,0-1,0 51,0-26,0-24,0-1,0 1,0-1,0 1,0 0,0 49,0-74,0 24,0 1,0-1,0-24,0 25,0-25,0 24,0-24,50 50,-50-51,0 1,0 25,0-25,25-1,-25 26,0-25,0 0,0-1,0 51,0-26,0 1,0-25,0 24,0-24,0 0,0 25,0-1,0-24,0 49,0-24,0-25,0 0,0 24,0-24,0 0,0 0,0 24,0-24,0 25,0-25,0 24,0 26,0-51,0 1,0 0,0 25,-25-50</inkml:trace>
  <inkml:trace contextRef="#ctx0" brushRef="#br0" timeOffset="46022.9952">18306 8781,'25'0,"-1"0,51 0,-50 0,24 0,1 0,24 0,1 0,-1 0,1 0,-26 0,1 0,49-50,-25 50,1 0,-1 0,1 0,-1-49,0 49,1 0,-25 0,-1 0,1 0,-1 0,1 0,24 0,-24-25,24 25,26 0,-1-50,25 50,-50-25,1 25,-26 0,1 0,-1-49,1 49,25 0,-26 0,1-25,-1 25,26 0,-26-50,1 50,24 0,-49 0,0 0,0 0,24-24,-24 24,25 0,-1 0,-24 0,25 0,-25-50,24 50,-24 0,25 0,-26 0,26 0,-25 0,0 0,24 0,1 0,24 0,1 0,-1 0,-24 0,-1 0,-24 0,25 0,-1 0,-24 0,0 0,0 0,24 0,1 0,-25 0,0 0,24 0,-24 0,0 0,24 0</inkml:trace>
  <inkml:trace contextRef="#ctx0" brushRef="#br0" timeOffset="48556.289">21233 4911,'-25'-49,"25"74,-25-25,25 24,0 26,0-25,0 24,0-24,0 0,0 0,0 24,0-24,0 0,0 25,0-1,0 1,0-25,-49-1,49 26,0-25,0 0,-25 24,25-24,0 25,-25-1,25-24,0 25,0-26,0 26,0-25,-50 0,50 49,0-24,0-25,0-1,0 1,0 25,0-25,0-1,0 1,0 25,0-25,0-1,0 26,0-25,0 0,-24 49,24-24,0-26,0 1,0 0,0 25,0-26,0 1,0 25,0-25,0 24,0 1,0 0,0-1,0 1,0 24,0-49,0 25,0-1,0 1,0-1,0 1,0-25,0 0,0 24,0 26,0-26,0 1,0-25,0-1,0 51,0-50,0-1,-50 26,50 0,0-26,0 1,0 25,0 24,0-24,0 24,0-24,0 0,0-1,0-24,0 25,0-26,0 26,0-25</inkml:trace>
  <inkml:trace contextRef="#ctx0" brushRef="#br0" timeOffset="51322.99">18852 4068,'0'-25,"0"50,0 25,-25 24,25 0,-50 1,50-26,-49 1,49 0,-50-26,50 1,0-74,0-1,25-24,-25-1,49 26,-49-26,75 50,-26-24,1-1,-25 50,24 0,-24 25,-25 49,0 1,50-1,-50-24,0-1,25 1,-25 0,0-26,0 1</inkml:trace>
  <inkml:trace contextRef="#ctx0" brushRef="#br0" timeOffset="51561.6369">18901 4341,'75'0,"-26"0,1-50,24 50,25 0,25-49</inkml:trace>
  <inkml:trace contextRef="#ctx0" brushRef="#br0" timeOffset="51886.2269">20117 4043,'0'25,"0"0,0 0,0 24,0 26,0-26,0 1,0-25,0-1,0 26,0-25</inkml:trace>
  <inkml:trace contextRef="#ctx0" brushRef="#br0" timeOffset="52338.7331">20166 4043,'0'-49,"0"24,0 0,75-25,-26 50,1 0,24 0,-49 0,-25 25,0 25,-50-25,1 24,24-49,25 25,0 0,0 24,50-49,-1 100,26-76,-26 26,-24-50,-25 50,0-26,-25-24,-49 0,-25 0,-50 50,50-50,24 0,26 0,24 0,25 25</inkml:trace>
  <inkml:trace contextRef="#ctx0" brushRef="#br0" timeOffset="54007.6332">21878 4043,'25'25,"49"25,-49-1,-25-24,74 25,-74-26,75 1,-75 50,49-51,-49 1,25-25,-25 75,50-51,-26-24</inkml:trace>
  <inkml:trace contextRef="#ctx0" brushRef="#br0" timeOffset="54501.9443">22324 3994,'-25'0,"-24"49,49-24,-50 25,1 24,49-24,-75-1,1 75,49-74,-25-25,50 24,-49-49,49 50,-25-50,25 25,-50-25,50 24,25-24</inkml:trace>
  <inkml:trace contextRef="#ctx0" brushRef="#br0" timeOffset="71589.529">19199 5259,'-25'-25,"0"25,0 0,-24 0,-1 0,50 25,-25-1,1-24,24 50,0-25,-50 24,50-24,0 0,0 25,0-26,0 1,0 50,0-51,25-24,-25 75,25-75,24 25,-24-25,25 0,-26 0,1 0,25-25,-25 25,24-50,1-49,-50 74,25 0,-25-24,0 24,0-25,0 26,0-26,0 25,0-24,-50 49,25 0,-24-25,24 25,0 0</inkml:trace>
  <inkml:trace contextRef="#ctx0" brushRef="#br0" timeOffset="72836.0376">20241 5383,'0'-50,"-25"50,0 0,-25 0,26 25,-26 0,50-1,-25 26,25-25,0 0,0 24,0-24,0 0,0 24,25-49,-25 50,50-50,-1 25,-24-25,0 0,49 0,-49 0,25 0,-26 0,1 0,25-75,-25 51,-25-1,0-25,0-24,0 24,0 25,-25-24,-25 24,25 25,25-25,-49 25,-1 0,25 0,1 0,-1 0,-25 0</inkml:trace>
  <inkml:trace contextRef="#ctx0" brushRef="#br0" timeOffset="73689.7517">19323 6400,'0'-25,"-25"25,25-25,-25 25,-24 0,24 0,-25 0,50 25,-49 0,-1 24,50 1,-50-1,50 1,0 0,0-1,0-24,25 25,25-50,-25 0,24 0,1 0,-1 0,1 0,-25 0,0-50,24 0,-24 1,-25-1,50 1,-50 24,0-25,0 1,-75 49,26-50,24 50,-25 0,50-25</inkml:trace>
  <inkml:trace contextRef="#ctx0" brushRef="#br0" timeOffset="74799.927">20216 6350,'0'-50,"0"75,-25 25,25-1,0 26,0-1,0 1,0-1,0 0,0-24,0-25,0 25,0-1</inkml:trace>
  <inkml:trace contextRef="#ctx0" brushRef="#br0" timeOffset="75633.7674">19100 7144,'0'0,"24"25,-24 24,0 1,0-1,0 1,0 24,0-24,0 0,0-1,0-24,0 0,0 0,25-25,74-50</inkml:trace>
  <inkml:trace contextRef="#ctx0" brushRef="#br0" timeOffset="76293.7114">20042 7243,'0'25,"0"0,-25-25,25 49,-49-24,49 25,0-26,-25 1,25 50,0-26,0-24,0 0,50 24,-1-24,1-25,-25 0,24 0,-24 0,0 0,24-25,-24 25,0-49,49-1,-49 1,-25 24,0 0,0-49,-25 74,1-50,-26 50,25-50,0 50,-24-49,24 49,0 0,-24 0,24 0,0 25</inkml:trace>
  <inkml:trace contextRef="#ctx0" brushRef="#br0" timeOffset="77109.2724">19422 8062,'0'-25,"0"50,0 24,0-24,0 25,-25-1,25 1,0 24,0-24,-25-25,25-1,0 26</inkml:trace>
  <inkml:trace contextRef="#ctx0" brushRef="#br0" timeOffset="77769.1753">20191 7962,'0'-25,"0"50,0 0,0 0,0 25,0-26,0 1,0 25,0-25,0-1,0 1,0 25,25-50</inkml:trace>
  <inkml:trace contextRef="#ctx0" brushRef="#br0" timeOffset="87319.3812">21630 6276,'0'-25,"-25"25,0 0,-25 0,1 0,49 49,-25-49,25 25,-25-25,25 25,0 25,-49-1,49-24,0 25,0-1,24 26,-24-51,50-24,-50 50,50-50,-26 25,26-25,-25 0,0 0,24 0,-24 0,0-25,25 25,-50-25,49 25,-49-25,25 25,-25-49,25 49,-25-50,0-24,0 49,0 0,0-24,0 24,0 0,0-25,-50 26,1-26,-1 50,0 25,50 0,-49 24</inkml:trace>
  <inkml:trace contextRef="#ctx0" brushRef="#br0" timeOffset="88265.242">21654 7243,'0'-25,"-24"25,-26-25,25 25,0 0,-49 50,24-25,50 0,-24 24,24-24,0 0,0 24,0-24,0 0,0 0,0 24,0-24,49-25,-49 25,50-25,-1 0,-24 0,25 0,24-25,-49 0,0-24,25 49,-50-50,24 50,-24-49,0 24,0-25,0 25,-24 1,-26-26,25 25,-25-24,-24 49,24 0,26 0,-1 0,-25 0,50 24</inkml:trace>
  <inkml:trace contextRef="#ctx0" brushRef="#br0" timeOffset="89285.4947">21630 7937,'0'-24,"-50"24,25 0,0 0,25 49,-49-49,49 75,-50-50,50-1,0 26,0-25,0 0,25 24,49-24,-49-25,0 0,25 0,-26 0,26 0,0 0,-1 0,1 0,-25-25,0 25,-25-49,74-1,-74 25,0-49,0 49,0-25,0 25,-50 1,26 24,-1-75,-50 75,26-25,-1 25,25 0,-24 0,49 25</inkml:trace>
  <inkml:trace contextRef="#ctx0" brushRef="#br0" timeOffset="93601.3756">21729 5259,'0'-25,"0"50,0-1,0 1,0 25,0 24,0 1,0-1,0-49,0 0,0 24,0-74,0 1,0-1,0-25,0 25,0 1,0-26,0 25,0-24,0-1,0 0,0 75,0 0,0 0,0 49,0-24,0-1,0-24,0 0,0 25,0-26,0 1,25-25,-25-25</inkml:trace>
  <inkml:trace contextRef="#ctx0" brushRef="#br0" timeOffset="151196.7979">4093 8706,'0'0,"0"25,0 25,0-1,0-24,0 0,0 49,0 1,0-25,0-1,-25 26,25-26,0 1,0-1,0 1,0 0,0-1,0 26,0-26,0 1,-50-1,50 1,0 0,0-1,-24-24,24 0,0 24,0-24,0 0,0 25,0-25,0 24,0 1,0-1,0 1,-50 24,50-24,0 0,0-26,0 26,0 0,0-26,0 1,0 0,0 25,0-26,0 1,0 25,0-25,0-1,0 1,0 25,0-1,0 1,0-25,0 24,0 1,0 25,0-26,0-24,0 0,0 24,0-24,0 25,25-25,-25 24,0-24,0 25</inkml:trace>
  <inkml:trace contextRef="#ctx0" brushRef="#br0" timeOffset="152463.2575">4217 8756,'-50'-50,"25"50,1 0,48 0,26 0,24 0,26 0,-1 0,0 0,0 0,-24 0,-1 0,1 0,-1 0,0 0,-24 0,0 0,24 0,25 0,25 0,0-49,-25 49,1 0,-1 0,-25 0,1 0,-26 0,1 0,0 0,24 0,0-25,26 25,-26 0,25 0,0 0,1 0,-1 0,-25 0,1 0,-1-50,1 50,-1 0,25-24,-24 24,-26 0,1 0,-25 0,-1 0,51-50,-50 50,-1 0</inkml:trace>
  <inkml:trace contextRef="#ctx0" brushRef="#br0" timeOffset="153714.3786">7739 8558,'0'24,"0"26,-50 24,50-24,0-25,-24 0,24 24,0-24,0 0,-50 24,50 1,0 0,0-1,0 1,0 0,0 24,0-24,-25-1,25 1,0 24,0 1,-49-1,49 0,0 1,-50-1,50 1,0-1,0 1,0-26,-25 1,25-1,0 51,0-51,0 26,0-26,0 1,0-25,0-1,-25 26,25-25,0 0,0 24,0 1,0-1,0-24,-49 25,49 24,0-49,0 0,0 24,0 1,-25 0,25-25,0 24,0 1,0-25,0-1,0 26,-50 0,50-26,0 1,0 25</inkml:trace>
  <inkml:trace contextRef="#ctx0" brushRef="#br0" timeOffset="155369.7157">4018 11633,'50'0,"0"0,-26 0,26 0,0 0,-1 0,1 0,24 0,-24 0,-1 0,1 0,0 0,-1 0,1 0,24 0,-24 0,24 0,-24 0,-25 0,0 0,24 0,-24 0,25 0,-1 0,1 0,-1 0,26 0,-1 0,1 0,-1 0,0 0,-24 0,0 0,-1 0,1 0,0 0,24 0,-24 0,24 0,0 0,1 0,-26 50,1-50,0 0,-26 0,26 0,-25 0,24 0,1 0,0 0,24 0,-24 0,-1 0,1 0,-25 0,0 0,24 0,-24 0,0 0,24 0,-24 0,0 0,0 0,24 0,-24 0,0 0,25 0,-1 0,-24 0,0 0,-75 0</inkml:trace>
  <inkml:trace contextRef="#ctx0" brushRef="#br0" timeOffset="156809.5704">2381 7739,'0'-25,"50"25,-1 50,26-50,-1 74,1-49,-26-25,26 74,-26-74,1 50,0-50,-1 25,-24-25,0 50,24-50,-24 49,0-49,25 50,-1-50,1 74,-1-74,26 50,-26-50,1 25,-25-25,24 49,-24-49,25 50,0-50,-1 49,-24-49,25 75,-26-75,1 25,25-25,-25 49,-1-49,26 0,-25 25,24-25</inkml:trace>
  <inkml:trace contextRef="#ctx0" brushRef="#br0" timeOffset="158507.0379">3646 7640,'0'49,"0"-24,-49 25,49-25,-25-25,25 49,-25-24,25-50,0-24,50-51,-26 26,26 24,-25 1,25-1,-26 50,-24 25,50 25,-50-26,25 26,-25 0,49 24,-49-24,0-26,25 1,-25 25</inkml:trace>
  <inkml:trace contextRef="#ctx0" brushRef="#br0" timeOffset="158729.1937">3696 7665,'0'0,"50"0,-1-25,-24 25,0 0,24-25</inkml:trace>
  <inkml:trace contextRef="#ctx0" brushRef="#br0" timeOffset="159210.3979">2729 8781,'0'0,"0"-50,49 50,-49 25,0 49,0 1,0-26,0 1,0 0,0-1,0-24,-25 25,25-25,0 24</inkml:trace>
  <inkml:trace contextRef="#ctx0" brushRef="#br0" timeOffset="159659.6124">2729 8781,'0'-50,"0"1,49 24,-24 25,-25-50,0 75,0 0,0 0,0 24,0-24,-25 0,25 24,50 1,-25-50,24 50,1-50,24 49,-49-49,-25 75,25-75,-25 49,-25 1,0-50,-24 50,-1-50,25 49,-24-49,24 0,-25 25,1-25,-1 0,-25 0,51 0</inkml:trace>
  <inkml:trace contextRef="#ctx0" brushRef="#br0" timeOffset="161314.3993">5829 8806,'0'-50,"-25"25,25 0,-49 25,49 25,0 0,0 25,0-26,-25 1,25 25,0-25,-50-1,50 26,0-25,-25 0,25 24,0-24,0 0,0 0,0 24,0-24,0 25,0-25,0 24,0-24,0 25,0-1,0 1,0 24,-49 1,49-26,0 1,0-1,0 1,0 0,-25 24,25-24,0-1,-50 1,50 0,0-1,0 26,0-26,-24 1,24-1,0 1,0 0,0-1,0 26,0-51,-50 26,50-25,0 49,0-24,0-25,-25-1,25 26,0-25,0 24,0-24,0 25,0-25,0 0,0-1,0 51,0-26,0 1,0-25,0 0,0 24,0-24,0 0,0 24,0-24,0 25,0-25,0-75</inkml:trace>
  <inkml:trace contextRef="#ctx0" brushRef="#br0" timeOffset="162833.2175">4118 9897,'24'0,"26"0,24 0,1 0,-1 25,-24-25,-1 0,1 0,0 0,-1 0,1 0,-1 0,26 0,-25 0,-1 0,26 0,-1 0,0 0,1 0,-1 0,-24 0,-1 0,-24 0,50 0,-51 0,26 0,0 0,-1 0,1 0,-1 0,26 0,-25 0,-1 0,1 0,-1 0,1 25,24-25,-49 0,25 0,24 0,1 0,-1 0,-24 0,-1 0,1 0,-1 0,-24 0,0 0,0 0,49 0,-49 0,0 0,0 0,24 0,-24 0,0 0,25 0,-26 0,1 0,25 0,24 0,-49 0,0 0,24 0,-24 0,25 0,-1 0,-24 0,0 0,25 0,-50 24,49-24,-49-24</inkml:trace>
  <inkml:trace contextRef="#ctx0" brushRef="#br0" timeOffset="164017.5853">4936 7962,'0'0,"0"-25,-49 25,24 0,0 0,0 0,25 50,-50 25,50-26,0-24,0 0,0 0,0 49,50-49,-25-25,25 0,-1 0,-24 0,25 0,-26-50,-24 25,75-24,-75 24,0 0,0-49,-25 24,0 50,-24-50,-1 50,-24-24,49 24,25 24</inkml:trace>
  <inkml:trace contextRef="#ctx0" brushRef="#br0" timeOffset="164593.628">6548 8037,'0'49,"0"26,0-1,0-24,0 24,0-24,0-25,25-25,-25 49,0-24</inkml:trace>
  <inkml:trace contextRef="#ctx0" brushRef="#br0" timeOffset="165555.2492">3497 9351,'-49'0,"49"-24,-50 24,1 0,24 24,-25 1,50 25,0 24,0-49,0 25,25-26,-25 1,25-25,0 50,-1-50,51 0,-50-50,-1 25,-24 1,75-51,-75 26,0 24,-25 25,-25-50,26 50,-1 0,-50 0</inkml:trace>
  <inkml:trace contextRef="#ctx0" brushRef="#br0" timeOffset="166333.9829">3572 10889,'0'0,"0"25,0 25,0-1,0 26,0-1,0 1,0-1,0-24,0 24,0-24,0-26,0 1</inkml:trace>
  <inkml:trace contextRef="#ctx0" brushRef="#br0" timeOffset="171419.588">4887 9079,'0'49,"0"1,0-1,0 1,24 0,-24-1,0 26,0-51,0 1,0 25,0-75,0-25,0-24,0 49,0 0,0 1,0-26,0-24,0 24,0 25,0 75,0-1,0 1,0 0,0-1,0 26,0-26,0 1,0-25,0 24</inkml:trace>
  <inkml:trace contextRef="#ctx0" brushRef="#br0" timeOffset="178076.7606">4415 8781,'0'0,"-25"0,75 0,-25 0,49 0,-24 0,24 0,1 0,-1 0,25 0,1-25,-26 25,-24 0,24-25,-49 25,24 0,-24 0,50-49,-51 49,1 0,25 0,-1 0,-24 0,25 0,-25 0,-25 24,0 26,0-25,0 0,0 24,0-24,0 0,0 0,0 49,0-24,0-1,0-24,0 0,0 25,0-26,0 26,0-25,0 24,0-24,0 0,0 25,0-26,0 1,0 0,0 25,0-1,0 1,0-1,0 1,0 0,0-1,0-24,-50-25,-24 0,24 0,0 0,-24 0,0 0,-1 0,50 0,1 0,-26 0,0 0,1 0,24 0,0 0,-24 0,-26 0,25 0,1 0,-1 0,1 0,24 0,-25 0,1 0,-1 0,0 0,1 0,24 0,-25 0,26 0,-1 0,-25 0,25 0,25-25,0-24,25-1,-25 0,25 26,-25-26,25 25,-25 0,0-24,49 24,-49 0,0-24,25-1,-25 0,0 1,50-1,-50 1,0-1,0 25,0 0,0-24,0 24,25 25,-25-50,0 25,0-24</inkml:trace>
  <inkml:trace contextRef="#ctx0" brushRef="#br0" timeOffset="317031.3803">9029 9277,'0'-25,"0"50,0 0,-50 24,50 26,0-1,-25 1,25-1,-49 25,49-49,-25-25,25-50,0-74,0-199,0 124,0 50,25 25,-25 49,25 50,-25-24,49 24,1 24,-25 26,24 0,1 24,-25 1,24 49,1-25,-50-25,25 75,24-124,-24-25</inkml:trace>
  <inkml:trace contextRef="#ctx0" brushRef="#br0" timeOffset="317269.2944">9054 9426,'25'0,"24"-50,-49 1,50 24</inkml:trace>
  <inkml:trace contextRef="#ctx0" brushRef="#br0" timeOffset="317567.9257">8756 8706,'0'-24,"-25"24,50 0,25 0,-26 0,26 0,0-25,-1 25,51-50,-26 50,0-49,-24 49,-25 0,24 0</inkml:trace>
  <inkml:trace contextRef="#ctx0" brushRef="#br0" timeOffset="317803.4466">9624 9103,'50'0,"-25"0,-1 0</inkml:trace>
  <inkml:trace contextRef="#ctx0" brushRef="#br0" timeOffset="318254.6286">9971 8558,'0'24,"25"51,-25-1,25 1,-25 24,0 0,0 0,50 25,-50-49,0-26,0-24,0 0,25-25</inkml:trace>
  <inkml:trace contextRef="#ctx0" brushRef="#br0" timeOffset="318640.8044">10046 8756,'0'-25,"0"-24,0 24,0 0,0-25,25 50,24-49,-24 49,0 0,49 25,-74-1,0 1,0 25,0-1,-49 51,49-76,0 26,49 0,26-50,24 24,0-24,-24 75,-26-50,-49 24,50-24,-50 0,-99 49,24-24,1-50,-1 25,26-25,24 0,-25 0,50-50</inkml:trace>
  <inkml:trace contextRef="#ctx0" brushRef="#br0" timeOffset="318962.894">9872 8235,'25'0,"49"-74,51 24,-26 1,50-1,-1 0,-73 50,-50-25,-75 25</inkml:trace>
  <inkml:trace contextRef="#ctx0" brushRef="#br0" timeOffset="472705.0709">12700 10071,'0'-25,"50"50,-1 24,26-24,-26 25,1-1,-1 1,-24 24,25 26,-1-26,-49 25,50 25,-50-49,0-1,50 0,-50 1,0-26,25-24,-25 25,49 0,-49-26,25-24,-25 50,0-25,50-25</inkml:trace>
  <inkml:trace contextRef="#ctx0" brushRef="#br0" timeOffset="473508.538">13618 11460,'-50'-25,"25"25,75 0,74-50,0 50,25-49,24 49,26-50,-1 50,1-49,-1 49,1 0,-26-50,26 50,-1 0,-24-50,24 50,-24-49,0 49,74-50,-174 50,0-50,-24 50,0 0,-26 0,1-24,0 24,-75 0</inkml:trace>
  <inkml:trace contextRef="#ctx0" brushRef="#br0" timeOffset="474280.7076">13345 11509,'0'-24,"25"24,-25 49,0 1,0 24,0 1,49 24,-49-25,0 50,0 0,0 25,0-25,0 25,0-50,0 0,0 1,25 24,-25-25,0 0,0-24,0-1,0-24,0-1,0-24,0 25,0-26,50-24,-50-24,74 24</inkml:trace>
  <inkml:trace contextRef="#ctx0" brushRef="#br0" timeOffset="474774.3859">13469 13593,'-25'-50,"100"50,24 0,25 0,49 0,75 0,-24 0,-1-49,50 49,0 0,-50-50,75 50,-50-49,-25 49,25-75,-50 75,1-74,-50 74,-50-50,-25 50,-49-25,-25-49,-25 49,-24 25,-26-50</inkml:trace>
  <inkml:trace contextRef="#ctx0" brushRef="#br0" timeOffset="475577.6235">17016 11162,'0'0,"0"-50,0 1,0 98,0 1,0 25,0-1,0 25,0 25,0-25,0 75,0 0,0-50,0-25,0 0,0 25,25-25,-25-24,0-1,49 1,-49-26,0 26,0-26,0 1,0-1,0-24,0 25,0-25,0-50</inkml:trace>
  <inkml:trace contextRef="#ctx0" brushRef="#br0" timeOffset="477107.6194">13097 9773,'0'-25,"0"50,0 25,0-1,0 26,0-1,0-24,0-25,-25 24,25-98,0-26,0-24,25-50,24 0,1 50,-25 49,25 100,-50 0,0-1,24 26,-24-1,50 0,-50 1,25-50,-25-1</inkml:trace>
  <inkml:trace contextRef="#ctx0" brushRef="#br0" timeOffset="477295.7738">13146 9897,'0'0,"0"-25,25-24,25 24,0-25,-1 50,1-49,-1 49,-24 0,-25-25</inkml:trace>
  <inkml:trace contextRef="#ctx0" brushRef="#br0" timeOffset="477685.9596">11906 10790,'0'0,"50"25,-50 24,74 51,-74-1,25-25,-25 1,0-26,0 1,0 0,0-26</inkml:trace>
  <inkml:trace contextRef="#ctx0" brushRef="#br0" timeOffset="478060.8108">12030 10740,'-49'-74,"49"49,0 0,24 25,26-49,-25 49,24 0,-24 0,-25 25,75-1,-75 1,0 25,0-25,0-1,0 26,0 0,49-1,-24-24,25 25,-25-26,-25 26,24-50,-24 50,0-26,-24-24,-26 0,-49 50,-1-50,1 0,25 0,24 0,25 0</inkml:trace>
  <inkml:trace contextRef="#ctx0" brushRef="#br0" timeOffset="479267.0086">15156 11237,'0'24,"0"26,24 24,-24 1,0-1,0 1,0-1,0 25,0-24,0-1,0 0,0 1,0-1,0-24,0 24,0 1,0-1,0 1,0-26,0 1,0 24,0-24,0-1,0-24,25-25,-25 50,25-25,-25 49,0-24,0-26,0 51,0-26,0-24,0 25,0 0,0-26,-25-24</inkml:trace>
  <inkml:trace contextRef="#ctx0" brushRef="#br0" timeOffset="479927.2085">14536 10368,'-50'0,"25"0,0 50,25 0,0-1,0-24,0 0,0 24,0-24,0 0,25-25,0 0,49-50,-74 1,50-1,-50 1,0-1,0 0,0 26,-25 24,-24-25,-26 25,50 0,1 0,24 25</inkml:trace>
  <inkml:trace contextRef="#ctx0" brushRef="#br0" timeOffset="480393.3005">15900 10368,'0'75,"0"-1,0 1,0-1,0 0,0-24,0 0,0-1,0 1,0-1</inkml:trace>
  <inkml:trace contextRef="#ctx0" brushRef="#br0" timeOffset="481483.7703">13444 12378,'-25'0,"50"0,25 0,24 0,1 0,-1 0,25-25,25 25,50-50,-1 50,1 0,0-49,-25 49,-1 0,1-50,0 50,0 0,-50-50,0 50,25-25,-24 25,-26 0,0-49,-24 49,24 0,-24 0,0 0,-26-25,1 25,50 0,-26 0,1-50,0 50,-1 0,1 0,24 0,-49 0,0 0,0 0,49 0,-49 0,0 0,-1 0,26 0,-25 0,0 0,-25-24,-25 24</inkml:trace>
  <inkml:trace contextRef="#ctx0" brushRef="#br0" timeOffset="482330.1872">13122 12030,'-50'0,"25"0,-24 0,-1 25,25 49,25-24,0-25,0 25,0-1,0-24,0 0,50-25,24-50,-49 1,25-1,-50-25,24 1,-24 24,0 26,-24-26,-1 50,-25 0,-24 0,24 0,1 25,-1 0</inkml:trace>
  <inkml:trace contextRef="#ctx0" brushRef="#br0" timeOffset="482830.7424">13022 12650,'-49'0,"49"25,0 25,0-1,0 26,0-1,0 1,0-26,0 1,25-1,-25 26,0-50,0 24,24-49</inkml:trace>
  <inkml:trace contextRef="#ctx0" brushRef="#br0" timeOffset="489355.1076">15875 11385,'0'-24,"-25"98,25-24,0 24,0-24,0-1,0-24,25 25,25-1,-26-49,26 0,-25 0,0-49,-25-1,49 0,-49-24,0 0,0 24,0 25,-49-24,24 49,-25 0,1 0,-26 24,26 1,24 25,25 24</inkml:trace>
  <inkml:trace contextRef="#ctx0" brushRef="#br0" timeOffset="489991.7321">16123 12576,'-25'0,"0"50,25 24,0-24,-49-1,49-24,0 25,25-26,-25 1,49-25,-49 50,50-50,24-25,-24-25,-25 1,24-50,-49 49,0 0,-49 1,24 49,-25-25,1 25,-26 0,-49 25,25 24,25 1</inkml:trace>
  <inkml:trace contextRef="#ctx0" brushRef="#br0" timeOffset="490697.1322">14163 12948,'0'-50,"-24"50,-26 0,50 25,0 0,-25 0,25 24,0 26,0 24,0 25,0-49,0-26,0-24,0 0,75-25,-26 0,-24 0,0-25,49 0,-49-49,25 24,-50-24,0-1,0 1,0 24,-25 1,0 49,-25-25,1 25,-26 0,26 0,24 49,25-24,0 0</inkml:trace>
  <inkml:trace contextRef="#ctx0" brushRef="#br0" timeOffset="502324.71">19050 11162,'0'25,"0"25,-50 24,50 0,-49 50,49 0,-75-49,75-1,-24-49,24 0,0-75,0-24,0-50,49-25,-49 50,99 0,-74 49,25 0,-25 50,-25-25,0 75,-50 0,50 24,-50 1,50-26,-49 26,49-1,-25-24,25-1,0-24,0 0,0-100,0 1,0 0,0-1,0 1,0-1,0 51,0-1,0-25,0 75,0 49,0-24,0 0,0 24,-50 25,50-24,0-1,0-24,-24-1,24 1,0-1,0-73</inkml:trace>
  <inkml:trace contextRef="#ctx0" brushRef="#br0" timeOffset="503598.6446">19571 11534,'-25'0,"-25"0,75 0,0 0,50 0,24 0,0-49,50-1,-50 50,0-50,-74 50,-25-49,0-1,-25 50,0 0,25-25,-49 25,74 0,-25 25,74 25,-74-1,50 1,-50 24,0-24,0 24,0-49,-50-25,25 50,0-50,-24 0,98 0</inkml:trace>
  <inkml:trace contextRef="#ctx0" brushRef="#br0" timeOffset="504086.6962">20910 11088,'0'24,"0"26,0 0,0-1,0 1,0 24,0-24,-49 0,49-26,0 1,0-74,0-26,0-24,25 0,-25-50,99 25,-99 74,49 50,-49-25,0 50,0 25,50 24,-50 1,0-1,25 25,-25-49,0 0,49-26,-49 26,25-50</inkml:trace>
  <inkml:trace contextRef="#ctx0" brushRef="#br0" timeOffset="504266.7386">20762 11410,'24'0,"1"0,25-49,-25 49,24-25,1 25,-1-50,-24 25</inkml:trace>
  <inkml:trace contextRef="#ctx0" brushRef="#br0" timeOffset="504612.0981">20886 10815,'-50'-50,"50"1,25 49,-25-75,74 50,-24 25,-1-49,1 49,0 0,-26 0</inkml:trace>
  <inkml:trace contextRef="#ctx0" brushRef="#br0" timeOffset="505848.6016">19149 12303,'0'0,"0"-25,-49 25,24 0,-25 0,1 50,24 0,-25-1,50 1,-49 49,49 0,0-49,0-1,24 1,26-25,-25-25,0 0,24 0,-24 0,0 0,24 0,26-50,-26-24,1 24,-25 1,-25-1,0 0,0 1,0 24,0 0,-75-24,1 49,0-25,24 25,0 0,26 0,24 25,24-1</inkml:trace>
  <inkml:trace contextRef="#ctx0" brushRef="#br0" timeOffset="506238.9087">19943 12477,'0'25,"25"-25,49 0,-24 0,-1 0,1 0,-25 0,24 0,-24 0</inkml:trace>
  <inkml:trace contextRef="#ctx0" brushRef="#br0" timeOffset="507117.9327">21158 12105,'0'49,"-24"26,24-26,-75 26,50-1,-24 25,-1-24,25-26,-24 1,49 0,0-100,74-49,-24 0,24-25,1 24,-51 51,26-1,-25 25,24 25,-49 25,25 50,-25-26,0 1,50 24,-50-24,0-1,0 1,25-50,-25 50</inkml:trace>
  <inkml:trace contextRef="#ctx0" brushRef="#br0" timeOffset="507348.7657">21109 12502,'25'0,"24"0,-24 0,25 0,-1 0,-24 0</inkml:trace>
  <inkml:trace contextRef="#ctx0" brushRef="#br0" timeOffset="517292.0361">16669 12179,'-25'0,"0"0,-24 0,24 0,-25 0,25 0,1 0,-51 0,25 0,-24 0,49 0,0 0,1 0,-26 0,25 0,0 0,-24 0,-1 50,-24-50,-25 25,-50-25,25 49,-25-49,50 0,24 0,26 50,24-50,-25 0,25 0,1 0,-51 49,26-49,24 0,-25 25,1-25,-26 25,50-25,1 0,-26 0,50 50,-50-50,-24 0,24 0,50 24,-49-24,24 0,0 0,-25 0,1 0,24 0,0 0,25 25,-49-25,-1 50,0-50,50 49,-49-49,-1 25,1-25,49 50,-25-50,25 25,-25-25,25 24,-50 26,50-25,-24-25,24 49,0-24,-25 25,25-25,0 49,0-49,0 24,-50-24,50 0,0 25,0-25,0 24,0-24,0 25,25-50,0 0,0 0,-1 0,26 0,24 0,-24 0,24 0,1 0,-26 0,26 0,-1 24,1-24,-1 0,1 0,-1 0,-24 0,24 0,0 0,1 0,-1 0,1 0,-1 0,0 0,1 0,-1 0,-24 0,0 0,24 0,-24 0,-1 0,1 0,-1-49,1 49,-25 0,0 0,-1 0,26 0,-25-25,0 25,24 0,26 0,-26 0,-24-50,0 50,24 0,-24 0,0 0,-25-24,50 24,-1 0,-49-25,25 25,-25-25,25 25,-25-50,50 50,-50-25,24 25,-24-24,25-26,25 0,-50 26,25-26,-25 25,24 25,-24-49,50 24,-50-25,0 1,0-26,0 50,0-24,-25-1,25 1,-25 49,25-75,0 50,-24-24,24 24,-50 0,25-24,0 49,25-25,-49 25,24 0</inkml:trace>
  <inkml:trace contextRef="#ctx0" brushRef="#br0" timeOffset="519364.8336">16594 11137,'-24'0,"-1"0,0 0,0 0,-49 0,49 0,-25 0,1 0,-1 0,0 0,-24 0,24 0,26 0,-1 50,-25-50,25 0,1 0,-1 0,-25 0,25 25,1-25,-26 0,25 0,25 49,-25-49,-24 0,49 25,-25-25,0 0,25 25,-25-25,-49 50,49-50,25 24,0 26,0 0,0 24,0-24,0-1,0 26,0-26,25 1,-25-1,0-24,0 25,0-1,25 1,-25-25,0 24,0 26,49-25,-49 49,0-50,0 1,0 0,0 24,0-49,0 0,0-1,0 26,25-25,-25 24,0 1,0 24,0-24,25 0,-25-1,0-24,0 25,50-50,-50 49,0 1,24-50,-24 50,0-26,50 51,-50-50,25-25,-25 24,25-24,-1 0,76 50,-76-50,1 0,25 0,-1 0,26 0,49-50,-25 50,0-74,-24 74,-1-25,-24 25,-25 0,-1 0,26 0,0 0,-50-25,24 25,1 0,25-49,-25 49,24-25,1 25,-50-50,0 25,0-24,-25 24,25-49,-25 24,25 0,-49 1,49-1,0 1,-25-1,25 0,0 1,0-26,0 1,0 0,0-26,-50 26,50-1,0 26,-25-1,25 25,-49-24,49 24,-25 0,25-24,0 24,0 0,-50-25,50 26,0-1,0-25,0 1,0 24,-24 25,24-25,0-25,0 1,0 24,0 0,0 0,0-24,0 24,-25 25</inkml:trace>
  <inkml:trace contextRef="#ctx0" brushRef="#br0" timeOffset="523463.7483">13717 13320,'0'-25,"0"50,0 0,-25 49,25-24,-49 0,49 24,-25 0,25 1,-75-1,75 1,-74 24,74-50,-74 1,74-25,-25-25,25 49,0-24,-25-25,0 0</inkml:trace>
  <inkml:trace contextRef="#ctx0" brushRef="#br0" timeOffset="523988.4981">13320 14015,'0'24,"-49"26,49 0,-25-1,25-24,0 0,0 24,0-73,25 24,24-25,-24 25,25-50,-26 50,1 0,0-25,25 25,-26 0,-24-24,25 24,-50 0</inkml:trace>
  <inkml:trace contextRef="#ctx0" brushRef="#br0" timeOffset="524161.5711">13519 14163,'24'0</inkml:trace>
  <inkml:trace contextRef="#ctx0" brushRef="#br1" timeOffset="531543.125">13568 12502,'0'0,"0"-25,0 0,0 50,0 49,50 1,-50-1,0 25,49 25,-49 25,0-50,0 1,0-1,0-25,0-24,0-1,0 1,25-25,-25-50,0 0,0-24,0-1</inkml:trace>
  <inkml:trace contextRef="#ctx0" brushRef="#br1" timeOffset="534420.6585">13444 12750,'0'-50,"0"25,0 0,25 25,-25-24,50 24,-26 0,1 0,50 0,-26 0,1 0,24-50,-24 50,-1 0,1 0,24-25,-24 25,0 0,24-49,0 49,1 0,-1 0,1 0,-26 0,1-50,0 50,-26 0,1 0,25 0,-25 0,-1 0,1 0,50-25,-26 25,1 0,24 0,-24-49,-25 49,24 0,-24 0,0 0,24-25,-24 25,25 0,0-25,24 25,-24 0,24 0,-24-50,-26 50,1 0,25 0,-25 0,24 0,-24 0,25 0,-26-24,1 24,25 0,-25 0,24 0,26 0,-26 0,1 0,-1 0,1 0,-25 0,0-50,24 50,-24 0,0 0,-25-25,50 25,-26 0,-24 50,0-1,0 1,0-25,0 0,25 24,-25-24,0 25,0-26,0 26,0-25,0 0,0 49,0-24,50-26,-50 1,0 25,0-25,0-1,0 1,0 25,0-25,25 24,-25-24,0 25,0-26,24-24,-24 25,-49 25,-1-50,25 0,-24 0,-1 0,-24 0,49 0,0 0,-25 0,26 25,-1-25,-25 0,25 0,1 0,-26 0,0 0,1 0,24 0,0 0,-24 0,-1 49,0-49,1 0,24 0,-25 0,26 0,-1 25,-25-25,25 0,1 0,-26 0,-24 0,49 0,-25 0,50 25,-74-25,49 0,-25 0,1 0,-26 0,50 50,-24-50,24 0,-49 0,74 24,-50-24,0 0,1 50,-1-50,1 0,-51 25,51-25,-1 0,25 0,1 0,-26 49,25-49,-49 0,49 0,-25 0,25 0,25 25,-49-25,24 0,-25 0,50 25,-24-25,-26 0,25 0,-24 0,24 50,-50-50,26 0,24 0,-25 0,26 0,-26 0,25 0,-24 0,49-25,0 0,0 0</inkml:trace>
  <inkml:trace contextRef="#ctx0" brushRef="#br1" timeOffset="536460.6046">15280 11385,'24'0,"1"0,25 0,0 0,-1 0,26 0,-1-24,25 24,-24 0,24-50,-50 50,1 0,0 0,-1-25,1 25,-25 0,-1 0,1 0,25-25,-25 25,-1 0,26 0,0 0,-50-49,25 49,-25 25,0-1,49 26,-49 0,25 24,-25-24,0-26,0 1,50 25,-50-25,0-1,0 1,24 25,-24-25,0-1,0 26,0-25,0 0,25 24,-25-24,0 0,0 24,50-24,-50 25,0-25,0 24,0-24,25-25,-25 50,0-1,0 1,0 0,0 24,0-49,0 0,0-1,0 26,0-25,0 0,49 74,-49-50,0 26,25-1,-25-49,0 25,0-1,0 1,50-50,-50 25,0-1,0 1,24 25,-24-25,0 24,0 1,0-25,0 0,0-50</inkml:trace>
  <inkml:trace contextRef="#ctx0" brushRef="#br1" timeOffset="538247.9098">15379 11361,'0'74,"0"0,0-49,0 0,0 25,0-1,0-24,0 0,25 24,-25 1,0 24,0-24,25 0,-25-1,0-24,0 25,0-1,0-24,0 0,0 49,0-24,24-25,-24 0,0 24,0-24,0 0,0 0,0 24,0-24,0 49,0-49,0 25,0-1,0-24,50-25,-50 50,0-1,0 1,0-25,0 49,0-49,0 0,0 49,25-24,-25-25,0 0,0 24,0-24,0 0,49-25,-24 0,25 0,-25 0,24 0,26 0,-1 0,-24 0,-1 0,1 0,-25-50,24 50,-24 0,0 0,24 0,-24 0,25 0,-1-49,26 49,24-75,-49 75,-25 0,-1 0,-24-25,50 25,24 0,-49 0,0 0,25-25,-26 25,1 0,0 0,25 0,-50-49,24 49</inkml:trace>
  <inkml:trace contextRef="#ctx0" brushRef="#br1" timeOffset="539510.4437">13767 13494,'0'-25,"-25"50,25 0,0 24,-50-24,50 0,-25 49,25-24,-74 24,49 1,25-1,-74 25,74-49,-25-1,25-24,0 0,-25-25,25 74,-49-74,24 0,25-49,0-1</inkml:trace>
  <inkml:trace contextRef="#ctx0" brushRef="#br1" timeOffset="539963.6692">13444 13791,'0'-24,"0"48,0 26,0-25,0 0,0 24,-49-24,49 0,0 24,0-24,0 0,0 25,24-50,26 0,-25 0,24-50,1 50,49-50,-49 50,-25-49</inkml:trace>
  <inkml:trace contextRef="#ctx0" brushRef="#br1" timeOffset="559818.442">15056 14560,'0'50,"0"0,0-26,0 26,0 0,0-1,0 26,0-26,0-24,0 0,0 24</inkml:trace>
  <inkml:trace contextRef="#ctx0" brushRef="#br1" timeOffset="560449.5218">15056 14660,'0'-25,"0"-50,50 1,-50 24,25 50,-25-49,25 49,24 0,-24 0,0 0,-25 25,49 49,-49-24,0-26,-24 26,-26-50,75 0,24 0,-24 0,25 0,-25 0,24 0,-24 0,-25 25,50 24,-50-24,0 25,0-25,0-1,0 26,0-25,-50-25,1 49,-1-49,0 0,1 25,24-25,-25 0,25 0</inkml:trace>
  <inkml:trace contextRef="#ctx0" brushRef="#br1" timeOffset="561336.1205">14957 14238,'-49'0,"73"0,26 0,-25-50,0 50,49 0,-24-25,24 25,0-49,1 49,-1-25,-24 25,0 0</inkml:trace>
  <inkml:trace contextRef="#ctx0" brushRef="#br1" timeOffset="575368.0064">16818 14238,'0'49,"0"1,-25 25,25-1,-25 0,25 1,-74-1,74-24,-25-25,25-1,0-73,0-1,0-24,49-25,-24-25,25 49,-25 25,24 1,-24 24,25 25,-50 25,24 24,-24 26,0-1,50 1,-50-26,0 1,25-25,-25 24,0-24,0 0</inkml:trace>
  <inkml:trace contextRef="#ctx0" brushRef="#br1" timeOffset="575584.901">16718 14709,'75'-49,"-50"49,-1 0,26-25,-25 25,0 0,-25-50</inkml:trace>
  <inkml:trace contextRef="#ctx0" brushRef="#br1" timeOffset="576045.2402">16619 14039,'0'-24,"-25"24,50 0,25-25,24 25,-24-50,-1 50,1 0,0-25,-26 25</inkml:trace>
  <inkml:trace contextRef="#ctx0" brushRef="#br1" timeOffset="590044.7236">15999 14635,'0'25</inkml:trace>
  <inkml:trace contextRef="#ctx0" brushRef="#br1" timeOffset="745270.7496">21158 2853,'0'-25,"25"25,-25-25,50 25,-25-50,-50 50,25 25,49-74,1 49,0-50,-26 50,-73 0,74 0,-50 50,25-26,-50 26,25-25,-24 0</inkml:trace>
  <inkml:trace contextRef="#ctx0" brushRef="#br1" timeOffset="745717.728">21208 2902,'-25'0,"-24"0,-1 0,0 50,-24-1,0 1,49-50,25 25,25-25,49 0,0-50,-24 50,0-25,-26 25,-48 0,-26 50,0-50,-49 50,74-50,1 49,48-49,1 0,25-25,-25 25</inkml:trace>
  <inkml:trace contextRef="#ctx0" brushRef="#br1" timeOffset="776348.5984">1339 13271,'-74'49,"0"50,-26-49,51 24,49-49,-50-25,50 50,25-50,25 49,49-49,50 0,-25 0,0 0,25 0,-100 50,-49-25,-49-25,-51 74,-24-24,25-25,0-25,0 74,74-74</inkml:trace>
  <inkml:trace contextRef="#ctx0" brushRef="#br1" timeOffset="776723.5882">1960 13395,'-25'0,"25"-25,-50 25,50 25,0 24,0 1,0-25,0 24,0-24,25 25,25-50,-1 24,-24-24,25 0,-1 0,-49-24,25-26,-25 25,0 0,-50-24,1 49,-1 0,1-50,24 50</inkml:trace>
  <inkml:trace contextRef="#ctx0" brushRef="#br1" timeOffset="776961.6484">2307 13295,'0'0,"0"25,0 0,0 25,0-1,0 1,0-1,25-24,-25 0,49 25,-49-1,25-49</inkml:trace>
  <inkml:trace contextRef="#ctx0" brushRef="#br1" timeOffset="777211.7429">2381 13097,'0'-25,"25"-25,0 26,24 24,-24-50,0 50,0 0,24 0,-24 25,-25 24,0-24,0 0,-49 25,-51-1,51-49,-1 25,25-25</inkml:trace>
  <inkml:trace contextRef="#ctx0" brushRef="#br1" timeOffset="778278.681">1191 14287,'-25'0,"74"0,26 0,49-24,49 24,76-100,-51 51,-24-1,-1 50,-24-74,-75 74,-24-25,-25 25</inkml:trace>
  <inkml:trace contextRef="#ctx0" brushRef="#br1" timeOffset="778674.3279">1563 14238,'-50'0,"50"49,-25-49,75 0,49-24,75-26,-1 0,26 50,24-74,-49 74,-50-74,25 74,-75-50,-24 50</inkml:trace>
  <inkml:trace contextRef="#ctx0" brushRef="#br1" timeOffset="782003.7899">3870 14263,'-25'0,"25"74,0 1,-50-1,50 0,-74 1,74-26,-25-24,50-74,-25-26,74-24,-24 0,24-1,-49 76,25 48,-50 26,49 0,-49-25,25 24,-25-24,50-25,-50 50,49-50,-49 24</inkml:trace>
  <inkml:trace contextRef="#ctx0" brushRef="#br1" timeOffset="782177.1592">3870 14486,'49'-50,"1"50,-1 0,1-24,0 24,-1 0,26-50</inkml:trace>
  <inkml:trace contextRef="#ctx0" brushRef="#br1" timeOffset="782365.5974">4490 14337,'0'-25,"49"25</inkml:trace>
  <inkml:trace contextRef="#ctx0" brushRef="#br1" timeOffset="782892.1954">4663 14188,'0'25,"0"0,0 49,0-49,0 0,0 25,0-1,0-98,0-1,0-25,0 1,0 0,50 24,-50 25,49 25,1 0,-50 50,0-25,25 24,25-24,-1-25,-24 50,0-26,-25 26,-25-50,0 0,-24 0,24 0</inkml:trace>
  <inkml:trace contextRef="#ctx0" brushRef="#br1" timeOffset="783054.0329">5135 14263,'49'0,"-49"-50</inkml:trace>
  <inkml:trace contextRef="#ctx0" brushRef="#br1" timeOffset="783312.732">5606 14015,'-75'0,"26"74,-1-49,50 0,-25-25,25 49,50 1,0-50,24 0,0 0,1 0,-26 0</inkml:trace>
  <inkml:trace contextRef="#ctx0" brushRef="#br1" timeOffset="783743.9035">3572 13940,'-50'50,"25"-25,25 24,-74 1,74 74,-25-25,25 0,0 1,0-26,75 25,73 0,26-24,25-75,49 49,-25-49</inkml:trace>
  <inkml:trace contextRef="#ctx0" brushRef="#br1" timeOffset="784058.5465">6102 13692,'25'0,"24"0,1 50,0-1,-50 1,24 24,-24 1,0-1,-24 1,-26-1,25 0,-24-49,49 0,-50-25</inkml:trace>
  <inkml:trace contextRef="#ctx0" brushRef="#br1" timeOffset="784358.0371">6598 14064,'50'-25,"-26"25,1 0,0 0,49 0,1 0,-1-49,26 49,-26 0,-24-25,-26 25,-24-25</inkml:trace>
  <inkml:trace contextRef="#ctx0" brushRef="#br1" timeOffset="784584.0344">6945 13816,'-49'0,"49"50,0 24,0 1,0 24,0 0,0-25,0 1,25-25,-25-1,0 1,24-25</inkml:trace>
  <inkml:trace contextRef="#ctx0" brushRef="#br1" timeOffset="788978.1117">7789 13667,'0'25,"0"50,-25 24,25 0,-50 0,50 0,-74 1,74-51,-50 1,50-100,25-24,25-25,-1-50,-24 74,25 1,-26 49,26 50,-50 0,0 49,25 1,-25-1,49 0,-49-49,25 25,-25-25</inkml:trace>
  <inkml:trace contextRef="#ctx0" brushRef="#br1" timeOffset="789160.0922">7689 14188,'0'0,"50"-25,0 25,-1-49,1-1,-25 25</inkml:trace>
  <inkml:trace contextRef="#ctx0" brushRef="#br1" timeOffset="789390.8338">7714 13643,'25'0,"49"-50,-24 50,0 0,24-25,-24 25,24 0,-24 0,-25 0</inkml:trace>
  <inkml:trace contextRef="#ctx0" brushRef="#br1" timeOffset="789619.2128">8260 13841,'25'0,"0"0,24 0</inkml:trace>
  <inkml:trace contextRef="#ctx0" brushRef="#br1" timeOffset="790178.0567">8632 13593,'0'0,"0"50,0-1,0 1,0-1,0 1,-25 0,25-26,0 1,-25-25,25 25,0-75,0-24,0 0,25-26,25 51,-25-1,24 50,-49-25,0 100,0-50,50-25,-50 24,49 26,-49-25,25 0,-25 24,0-24,0 0,-25 24,-49-24,24-25,1 50,24-50,25-25,0-49</inkml:trace>
  <inkml:trace contextRef="#ctx0" brushRef="#br1" timeOffset="790381.3807">8706 13345,'0'-50,"25"50,25 0,-25-24,-1 24,26 0,-25 0,0 0</inkml:trace>
  <inkml:trace contextRef="#ctx0" brushRef="#br1" timeOffset="790607.2519">9227 13469,'50'0</inkml:trace>
  <inkml:trace contextRef="#ctx0" brushRef="#br1" timeOffset="790882.4373">9575 13345,'-25'0,"-25"0,50 25,-25 24,25-24,0 0,0 0,0 49,25-74,25 0,-1 0,-24 0</inkml:trace>
  <inkml:trace contextRef="#ctx0" brushRef="#br1" timeOffset="791379.1738">7565 13320,'-24'0,"-1"25,25 49,-75 1,75-1,-49 25,49 1,-50 24,50 0,0 0,0-50,50 25,24-49,-24 0,24-50,25 24,1-24</inkml:trace>
  <inkml:trace contextRef="#ctx0" brushRef="#br1" timeOffset="791752.4353">9649 12824,'0'-25,"50"25,-26 0,1 50,-25 24,0 25,0 1,0-1,0 25,0-25,0-24,0-26,0 1,0-25,-49 24,-1-24,0 25,-24-50</inkml:trace>
  <inkml:trace contextRef="#ctx0" brushRef="#br1" timeOffset="792637.9356">3522 15007,'-25'0,"75"0,74-25,50-25,49 1,25-1,74 1,-24-1,0 50,-1-99,1 99,-75-50,-49 50,-50 0,25-25,-124 25,-25-49,-25 49,-25 0</inkml:trace>
  <inkml:trace contextRef="#ctx0" brushRef="#br1" timeOffset="793042.5254">3671 15106,'-74'0,"49"0,99 0,1 0,49 0,49-50,125 1,0-50,49 24,-49-24,-1 49,-24 1,-74 49,-26-75,-49 75,-25-49,-74 49,-25-25</inkml:trace>
  <inkml:trace contextRef="#ctx0" brushRef="#br1" timeOffset="806190.4496">8806 9897,'24'0,"51"0,24 0,50-50,25 1,24 49,-24-75,-1 75,-24-74,-25 74,0-50,-49 50,-26-49,1 49,-1-25</inkml:trace>
  <inkml:trace contextRef="#ctx0" brushRef="#br1" timeOffset="806593.6964">8930 9996,'24'0,"1"0,50 0,49-49,49-1,-24-24,-25 24,50 0,-25 50,-25-99,-50 99,1-25,-26 25,-24-49,-25 24</inkml:trace>
  <inkml:trace contextRef="#ctx0" brushRef="#br1" timeOffset="829079.9337">19273 14287,'-25'-49,"25"98,0 1,0 25,0 24,50 0,-50 0,0 0,0-24,0-1,0-24,0-25,25-25</inkml:trace>
  <inkml:trace contextRef="#ctx0" brushRef="#br1" timeOffset="829298.5278">19323 14263,'25'-50,"49"50,-49-25,24 25,1 0,-50 50,0-1,0 1,0 0,-50-1,26 26,-26-26,25-24,-24 25,49-25</inkml:trace>
  <inkml:trace contextRef="#ctx0" brushRef="#br1" timeOffset="829658.1198">19745 14337,'0'50,"0"-1,0 1,0 24,0-24,0-25,0 0,24-25,26 0,-25 0,24-25,1-25,24-24,-49 24,-25 25,25-24,-25 24,0 0,0-25,-74 50,49 0,-25-49,1 49,24 25</inkml:trace>
  <inkml:trace contextRef="#ctx0" brushRef="#br1" timeOffset="830004.0061">20290 14064,'0'-25,"-49"25,49 75,-25-26,25-24,0 25,25-50,24 49,75-49,-25 50,-24-50,-26 75,1-75,-50 49,0-24,0 0,-50-25,-24 49,24-49,1 0,-1 25,1-25,-1 0,25 0</inkml:trace>
  <inkml:trace contextRef="#ctx0" brushRef="#br1" timeOffset="832134.6934">17413 15801,'0'0,"0"-25,0 99,-25 50,0 0,-24-25,49-24,-50 24,50-49,0-25,0-75,0-25,0-24,0-25,0 0,0 50,25 24,-25 25,74 25,-49 0,25 25,-50 25,49 49,-49-25,50-24,-25-25,-25 24,49 1,-49 0,0-26</inkml:trace>
  <inkml:trace contextRef="#ctx0" brushRef="#br1" timeOffset="832315.824">17289 16247,'0'0,"0"-25,49 25,26 0,-26-49,26 49,-1-75,1 75,-1-25,1 25</inkml:trace>
  <inkml:trace contextRef="#ctx0" brushRef="#br1" timeOffset="832491.2464">17859 16073,'0'-49,"0"24,25 25,-25-25,75-24,-26 24,-24-25,0 50,-25-49</inkml:trace>
  <inkml:trace contextRef="#ctx0" brushRef="#br1" timeOffset="832721.9785">17909 15751,'0'50,"0"-1,0 26,0 24,0-25,50 1,-50-1,24-24,-24-1,0 1,0-25,50-25,-50 25</inkml:trace>
  <inkml:trace contextRef="#ctx0" brushRef="#br1" timeOffset="833207.8984">18355 15701,'0'50,"50"0,-50 24,0 0,0-24,-25 0,25-26,-49-24,49 50,0-75,0-24,0-51,74 1,-24 0,-26 74,1 25,-25-25,50 25,-50 50,50 0,-26-1,51-24,-26 25,-24-26,-25 1,0 25,0-1,-49-49,-26 50,1-50,-1 0,1 0,-1 0,-24 0</inkml:trace>
  <inkml:trace contextRef="#ctx0" brushRef="#br1" timeOffset="833524.2284">16842 15503,'-24'0,"24"50,-75-1,75 1,-25-1,25 51,0-1,0 25,0 25,0-25,25 25,25-1,24-24,50-24,-25-1,25-25,25-24,50-50,-1 0,-24 0,-1-75</inkml:trace>
  <inkml:trace contextRef="#ctx0" brushRef="#br1" timeOffset="833786.1317">19273 15503,'25'0,"-25"25,74 24,-24 1,-25 0,24 49,-49-25,0 1,0-26,0 1,-49-25,24 24,0-24,-49 25</inkml:trace>
  <inkml:trace contextRef="#ctx0" brushRef="#br1" timeOffset="833969.9438">19645 16024</inkml:trace>
  <inkml:trace contextRef="#ctx0" brushRef="#br1" timeOffset="834911.8365">19993 15751,'-25'25</inkml:trace>
  <inkml:trace contextRef="#ctx0" brushRef="#br1" timeOffset="835481.8548">21183 15180,'0'-24,"-25"24,1 49,24 26,-100 49,100 0,-74 25,74-50,0-25,0-24,50-1,24-24,0-25,1 0,-1 0,1 0</inkml:trace>
  <inkml:trace contextRef="#ctx0" brushRef="#br1" timeOffset="836327.7056">21506 15453,'0'50,"0"0,0 24,0 0,0 1,0-26,0 1,0-25,0-75,-50-24,50-1,0 1,0 0,0 24,0 0,50 50,-26-49,1 49,25 0,-1 0,-49 49,0 1,0 0,0-26,0 1,25-25,25 99,-25-74,-25 0,49 25,-49-26,-24 26,-1-50,0 50,-25-50,25 0</inkml:trace>
  <inkml:trace contextRef="#ctx0" brushRef="#br1" timeOffset="836524.2791">22002 15701,'25'0,"24"-49,-24 49,25-25,24 25,25-74,-24 74,-51-25,1-25,-25 25</inkml:trace>
  <inkml:trace contextRef="#ctx0" brushRef="#br1" timeOffset="836726.2962">22250 15429,'0'49,"0"-24,0 49,0-49,0 0,0 25,0-26,0 26</inkml:trace>
  <inkml:trace contextRef="#ctx0" brushRef="#br1" timeOffset="838008.1172">22721 15304,'-25'0,"50"0,-25-49,0 74,0-1,0 26,0 0,0-1,-25 1,25-25,0 0,0 24,-25-49,25-49,0-1,0 25,0 0,0-49,50 74,-50-50,0 1,25 49,-25-25,0 0,25 25,-25-50,0 26,0-1,49 25,-49-50,50 50,-25 50,-25 24,0 1,0-26,49 1,-49-25,25 24,25 1,-25-50</inkml:trace>
  <inkml:trace contextRef="#ctx0" brushRef="#br1" timeOffset="838167.3274">22721 15453,'50'-24,"-25"24,-1-75,26 75,-25-50,24 26</inkml:trace>
  <inkml:trace contextRef="#ctx0" brushRef="#br1" timeOffset="838384.2389">22572 14957,'25'-49,"25"49,24 0,-24 0,-1-25,1 25,-25 0</inkml:trace>
  <inkml:trace contextRef="#ctx0" brushRef="#br1" timeOffset="838753.6242">23292 14734,'74'-25,"-49"25,24 0,51 0,-1 0,-25 0,-24 0,-1 75,-49 24,0 0,0-25,0 1,-24-26,-26 1,0 24,1-49,-26 25,26-25,-1 24,1-24</inkml:trace>
  <inkml:trace contextRef="#ctx0" brushRef="#br1" timeOffset="846034.64">19993 15776,'0'-25,"0"75,24-50,1 0,-25-25,0 50,0-50</inkml:trace>
  <inkml:trace contextRef="#ctx0" brushRef="#br1" timeOffset="850109.8868">17289 16694,'0'0,"-50"0,75 0,25 0,49 0,50-25,24-25,-24 50,25-74,-1 74,51-75,-75 75,-25-49,-50 49,-24 0,-26 0,-24-25</inkml:trace>
  <inkml:trace contextRef="#ctx0" brushRef="#br1" timeOffset="850614.2102">17388 16768,'0'0,"-50"0,100 0,24 0,51 0,48-50,26 1,-1-1,25-24,-24 24,-26 50,-49-74,0 74,-74 0,-25-25</inkml:trace>
  <inkml:trace contextRef="#ctx0" brushRef="#br1" timeOffset="853305.9839">13568 12576,'0'50,"-25"-50,75-25,24 25,50-50,0 50,25-49,-25 49,-25 0,1-25,-26 25,1 0,-1 0,-24 0,-1-50,1 50,24 0,25 0,25-25,-24 25,-1 0,-25-49,-24 49,0 0,-1 0,-24 0,49 0,-49 0,0-50,25 50,-26 0,26 0,-25 0,24 0,26 0,-26 0,-24 0,0-25,25 25,-26 0,1 0,0 0,25-24,-1 24,-24-50,25 50,-26-25,1 25,25 0,-25 0,-25-50,74 50,-49 0,25 0,-26 0,1 0,-25 25,0 0,25-25,-25 50,50-1,-50 1,0 0,0-1,24 1,-24-1,0 26,0-26,0 26,0-1,50-24,-50-1,0 1,25 0,-25-1,0 1,0-25,0 24,-25-49,-25 0,1 0,24 0,0 0,-24 0,-26 50,1-50,-1 0,1 25,-1-25,1 0,0 49,-1-49,-24 0,-50 50,25-50,-25 50,25-50,-49 49,24-49,0 50,50-50,24 0,26 0,24 0,0 0,-24 0,-1 0,25 0,-24 25,24-25,-25 0,0 0,1 49,-1-49,1 0,24 0,0 0,25 25,-50-25,50-50,0 26,-24 24,24-25,0-25,0 1,0-1,0 0,0-24,-50-25,50-1,-25-24,25 25,-49 0,49 25,0-1,-50 50,50 1,-25-26,-24-24,49 49</inkml:trace>
  <inkml:trace contextRef="#ctx0" brushRef="#br1" timeOffset="864445.3269">14412 14238,'0'0,"0"-25,-50 75,50 74,-50 49,50 1,0 0,0-26,0 1,0-50,75 1,49-51,0 1,99-50,0 0,0 0,-49-25</inkml:trace>
  <inkml:trace contextRef="#ctx0" brushRef="#br1" timeOffset="865126.3946">15577 14015,'0'0,"0"-25,25 25,0 49,25 26,-1 49,1 0,-50 50,49 24,-49-24,0-50,0 0,0-50,-49 0,24-24,-25 0,50-1,-49-49,49 25,-25-25</inkml:trace>
  <inkml:trace contextRef="#ctx0" brushRef="#br1" timeOffset="865831.0951">16396 13990,'0'-50,"-25"50,0 0,-24 75,49 49,-50-25,50 50,-50-25,50 25,0-25,50 0,0 0,49-50,0 25,0-24,25-51,-24-24,-1 0</inkml:trace>
  <inkml:trace contextRef="#ctx0" brushRef="#br1" timeOffset="866701.6896">17090 13816,'0'-25,"50"75,-25-50,-25 25,25-25,-25 25,49-25,-49 49,50-24,-50 0,25 49,-25-24,0 24,0 1,0-1,0 1,0-1,0 0,0 1,0-26,-75 1,75 24,-49-49,49 0,-50 25,0-26</inkml:trace>
  <inkml:trace contextRef="#ctx0" brushRef="#br1" timeOffset="913727.6388">21555 6003,'25'0,"0"0,0 0,24 0,-24 0,0 0,49 0,1-25,-1 25,1-25,-51 25,1 0,-74 0,24 0</inkml:trace>
  <inkml:trace contextRef="#ctx0" brushRef="#br1" timeOffset="1.8475E6">22051 5531,'-24'0,"48"0,1 0,50 0,-1 0,25 0,0 0,1 0,-26 0,25 0,-24 0,-1 0,1 0,-1 0,0 0,1 0,-1 0,1 0,-26 0,1 0,-25 0,-25-24,0-1,-25 25,25-25,-25 25,25-50,-50 26,50-1,-24 25,48 0,51 49,-50-24,49 50,-74-26,0-24,25 0,-25 24,0-24,0 0,0 25,0-1,-50-49,25 0</inkml:trace>
  <inkml:trace contextRef="#ctx0" brushRef="#br1" timeOffset="1.85678E6">24358 4936,'0'-25,"-49"25,-1 0,25 0,0 0,-24 75,49-50,0-1,49 26,26-50,-1 50,1-1,-26-24,1 25,-50-26,49 26,-49-25,0 0,0-1,-49 26,-1 0,-49-26,25-24,-1 50,26-50,24 0,74 0</inkml:trace>
  <inkml:trace contextRef="#ctx0" brushRef="#br1" timeOffset="1.85714E6">24879 5184,'-25'0,"25"-25,-25 25,1 0,-1 0,25 50,0 0,0-1,0 1,0 24,25-49,24 25,1-50,0-50,-50 0,74-24,-74 24,25-24,-25 49,0 0,-50 25,25 0,-24 0</inkml:trace>
  <inkml:trace contextRef="#ctx0" brushRef="#br1" timeOffset="1.85736E6">25474 4961,'0'50,"0"24,0 25,0 25,0-74,25 49,-25-25,0-24,0-25</inkml:trace>
  <inkml:trace contextRef="#ctx0" brushRef="#br1" timeOffset="1.85759E6">25499 5060,'25'-99,"-25"25,50-1,-50 50,24 25,-24-25,50 25,-50 25,50 25,-50 24,0 1,0-1,0-24,-25-1,0 26,-25-26,1 1,-1 0,1-26</inkml:trace>
  <inkml:trace contextRef="#ctx0" brushRef="#br1" timeOffset="1.86385E6">17512 6201,'50'0,"-25"0,24 0,1 0,24 0,-49 0,25 0,-1 0,50-49,-24 49,-1 0,1 0,-1 0,0-25,26 25,-26 0,1 0,-26 0,1 0,24 0,1-50,-1 50,0 0,1 0,-1-25,1 25,-26 0,50 0,-49 0,0-49,-1 49,26 0,-1 0,1 0,-1-25,0 25,-24 0,0 0,-26 0,26-50,-25 50,0 0,24 0,1 0,-25 0,24 0,-24 0,0 0,24 0,26 0,-26 0,-24 0,0 0,25 0,24 0,-24 0,-1 0,1 0,24 0,75 0,-99 0,-1 0,1 0,0 0,24 0,-24 0,-1 0,1 0,-1 0,1-24,0 24,-26 0,26 0,-25 0,25 0,-26 0,1 0,25 0,-1 0,1 0,24 0,1 0,49 0,-25 0,-25 0,26 0,-1 0,-25 0,1 0,-1 0,-24 0,-1 0,-24 0,0 0,25 0,-1 0,1 0,-25 0,-1 0,26 0,-25 0,0 0,24 0,1 0,-1 0,1 0,0 0,-26 0,26 0,-25 0,49 0,-49 0,0 0,24 0,-24 0,25 0,-25 0,24 0,-24 0,25 0,-1-50</inkml:trace>
  <inkml:trace contextRef="#ctx0" brushRef="#br1" timeOffset="1.87491E6">14163 11609,'0'-50,"0"25,0 50,0 25,0-1,25 26,-25-26,0 1,50-1,-50 1,0 24,0-49,25-25,-25 25,0-50,0-24,0 24,0 0,0-25,0 26,0-1,0-25,0 25,-50 1,50-26,0 25,0 50,0 25,0 24,0-24,0-1,25 26,-25-1,0-24,0-26,0 26,0-25,25-25,-25-25,-25-25</inkml:trace>
  <inkml:trace contextRef="#ctx0" brushRef="#br1" timeOffset="1.88066E6">21506 6945,'0'0,"-25"0,25 25,25-25,24 0,26 0,-1 0,25 0,25-25,-24 25,-1-24,-25 24,1 0,-51 0,-24-50,-24 75</inkml:trace>
  <inkml:trace contextRef="#ctx0" brushRef="#br1" timeOffset="1.8813E6">21406 7615,'-24'0,"98"0,0 0,1 0,24 0,-24 0,-1 0,0-25,1 25,-26 0,1 0,-25 0,-25-25</inkml:trace>
  <inkml:trace contextRef="#ctx0" brushRef="#br1" timeOffset="1.88211E6">21456 8359,'-25'0,"25"50,25-50,0 0,24 0,26 0,24 0,0 0,25-25,-24 25,-1-50,25 50,0-49,-25 49,0-50,-49 50,-25 0,-1 0,-24-25</inkml:trace>
  <inkml:trace contextRef="#ctx0" brushRef="#br1" timeOffset="1.88295E6">23440 7218,'0'0,"0"25,0 49,0 1,0 24,0 50,0-25,0-50,0 1,0-26,0 1,0 0,0-26,0 26</inkml:trace>
  <inkml:trace contextRef="#ctx0" brushRef="#br1" timeOffset="1.88321E6">23490 7045,'25'-25,"-25"0,49 25,-49-50,50 50,0 0,-50 50,24 0,-24-1,0 1,0-1,0 1,0 24,-49-24,24-25,-25 24,26-49,24 50,-25-50</inkml:trace>
  <inkml:trace contextRef="#ctx0" brushRef="#br1" timeOffset="1.88358E6">24011 7218,'0'-49,"0"73,-74 1,74 25,-50 49,50-25,0 1,0-26,0 1,50-25,-26-25,26 49,24-49,-49 0,0 0,25-24,-26-26,1 0,25 26,-50-26,0 25,0 0,-75-49,26 74,-26 0,26 0,24-25</inkml:trace>
  <inkml:trace contextRef="#ctx0" brushRef="#br1" timeOffset="1.88395E6">24532 7169,'-50'0,"1"0,49 24,-50-24,50 50,0 0,50-26,-1-24,50 50,-24-25,-26 24,1-24,-50 25,50-25,-50-1,0 26,-25 24,-25-74,1 25,-1-25,0 0,1 0,-26 0,1 0,0 0,24 0</inkml:trace>
  <inkml:trace contextRef="#ctx0" brushRef="#br1" timeOffset="1.89969E6">23688 9649,'-24'-50,"48"100,-24-25,50 0,-50 24,74-24,-74 25,75 24,-25 0,49 150,-25-100,1 25,-1-1,0 1,1 0,-1-50,-49 25,25-24,-1-1,-24-50,-25-24,74-25,-98 0</inkml:trace>
  <inkml:trace contextRef="#ctx0" brushRef="#br1" timeOffset="1.9011E6">24631 11361,'25'0,"49"-50,25 50,26-74,-26 74,50-50,-50 50,0 0,0-25,50 25,25 0,-1-50,26 50,24 0,50-74,-25 74,50 0,-26-50,1 50,-25 0,0 0,-24 0,-26 0,-24 0,-26-49,-48 49,-26 0,-24 0,-25 0,-25 25,0-1,0 26,0 24,0 51,0 23,0-48,0 24,0 0,0 24,0-48,0-1,0 0,49 100,-49-125,0-24,25-1,-25 1,0-1,0 1,0-25,0 0,-25-25,0 0,-24 0,-1 49,-24-49,-26 25,1-25,0 74,-50-74,-24 75,-26-75,1 74,-75-74,0 99,-25-49,-49 0,-25-1,-50 26,50-75,50 49,24-49,25 0,75 50,24-50,1 0,73 0,26 0,49 0,-24 0,49-50,24 50,-24-49,25 24,25-49,-50 24,0 0,25 1,-25-26,0-24,49-25,-49 25,75-50,-26 0,1 25,-1 0,-24 50,-25-1,50 26,-50-26,0 50,0 1,0-1,0-50,0 100</inkml:trace>
  <inkml:trace contextRef="#ctx0" brushRef="#br1" timeOffset="1.90181E6">26293 11212,'0'-25,"0"75,0 24,25 25,-25 75,0 24,0-24,0 24,0 26,0-26,49 0,-49-24,50-25,-50-50,50-24,-50-26,0 1,-25-100</inkml:trace>
  <inkml:trace contextRef="#ctx0" brushRef="#br1" timeOffset="1.90277E6">24507 12378,'50'0,"-26"0,26 0,-25 0,49 0,1-25,49 25,-25 0,0 0,0-50,1 50,24 0,-50 0,0-25,1 25,-1 0,25-49,1 49,24-50,0 50,25-50,-25 50,24 0,-24-24,25 24,-25 0,25 0,-50 0,25 0,25 0,-25 0,25-50,-25 50,174-50,-174 50,-25 0,0 0,-24 0,-1 0,-24-49,24 49,-49 0,0 0,24 0,1 0,-25 0,-1 0</inkml:trace>
  <inkml:trace contextRef="#ctx0" brushRef="#br1" timeOffset="1.90418E6">27360 11286,'0'0,"0"75,0-51,0 51,0-1,0 1,0 24,0-25,0 1,49-1,-49 0,50 1,-50-26</inkml:trace>
  <inkml:trace contextRef="#ctx0" brushRef="#br1" timeOffset="1.90449E6">27360 12576,'0'50,"0"-1,0-24,0 25,49-1,-49 26,0-26,25 1,-25-25,0-1,0 26,-25-50,0 25</inkml:trace>
  <inkml:trace contextRef="#ctx0" brushRef="#br1" timeOffset="1.90484E6">25623 12303,'0'0,"0"25,-25 49,25 1,0-1,0-24,0 49,0-25,0 26,-49-1,49-74,0-1,0 26,0-25,0 0</inkml:trace>
  <inkml:trace contextRef="#ctx0" brushRef="#br1" timeOffset="1.92072E6">23068 8657,'-24'0,"98"0,25-50,75 1,74-1,0 0,-50 1,1-1,-26 1,-24 49,-50-50,-49 50</inkml:trace>
  <inkml:trace contextRef="#ctx0" brushRef="#br1" timeOffset="1.92135E6">22944 8582,'-24'0,"98"0,50 0,99-24,50-26,99-24,0 24,0 0,-49 50,-50-99,-75 99,-74-49,-74 49,-26 0,-48 0</inkml:trace>
  <inkml:trace contextRef="#ctx0" brushRef="#br1" timeOffset="1.92907E6">24780 11832,'0'0,"-25"0</inkml:trace>
  <inkml:trace contextRef="#ctx0" brushRef="#br1" timeOffset="1.92959E6">24383 11460,'0'0,"-25"-25,50 25,25 0,49 0,74 0,1 50,0 49,-1 25,1 25,-25 49,0-24,-1-25,-23-1,-1-24,24 0,-73-74,-1-50,-24 25,-25-25,24 0,1-50</inkml:trace>
  <inkml:trace contextRef="#ctx0" brushRef="#br1" timeOffset="1.9299E6">25450 11435,'-50'-74,"50"24,0 25,25 75,0 24,74 50,0 25,99 0,-49 0,0 49,25-24,-25-1,-1-24,-24 0,-24-75,-51 1,1-50,-25 24,-25-74</inkml:trace>
  <inkml:trace contextRef="#ctx0" brushRef="#br1" timeOffset="1.93018E6">26243 11311,'0'-50,"50"100,74 0,25 98,0-24,-1 25,1 0,0 0,-25 0,-49-25,-1-25,0-25,-24-24,0 24,-1-24,-24-50,0 0,24 0</inkml:trace>
  <inkml:trace contextRef="#ctx0" brushRef="#br1" timeOffset="1.93046E6">27211 11336,'0'-50,"0"25,49 25,1 0,-25 50,49 49,25 25,25 25,0 0,0 0,0-1,1-48,-1-1,-50-49,-24 24,24-49,-49-25,-25 49,25-49,-25-24</inkml:trace>
  <inkml:trace contextRef="#ctx0" brushRef="#br1" timeOffset="1.93078E6">28501 11708,'74'25,"-24"49,24 0,0 26,-24-26,49 75,-49-99,-25-1,24-24,-49 0</inkml:trace>
  <inkml:trace contextRef="#ctx0" brushRef="#br1" timeOffset="1.93104E6">28649 11559,'0'-25,"-49"0,49-24,0-1,25 50,24 25,-49 25,75 24,-26 50,26-50,-26 26,26-26,-26 0,1-24,-25 0,24-26,-49 26,25-50,-25 25</inkml:trace>
  <inkml:trace contextRef="#ctx0" brushRef="#br1" timeOffset="1.93136E6">27732 11038,'-149'0,"0"25,25 0,25 24,0 26,49-26,-25 51,26 24,-26 24,26 1,-26 0,1-25,0-25,-1 1,26-26,-1 0,0-49,26-25,24 25,-25-25</inkml:trace>
  <inkml:trace contextRef="#ctx0" brushRef="#br1" timeOffset="1.93166E6">27012 11460,'0'-25,"-25"50,-24 49,-1 1,-24 24,-1 25,1 0,0 0,-26 25,1 0,-25-1,0-24,25 0,0-24,24-1,50-50,25-24,-24-25</inkml:trace>
  <inkml:trace contextRef="#ctx0" brushRef="#br1" timeOffset="1.93194E6">26442 11187,'-50'74,"-24"1,-1 49,-24 25,-25 24,25-24,49-25,1 0,-1-25,50 1,-74-1,74-25,-50-24,50-25</inkml:trace>
  <inkml:trace contextRef="#ctx0" brushRef="#br1" timeOffset="1.93224E6">27583 11212,'-50'99,"1"50,-26 24,1-24,-1-25,26-25,-26 50,26 0,-1 0,0-50,50-24,-49-26,49 26,0-51,0 1</inkml:trace>
  <inkml:trace contextRef="#ctx0" brushRef="#br1" timeOffset="1.93251E6">28104 11633,'0'50,"0"0,-25 49,-25-25,1 25,-26 25,26 1,-26-26,26 0,49-25,-50-24,50 0,0-26,-25-24,25 50</inkml:trace>
  <inkml:trace contextRef="#ctx0" brushRef="#br1" timeOffset="1.93276E6">28823 11361,'0'49,"0"50,0 50,-25 25,-24-1,-26 26,1-1,-1 1,-24-26,74-49,-24 0,49-24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05:54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1315,'0'0,"0"-25,25 25,0 0,149-75,-150 75,26-49,-25 49,0-25,-25 0</inkml:trace>
  <inkml:trace contextRef="#ctx0" brushRef="#br0" timeOffset="312.0274">20092 1116,'0'50,"0"-1,0 1,0-25,0 0,0-1,0 26,0-25,0 0,0-1,0 26,0-25,0 0,0 24,0 1,0-25,0 0,-25 24,-25-49,26 0,-1 0,25-74,0 49</inkml:trace>
  <inkml:trace contextRef="#ctx0" brushRef="#br0" timeOffset="1074.6692">20439 1166,'0'-50,"0"75,0 0,0 24,0 1,0 0,0-1,0 1,0-25,0 24,25-49,0 0,24 0,1-74,-1 24,1 1,0 24,-25 25,-25-50,24 50,-48 0,-26 0,25 50,0-50,-24 0,49 25,24 24,-24 1,50-25,0 24,-25-24,-1 0,51 24,-50-49,-1 50,26-50,-25 0</inkml:trace>
  <inkml:trace contextRef="#ctx0" brushRef="#br0" timeOffset="1780.8794">20191 2084,'0'0,"25"0,24 0,26 0,-1 0,1-50,-26 50,1 0,-1-25,-24 25</inkml:trace>
  <inkml:trace contextRef="#ctx0" brushRef="#br0" timeOffset="2111.9999">20414 2034,'0'0,"0"74,0-49,0 0,0 0,0 49,0-24,0-1,0 1,0-25,0 0,0 24,0 1</inkml:trace>
  <inkml:trace contextRef="#ctx0" brushRef="#br0" timeOffset="2742.148">20340 3076,'0'49,"0"-24,0 0,0 0,0 24,0-24,0 0,0 25,0-1</inkml:trace>
  <inkml:trace contextRef="#ctx0" brushRef="#br0" timeOffset="3431.8601">20315 3051,'25'0,"24"0,1 0,-25 0,0 0,-1 0,26 0,-25 0,24 50,-24-26,0 1,-25 25,50-25,-50-1,0 26,0-25,0 24,-25-49,-25 50,1-50,-1 50,0-50,1 0,-1 24,25-24,-24 0</inkml:trace>
  <inkml:trace contextRef="#ctx0" brushRef="#br0" timeOffset="24732.9244">19769 11237,'50'0,"0"0,-26 0,1 0,25 0,-1 0,-24 0</inkml:trace>
  <inkml:trace contextRef="#ctx0" brushRef="#br0" timeOffset="25237.9472">19893 12204,'0'-25,"25"-25,25 50,-25-24,-1 24,26 0</inkml:trace>
  <inkml:trace contextRef="#ctx0" brushRef="#br0" timeOffset="25677.1297">19943 12750,'50'0,"-50"-25,49 25,-24 0,0 0,24-25,1 25,-25 0</inkml:trace>
  <inkml:trace contextRef="#ctx0" brushRef="#br0" timeOffset="26037.9933">20067 13519,'50'0,"-26"0,1 0,0 0,25 0,-1 0</inkml:trace>
  <inkml:trace contextRef="#ctx0" brushRef="#br0" timeOffset="47275.7555">19621 14486,'0'-50,"49"100,-49-25,0 0,0-1,25-24,-25 50,50-50,-50 50,24-50,51 0,-26-50,1 25,49-24,-49-26,-1 50,1-24,-25 49,-25-25,25 25,-25 25,0 24</inkml:trace>
  <inkml:trace contextRef="#ctx0" brushRef="#br0" timeOffset="48000.5502">19720 15205,'0'-49,"0"73,0 1,0 0,0 0,49-25,-49 49,25-49,25 0,-1-24,51-1,-26-25,0 1,1 24,-1-25,-24 50,-25-49,24 49,-49-25,50 25,-1-50,-24 50</inkml:trace>
  <inkml:trace contextRef="#ctx0" brushRef="#br0" timeOffset="67976.8996">20340 13915,'0'-24,"-50"24,50-25,-25 25,1 0,-26 0,0 0,1 0,24 0,25 25,0 49,0-49,0 0,0-1,0 26,0-25,0 0,0 24,0-24,0 25,0-26,0 26,0 0,0-25,0-1,0 26,0 0,0-26,0 1,0 25,0-25,0-1,0 1,0 25,0-25,50-1,-50 26,0-25,0 24,0-24,0 50,0-51,0 1,24 25,-24-25,0-1,0 1,0 25,0-25,0-1,0 26,0 25,0-51,50-24,-25 0,0 0,24 0,1 0,-1 0,26 0,-26 0,1 0,0 0,-26 0,26 0,-25 0,-75 0,25 0,-24 0,-26 0,51 0,-26 0,25 0,0 0,1 0,-26 0,0 0,26 0,24-49,0-1,0 25,0 0,0-24,0 24,0 0,0-24,0 24,0 0,0-25,0 1,0 24,0 0,-50-24,50 24,0 0,0-25,0 1,0-1,0 25,0-24,0-1,0 1,0-26,-25 26,25 24,0 0,0-25,0 25,0-24,0-1,0 25,0-24,0-26,0 26,-25 49,25-25,0 0,0-24,25 49,50-25,-26 25,1 0,-1-50,1 50,-25 0,24 0,-24 0,-25-25</inkml:trace>
  <inkml:trace contextRef="#ctx0" brushRef="#br0" timeOffset="78121.6293">19621 14412,'0'24,"24"1,-24 25,0-25,0 24,50-24,-50 25,25-26,-25 1,25-25,24 0,1 0,-1-25,1 1,24-51,-24 50,0-24,-26 24,26 25,-25-50,24 50,-49-49,25 49,-25 25</inkml:trace>
  <inkml:trace contextRef="#ctx0" brushRef="#br0" timeOffset="78579.305">19670 15304,'0'-24,"25"24,25 0,-26 49,-24-24,50 50,-50-26,25-49,24 0,-24 0,50-25,-1-24,0-26,50 1,-49 49,-1-25,-24 1,-1 49,-49-25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6:15:30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7541,'0'24,"0"1,0 0,0 25,0 24,0-24,0-26,0 26</inkml:trace>
  <inkml:trace contextRef="#ctx0" brushRef="#br0" timeOffset="36892.3265">23168 7441,'0'-24,"0"48,0 26,0-25,0 0,0 24,0 1,0-25,24-25</inkml:trace>
  <inkml:trace contextRef="#ctx0" brushRef="#br0" timeOffset="37983.1354">23341 6201,'-25'0,"1"0,24 25,-50-25,50 25,0 24,0 1,-25-25,25 0,0 24,0 1,0-25,50-25,-1 0,-24 0,0 0,25-75,-50 26,0 24,0-25,0 25,-50-24,25 49,0 0,25-25,-74 25</inkml:trace>
  <inkml:trace contextRef="#ctx0" brushRef="#br0" timeOffset="42580.6375">17636 5705,'0'25,"0"24,0 1,0 0,0-1,50 1,-50-25,0 0,0-50</inkml:trace>
  <inkml:trace contextRef="#ctx0" brushRef="#br0" timeOffset="43031.0355">17909 5011,'0'24,"0"1,0 25,0-25,0-1,0 51,0-26,0-24,0 0,0 0,0 24,0-24,0 0</inkml:trace>
  <inkml:trace contextRef="#ctx0" brushRef="#br0" timeOffset="46682.3992">21481 5531,'0'25,"0"0,0 0,0 24,25-24,-25 0,0 25,0-1,49-49,-49 25,0-50,0 0,0-24,0 24,0 0,0-24,0 24,-25 25,25 49,0-24,0 0,0 25,0-26,0 1,0 0</inkml:trace>
  <inkml:trace contextRef="#ctx0" brushRef="#br0" timeOffset="50295.7204">18405 6896,'0'-25,"0"50,0 0,0-1,0 26,0-25,0 0,25-25,-25 49,49-49,1 0,-50-49,25 24,-25 0,0-25,50 26,-50-1,0-25,-50 50,0 0,25 0,-24 0,49 25</inkml:trace>
  <inkml:trace contextRef="#ctx0" brushRef="#br0" timeOffset="51655.7953">21679 7144,'0'-50,"-25"50,1 0,24 50,-25-50,25 25,0-1,0 1,0 25,49-25,1-25,-25 0,25 0,-26 0,51 0,-75-25,0 0,25 25,-25-74,0 49,-50 0,0 25,26 0,-51 0,25 0</inkml:trace>
  <inkml:trace contextRef="#ctx0" brushRef="#br0" timeOffset="457842.0475">20265 14287,'0'-24,"-49"24,24 0,-25 0,1 0,-1 0,25 0,25 24,0 26,0 25,25-26,-25-24,0 49,0-24,25 0,25 24,-26 50,-24-50,25 1,25-26,-50 51,25-26,-1 0,26 51,-50-101,0 26,0-25,25 0,24-25,-24-25,25 25,-50-25,25 25,24 0,-24-25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08:45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22349 7069,'50'0,"-26"0,26-24,-25 24,0 0,24 0,1 0</inkml:trace>
  <inkml:trace contextRef="#ctx0" brushRef="#br0" timeOffset="456.831">22324 7094,'0'25,"25"-25,25 0,-26 0,1 0,25 0,-25 0,24-25,-24 25</inkml:trace>
  <inkml:trace contextRef="#ctx0" brushRef="#br0" timeOffset="21874.6153">18554 2679,'-25'0,"50"0,25 0,-1 0,1 0,24 0,25 0,1 0,24 0,49 0,26 0,24 0,50 0,49 0,25-25,-24 25,24 0,25 0,-24 0,73 0,-73 0,24 0,-50 0,-24 25,-1-25,-24 0,25 0,-75 0,-24 0,-1 0,-24 0,-1 50,-49-50,0 0,0 0,-49 0,-1 0,1 0,-26 0,-24 0,0 0,-50 0</inkml:trace>
  <inkml:trace contextRef="#ctx0" brushRef="#br0" timeOffset="27608.4074">18628 2753,'-24'0,"24"-49,-25 24,25 0,0-25,0 1,0-1,0 25,0-24,0 24,0 0,0 0,0-24,0 24,0-49,0 49,0-25,0 25,0 1,0-26,0 25,0 0,0 1,0-26,0 25,0 0,0-24,0 24,-50 0,50-24,0 24,0-25,0 25,25 25,49 0,-24 0,24 0,1 0,-1 0,25 0,50-49,-25 49,-25-50,25 50,-49-50,-25 50,-26 0,-24-24,50 24,-50 74,0-24,0-26,0 26,0 0,0-1,0 1,0 24,0-24,0 0,0-1,0 1,0-1,0 1,0 24,0-24,0 0,0-1,0 1,0-25,0 24,0 1,25-50,49 0,1 0,-1 0,25 0,0 0,50 49,-50-49,1 0,-1 0,0 0,0 0,-24 0,-26 0,26 0,-50 25,-25-74,0-1,-25-24,25 49,0 0,0-25,0-24,0 24,0-24,0 24,0 1,0-1,0 1,0-1,25-24,-25 24,0 0,0 1,0 24,0-25,0 25,0-24,0 24,24 25,26 0,0 0,24 0,0-50,1 50,-1 0,-24 0,-1-24,1 24,0 0,-26 0,-24 24,0 1,25 0,-25 25,0-26,0 26,0 25,50-26,-50 1,0 24,0-24,0-1,25 1,-25 0,0-1,0 26,0-51,0 1,0 0,0 25,0-26,0 1,49 25,-49 24,0-49,0 0,25-25,0 0,49 0,26 0,-1-50,0 50,0 0,0 0,-24 0,-1 0,1 0,-51 0,1 0,0 0,-25-25,0-24,0 24,0-25,0 1,0 24,0 0,0-24,0-1,0 0,0-24,0 24,0 1,0-26,0 26,0-26,0 1,0-1,0 51,0-26,0 25,0 0,50-24,-1 49,-24 0,25 0,24 0,50 0,-49 0,-1 0,0 0,1 0,-1 0,25-25,-49 25,0 0,-26 0,1 0,25 0,-50 25,0 24,0 26,0-1,0 1,0 24,0 0,0 0,0-24,0-1,0 1,25-1,-25-24,0-1,0 1,0-1,49 1,-49-25,0 0,0 24,50-49,-25 0,0 0,49-25,0 25,1 0,24 0,0 0,-24 0,-1 0,-24 0,24 0,-24 0,-1 0,-24 0,25 0,-26-24,-24-1,0-50,0 26,0 24,0 0,0-49,0 24,0-24,0-1,0 1,0 0,0-1,0 26,0-1,0 0,50 1,-50-1,25 25,-25 0,50-49,-26 74,51 0,-50 0,24 0,1 0,24 0,-24 0,24-25,1 25,-26 0,1 0,-1-49,-24 49,0 0,0 0,-25 24,0 1,0 0,49 25,-49 24,0 1,0 24,0 25,0-25,0 0,0 0,0 1,0-26,0 0,0 1,0-26,0 1,0 0,0-25,25-50</inkml:trace>
  <inkml:trace contextRef="#ctx0" brushRef="#br0" timeOffset="34575.2373">18331 2257,'49'0,"26"-49,-1 49,25-25,-49 25,-25 0,-25-50,49 50,-49-25</inkml:trace>
  <inkml:trace contextRef="#ctx0" brushRef="#br0" timeOffset="34972.4789">18430 2208,'-25'0,"50"0,24 0,1-25,0 25,-1-25,1 25,24 0,-49 0,25-50</inkml:trace>
  <inkml:trace contextRef="#ctx0" brushRef="#br0" timeOffset="38633.814">19496 2183,'25'0,"0"0,0 0,49 0,-24-50,-25 50,0 0,24-25,-24 25,-25-24</inkml:trace>
  <inkml:trace contextRef="#ctx0" brushRef="#br0" timeOffset="39032.7219">19447 2183,'-25'0,"50"0,0 0,24 0,1 0,0 0,-26 0,26 0,0 0</inkml:trace>
  <inkml:trace contextRef="#ctx0" brushRef="#br0" timeOffset="44539.4513">18380 2257,'-25'0,"50"0,50 0,-26-49,26 49,-26-25,1 25,0-50,24 50,-49-25,0 25,-1 0,-24-49</inkml:trace>
  <inkml:trace contextRef="#ctx0" brushRef="#br0" timeOffset="44943.6808">18182 2307,'25'0,"24"0,26 0,-1 0,0-50,1 50,-1-25,-24 25,-25 0,0-49,49 49,-49-25,24 25,-24 0,25-50</inkml:trace>
  <inkml:trace contextRef="#ctx0" brushRef="#br0" timeOffset="45830.8832">20811 2133,'50'0,"-1"0,-24 0,25 0,-25-49,24 49,-74 0,1 0,-26 0,75 0,0 0,-25-25,24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7T05:25:44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4366,'-50'0,"26"0,98 0,-49 24,0-24,-25 25,49-25,-49 25,50-25,-50 50,25-1,-25-24,0 0,0 24,49-24,-49 0,0 25,0-26,0 1,0 0,0 25,-25-25,25-1,0 26,-24-25,24 0,-50-25,50 74,-25-49,0 24,-24 1,24-25,25-50,0 0</inkml:trace>
  <inkml:trace contextRef="#ctx0" brushRef="#br0" timeOffset="575.741">17835 4341,'0'-25,"0"-25,24 26,26 24,-25 0,24 0,26 0,-26 0,1 0,0 0,-1 0,1 0,-1 0,1 0,0 74,-26-74,26 50,-25-26,25 26,-26-25,26 24,-50 26,25-50,-25-1,0 26,25-50,-25 25,49 0</inkml:trace>
  <inkml:trace contextRef="#ctx0" brushRef="#br0" timeOffset="1293.3819">17884 5234,'-25'0,"25"25,50-25,0 24,-1-24,1 0,-1 0,1 0,0 0,-1 0,26 0,-51-49,1 49,25-75,-25 75,49-74,-24 49,-1-24,1 24,24-25,-49 25,0-24,-25 24,50 25,-50-50,0 25,-25 25,0 0</inkml:trace>
  <inkml:trace contextRef="#ctx0" brushRef="#br0" timeOffset="1913.4895">19025 4738,'0'-50,"-25"50,25 25,-49 49,49-49,0 0,0 25,0-26,0 1,25-25,-25 50,24-50,1 0,25 0,24-25,-24-25,-50 1,0-26,-25 75,-49-49,49 24,-25 25,25 0</inkml:trace>
  <inkml:trace contextRef="#ctx0" brushRef="#br0" timeOffset="2481.9865">19397 4862,'50'0,"24"0,1 0,74 0,-25 0,24 0,1-25,-25 25,0 0,0-50,-25 50,1 0,-26-49,1 49,-1 0,25-25,-24 25,-1 0,-24 0,-26 0,1 0,25 0,-25 0</inkml:trace>
  <inkml:trace contextRef="#ctx0" brushRef="#br0" timeOffset="3645.1509">17835 8062,'-25'0,"99"0,-49 0,0 0,24 0,1 24,24-24,-24 50,-25-25,49 74,-74-49,50 24,-50 0,0 1,0-1,0 1,-25-1,25-24,-25-1,25-24,-49 25,49-26,-50-24,50 25,-25-25,25-25</inkml:trace>
  <inkml:trace contextRef="#ctx0" brushRef="#br0" timeOffset="4191.9299">17859 7888,'50'0,"0"-50,-1 50,1 0,24 0,1-25,-1 25,25 0,-24 0,-1 0,-24 0,-1 0,1 0,-25 50,24-25,-24 0,25 24,-25-24,-1 25,26-25,0 24,-1 1,-49-1,-49-49</inkml:trace>
  <inkml:trace contextRef="#ctx0" brushRef="#br0" timeOffset="4778.0959">18207 9029,'0'25,"24"-25,51 0,-50 0,24 0,1-25,24 25,-24-50,0 1,-1 24,1-25,-25 25,24-24,-24 24,25-25,-50 1,49-1,-24 25,25-24,-50 24,49 25,-49-50,0 26,-49 24</inkml:trace>
  <inkml:trace contextRef="#ctx0" brushRef="#br0" timeOffset="5220.6461">19149 8384,'0'-25,"-25"25,25 75,0-51,0 1,0 0,0 49,25-74,-25 25,75-25,-51 0,1 0,25 0,-1-74,-24 49,-25 0,50-24,-50-1,-50 0,25 50,-24-49,-1 49,1 0,-1 0,25 0</inkml:trace>
  <inkml:trace contextRef="#ctx0" brushRef="#br0" timeOffset="6180.6659">19546 8434,'-25'0,"50"0,0 0,25 0,-1 0,26 0,-1 0,0 0,1 0,-1 0,1 0,-1 0,0 0,1 0,74 0,-50 0,50 0,-50-50,0 50,0 0,25 0,-24 0,-26-50,-24 50,-1 0,1 0,24 0,-24-24,-1 24,1 0,-25 0,25 0,-1 0,-24 0,0 0,-25-25</inkml:trace>
  <inkml:trace contextRef="#ctx0" brushRef="#br0" timeOffset="7378.8675">21332 4787,'50'0,"24"0,0 0,26 0,-1 0,0 0,0 0,1 0,24-49,-25 49,0 0,25-50,-50 50,1 0,-26-25,1 25,-25 0</inkml:trace>
  <inkml:trace contextRef="#ctx0" brushRef="#br0" timeOffset="8451.8537">21034 4887,'-24'0,"-26"0,50 24,25-24,0 0,-1 0,-24-49,0 24,-24 25,-1 0,-25 0,25 25,25 24,0-24,25-25,25 0,-1 0,-24-74,-25 49,-25 25,-24 0,24 0,25 50</inkml:trace>
  <inkml:trace contextRef="#ctx0" brushRef="#br0" timeOffset="10680.2587">20960 4762,'0'0,"0"50,0 0,0-25,0-1,0 26,0-25,0 0,0 24,0-24,0 25,0-1,0 1,-25-1,25 26,0-26,0 1,-49 0,49-1,0 1,0-1,-25-24,25 0,0 25,-50-50,50 49,-25-49,1 25,-26-25,25 0,0 0,-24 50,-26-50,26 0,-1 0,0 25,-24-25,0 49,-1-49,1 0,-1 25,1-25,-50 50,50-50,-1 49,1-49,-26 25,26-25,-25 50,0-50,-25 49,24-49,-48 50,-26-50,50 49,-50-49,1 50,49-50,0 0,24 25,-48-25,48 49,1-49,25 0,-1 50,1-50,-1 0,1 25,24-25,26 0,-1 0,-25 49,25-49,1 0,-51 25,50-25,1 0,-26 50,25-50,0 0,-24 0,-1 0,50 25,0-1,0 26,0 0,0-1,0-24,0 25,0-1,0 26,0-26,0 1,0 0,0 24,0 0,0-24,0 0,0 24,0-24,0-1,0-24,0 0,0 24,0-24,0 0,0 25,0-1,0 1,0-25,0-1,0 26,0-25,0 25,0-1,0-24,0 25,0-26,0 1,0 25,0-25,0 24,0-24,0 25,50-50,-1 0,-24 0,25 0,-1 0,1 0,0 0,24 0,-24 0,-1 0,-24 0,0 0,24 0,-24 0,0 0,25 0,-26 0,1-25,25 25,-25 0,-1 0,1 0,25-25,-25 25,0 0,24 0,-24 0,0 0,0 0,24 0,1 0,-25 0,24-50,1 50,-25 0,-25-24,24 24,26 0,-50-25,25 25,0 0,-25-50</inkml:trace>
  <inkml:trace contextRef="#ctx0" brushRef="#br0" timeOffset="14113.651">21059 8285,'0'-25,"-25"25,1 25,24 0,0 24,0-24,49-25,-49-25,25-24,-25 24,0 0,0 0,-50 25,1 0,49 25,0 0,0 24,0-24,25-25,-1 0,1 0,-25-49,0-1,0 75,-49 49,49-49,24-25,1 0,-25-25,25-24,-25-26,0 50,0 1,0-1,0-25,0 25,50 1,-50-26,0 25,0-25,0 26,0-26,0 25,0-24,0-1,0 0,-25-24,25 24,0 26,0-1,0-25,0 25,-25 1,0 24,-49-50,24 50,25-50,-24 50,-1-49,1 49,-1-75,0 75,-24-49,24 24,1 25,-26-99,26 99,-26-75,26 75,-51-49,51-1,-1 25,1 25,-1-74,-24 49,24 25,0-74,1 74,-26-50,26 50,-1-50,0 50,1-49,-26 49,1-75,24 75,1-24,-1 24,-49-50,25 50,-26-50,26 50,0-24,-1 24,1-50,-26 50,26 0,0-50,-1 50,1 0,-25-24,24 24,1 0,-1 0,26 0,-1-50,1 50,24 0,-25 0,25 0,1 0,-1 0,-25 0,25 0,25-25,-25 25,-24 0,49-25,-25 25,0 0,25-24,-49 24,49-50,-50 50,50-25,-50 25,26-74,-51 24,50-49,25 74,-49-25,49 26,0-26,0 25,-25-24,25 24,0 0,0 0,0-24,0 24,-50-50,50 51,0-1,0-25,-24 25,24 1,0-26,0 0,49 50,-24-24,0 24,24 0,-24 0,25 0,-1 0,-24 0,25 0,-25 0,-1 0,26 0,0 0,-26 0,26 0,-25 0,25 0,-26 0,1 0,0 0,49 0,-49 0,0 0,-50 0</inkml:trace>
  <inkml:trace contextRef="#ctx0" brushRef="#br0" timeOffset="16559.8407">15007 4762,'-50'0,"25"0,1 0,-26 0,100 0,-26 0,26 0,0 0,24 0,0 0,1 0,-1 0,1 0,-1 0,1 0,-1 0,0 0,1 0,-1 0,1 0,-1 0,25 0,-24 0,-1 0,0 0,1 0,-25 0,-1 0,1 0,-1 0,26 0,-26 0,-24 0,0 0,25 0,-26 0,1 0,0 0,25 0,-1 0,1 0,-25 0,24-24,-24 24,0 0,0 0,24 0,-24 0,-25-50,50 50,-26 0,26 0,-25 0,49 0,-49 0,25 0,-25 0,-1 0,1 0,25 0,-25 0,-1 0,51 25,-50-25,-50 25</inkml:trace>
  <inkml:trace contextRef="#ctx0" brushRef="#br0" timeOffset="18285.8418">15304 9327,'0'-25,"50"25,0 0,24 0,1-50,24 50,0 0,-25 0,1-49,-1 49,1 0,-1 0,0 0,1-25,-1 25,1 0,24-50,0 50,-24 0,-1-25,-24 25,-1 0,26 0,-26 0,-24-49,25 49,-1 0,26 0,-26-25,1 25,-25 0,-1 0,26 0,-25-50,0 50,24 0,-24-25,0 25,25 0,-26 0,26-49,0 49,24 0,-24 0,-26 0,1 0,-25-25,50 25,-1 0,1 0,0 0,-26 0,1 0,25 0,-50-25,49 25</inkml:trace>
  <inkml:trace contextRef="#ctx0" brushRef="#br0" timeOffset="23761.8078">13221 4341,'0'-25,"-25"25,25 50,0-26,0 26,0 0,0 74,0-75,0 1,0 24,0-24,0 0,0-1,0 1,0-1,0 1,0-25,0 0,0 49,0-124,0 1,0-1</inkml:trace>
  <inkml:trace contextRef="#ctx0" brushRef="#br0" timeOffset="25241.3544">13146 4390,'0'-24,"0"-1,25-25,0 50,25-25,-1 25,-24 0,0 0,25 0,-26 0,26 0,0-24,-1 24,1 0,-1 0,-24 0,25 0,-1 0,1 0,24 0,-24 0,0 0,-1 0,1 0,-1 24,26 26,-26-25,1 24,0 1,-25 0,-1-1,-24-24,75-25,-75 25,25-25,-25 49,24 1,-24-25,0 24,50-49,-50 50,0-25,0 0,0 0,0 24,0 1,-25-50,25 25,-49-25,49 24,-25 26,25-25,-25-25,25 25,-99 49,74-74,-25 25,25-25,-24 25,-1-25,25 0,-24 0,-26 0,51 0,-26 0,0 0,26 0,-1 0,-25 0,-24 0,24 0,1 0,24 0,0 0,-25 0,-24 0,24 0,26 0,-1 0,-25 0,25 0,1 0,-1 0</inkml:trace>
  <inkml:trace contextRef="#ctx0" brushRef="#br0" timeOffset="26642.9987">14114 8706,'0'-24,"0"73,0-24,0 25,0-1,-50 1,50 24,0-24,0 0,0-1,0 1,0-1,0 1,25 24,-25-24,0 0,0-1,0 1,0-1,0 1,0-25,0 0,0-1,0 26,0 0,0-26,0 1,25-74,-25-26</inkml:trace>
  <inkml:trace contextRef="#ctx0" brushRef="#br0" timeOffset="28254.5591">14163 8806,'0'0,"-24"0,24-25,24 25,51 0,-75-25,49 25,1 0,0 0,-25 0,24 0,-24 0,0-25,24 25,-24 0,25 0,-1 0,1 0,0 0,-26 0,1-49,25 49,-25 0,-1 0,26 0,0 0,-26 0,26 0,0 24,-1 26,-24 0,-25 24,25-74,-25 50,49-1,-49 26,25-75,-25 49,0 1,0-25,0 0,0 24,0 1,0-1,0 1,0 0,0-1,0-24,0 25,0-26,-49-24,49 25,-25-25,25 50,-50-50,25 25,1-25,24 24,-75-24,26 50,-1-50,50 25,-25-25,-24 0,49 49,-25-49,0 0,0 0,25 25,-49-25,-1 0,25 0,-24 25,-1-25,-24 0,49 0,25 50,-25-50,0 0,-49 0,49 0,0 0,0 0,-24 0,-26 0,50 0</inkml:trace>
  <inkml:trace contextRef="#ctx0" brushRef="#br0" timeOffset="33938.6326">21010 4713,'0'25,"0"-50,0 0,0 0,0 50,-50-25,50 50,0-1,25-49,0 0,-1 0,-24 25,0-50,0 0,0-49,0 49,0 0,0 1,0-51,0 50,0 1,-24-1,24-50,-50 26,50-26,0 51,0-51,0 26,0-1,0-24,0 49,0-25,0 25,0-24,25-26,-25 26,0 24,0 0,0-49,0-1,0 50,0-24,0 24,0 0,0 0,0-24,0 24,-25-49,25 49,0 0,0 0,0-49,-25 24,25 25,0 1,-49-26,24 50,-25 0,1 0,24 0,-50 0,26 0,-100 0,99 0,1 0,-1 0,-24 0,-1 0,1 0,-1 25,1-25,0 0,-26 0,-24 49,25-49,0 0,0 0,-25 25,24-25,1 0,0 0,0 0,0 0,-1 0,-24 50,25-50,0 0,0 0,-1 0,-24 49,-74-49,49 0,25 50,-25-50,25 0,-25 0,-24 50,49-50,0 0,-75 49,-123-49,148 50,1-50,24 0,0 0,-25 0,1 49,24-49,0 0,25 0,-25 50,25-50,-25 0,50 50,0-50,24 0,1 0,0 0,49 0,0 0,0 0,-24 0,24 0,-25 0,1 24,24-24,0 0,-25 50,26-50,-1 0,0 0,-25 0,1 0,49 25,-25-25,0 0,-24 0,-1 0,25 0,0 25,-24-25,24 0,-25 0,25 0,-24 0,24 0,0 0,-24 0,24 0,25 49,-25-49,25 75,0-26,0 1,0-25,0 0,0 24,-25-49,25 75,0-51,0 1,0 0,0 25,-49-26,49 1,0 25,-25-25,25-1,0 26,0-25,-50 0,50 24,0 1,0-25,0 24,0 1,0-1,0-24,0 0,0 0,25-25,0 0,0 0,-1 0,26 0,0 0,-26 0,1 0,25 0,-25 0,-1 0,26 0,-25 0,0 0,-1 0,-24-25,-24 25,-26-50,50 75,25-25,-25 25,25-25,-25 25,24-25,-24 49,-24-24,-26-25,25 0,25 25</inkml:trace>
  <inkml:trace contextRef="#ctx0" brushRef="#br0" timeOffset="37404.0355">21109 8384,'0'50,"0"24,0 0,0 50,0-74,0 0,0-1,0 1,0 24,0-24,0 24,0-24,0 0,0-1,0 26,0-1,-25 0,25 1,0-1,-50 1,50-1,0-24,-49 49,49-25,0-24,0 0,0-1,-25 1,25-1,0 26,-25-26,25 26,-49-26,49-24,0 25,0-25,-25-25,-25 0,25 0,-49 24,24-24,1 0,-51 75,1-75,0 49,25-49,-1 0,-24 25,-25-25,25 0,-25 50,-25-50,25 0,-50 49,1-49,-1 50,-24-50,-1 50,25-50,1 49,-1-49,50 0,-25 50,25-50,-25 0,1 49,24-49,0 0,-25 50,0-50,75 0,-26 0,1 0,0 0,24 50,-98-50,98 0,-24 49,-25-49,50 0,-1 0,-24 25,-25-25,-25 0,50 50,-149-50,124 49,0-49,0 0,0 0,-25 50,0-50,50 0,0 0,0 0,-50 50,25-50,25 0,-25 49,24-49,26 0,-1 0,26 0,-1 0,25 0,-24 0,49-25,0-24,0 24,0-25,-25-24,25 24,0 1,0-1,0 0,0 1,-50-1,50-24,0 24,-24-24,24-1,-50 1,50-25,0 24,0 26,0-1,0 25,0 1,-25 24,25-25,0-25,0 25,25 25,49-49,-49 49,50-25,-26 25,1-50,-1 1,26 24,-25 25,-1-50,-24 50,25 0,-26-25,26 25,0 0,-50-49,49 49,1 0,24 0,-74-25,25 25,0 0,-25-25,25 25,24-49,-24 49,25-25,-26 25,-24-25,50 25,0-50,-1 50,-49-24,0-1,-25 25,1 0,-1 0,-25 0,75 0,-25 25,25-25,-25 49,49-24,-49 0,0 24,-49-49,24 25,-25-25,1 0</inkml:trace>
  <inkml:trace contextRef="#ctx0" brushRef="#br0" timeOffset="40115.6412">11187 9723,'-50'0,"50"25,25-25,0 0,0 0,0 0,49 0,-49 0,0-25,24 25,-24 0,25 0,-1-49,1 49,24-25,1 25,24-50,0 50,-25-49,1 49,-1 0,1-25,-26 25,26 0,-26 0,1 0,0-50,-26 50,26 0,-25 0,0 0,24-24,-24 24,0 0,0 0,24-50,-24 50,0 0,24 0,-24-25,0 25,25 0,-26-25,1 25,25 0,-25 0,24 0,1-49,0 49,-1 0,-24 0,0-25,24 25,-24 0,0 0,25 0,-26 0,26 0,0 0,-1-50,-24 50,0 0,0 0,49 0,-49-24,24 24,1 0,0-50,-1 50,-24 0</inkml:trace>
  <inkml:trace contextRef="#ctx0" brushRef="#br0" timeOffset="42351.6095">10195 5308,'-25'0,"25"-49,25 24,24 25,-24 0,0-25,25 25,-1 0,-24-50,25 50,-26 0,1 0,25-24,-25 24,-1 0,1 0,25 0,24-50,-24 50,-1 0,-24 0,25 0,-1 0,-24 0,74-25,-74 25,25 0,-25 0,24 0,26-49,-50 49,24 0,-24 0,25-25,-26 25,26 0,-25 0,49 0,-49 0,0 0,0 0,24 0,-24 0,0 0,24 0,-24 0,0-50,25 50,-1 0,-24 0,49 0,-24 0,0 0,-1 0,1 0,0 0,-26 0,51 0,-26 0,1 0,0 0,-1 0,1 0,-1 0,26 0,-26 0,-24 0,0 0,25-25,-26 25</inkml:trace>
  <inkml:trace contextRef="#ctx0" brushRef="#br0" timeOffset="44899.5729">13221 4961,'-25'0,"0"0,-24 0,24 50,-25-50,1 24,-1-24,25 0,0 0,-24 50,24-50,0 0,-24 0,24 25,0-25,-25 0,26 0,-1 49,-25-49,25 0,1 0,-1 25,25 0,0 25,0-1,0-24,0 0,0 24,0-24,0 0,0 0,0 24,0-24,0 25,0-1,0 1,0 24,0-24,0 0,0-1,0 1,-50 0,50-1,0 26,-49 24,49-25,0 1,0-1,0 0,0 1,0-1,0 1,0-1,0-24,0-1,0 1,0 0,24-1,-24 26,0-26,0 1,25-1,-25 1,0 0,0-1,50 26,-50-1,0-24,0-1,25 1,-25-1,0 1,0 24,49-24,-49 0,0-1,0-24,0 25,0-25,0 24,0-24,0 49,0-49,25 0,-25 25,0-1,0-24,0 0,0 24,0 1,0 0,0-1,0-24,50 25,-50-1,0-24,24-25,-24 25,0 24,25-49,25 0,-1 0,-24 0,25 0,-25 0,24 0,-24 0,0 0,24 0,-24 0,0 0,0 0,24 0,-24 0,0 0,0 0,25 0,-26-24,1 24,50 0,-1 0,-24 0,-26 0,1 0,50-25,-26 25,-24 0,0 0,24 0,-49-50,50 50,-25 0,0 0,-1 0,26 0,-25 0,0 0,24 0,-24 0,-99 25</inkml:trace>
  <inkml:trace contextRef="#ctx0" brushRef="#br0" timeOffset="51673.8209">22820 3696,'0'0,"-24"-50,-26 50,25 0,0 0,25 25,-49 25,49 24,-75 1,75 24,0 0,0-25,0 1,0-26,0 1,25-25,25-25,-50 49,74-49,-49 0,0 0,49-74,-49 24,49-24,-24-50,-25 25,-25 24,49-24,-49 50,0 24,-24-25,-26 50,50-25,-25 25,0 25,25 25,-49 24,49 1,0 24,0-25,0 1,25-26,24 1,-24-25,25 24,-26 26,-24-1</inkml:trace>
  <inkml:trace contextRef="#ctx0" brushRef="#br0" timeOffset="52587.7702">23093 8037,'-49'-75,"-26"50,26 25,24 0,-25 25,1 25,49 24,-50 26,50-1,-50 0,50 0,0-24,0-26,0 26,75-51,-50 26,24-50,-24 0,25-50,24 1,-24-50,24 24,-49 1,-25-1,49 1,-49 0,0-1,-24 50,-26-24,25 49,-24 0,24 0,-25 0,1 25,49 24,0 26,0-1,0 0,24 1,1-1,25-24,-25-25,24 24,-24-49,25 0,-26-49,-24-26</inkml:trace>
  <inkml:trace contextRef="#ctx0" brushRef="#br0" timeOffset="52887.8653">22671 7516,'50'0,"0"-50,49 50,-49-25,-1 25,-24 0</inkml:trace>
  <inkml:trace contextRef="#ctx0" brushRef="#br0" timeOffset="54180.8544">9079 10765,'0'-25,"322"-272,-248 272,-24-25,0 50,-50-24,-25 24</inkml:trace>
  <inkml:trace contextRef="#ctx0" brushRef="#br0" timeOffset="54503.0718">9351 10542,'0'74,"0"1,0-50,25-1,-25 26,25-25,-25 0,74 49,-74-24,50-1,-50-24,25 25,-25-26,49 26,-49 0,0-25,-24-25,-26 24,0-24,-24 0,0 50,-1-50,1 0,-75 25,74-25,26 0,-1 0</inkml:trace>
  <inkml:trace contextRef="#ctx0" brushRef="#br0" timeOffset="55404.8563">8434 4242,'0'24,"0"51,24 24,-24 25,0 0,75-25,-75-24,49-26,-24 26,-25-50,50-25,-50 49,25-49,-25-49,0-26</inkml:trace>
  <inkml:trace contextRef="#ctx0" brushRef="#br0" timeOffset="55881.9117">8830 4142,'0'25,"0"50,-49-1,-1 25,25 25,-24 0,-1-49,25-26,25-24,-49-25,49 50,0-75,49 25,26 50,-1-50,25 49,1-49,24 75,-25-75,-25 0,1 49,-1-49,-24 0,-25 0</inkml:trace>
  <inkml:trace contextRef="#ctx0" brushRef="#br0" timeOffset="60018.8364">2431 2431,'-25'0,"25"49,0 26,0-26,0 26,0 24,0 25,0-49,0-1,0-24,0-26,0 1,0 25,74-125,-74 51</inkml:trace>
  <inkml:trace contextRef="#ctx0" brushRef="#br0" timeOffset="60497.5988">3497 2307,'25'0,"-25"25,0-1,0 1,50 25,-50-1,0 26,0-1,0 1,0-1,0-24,0-25,0-1,0 26,0-25</inkml:trace>
  <inkml:trace contextRef="#ctx0" brushRef="#br0" timeOffset="93235.5545">21679 3373,'-25'0,"1"0,-26 0,50 25,-25-25,25 50,0-1,-25 1,25 0,0-1,0 1,0 24,0-24,0-25,0 0,25 24,0-49,25 0,-26 0,1 0,25 0,-25-49,24 24,-24 0,-25-49,25 24,-25 25,0 0,0-24,-25 24,0-25,-24 25,-1 25,0-49,1 49,-1 0,1 0,-1 74,0-24</inkml:trace>
  <inkml:trace contextRef="#ctx0" brushRef="#br0" timeOffset="94751.9239">21803 7293,'0'-25,"0"99,0-24,0 24,0 1,0 73,0-73,0-26,0-24,0 0,0-75,0 1,0-26,0 1,0 24,0 1,25-1,-25 1,0 24,0 50,0 24,0 26,0-26,0 1,-25-1,25-24,0 25,0-25,0 24,0 1</inkml:trace>
  <inkml:trace contextRef="#ctx0" brushRef="#br0" timeOffset="95773.3527">21406 8359,'-24'0,"48"25,1-25,25 0,-1 0,26-25,-1 25,50-25,-24 25,-26 0,25-49,0 49,1 0,-1-50,-50 50,1 0,-25 0,0 0,-25-25</inkml:trace>
  <inkml:trace contextRef="#ctx0" brushRef="#br0" timeOffset="99926.5647">12030 4093,'-25'0,"25"25,-49 24,49-24,0 49,0-24,0-25,25 0,-1 24,26 1,0-50,24 0,-24-25,-25 0,-25 0,74-24,-74 24,0 0,0-24,0-26,-25 75,0-25,1 25,-51-24,25 24,26 0,-1 0,-25 0,1 24,49 1,0 25</inkml:trace>
  <inkml:trace contextRef="#ctx0" brushRef="#br0" timeOffset="101139.3461">10368 7516,'0'0,"50"0,24 0,26 0,24-25,0 25,99-50,-74 50,24-74,1 74,0-74,-1 74,1-75,0 75,-26-49,-48 49,-26-50,-24 50,-26 0</inkml:trace>
  <inkml:trace contextRef="#ctx0" brushRef="#br0" timeOffset="101795.0077">8905 7392,'0'-25,"-50"25,25 0,-24 25,24 24,25-24,-50 25,50-1,0 1,0 0,25 24,0-49,25 24,-1-49,26 25,-26-25,1 0,0 0,-1-25,1-24,-25-1</inkml:trace>
  <inkml:trace contextRef="#ctx0" brushRef="#br0" timeOffset="102039.8177">9252 7466,'0'25,"0"25,0-1,0-24,0 25,0-26,0 26,0 0</inkml:trace>
  <inkml:trace contextRef="#ctx0" brushRef="#br0" timeOffset="102282.6603">9203 7342,'0'0,"0"-25,0-24,49 24,1 25,-25 0,-25 25,0 24,0 1,0 0,-50-1,25 1,-24-1,-1 1</inkml:trace>
  <inkml:trace contextRef="#ctx0" brushRef="#br0" timeOffset="104860.3349">12874 5333,'0'-25,"-25"25,25 25,0 0,0 24,0-24,0 0,0 25,25-26,-25 26,24 0</inkml:trace>
  <inkml:trace contextRef="#ctx0" brushRef="#br0" timeOffset="105965.2573">11609 5184,'0'25,"0"0,0 24,24 1,-24 24,0 1,50-1,-50-49,0 0,25 24</inkml:trace>
  <inkml:trace contextRef="#ctx0" brushRef="#br0" timeOffset="111617.8458">13494 10269,'0'-25,"0"50,0 0,0 25,25-26,-25 1,49 50,-49-51,0 1,25 25,-25-25,0-1,50-24,-75 0,25-24</inkml:trace>
  <inkml:trace contextRef="#ctx0" brushRef="#br0" timeOffset="112578.6982">12179 9773,'0'0,"25"74,-25-49,0 25,50-1,-50 1,0-25,49 25,-49-1</inkml:trace>
  <inkml:trace contextRef="#ctx0" brushRef="#br0" timeOffset="113610.2511">12923 8384,'0'-50,"0"75,0 0,0 0,0 24,0-24,0 0,50 0,-50 24,0-24,0 25,25-1,-25-98</inkml:trace>
  <inkml:trace contextRef="#ctx0" brushRef="#br0" timeOffset="116684.3155">15081 4118,'0'0,"-25"0,25 24,-49 1,49 0,0 25,-25-50,25 74,0-49,25 0,24 24,1-49,0 0,-1 0,-49-25,50-49,-50 49,0-24,0-1,-25 50,-25 0,1 0,-1 0,25 0,-24 0,-1 0</inkml:trace>
  <inkml:trace contextRef="#ctx0" brushRef="#br0" timeOffset="118454.908">15577 8806,'0'-50,"0"75,0 24,0 1,0 0,0-1,0-24,0 25,0-25,0-75,0 25,0 0,0-24,0 24,-24 25,24-50,0 1,0 24,0 74,0-24,0 25,0-25,0-1,24 26,-24-25,0 0,0 0,50-25</inkml:trace>
  <inkml:trace contextRef="#ctx0" brushRef="#br0" timeOffset="131309.5112">20340 7937,'0'-24,"-25"24,-25 0,26 0,-1 0,25 24,-50 51,50-50,0 24,0 1,25 0,0-1,24-49,1 0,0 0,-26 0,-24-25,50 25,-50-49,50 49,-50-75,0 51,0-1,0 0,-25 25,25-75,-25 75,25-24,-50 24,26 0,-26 0,25 0,0 24,-24-24,49 25</inkml:trace>
  <inkml:trace contextRef="#ctx0" brushRef="#br0" timeOffset="133912.9968">16520 5184,'0'0,"-25"0,25 50,-25-25,25-1,0 51,0-50,0-1,0 1,25-25,25 0,-25 0,49 0,-24-74,-50 24,0 25,0-24,-25-1,-25 50,1 0,-26 0,50 0,1 0,-26-25</inkml:trace>
  <inkml:trace contextRef="#ctx0" brushRef="#br0" timeOffset="136031.8357">18802 4068,'-25'-50,"25"75,-25-25,25 50,0-25,0-1,0 26,0-25,0 0,0-1,50-24,-25 0,-25-24,0-26,0 25,0 0,0-24,0-26,-50 75,50-24,-49 24</inkml:trace>
  <inkml:trace contextRef="#ctx0" brushRef="#br0" timeOffset="137981.6662">21357 4192,'0'0,"0"-25,0 0,0 75,0-25,0 0,0 24,0 1,0-25,0-1,0 1,0 50,0-125,0 0,0 1,0-1,0 1,0-1,0 0,0 26,0 48,0 26,0-25,0 0,0 24,0 1,0-1,0-24,0 0,0 0,0 24</inkml:trace>
  <inkml:trace contextRef="#ctx0" brushRef="#br0" timeOffset="301604.3443">26367 1339,'-24'0,"73"0,26 0,-1-74,0 49,1-24,-1 49,-49-50,0 50,-25 50,0 24,0 0,0 26,0 48,0-23,25 98,-25-149,0 1,24-26,-24-24,0 0,0 24,-74-24,24-25,1 0,-75 0,74 0,1 0,24 0,50-49</inkml:trace>
  <inkml:trace contextRef="#ctx0" brushRef="#br0" timeOffset="302653.3578">29121 967,'0'25,"0"25,-25-1,25 26,0 24,0 25,-75 50,75-25,-74-25,74-75,0 1,0-25,0-50,50-25,-26-24,26-50,0-25,-1 0,1 75,-25 49,-25-25,49 50,-49 50,0-1,-24 26,-51-26,50 1,1-25,-26-25,50 25,-50-25,125 99,-50-74,-1 24,26 1,-25-25,49 24,-24-24,-25-25,24 50,-74-50</inkml:trace>
  <inkml:trace contextRef="#ctx0" brushRef="#br0" timeOffset="307456.1495">26715 3001,'0'0,"0"-24,-50 24,25 0,25 49,-99 26,74 24,-24 0,49-25,-25-24,25 0,0-26,25 26,-1-25,26-25,49 49,-49-49,24 0,1-24,-26-1,1-25,-1-24,-49-1,25 1,-25 24,0 1,-25-1,1 1,-26 49,-49-50,24 50,1 0,0 0,49 0</inkml:trace>
  <inkml:trace contextRef="#ctx0" brushRef="#br0" timeOffset="308138.0454">29046 3051,'0'-25,"0"75,0-1,0 1,0 49,0 75,0-50,-25 25,25-50,0-25,0-24,0 0,25-26,25 26</inkml:trace>
  <inkml:trace contextRef="#ctx0" brushRef="#br0" timeOffset="308835.8425">26963 5085,'24'99,"26"-24,0 24,-50 25,74-25,-74 0,25 25,-25-74,50 0,-50 24,24 0,-24-24</inkml:trace>
  <inkml:trace contextRef="#ctx0" brushRef="#br0" timeOffset="309540.6436">28947 4961,'0'-50,"25"50,-50 50,-49 49,-1 50,26 0,49-25,0-25,0-25,24-24,26 24,24-74,1 25,-1-25,-24-25,24-24,-24-50,-50 24,50-24,-50 0,-25-25,-25 49,1 26,-1-1,-25 50,-24 0,0 0,25 0,24 25,25 25</inkml:trace>
  <inkml:trace contextRef="#ctx0" brushRef="#br0" timeOffset="310150.7676">27260 7317,'0'0,"-49"0,-1 0,25 0,1 0,-26 0,25 50,25 0,-50-1,50 1,0 24,50 1,-25-26,25-24,49 25,-25-50,1 0,-26 0,1 0,-25-50,24-24,-49-1,75-24,-75 49,0 1,0-1,-75-24,26 49,-26-25,1 50,-1-24,1 24,24 0,50 49,0-24</inkml:trace>
  <inkml:trace contextRef="#ctx0" brushRef="#br0" timeOffset="310668.6908">29121 7119,'0'0,"0"50,-50-1,50 26,-50 24,50 74,0-98,25-1,25 25,0-74,-1-25,26 50,-26-50,1-25,-1-25,26-24,-26-25,1 24,-50 1,50 0,-50-1,-25 1,0 24,-49 25,24 25,-74-49,25 49,0 0,24 25,-24 24</inkml:trace>
  <inkml:trace contextRef="#ctx0" brushRef="#br0" timeOffset="327380.513">25871 12030,'0'0,"-25"0,25 50,-49-50,24 0,25-25,-25 25,25-25,0 0,-49-24,49-1,0 25,0 1,-25-26,25 25,0 0,0-24,-25 49,25-50,0 1,0 24,0-25,0 1,0-26,50 50,-50 1,24 24,-24-50,25 50,-25-50,0 26,25 24,-25-25,50 25,-50-75,74 26,-49 49,-25-50,50 50,-1 0,-24 0,0 0,24 50,26-1,-75 1,25-25,-25 0,24-25,-24 49,50-49,-50 75,0-51,25 26,-25 0,0-26,0 1,49 25,-49-25,25-1,-25 26,0-25,25 0,-25 24,0-24,0 0,0 24,0-24,0 0,50 25,-50-26,0 1,0 0,24 25,-24-26,50 26,-25 25,-25-26,49 1,-49-25,25-1,-25 26,50-25,24 24,1 26,-51-75,26 49,-25-49,-25 50,49-50,-49 25,25-25,25 0,0 0,-26 0,1 0,50 0,-51 0,-24-50,25 25,-25 1,99-76,-74 51,25-1,-25-24,-25 24,49 25,-49 1,0-51,0 25,0 1,-49-26,49-24,-75-25,75 75,0 24,-25 25,25-50,-24 1</inkml:trace>
  <inkml:trace contextRef="#ctx0" brushRef="#br0" timeOffset="331970.8908">27236 11633,'24'0,"26"-24,-25 24,24 0,1-50,-25 50,24-25,-73 25,-26 0,-24 0,24 75,-24-75,49 24,0-24,50 0,24 0,1 0,24-24,1 24,-1-25,-49 25,-99 0,49 0</inkml:trace>
  <inkml:trace contextRef="#ctx0" brushRef="#br0" timeOffset="448171.086">12055 6499</inkml:trace>
  <inkml:trace contextRef="#ctx0" brushRef="#br0" timeOffset="467599.2949">819 5283,'0'-49,"0"74,0 24,0 26,0-1,0 25,0 0,-50-24,50-1,0-24,0 0,0-1,0-24,0 0</inkml:trace>
  <inkml:trace contextRef="#ctx0" brushRef="#br0" timeOffset="467946.037">1067 5755,'24'0,"26"0,0-25,-1 25,1 0,24-75,-24 75,-1-24,1 24,0-75,-50 26</inkml:trace>
  <inkml:trace contextRef="#ctx0" brushRef="#br0" timeOffset="468184.8847">1414 5407,'0'-24,"-25"24,25 24,0 26,0 0,0-1,0 26,0-1,0-24,0-1,0-24,0 0,0 49,25-74</inkml:trace>
  <inkml:trace contextRef="#ctx0" brushRef="#br0" timeOffset="468538.3084">1712 5407,'49'-24,"1"24,-1 0,51 0,-51 0,-24 0,25 99,-50-50,0 26,-50-1,-24 1,24 24,0-49,1-1,49-24,0 0,74-25,1 0,24 0,-25 0,1 0,-26-50,1 50,-25 0,-25-25</inkml:trace>
  <inkml:trace contextRef="#ctx0" brushRef="#br0" timeOffset="472083.3049">13370 14412,'0'74,"0"-49,0 24,0 26,0 24,0 25,0 25,0 0,-50-50,50 50,0-25,-49 25,49-25,0 0,-25-25,25 0,0 0,-50 0,50-49,0-25,0 0,0-50,0-25,0-24</inkml:trace>
  <inkml:trace contextRef="#ctx0" brushRef="#br0" timeOffset="473239.9835">13444 14412,'0'0,"-49"0,24 0,50 0,24 0,1 0,-1 0,26 0,-1 0,1 0,-1 0,25 49,25-49,25 0,-25 0,50 0,24 0,-24 0,24 0,1 0,-1 0,1 0,24 0,-25 0,1 0,24 0,-25 0,1 0,24 0,-25 0,-49 0,50 0,-1 0,-24 0,-50 0,25 0,-50 0,0 0,-24 0,-1 0,0 0,26 0,-1 0,25 0,0-49,25 49,-25 0,25 0,-25 0,0 0,24 0,-24 0,25 0,0 0,25 0,-25 0,-1 0,51 0,-1 0,1 0,-1 0,-24 0,-1 24,26-24,-1 0,-24 0,49 50,25-50,-25 0,1 0,24 0,-25 0,-25 0,1 0,-26 0,26-25,-1 25,-24 0,-25-49,-25 49,-25 0,0-50,-49 50,-25 0,-1 0</inkml:trace>
  <inkml:trace contextRef="#ctx0" brushRef="#br0" timeOffset="474746.7393">13221 16495,'0'0,"-75"0,51 0,48-25,26 25,-25 0,25 0,-1 0,50 0,1 0,24-49,0 49,49 0,1 0,-1 0,26 0,-1 0,1 0,-1 0,1 0,-1 0,1 0,24 0,-25 0,1 0,-1 0,1 0,-1 0,0 0,1 0,-1 25,50-25,-24 0,-26 0,25 0,25 0,-24 0,-1 0,25 0,-25 0,50 0,-50 0,0 0,25 0,-49-25,-1 25,1 0,-1 0,25 0,50 0,-49 0,48-50,1 50,-25 0,0 0,-24 0,-26-50,75 50,-50 0,-24 0,49-49,-25 49,-25 0,26-75,-76 75,1-24,-50 24,25-50,-74 50,-50-50,0 26,50 24,-26 0,1 0</inkml:trace>
  <inkml:trace contextRef="#ctx0" brushRef="#br0" timeOffset="475678.1832">25698 14312,'0'-25,"0"75,0 0,0-1,0 26,0-1,0 1,0-1,0 25,0 25,0-25,0 1,-50 24,50-50,0 1,-50-1,50-24,0-1,0 1,0-1,0 26,0-50,0-1,0 1,0 25,0-25,-49-25</inkml:trace>
  <inkml:trace contextRef="#ctx0" brushRef="#br0" timeOffset="488165.1885">15056 14560,'0'0,"-24"-24,24 98,0-49,0 24,0-24,0 0,0 0,0 24,0-24,0 0,0 25,0-1,0 1,0-1,0 1,0 0,0 24,0-24,0-1,0-24,0 25,0-1,0 1,0-25,0 0,0-1,49 51,-49-26,0 1,0 0,0-1,0 1,0-1,25-24,-25 0,0 25,0-26,50 1,-50 25,0-1,0 1,0-25,0 0,0 24,0 1,-25-75,25 0,-75 0,51-24</inkml:trace>
  <inkml:trace contextRef="#ctx0" brushRef="#br0" timeOffset="488954.2724">13643 15354,'0'-50,"0"26,0 73,0 26,0 24,0 25,0-25,0-24,0-26,0 1,49-1,-49 1,25-50,-25 25</inkml:trace>
  <inkml:trace contextRef="#ctx0" brushRef="#br0" timeOffset="489165.0047">13593 15701,'0'-24,"0"-26,0-24,0 49,0 0,50-25,-26 50,-24-24,50 24,0 0,-26 0,26 0</inkml:trace>
  <inkml:trace contextRef="#ctx0" brushRef="#br0" timeOffset="489342.8406">13767 15726,'24'-25,"1"25,0-74,25 74,-26-50,1 50,25-49</inkml:trace>
  <inkml:trace contextRef="#ctx0" brushRef="#br0" timeOffset="489569.0205">14064 15404,'0'25,"25"74,-25-50,74 51,-74-26,25 0,-25-24,50 0,-25 24,24-49</inkml:trace>
  <inkml:trace contextRef="#ctx0" brushRef="#br0" timeOffset="490131.0028">15553 15304,'0'25,"0"25,0 0,0-1,0 1,0-1,0 1,0 0,0 24,0-49,49-25</inkml:trace>
  <inkml:trace contextRef="#ctx0" brushRef="#br0" timeOffset="490313.3176">15577 15354,'0'-50,"0"26,0-1,25 25,-25-25,50 25,-1 0,-24 0,0 0,-25 50,0-1,0-24</inkml:trace>
  <inkml:trace contextRef="#ctx0" brushRef="#br0" timeOffset="490475.3922">15726 15453,'0'0,"25"0,-25-49</inkml:trace>
  <inkml:trace contextRef="#ctx0" brushRef="#br0" timeOffset="490784.4151">15999 15354,'25'0,"24"25,-49 25,0-1,0 1,-24 24,-1-24,25-25,-75 24,100-49,50-74,-1 49,25-25,-24 1,-1-1,25-24,1-1</inkml:trace>
  <inkml:trace contextRef="#ctx0" brushRef="#br0" timeOffset="491308.2444">16793 14759,'0'-50,"-25"50,25 25,0 0,0 49,0 1,0-1,0 25,0 0,0 1,0-1,0 25,0-25,0 0,0 25,50 25,-50-50,0-49,0 24,49-24,-49-25,50-50,-50-25</inkml:trace>
  <inkml:trace contextRef="#ctx0" brushRef="#br0" timeOffset="491752.886">17785 15280,'0'-25,"-25"25,25 25,0 24,0 26,0-1,0 1,0-1,0 0,0-24,0 24,0-49,25-25,-25 50</inkml:trace>
  <inkml:trace contextRef="#ctx0" brushRef="#br0" timeOffset="491923.2707">17785 15354,'0'-25,"0"-24,0 24,74 25,-74-50,75 50,-26 0,1 25,-50 25,0-1</inkml:trace>
  <inkml:trace contextRef="#ctx0" brushRef="#br0" timeOffset="492085.0708">17810 15776,'0'-25,"49"-25,-24 26,50-26,49 0,-25 1</inkml:trace>
  <inkml:trace contextRef="#ctx0" brushRef="#br0" timeOffset="492417.184">18405 15354,'0'-50,"25"75,-25 25,0-25,0 24,0-24,0 0,74-25,-24 0,-25 25,0-25,-25 49,0-24,-25 25,-25-50,25 49,0-49</inkml:trace>
  <inkml:trace contextRef="#ctx0" brushRef="#br0" timeOffset="492897.0882">19397 14660,'0'24,"0"26,0 24,0 1,0 49,0 0,0 0,0 25,0-25,0 25,0-25,0-25,0 0,0 25,0-74,0 24,0-49,0-75,25 1</inkml:trace>
  <inkml:trace contextRef="#ctx0" brushRef="#br0" timeOffset="493196.6946">19645 15553,'0'24,"0"26,0 0,0-1,50 26,-50-26,0 26,0-51,0 1</inkml:trace>
  <inkml:trace contextRef="#ctx0" brushRef="#br0" timeOffset="493371.2233">19670 15453,'0'-49,"0"24,0 0,50-25,-1 26,-24 24,0-50,25 50,-26 0,1 25,-25 0</inkml:trace>
  <inkml:trace contextRef="#ctx0" brushRef="#br0" timeOffset="493516.6357">19695 15677,'25'0,"24"0,-24 0,25-100,24 76</inkml:trace>
  <inkml:trace contextRef="#ctx0" brushRef="#br0" timeOffset="493916.8685">20117 15205,'0'75,"0"-26,0 1,0 0,0-26,0 26,49-50,-49 25,25-25,25 0,-50-25,49-49,-49 24,50 0,-50 1,49-1,-49 0,0 75,0 0,0 25,0-1,0 1,0 0,0 24,25-24,-25-26,0 1,25-25</inkml:trace>
  <inkml:trace contextRef="#ctx0" brushRef="#br0" timeOffset="494391.2936">20910 14585,'0'-25,"0"75,-49 0,49 49,0 25,0 25,0-1,0 26,0 0,0-1,0-24,0 0,0-50,0-24,0-26,0 1,0-25,0 24,0-98,0-1</inkml:trace>
  <inkml:trace contextRef="#ctx0" brushRef="#br0" timeOffset="494727.809">21357 15429,'0'-50,"0"75,0 24,0 26,-25-1,25 1,0-1,0 0,0-24,0-25,0 0,25-25</inkml:trace>
  <inkml:trace contextRef="#ctx0" brushRef="#br0" timeOffset="494892.9997">21282 15280,'0'-25,"0"-25,75 25,-50 25,-25-49,49 49,1 25,-50-1,0 26</inkml:trace>
  <inkml:trace contextRef="#ctx0" brushRef="#br0" timeOffset="495075.9032">21332 15652,'0'0,"25"0,24-25,1 0,0-24,-1 24,26-25,-26 25,1-24</inkml:trace>
  <inkml:trace contextRef="#ctx0" brushRef="#br0" timeOffset="495359.6108">21903 15230,'-25'0,"-25"0,50 50,0-1,0 1,25-25,0-25,24 74,-24-74,0 50,25-1,-50-24,-50-25,0 0,1 0,-26-25</inkml:trace>
  <inkml:trace contextRef="#ctx0" brushRef="#br0" timeOffset="495502.1932">21779 15354,'0'-25,"24"25,1-49,25 49,-25-25,24 25,26-50,-1 50,0-74</inkml:trace>
  <inkml:trace contextRef="#ctx0" brushRef="#br0" timeOffset="495878.1008">22324 14784,'0'49,"25"1,-25-1,0 26,25-1,-25 75,0 0,0 0,0 0,0 24,0 1,0-50,49 0,-49-25,0-24,25-26,-25-24,0 25,0-100</inkml:trace>
  <inkml:trace contextRef="#ctx0" brushRef="#br0" timeOffset="496294.6783">22845 15280,'0'-25,"0"0,0 75,0-1,50 26,-50 49,0-25,0-25,0-24,0 0,0-26,0 1,25-25</inkml:trace>
  <inkml:trace contextRef="#ctx0" brushRef="#br0" timeOffset="496454.9111">22920 15230,'24'-74,"-24"49,75 0,-50 25,-1-50,26 50,0 25,-50 0,0 0</inkml:trace>
  <inkml:trace contextRef="#ctx0" brushRef="#br0" timeOffset="496616.784">22920 15577,'24'-49,"51"-1,-1 1,1 24,-1-25,-24 25,-1-24</inkml:trace>
  <inkml:trace contextRef="#ctx0" brushRef="#br0" timeOffset="496963.3124">23614 15081,'-25'0,"-24"0,24 50,25-25,-50 24,1 26,49-26,0 1,0 0,0-1,0 1,49-1,1-49,24 25,-24-25,-25 0,-1 0,51-49,-75-1,0 25,0 0,-25 25,-25-49,1 49,-1 0,25 0,-24 0,49 25</inkml:trace>
  <inkml:trace contextRef="#ctx0" brushRef="#br0" timeOffset="497449.3784">24383 14709,'0'0,"0"50,0-1,0 26,0-1,0 174,0-124,0 25,0 0,-50 25,50-1,0-74,0 1,-49-1,49-50,0-24,0-50,0-49</inkml:trace>
  <inkml:trace contextRef="#ctx0" brushRef="#br0" timeOffset="497757.1813">24681 15230,'0'25,"0"49,0 1,0-1,-25 25,25-24,0 24,-25-49,25-1,0-24,0-50,0-24</inkml:trace>
  <inkml:trace contextRef="#ctx0" brushRef="#br0" timeOffset="497923.3432">24631 15379,'0'-25,"0"-25,0 26,25-1,-25-25,74 50,-49-25,0 25,24 25,-49 0,0 25,0-26</inkml:trace>
  <inkml:trace contextRef="#ctx0" brushRef="#br0" timeOffset="498082.595">24557 15602,'49'0,"1"-25,-1 25,26-49,24-1,-24 50,-1-49,-24 49</inkml:trace>
  <inkml:trace contextRef="#ctx0" brushRef="#br0" timeOffset="498411.1755">25053 15329,'25'-25,"24"1,1 24,-50 24,0 26,0 0,0 24,0-24,0-1,0 1,-50 0,50-1,0 1,0-1,0-24</inkml:trace>
  <inkml:trace contextRef="#ctx0" brushRef="#br0" timeOffset="500075.395">25375 14412,'0'-25,"25"25,25-50,148 25,-74 25,25 0,-25-49,25 49,-25 0,74 0,50-75,-99 75,0 0,-25 0,-25 0,-24 0,-51 0,-24 50,0-1,0-24,-49 25,49 24,0 50,0 25,-50 0,50-25,0 50,0-50,0 25,0-25,0-25,0 0,0 0,0-24,0-1,-49 50,49-50,-75-24,75 0,-25-26,-24 51,24-75,-50 0,26 0,-26-25,-49-25,-24 1,24 49,-50-50,-49 50,-25 0,49 0,50 0,1 0,73 0,50 0,25-49,75 24,-1-25</inkml:trace>
  <inkml:trace contextRef="#ctx0" brushRef="#br0" timeOffset="500276.7916">25946 15081,'0'-25</inkml:trace>
  <inkml:trace contextRef="#ctx0" brushRef="#br0" timeOffset="500752.0946">26045 14957,'0'0,"0"75,0 24,0 0,0 25,0-25,0-24,0-26,0 1,0-25,0 24</inkml:trace>
  <inkml:trace contextRef="#ctx0" brushRef="#br0" timeOffset="500919.0989">25971 15230,'0'-50,"0"1,49-1,-24-24,25 49,24 25,-24-50,-1 50,-24 0,-25 50,0 24,0-24</inkml:trace>
  <inkml:trace contextRef="#ctx0" brushRef="#br0" timeOffset="501043.0397">25971 15404,'49'-25,"-24"25,0 0</inkml:trace>
  <inkml:trace contextRef="#ctx0" brushRef="#br0" timeOffset="501517.8209">26491 15205,'-24'0,"24"25,-25 25,25-26,-25 1,25 25,0-25,0 0,0 24,0 1,25-50,0 0,24 0,1 0,24-25,-49 0,-25 0,25-24,-25 24,0 0,-25-25,-25 26,1-26,-26 25,51-24,24 24,-25-25,25 25,0 1,49 24,1-50,0 50,-1 0,-24 0,-25 25,50 0,-50 24,-25 1,0 24,-25-24,26-1,-26 1</inkml:trace>
  <inkml:trace contextRef="#ctx0" brushRef="#br0" timeOffset="508144.6674">14362 13667,'0'-49,"-75"74,51-25,24 24,-50-24,50 75,-50-26,50-24,0 0,0 0,0 24,50-24,-25 25,0-50,24 49,-24-49,0 0,25 0,-26-24,26-51,-25 26,24-1,-49 0,0 1,0-26,0 51,-49-1,-1 25,-24-50,-26 50,1 0,25 0,49 0</inkml:trace>
  <inkml:trace contextRef="#ctx0" brushRef="#br0" timeOffset="508954.9369">15602 13717,'0'-50,"-25"75,1 25,24-1,-75 26,75-26,0 1,25 0,0-1,24 1,1-25,0-25,-1 0,1 0,24 0,25-25,-49-50,-25 51,-25-1,0-25,0-24,0 24,-50 1,-24-1,-1 25,1 25,0 0,-1 0,50 0,25 25</inkml:trace>
  <inkml:trace contextRef="#ctx0" brushRef="#br0" timeOffset="509714.0314">18033 13717,'0'-25,"-25"25,25-25,-25 25,-24 0,49 25,-50 0,50 49,-74-24,74 0,0-1,0 1,49 49,-24-74,0-25,25 0,24 0,0 0,1 0,-26-75,1 26,-50-26,74 1,-74 24,0 1,-24-1,-26 25,0 25,-49-49,25 49,24 0,1 0</inkml:trace>
  <inkml:trace contextRef="#ctx0" brushRef="#br0" timeOffset="510536.74">20513 13717,'-49'0,"49"-25,-25 25,-25 25,50 25,-24 24,24-24,0 24,0-24,0 24,0-49,0 0,0-1,49-24,1 0,-25 0,-1-24,51-1,-50-50,24 26,-49-1,25 1,-25-1,0 0,-25-24,-24 49,-1 25,0-49,1 49,-1 0,1 49</inkml:trace>
  <inkml:trace contextRef="#ctx0" brushRef="#br0" timeOffset="511178.1192">22151 13767,'0'0,"-25"0,25-50,0 25,-25 25,0 0,-49 25,49 25,-25-1,50 1,-49-1,49 26,0-26,0-24,0 0,49 25,-24-50,25 0,-1-25,26 0,-50-49,24 24,-49 0,25-24,-25 24,0 1,0-1,-50 25,1 25,-1-49,-24 49,24 0,1 0,49 25,-50-25,50 49</inkml:trace>
  <inkml:trace contextRef="#ctx0" brushRef="#br0" timeOffset="511849.012">23341 13643,'0'-25,"0"0,-49 25,-1 50,50-26,-50 51,50-26,0 1,0 0,50-1,-25 1,24-25,1-25,0 49,-1-49,1 0,-1-25,26 1,-50-51,-25 26,0-1,0 0,0 1,-25-1,-25-24,-24 49,24-25,1 50,24 0</inkml:trace>
  <inkml:trace contextRef="#ctx0" brushRef="#br0" timeOffset="512457.6145">24904 13841,'0'0,"0"-25,0-24,-25 49,-25 24,26 1,-26 50,25-26,25 1,-49-1,49 1,0 0,24-1,26-49,0 25,-1-25,26 0,-1 0,-24-50,-1 26,-49-26,25 0,-25-24,0 24,-49 1,-51-1,26 50,-1-25,26 25</inkml:trace>
  <inkml:trace contextRef="#ctx0" brushRef="#br0" timeOffset="512906.687">26243 13494,'0'-25,"0"0,0-24,0 73,0 51,0-1,-24 1,24-1,0-24,0-1,0-24,0 25,0-1,49-49,-49 50</inkml:trace>
  <inkml:trace contextRef="#ctx0" brushRef="#br0" timeOffset="516191.029">13196 13543,'0'25,"25"25,-25-25,50-1,-1 26,1-50,-1 0,1-25,0-49,24-1,-24-24,24 25,-24-1,-50 51,49 24</inkml:trace>
  <inkml:trace contextRef="#ctx0" brushRef="#br0" timeOffset="516671.699">13271 13667,'0'-24,"0"-1,0 50,0 24,0-24,0 0,0 24,49-24,-24 25,25-50,-1-25,1-49,49-50,0-25,0 0,1 25,-51 74,26 1,-51 49,-24-25,25 25</inkml:trace>
  <inkml:trace contextRef="#ctx0" brushRef="#br0" timeOffset="531078.1698">9922 14932,'0'25,"0"25,-50-1,50 26,0-26,-49 1,49-25,0 24,0-24,0-74,0-26,0-24,0 0,0-50,0 50,49 24,-49 26,25 49,0 0,24 25,-49-1,25 26,-25 24,50 1,-50-26,50 1,-50 0,24-1,-24-24,50 0,-25-25</inkml:trace>
  <inkml:trace contextRef="#ctx0" brushRef="#br0" timeOffset="531502.8831">9773 15131,'50'0,"-1"0,1-50,-1 50,1 0,-25-25,0 25,24 0,-73 0</inkml:trace>
  <inkml:trace contextRef="#ctx0" brushRef="#br0" timeOffset="532926.8007">9996 17438,'0'24,"0"26,0-25,0 49,0-24,0 0,50 24,-50-49,0 0,0-1,0 26,0 0</inkml:trace>
  <inkml:trace contextRef="#ctx0" brushRef="#br0" timeOffset="533372.7795">10021 17438,'0'0,"0"-50,0 25,25 0,0 25,0 0,-25 25,0 0,0 25,0-26,49-24,1 50,-25-50,24 25,26 25,-51-50,1 49,-25-24,50-25,-50 74,0-24,-50-25,25-25,1 49,-26-49,25 0,-24 25,-1-25,25 0,-24 0</inkml:trace>
  <inkml:trace contextRef="#ctx0" brushRef="#br0" timeOffset="534536.9404">12973 17214,'0'50,"0"49,0 50,0-25,0 50,49 24,-49 1,0-26,0-49,0-24,0-26,0-24,75-1,-50-49,-25-74,49-25</inkml:trace>
  <inkml:trace contextRef="#ctx0" brushRef="#br0" timeOffset="537192.3626">12824 17661,'0'0,"-25"0,25-25,25 25,25 0,24-49,0 49,26 0,-1-50,50 50,-25 0,25-50,-25 50,49 0,-49 0,0-25,-25 25,1 0,24 0,25-49,-1 49,-24 0,25-50,25 50,-25 0,24-49,26 49,-26 0,-49 0,75-50,-75 50,0 0,25 0,24 0,1-50,-25 50,49 0,1 0,-1 0,1 0,-1 0,0 0,1 0,-1 0,1 0,-1 0,75 0,-50 0,-24 0,49-49,-25 49,-25 0,1 0,-1 0,26-50,-1 50,-25 0,1 0,-1-74,1 74,-1 0,25-50,-24 50,-50 0,24-49,1 49,-25 0,-50 0,25 0,25 0,-50-25,0 25,0 0,25 0,-49 0,-26 0,26-50,-26 50,-24 0,50 0,-51 0,51 0,-1 0,1 0,-1-49,1 49,-1 0,0 0,1 0,-1 0,-24 0,-25 0,-1 0,26 0,-25 0,24 0,1 0,24 0,1 0,-1 0,1 0,-26 0,1 0,0 0,-26 0,1 0,-25-25,0 50,0 49,-49-49,49 0,0 24,0 1,0-1,0 1,0 24,0-24,0 24,24 1,-24-1,50 26,-50-26,25 25,-25-24,0-1,49 0,-49-24,0 0,25-1,-25 1,0-1,0-24,-49-25,-26 0,50 0,-49 0,24 0,25 0,-24 0,-1 0,-24 0,-1 0,1 0,0 50,-26-50,1 0,0 0,-50 49,25-49,-25 0,25 0,-49 0,-1 50,50-50,-25 0,0 0,-24 0,-1 0,0 0,26 0,-1 0,-25 0,25 0,-24 0,49 0,-25 50,0-50,25 0,0 0,-25 0,25 0,-25 24,50-24,-50 0,25 0,-49 75,49-75,-25 0,25 0,-25 25,25-25,-25 0,0 49,25-49,-25 0,25 0,-25 50,1-50,-1 0,0 50,25-50,0 0,-25 49,0-49,25 0,-25 50,25-50,-24 0,-26 49,-25-49,26 50,-1-50,25 0,1 50,24-50,-25 0,0 49,-645-49,720 0,-1 0,1 0,24 0,1 0,-1 0,0 0,26 0,-1 0,-25 0,25 0,1 0,-76 0,51 0,-1 0,1 0,-1 0,0 0,-24 0,0 0,-1 0,1 0,-1 0,-24 0,0 0,0 0,-1 0,1 0,-25 0,50-49,-1 49,-73-75,98 75,0 0,1-25,-1 25,25 0,-24 0,49-24,-50 24,25-50,25 25,0 0,0 1</inkml:trace>
  <inkml:trace contextRef="#ctx0" brushRef="#br0" timeOffset="537993.288">14436 17537,'0'-50,"0"25,-49 25,49 25,0 0,0 50,0-1,0 25,0 25,0 0,-50 25,50-50,0 50,-25-50,25 1,0-51,0 26,0-51,0 1,0 0,0 25,0-75,0 0,50 0</inkml:trace>
  <inkml:trace contextRef="#ctx0" brushRef="#br0" timeOffset="538631.8502">15825 17190,'0'24,"0"1,-24 25,24-1,0 26,0 24,0 25,-50 0,50 25,0-50,-50-24,50-1,0 0,0-24,-24 0,24-26,0 1,0 25,0-25,24-25,51-50,-75 25</inkml:trace>
  <inkml:trace contextRef="#ctx0" brushRef="#br0" timeOffset="539253.3559">17239 17239,'25'0,"-25"50,0-1,50 26,-50-1,0 26,0-1,0 25,0 0,0-25,0-25,0 1,0-1,0-24,0-1,0 1,0-25,0 24,0-24,24-25,26-25,-50 1</inkml:trace>
  <inkml:trace contextRef="#ctx0" brushRef="#br0" timeOffset="539801.24">18430 17090,'0'0,"0"25,25 25,-25 24,0 1,24 24,-24 0,50-24,-50 49,0-25,50-25,-50-24,0-1,0 1,0 0,0-26,0 1,0 25,0-100,25 25</inkml:trace>
  <inkml:trace contextRef="#ctx0" brushRef="#br0" timeOffset="540385.0156">19819 17214,'50'25,"-50"25,24 24,-24 25,50 26,-50-26,50 0,-50 25,49-25,-49-24,0-1,25-24,-25-1,0-24,0 0,50 24,-50-73,24-26</inkml:trace>
  <inkml:trace contextRef="#ctx0" brushRef="#br0" timeOffset="541057.8794">21357 17165,'0'49,"0"1,0 24,0 1,0-1,49 26,-49 24,50-50,-50 0,0 26,25-51,-25 1,0-25,0 49,49-148,-49 49</inkml:trace>
  <inkml:trace contextRef="#ctx0" brushRef="#br0" timeOffset="541751.1234">22895 17066,'0'49,"0"1,0 49,25 0,-25 25,0-24,49-1,-49 0,0-25,50 26,-50-51,0 1,0-25,0 24,25-49,-25-25,0-24</inkml:trace>
  <inkml:trace contextRef="#ctx0" brushRef="#br0" timeOffset="543204.802">13543 18157,'0'0,"-24"0,24-50,0 100,0 24,0 1,24-1,-24-24,25-1,-25-24,25-25,-25 75,50-50</inkml:trace>
  <inkml:trace contextRef="#ctx0" brushRef="#br0" timeOffset="543371.8788">13568 18207,'0'-50,"0"0,25 26,0-26,0 50,24 25</inkml:trace>
  <inkml:trace contextRef="#ctx0" brushRef="#br0" timeOffset="543595.2976">13568 18331,'25'0,"25"0,-26 0,26-50,0 0</inkml:trace>
  <inkml:trace contextRef="#ctx0" brushRef="#br0" timeOffset="543950.429">13841 18107,'0'-24,"25"24,-25 24,0 1,25 25,-25-1,49 26,-49-26,25-24,-25 25,74-25,-49-25</inkml:trace>
  <inkml:trace contextRef="#ctx0" brushRef="#br0" timeOffset="544332.078">14784 18008,'0'50,"0"-1,0 26,0-26,0 1,0 0,49-1,-49 1,25-1</inkml:trace>
  <inkml:trace contextRef="#ctx0" brushRef="#br0" timeOffset="544503.0084">14759 17983,'25'-24,"-1"-26,26 50,0 0</inkml:trace>
  <inkml:trace contextRef="#ctx0" brushRef="#br0" timeOffset="544675.9449">14858 18306,'0'0,"0"-25,25-25,24 1,1-26</inkml:trace>
  <inkml:trace contextRef="#ctx0" brushRef="#br0" timeOffset="544955.3398">15180 17983,'25'50,"-25"0,0-1,0 1,0-1,50-49,-1 0,26-49,-1-1,50 25,-24-24,24-1</inkml:trace>
  <inkml:trace contextRef="#ctx0" brushRef="#br0" timeOffset="545244.7801">16197 17909,'0'25,"25"-25,-25 74,0-49,0 49,25-49,-25 0,0 49,0-49,0 50</inkml:trace>
  <inkml:trace contextRef="#ctx0" brushRef="#br0" timeOffset="545423.6504">16247 17983,'0'-49,"0"24,0-25,25 1,49 24,-49 25,25 0,-50 25</inkml:trace>
  <inkml:trace contextRef="#ctx0" brushRef="#br0" timeOffset="545591.9607">16297 18231,'0'-49,"49"-1,-24 50,25-49,-1-1,1 50</inkml:trace>
  <inkml:trace contextRef="#ctx0" brushRef="#br0" timeOffset="545926.719">16644 17909,'0'25,"50"24,-26-24,1 25,50-25,-26 24,-49 1,0-1,0 1,-99-25,74-25,0 0,25 25,-49-25</inkml:trace>
  <inkml:trace contextRef="#ctx0" brushRef="#br0" timeOffset="546424.2496">17587 17810,'0'0,"24"49,-24 1,0 24,50-24,-50-25,0 0,25 24,-25-24,49-25</inkml:trace>
  <inkml:trace contextRef="#ctx0" brushRef="#br0" timeOffset="546603.2413">17611 17735,'0'-24,"0"-1,25-25,25 50,-25-25,-1 25,26 0</inkml:trace>
  <inkml:trace contextRef="#ctx0" brushRef="#br0" timeOffset="546770.3389">17562 18033,'25'-25,"24"0,1 25,-1-49,1-1,-25 50,0-49</inkml:trace>
  <inkml:trace contextRef="#ctx0" brushRef="#br0" timeOffset="547118.8669">17884 17735,'0'50,"0"-25,25 0,-25 24,0-24,50-25,-50 25,49-25,-24 0,25 0,-50-50,74 1,-74-1,25 0,-25 26,25 24,24 49,-49 1,0-25,50-1,-25-24,24 75,-24-50,25-25</inkml:trace>
  <inkml:trace contextRef="#ctx0" brushRef="#br0" timeOffset="547420.7038">18901 17686,'0'25,"0"-1,0 1,25 25,-25-25,74-1,-74 26,0-25,0 24,0-24,0 25</inkml:trace>
  <inkml:trace contextRef="#ctx0" brushRef="#br0" timeOffset="547606.9677">19000 17711,'0'-25,"0"-25,25 1,0 49,25-25,-26 25,1 0,25 0,-50 49,0 1</inkml:trace>
  <inkml:trace contextRef="#ctx0" brushRef="#br0" timeOffset="547750.1598">19050 17959,'0'-75,"50"50,-26-24,26 24</inkml:trace>
  <inkml:trace contextRef="#ctx0" brushRef="#br0" timeOffset="547982.9357">19273 17686,'0'25,"0"-1,0 1,25-25,25 50,-26-50,-24 25,50-25,-50 49,0-24,0 25,-25-50</inkml:trace>
  <inkml:trace contextRef="#ctx0" brushRef="#br0" timeOffset="548136.5124">19273 17661,'0'-25,"50"25,-1-49,1 49,0-25,24 25,-24-50</inkml:trace>
  <inkml:trace contextRef="#ctx0" brushRef="#br0" timeOffset="549161.4158">20365 17512,'24'25,"-24"25,0 24,0 0,50 1,-50-26,0 1,0-25,0 24,0 1,0-75,0-24,0-26,0 26,0-26,0 1,0-1,0 26,0 24,50-25,-1 50,-24 0,0 0,-25 25,0 25,0-25</inkml:trace>
  <inkml:trace contextRef="#ctx0" brushRef="#br0" timeOffset="549325.2518">20365 17884,'49'-49,"-24"49,25-25,-26 25,26-50,0 50,-1-25</inkml:trace>
  <inkml:trace contextRef="#ctx0" brushRef="#br0" timeOffset="549646.958">20811 17611,'-25'0,"1"0,-26 25,50 0,-75 49,75-24,-24 0,24-26,0 26,0 0,99-26,-74-24,0 0,-1 0,51 0,-75-24,0-1,-50 25,1 0,-26 0,25 0,1 0</inkml:trace>
  <inkml:trace contextRef="#ctx0" brushRef="#br0" timeOffset="550355.4231">21828 17587,'0'-25,"0"50,0 24,0 1,0 24,0-24,0-1,0 1,0-25,0 24,0-73,0-26,0 0</inkml:trace>
  <inkml:trace contextRef="#ctx0" brushRef="#br0" timeOffset="550487.036">21828 17636,'0'0,"0"-49,25-1,-25 25,25-25,24 50,1 0,-50 25,25 0,-25 0</inkml:trace>
  <inkml:trace contextRef="#ctx0" brushRef="#br0" timeOffset="550670.8781">21903 17785,'24'0,"26"0,-25-50,0 50,-1 0</inkml:trace>
  <inkml:trace contextRef="#ctx0" brushRef="#br0" timeOffset="550996.726">22151 17661,'0'-25,"49"25,26-25,-26 25,1 0,-25-49,-1 49,-24 49,0-24,0 50,0-26,0 1,0-1,0 1,0-25,0 24,0-24</inkml:trace>
  <inkml:trace contextRef="#ctx0" brushRef="#br0" timeOffset="551283.1982">23391 17388,'0'0,"0"25,0 24,0 1,0 0,0-1,25 26,-25-50,0 24,49-49,-49 25</inkml:trace>
  <inkml:trace contextRef="#ctx0" brushRef="#br0" timeOffset="551499.7766">23440 17363,'0'-25,"0"1,25 24,0 0,25-50,-1 50,26 0,-51 0,1 0,-25 25</inkml:trace>
  <inkml:trace contextRef="#ctx0" brushRef="#br0" timeOffset="551689.479">23292 17636,'0'0,"49"0,26 0,-1 0,0 0,-24 0,-25-49</inkml:trace>
  <inkml:trace contextRef="#ctx0" brushRef="#br0" timeOffset="552154.8289">23887 17512,'-25'0,"-25"25,1 25,49-26,0 26,-25-50,25 50,25-1,49-49,-24 0,24 0,-24 0,-25 0,0 0,24 0,-49-49,0 24,0-25,-25 1,1-1,-51-25,26 51,-1-26,25 50,25-25,0 0,50 25,24 0,1 0,-1 0,-24 0,-1 100,-49-76,0 1,0 0,-25 25,-24-50,-26 49,51-49</inkml:trace>
  <inkml:trace contextRef="#ctx0" brushRef="#br0" timeOffset="562547.1389">13667 16917,'-24'0,"-1"0,0 25,25-1,0 26,-50 0,50 24,0 0,0 1,0-26,0 1,0-25,50-25,-25 49,0-49,24 0,-24 0,25-49,-1-26,-24 26,-25-1,50-24,-50-1,0 1,0 24,0 1,-75 24,50 25,1 0,-1 0,-25 0,25 0,25 50,0-1</inkml:trace>
  <inkml:trace contextRef="#ctx0" brushRef="#br0" timeOffset="563247.2706">15379 16842,'-25'-49,"0"49,-24 0,49 25,-25 24,25-24,0 0,0 49,0-24,0-1,0 1,0-25,0 24,25-24,24-25,-24 0,25 0,-25 0,24-74,-24 24,-25-24,0-1,0 26,0-1,0 1,-50-1,1 50,-1-25,-24 25,49 0,0 0,-25 25,50 0</inkml:trace>
  <inkml:trace contextRef="#ctx0" brushRef="#br0" timeOffset="564087.942">16768 16892,'-25'0,"25"-25,-25 25,25-25,0 50,-49 25,49-1,0 26,0-1,0 1,0-26,0 26,0-51,25 1,24-25,-24 0,0-25,24 1,-49-51,25 26,-25-26,0 1,0-1,0 26,0-1,0 25,-49 25,49-49,-50 49,-24 49,74-24,0 0,0 0</inkml:trace>
  <inkml:trace contextRef="#ctx0" brushRef="#br0" timeOffset="564640.5584">17760 16842,'0'-49,"-49"49,24 25,25-1,0 1,0 25,0-25,0-1,0 26,25-25,-1-25,51 49,-26-49,1 0,0 0,-1 0,1-24,-25-1,-25-25,49-24,-49 24,0 25,0-24,0-1,-25 25,-49-24,24 24,-24 25,24 0,26 0</inkml:trace>
  <inkml:trace contextRef="#ctx0" brushRef="#br0" timeOffset="565299.9852">19571 16768,'0'-25,"-25"25,25-49,-25 49,25 24,-49 1,49 0,-50 49,50-24,-25 0,25-26,0 26,0 0,25-50,0 0,24 0,-24-25,25-25,-50 25,25-24,-25-26,0 51,0-1,0-25,-75 25,50 25,1 0,-26 0</inkml:trace>
  <inkml:trace contextRef="#ctx0" brushRef="#br0" timeOffset="565924.5813">20340 16743,'-25'0,"-25"50,26 24,24-49,0 0,0 24,0-24,0 0,0 25,24-50,26 24,-25-24,0 0,24 0,-24 0,25-49,-26 24,1-25,-25 1,50 24,-50-25,-25-24,25 24,-74 26,24 24,0-50,1 50,-26 0,51 0</inkml:trace>
  <inkml:trace contextRef="#ctx0" brushRef="#br0" timeOffset="568967.1892">21754 16644,'0'0,"0"-25,0 0,0 75,0 0,0-1,0 1,0-1,25 1,-25-25,0 0,0-1,24-24,26 0,-25 0</inkml:trace>
  <inkml:trace contextRef="#ctx0" brushRef="#br0" timeOffset="569685.7498">23465 16346,'0'-25,"-25"25,1 0,24 50,-50 0,50 24,-50-24,50-25,0-1,0 26,25-50,0 50,0-50,24 0,1 0,0 0,-26-25,26 25,-50-50,25 25,-25 1,0-51,-25 50,-25 25,1 0,-26 0,26 0,24 0</inkml:trace>
  <inkml:trace contextRef="#ctx0" brushRef="#br0" timeOffset="574641.593">620 7417,'0'-25,"0"-25,0 1,0 24,0-25,0 25,-49 25,-1 0,25 0,-49 75,24 49,-24-25,74-25,-25-24,25-25,0 0,25-25,24 49,26-49,24 0,25-25,-25 25,0-49,-24 49,-26-50</inkml:trace>
  <inkml:trace contextRef="#ctx0" brushRef="#br0" timeOffset="574841.1081">1091 7516,'0'-25,"50"25,-50-25,74 25,-24-49,-25 49,24 0</inkml:trace>
  <inkml:trace contextRef="#ctx0" brushRef="#br0" timeOffset="575031.3558">1191 7689,'24'0,"1"-49,50 24,-26-25,1 26,-1-26,1 0,-25 1</inkml:trace>
  <inkml:trace contextRef="#ctx0" brushRef="#br0" timeOffset="575260.8123">1587 7094,'-24'50,"24"-25,0-1,0 26,0 24,0 1,0-26,0 26,24-26,-24-24,0 0,25-25,-25 74,25-74</inkml:trace>
  <inkml:trace contextRef="#ctx0" brushRef="#br0" timeOffset="575463.0287">1811 7466,'0'-25,"74"-24,-49 49,25-50,49 1,-25-1,1 25,-26 25,1-49,-25 49,-25-50</inkml:trace>
  <inkml:trace contextRef="#ctx0" brushRef="#br0" timeOffset="575689.5642">2133 6995,'0'50,"0"-1,0 26,0-1,0 25,0 50,0-50,0-24,0-26,0-24,25-25,-25 50,50-50</inkml:trace>
  <inkml:trace contextRef="#ctx0" brushRef="#br0" timeOffset="575994.6433">2505 6945,'0'0,"50"0,-1 0,1 0,-25 0,0 0,24 0,-24 25,-25 0,50 25,-50-1,0 1,-25-1,25 1,-50 24,50-49,0 0,50-25,24 0,26-25,48-49,1-1,-50 26,1-1,-76 50</inkml:trace>
  <inkml:trace contextRef="#ctx0" brushRef="#br0" timeOffset="614739.0612">670 13543,'0'-49,"0"24,-50 25,1 0,24 25,-50 49,26 1,-26 24,26-50,49-24,0 25,0-1,49 1,1-50,-1 0,1 25,0-25,-1 0,-24 0</inkml:trace>
  <inkml:trace contextRef="#ctx0" brushRef="#br0" timeOffset="615264.1086">918 13915,'25'0,"24"0,-24 0</inkml:trace>
  <inkml:trace contextRef="#ctx0" brushRef="#br0" timeOffset="615473.2877">1017 14089,'50'0,"24"-50,-24 50</inkml:trace>
  <inkml:trace contextRef="#ctx0" brushRef="#br0" timeOffset="616133.2656">992 14610,'0'0,"0"25,0 0,0 24,0 1,0 24,-25 25,25 1,0 24,-74 0,74 49,-74-49,74-49,0-1,-50 1,50-1,0-24,0-26,0 26,0-124,0-1</inkml:trace>
  <inkml:trace contextRef="#ctx0" brushRef="#br0" timeOffset="617078.7274">893 14660,'0'24,"50"-24,-26 0,1 0,25 0,-1 0,26 0,24 0,25 0,-25-24,0 24,1 0,49 0,-25 0,24 0,-24 0,0 0,25 0,-25 0,50 0,0 0,-26 0,26 0,0 0,-1 0,1 24,-50-24,0 0,25 0,-25 0,25 0,-1 0,76 0,-75 0,24 0,26 0,-26 0,-24 0,50 0,-26 0,1 0,-1 0,26 0,-1 0,-24 50,24-50,1 0,-1 0,-49 0,25 0,-1 0,-49 0,50 50,0-50,-26 0,-24 0,0 0,25 0,-49 0,-1 0,-25 0,-24 0,-1 0,1 0,-25 0,-50 0</inkml:trace>
  <inkml:trace contextRef="#ctx0" brushRef="#br0" timeOffset="618541.642">868 16123,'25'0,"0"0,24-25,1 25,24 0,1 0,-1 0,25 0,25 0,25-49,0 49,-25 0,50 0,-1-50,-24 50,50 0,-1 0,25 0,1 0,24 0,0 0,-25 0,0 0,25 0,-49 0,-1 0,1 0,49 0,24 0,-48 0,49 0,-1 0,-48 0,-1 0,25 0,0 0,0 0,-50-50,1 50,-25 0,-50 0,-25 0,0 0,-25 0,1 0,-26 0,1 0,-25 0,0 0,24 0,1 0,-25 0,24 0,-24 0,25 0,24 0,-24 0,24-49,1 49,73-25,-73 25,-26 0,1-50,24 50,-24-24,-25 24,0 0,-25-25</inkml:trace>
  <inkml:trace contextRef="#ctx0" brushRef="#br0" timeOffset="619043.9315">9426 14858,'0'-50,"0"26,0 73,0 26,0-1,0 25,0 0,-50 25,50-24,0-26,0 1,0-26,0 1,0-1,0 1,0 0</inkml:trace>
  <inkml:trace contextRef="#ctx0" brushRef="#br0" timeOffset="620310.7888">645 8458,'-25'-24,"25"-1,0-25,0-24,25 74,25-25,-1 25,-24 0,-25 50,0-1,-25-24,25 0,0 24,25-49,0 0,49 0,-24 25,-1-25,-24 50,25-50,-50 25,0-1,-75 51,26-50,-26-25,26 49,-26-49,51 0,24-25</inkml:trace>
  <inkml:trace contextRef="#ctx0" brushRef="#br0" timeOffset="620777.3955">546 7962,'-25'0,"-25"0,-24 25,74 50,-25-51,25 26,0 0,0-1,0 26,0 49,0-50,0 25,0 25,50-49,-26-1,51 0,-25-49,-1 25,26-50,-1 25,25-25,-24 0,-1 0,25-25,-24-25,24-24,-50-50,1-25,-50-25,50 50,-50-49,-25 24,-25 50,1 24,-51 26,1 49,-74 0,-26 0,-24 74,99-24</inkml:trace>
  <inkml:trace contextRef="#ctx0" brushRef="#br0" timeOffset="622535.1039">819 4068,'0'0,"0"-25,-50-24,25-1,-24 50,-1 0,25 0,0 0,-24 25,49 0,-50 24,50 1,-25-1,25-24,0 25,25-1,25-49,24 0,1 0,-1 0,0 0,75 0,-99 0</inkml:trace>
  <inkml:trace contextRef="#ctx0" brushRef="#br0" timeOffset="622739.0862">1265 4093,'50'0,"-26"-25,1 25,25 0,-1 0</inkml:trace>
  <inkml:trace contextRef="#ctx0" brushRef="#br0" timeOffset="622919.1638">1265 4316,'0'25,"50"-25,-1-50,50 1,-24 24,-26-25,26 25,-25 25</inkml:trace>
  <inkml:trace contextRef="#ctx0" brushRef="#br0" timeOffset="623278.6292">1836 3795,'0'0,"-25"0,-25 0,1 0,-1 25,50 0,-25 24,25 1,0 24,0-24,0 0,25-26,0 26,24-50,1 50,-25-50,24 0,1 0,-25 0,24-25,-24-25,-25 1,50-100,-50 74,-25 1,-25 24,-24 50,-25-49,-25 49,-25 0</inkml:trace>
  <inkml:trace contextRef="#ctx0" brushRef="#br0" timeOffset="626091.2968">1786 14734,'0'25,"0"24,0 26,0 24,25 223,-25-173,0 0,0-25,0 25,0-50,0-24,0-1,0 0,0-24,0-25,49-25,-24-75,25-73</inkml:trace>
  <inkml:trace contextRef="#ctx0" brushRef="#br0" timeOffset="626777.0708">2704 14709,'-25'0,"25"50,0 24,25 1,-25 24,0 50,0-25,0-25,49 25,-49-25,0 0,0-24,0-1,0-24,0-1,0 1,0 0,0-26,0 1,25-25,0 0,-25-74,74-1</inkml:trace>
  <inkml:trace contextRef="#ctx0" brushRef="#br0" timeOffset="627279.0181">3671 14660,'0'24,"0"51,0-26,0 26,25 49,-25 124,0-149,0 0,0 1,50-26,-50 0,0-24,0 0,0-26,0 26,49-50</inkml:trace>
  <inkml:trace contextRef="#ctx0" brushRef="#br0" timeOffset="627805.23">4440 14660,'0'24,"0"1,0 0,0 49,50 1,-50 24,0 50,0 24,49-48,-49-1,0-25,0 0,0-25,0-24,0-25,0 0,0 24,25-49,-25-49</inkml:trace>
  <inkml:trace contextRef="#ctx0" brushRef="#br0" timeOffset="628421.639">5432 14883,'0'-25,"0"50,0 24,0 26,0 24,0 0,0 25,0 50,0-25,0-25,0-25,0 0,25 0,-25-49,0-25,0 0,50-25,-50-50</inkml:trace>
  <inkml:trace contextRef="#ctx0" brushRef="#br0" timeOffset="628989.4512">6499 14858,'0'25,"0"49,0-24,0-25,0-1,0 51,0-1,0 25,0 50,0-25,0 25,0-50,0-24,0-1,0-24,0-25,0-1,0 26,0-100,0-24</inkml:trace>
  <inkml:trace contextRef="#ctx0" brushRef="#br0" timeOffset="629589.033">7045 14883,'0'-25,"0"75,0-1,49 26,-49-1,0 25,0 25,25 25,-25 25,0-50,0 25,0-25,0-25,0-50,0 1,0-25,0 0,0-100,99 1</inkml:trace>
  <inkml:trace contextRef="#ctx0" brushRef="#br0" timeOffset="630887.0821">8111 14858,'0'-50</inkml:trace>
  <inkml:trace contextRef="#ctx0" brushRef="#br0" timeOffset="631990.1403">992 15478,'0'-25,"50"50,-50 25,0-1,49 26,-49-1,0-24,25-25,-25 24,0-24,25-25,-25-50</inkml:trace>
  <inkml:trace contextRef="#ctx0" brushRef="#br0" timeOffset="632129.5">1091 15553,'0'-50,"0"25,25 25,-25-49,50 49,-50-25,49 25,-24 0</inkml:trace>
  <inkml:trace contextRef="#ctx0" brushRef="#br0" timeOffset="632290.8191">1141 15751,'0'-25,"25"-24,24-1,-24 50,25-50,-25 26</inkml:trace>
  <inkml:trace contextRef="#ctx0" brushRef="#br0" timeOffset="632493.621">1463 15280,'0'24,"25"1,-25 0,25 25,-25-1,50-24,-50 25,49-1,1 1,-25 0,0-50</inkml:trace>
  <inkml:trace contextRef="#ctx0" brushRef="#br0" timeOffset="632761.3415">2009 15379,'0'25,"0"0,0 24,0-24,0 0,0 24,50-24,-50 25</inkml:trace>
  <inkml:trace contextRef="#ctx0" brushRef="#br0" timeOffset="632949.3884">2059 15329,'0'-25,"0"-24,49 49,-24 0,25 49,-50-24</inkml:trace>
  <inkml:trace contextRef="#ctx0" brushRef="#br0" timeOffset="633114.848">2009 15528,'0'-50,"50"25,-1-24</inkml:trace>
  <inkml:trace contextRef="#ctx0" brushRef="#br0" timeOffset="633389.6965">2183 15354,'25'0,"-1"0,26 25,-50 49,0-49,0 25,-25-25,50-25,25 0,-1-50,1 25,24 25,-49-49</inkml:trace>
  <inkml:trace contextRef="#ctx0" brushRef="#br0" timeOffset="633820.0636">2952 15304,'0'25,"0"0,0 50,0-51,0 26,0 0,0-1,0 1,0-1</inkml:trace>
  <inkml:trace contextRef="#ctx0" brushRef="#br0" timeOffset="633990.846">2902 15329,'0'-49,"0"-1,50 50,-50-50,74 50,-49-24,25 24,-26 0,-24 24,0 1</inkml:trace>
  <inkml:trace contextRef="#ctx0" brushRef="#br0" timeOffset="634165.3196">3026 15478,'0'-25,"75"25,-51-49,26 49,-25-50,0 50,-25-50</inkml:trace>
  <inkml:trace contextRef="#ctx0" brushRef="#br0" timeOffset="634517.9863">3299 15180,'0'25,"0"0,0 0,50-25,-1 0,-49 25,25-25,-25 49,0-24,0 25,-25-50,25 49,-49-49,49 50,-25-50</inkml:trace>
  <inkml:trace contextRef="#ctx0" brushRef="#br0" timeOffset="635076.445">3795 15230,'0'-25,"0"50,0 0,25 0,-25 24,25-24,-25 0,0 25,49-26,-49 1,0 25</inkml:trace>
  <inkml:trace contextRef="#ctx0" brushRef="#br0" timeOffset="635244.5416">3845 15205,'0'-49,"0"-1,25 25,49 25,-49 0,0 0</inkml:trace>
  <inkml:trace contextRef="#ctx0" brushRef="#br0" timeOffset="635430.8962">3870 15329,'24'0,"-24"-25,25 25,-25-24,50 24,-50-50,74 50</inkml:trace>
  <inkml:trace contextRef="#ctx0" brushRef="#br0" timeOffset="635815.1184">4093 15106,'0'25,"0"0,0 24,0-24,49-25,-49 50,25-50,0 0,25 0,-50-50,24 25,-24 0,0 1,25 24,-25 24,0 51,0-26,0 1,50 0,-50-1,49 1,-49-25,50 24</inkml:trace>
  <inkml:trace contextRef="#ctx0" brushRef="#br0" timeOffset="636270.9878">4738 15131,'0'49,"0"-24,0 0,0 25,0-26,0 1,0 25,49-25</inkml:trace>
  <inkml:trace contextRef="#ctx0" brushRef="#br0" timeOffset="636451.0696">4787 15032,'0'-50,"0"0,50 50,-25 0,0 0,-1 0,26 0,-50 25,25 25</inkml:trace>
  <inkml:trace contextRef="#ctx0" brushRef="#br0" timeOffset="636608.9979">4837 15329,'0'-74,"74"74,-24-50,-25 50,0-49</inkml:trace>
  <inkml:trace contextRef="#ctx0" brushRef="#br0" timeOffset="636849.4987">5110 15007,'0'0,"-25"25,25-1,0 1,0 25,74-25,-49 24,-25-24,0 0</inkml:trace>
  <inkml:trace contextRef="#ctx0" brushRef="#br0" timeOffset="636976.9612">5085 15081,'0'-49,"74"-1,-49 50,0 0,0 0,49-25</inkml:trace>
  <inkml:trace contextRef="#ctx0" brushRef="#br0" timeOffset="637471.122">5854 15255,'0'49,"0"26,0-1,0 1,50-26,-50 1,0-25,0 24</inkml:trace>
  <inkml:trace contextRef="#ctx0" brushRef="#br0" timeOffset="637644.9942">5854 15280,'0'0,"0"-50,74 0,-49 50,0-24,25 24,-26 0,26 0,-50 24,0 26</inkml:trace>
  <inkml:trace contextRef="#ctx0" brushRef="#br0" timeOffset="637809.1481">6003 15453,'25'0,"24"-74,-24 74,0-25,24 25,-49-25,50 25</inkml:trace>
  <inkml:trace contextRef="#ctx0" brushRef="#br0" timeOffset="638154.6661">6325 15156,'-49'0,"49"24,-25 26,25 0,0-1,0 1,0 0,0-1,0 1,0-25,25-25,24 0,1 0,-25-25,-25-25,49 25,-49-24,0 24,-25 25,-24 0,24 25,0 24</inkml:trace>
  <inkml:trace contextRef="#ctx0" brushRef="#br0" timeOffset="638490.7339">6672 15354,'25'25,"-25"25,0-26,25 1,-25 25,0-25,0-1</inkml:trace>
  <inkml:trace contextRef="#ctx0" brushRef="#br0" timeOffset="638634.6895">6722 15379,'0'-75,"0"51,25 24,-25-25,25 25</inkml:trace>
  <inkml:trace contextRef="#ctx0" brushRef="#br0" timeOffset="638828.9228">6722 15478,'0'-25,"50"1,-26 24,26-50,-25 50</inkml:trace>
  <inkml:trace contextRef="#ctx0" brushRef="#br0" timeOffset="639112.6886">6871 15354,'50'-25,"-50"50,49 25,-49-25,0-1,0 26,0-25,0 0,0-1,0 26</inkml:trace>
  <inkml:trace contextRef="#ctx0" brushRef="#br0" timeOffset="639497.0978">7516 15255,'0'74,"0"-24,0 0,0-1,25-24,-25 25,0-26,0 26</inkml:trace>
  <inkml:trace contextRef="#ctx0" brushRef="#br0" timeOffset="639659.3223">7516 15255,'0'-50,"0"25,74-49,-49 74,0-25,0 25,24 0,-24 0,25 25</inkml:trace>
  <inkml:trace contextRef="#ctx0" brushRef="#br0" timeOffset="639819.046">7541 15528,'0'-25,"49"25,1-50,-1 50,1-49,24 49,-49-75</inkml:trace>
  <inkml:trace contextRef="#ctx0" brushRef="#br0" timeOffset="640223.083">7937 15304,'-24'0,"24"25,-25-25,25 50,0 24,0-24,0-25,25-25,-25 25,49-25,1 0,-25 0,24 0,-49-50,25 0,-25 26,0-26,0 0,0 1,-49 24,24 0,0-25,-25 26,50-26,25 50,25 0,-25 0,-1 0,-24 25,50 0,-50-1,0 26,0-25,0 0,-25-25,25 49</inkml:trace>
  <inkml:trace contextRef="#ctx0" brushRef="#br0" timeOffset="668822.5515">1439 14064,'0'0,"-25"0,-25 50,50-1,-49 1,49 0,0-1,0 26,24-26,-24-24,50-25,-50 25,50-25,-26 0,26 0,-25 0,24-50,-49 1,50-1,-50 0,0-24,0 24,0 1,0 24,-25-25,-24 50,24 0,0 0,0 0,-24 0,49 25</inkml:trace>
  <inkml:trace contextRef="#ctx0" brushRef="#br0" timeOffset="669252.8881">2133 14114,'-25'-25,"1"25,24 25,-25-25,25 49,0-24,0 25,0-25,0-1,49 26,1-25,-25-25,0 0,24 50,-24-50,49-75,-74 25,50 1,-50-1,0 1,0-1,0 0,-25 26,0 24,-24 0,-1 0,1 24,-1-24,50 50</inkml:trace>
  <inkml:trace contextRef="#ctx0" brushRef="#br0" timeOffset="669935.7222">2952 13965,'0'-25,"-25"25,25 50,0-25,0 24,0-24,0 0,50 24,-26-24,26 25,0-50,24 25,-24-25,-1 0,1 0,-1 0,1 0,-25-50,-25 25,25-24,-25-1,0 0,0-24,0 49,-25 0,-50 25,-49-49,25 49,25 25,-1-1,1 26,74-25,-25 0</inkml:trace>
  <inkml:trace contextRef="#ctx0" brushRef="#br0" timeOffset="670683.1287">4242 14139,'-50'0,"25"0,25 24,-25 51,25-50,0 49,-49-24,49-1,0 1,0 0,0-26,25 26,24-50,1 0,-25-25,24-49,-49 24,50-24,-50-1,0 1,0-1,-50 26,25-1,-24 50,24 0,0 0,-24 25,24 49,25-24,0-25</inkml:trace>
  <inkml:trace contextRef="#ctx0" brushRef="#br0" timeOffset="671118.6982">5035 14039,'-49'0,"-1"0,50 75,-25-50,25-1,0 1,0 25,0-25,0-1,50 51,-25-50,0-25,24 0,-49-50,25 0,-25 1,0-1,0-24,0 24,0 25,-25 25,-24 0,24 0,0 0,-25 0,26 50,24 0,-50-1</inkml:trace>
  <inkml:trace contextRef="#ctx0" brushRef="#br0" timeOffset="671615.8034">5904 14163,'0'-24,"-50"24,25 0,0 24,25 1,-49 25,49-25,0 24,0 1,0 0,24-1,51 1,-50-50,24 0,-24 0,0 0,25-25,-26-25,26-24,-25-1,-25 26,0 24,0 0,0-49,-50 74,-24 0,-25 0,-26 0,26 0,50 49,24-49</inkml:trace>
  <inkml:trace contextRef="#ctx0" brushRef="#br0" timeOffset="672217.9505">7020 14163,'0'0,"0"-24,-50 24,1 0,24 0,-25 0,50 49,-25-24,25 0,0 49,0-24,25 74,0-99,0-25,24 49,-24-49,0 0,25-49,-50-1,49-24,-49-1,0 26,0-1,-25-24,-24 49,-1 25,1 0,-1 0,0 0,1 25,49 24,0-24,0 0,24-25</inkml:trace>
  <inkml:trace contextRef="#ctx0" brushRef="#br0" timeOffset="672629.9737">7764 13940,'-50'0,"1"0,49 25,0 25,-50-26,50 26,0 0,0-1,0 26,25-1,0 1,24-51,1-24,-1 50,1-50,24-25,-24-24,-25-1,25-25,-50 26,24-1,-24-24,0-1,0 26,-24-1,-51 50,1-25,-1 25,1 0,24 0,1 50,-1-25</inkml:trace>
  <inkml:trace contextRef="#ctx0" brushRef="#br0" timeOffset="674520.7422">322 3423,'-24'0,"24"-50,-50 50,50-24,0 48,74 51,-74-26,25 26,-25-26,50 1,-1-25,-24-25,0 0,50-25,-1-74,50-50,0 25,-25 25,0 24,-49 26,-25 49,-25 49</inkml:trace>
  <inkml:trace contextRef="#ctx0" brushRef="#br0" timeOffset="674872.9468">446 3398,'0'50,"0"-25,25 24,-25-24,50-25,-25 25,24-25,1 0,49 0,0-75,50 1,-25-25,-49 24,24 26,-74-1,24 25,-49 1,0-26</inkml:trace>
  <inkml:trace contextRef="#ctx0" brushRef="#br0" timeOffset="681512.8912">670 9178,'0'0,"25"-50,24 25,1-24,49-1,-25-24,1 49,24-25,-25-24,26 49,-51-25,-24 50,-25-24,-25 24</inkml:trace>
  <inkml:trace contextRef="#ctx0" brushRef="#br0" timeOffset="681813.0839">372 9401,'25'0,"0"-25,24 0,75-49,-24 0,24-1,0 50,-25-24,-25-1,1 50,-1-25,-49 25,-75 25,25-25</inkml:trace>
  <inkml:trace contextRef="#ctx0" brushRef="#br0" timeOffset="688684.0092">546 15230</inkml:trace>
  <inkml:trace contextRef="#ctx0" brushRef="#br0" timeOffset="689523.2289">546 15230,'-50'0,"25"0,0 0,-24 0,24 0,25 25,-25-25,50 0,49 0,-24 0,0-50,-1 50,1-49,-25 49,0 0,-50 0,-25 24,25-24,-24 25,-1-25,25 50,-24-50,123 0,-24-25,-25 25,-1 0,-24-25,25 25,-50 0,1 50,-51-25,25-25,1 74,24-74,-25 50,75-50,25 0,-25-25,-1 25,26 0,-25-25,0 25,-25-25</inkml:trace>
  <inkml:trace contextRef="#ctx0" brushRef="#br0" timeOffset="694380.4639">1141 16421,'0'0,"-25"0,0 0,1 49,24 1,0 24,0 1,0-26,0 26,0-1,24-49,-24 0,75-25,-75 49,74-49,-24 0,-25-49,-25 24,49-25,-49-24,0 0,0-1,0 1,-25-1,1 26,-26-26,25 50,0 25,-24 0,24 0,0 0,25 75,-49-25</inkml:trace>
  <inkml:trace contextRef="#ctx0" brushRef="#br0" timeOffset="694958.4303">2034 16470,'-50'0,"26"0,-1 0,25 25,0 50,0-26,0 1,25-1,-1 1,26-25,0-25,-1 25,1-25,-1 0,26 0,-26-50,1 0,0 1,-50-26,24 26,-24-26,0 1,0 24,-24 1,-26 24,0 25,1 0,-1 0,1 25,-1-1,50 26</inkml:trace>
  <inkml:trace contextRef="#ctx0" brushRef="#br0" timeOffset="695568.799">3200 16272,'0'-25,"-25"25,25 50,0 24,-50-24,50-1,0 26,50-26,-25-24,24 25,1-50,0 0,-1 0,1 0,-1-25,1-25,-50 1,25-1,-25-24,0 24,0 0,0 1,-50-1,1 25,-26 25,-24 0,25 0,24 0,25 25</inkml:trace>
  <inkml:trace contextRef="#ctx0" brushRef="#br0" timeOffset="696183.4861">4440 16222,'-50'0,"26"0,-1 0,-25 25,50 0,-25 49,25-24,0 0,-49 24,49 0,0-24,25 0,-25-26,74-24,-49 25,0-25,24 0,-24 0,0-25,-25-49,74 0,-74-1,0 1,0-1,-25 1,25 24,-49 1,24 49,0 0,-24 0,24 0,0 24,25 1</inkml:trace>
  <inkml:trace contextRef="#ctx0" brushRef="#br0" timeOffset="696632.918">5135 16272,'-25'0,"-25"0,50 25,-49 24,49 1,0 24,0-24,0 0,0-26,0 26,74-50,-74 25,50-25,-1 0,-24 0,25-25,-26-49,-24 24,75-24,-75 24,0-25,0 26,0-1,-25 1,0 24,-24 25,24 0,0 0,-25 0</inkml:trace>
  <inkml:trace contextRef="#ctx0" brushRef="#br0" timeOffset="697176.3045">6251 16321,'0'0,"-50"-49,1 49,-1 25,0 49,50-49,0 49,0-24,25 0,74 24,-49-74,0 50,24-50,-49 0,0 0,-25-50,0 0,0 1,0-1,-75 1,1-1,-1 50,26 0,-1 0,25 0</inkml:trace>
  <inkml:trace contextRef="#ctx0" brushRef="#br0" timeOffset="697504.4066">6796 16346,'0'-25,"0"75,0 0,50-1,-50 26,0-1,25 50,-25-74,0 24,0-24,0-25,74 24,1 1,-50-50</inkml:trace>
  <inkml:trace contextRef="#ctx0" brushRef="#br0" timeOffset="697824.5508">7640 16396,'0'-25,"0"75,0-1,0 26,0 24,0-25,49 26,-49 24,0-25,25-25,-25 1,0-1</inkml:trace>
  <inkml:trace contextRef="#ctx0" brushRef="#br0" timeOffset="711373.9483">6598 13791,'0'-24,"0"-1,0-25,0 100,0 24,25 25,-25 1,0-1,49 25,-49-25,0-24,0-1,0-49,25 0,-25 24,0-74</inkml:trace>
  <inkml:trace contextRef="#ctx0" brushRef="#br0" timeOffset="711727.6236">6573 14412,'25'24,"0"51,-25-26,49 1,-49-25,0 24,25-49,0 0,-25-24,50-26,-50-24,24 24,-24 0,50 50,-50-49,0-1</inkml:trace>
  <inkml:trace contextRef="#ctx0" brushRef="#br0" timeOffset="716510.9293">7367 14089,'0'-25,"0"50,0 49,25 26,-25-26,25 1,-25-1,49-24,-49-1,0 1,25-1,-25-24,0 25,50-1</inkml:trace>
  <inkml:trace contextRef="#ctx0" brushRef="#br0" timeOffset="716870.7262">7367 14536,'25'24,"-25"26,74 0,-74-1,25 1,-25-1,0 1,25-50,24 0,1-50,24-24,-49-50,25 50,-50-1,49 50,-49-24</inkml:trace>
  <inkml:trace contextRef="#ctx0" brushRef="#br0" timeOffset="833346.534">11162 1389,'0'50,"0"24,0 50,0-25,50 1,-50-26,74 0,-74-24,25-25,-25 24,25-49,-25-49,0-26</inkml:trace>
  <inkml:trace contextRef="#ctx0" brushRef="#br0" timeOffset="834365.0008">11782 1116,'25'25,"0"25,-25-1,49 50,-49-24,50 24,-50 0,0-24,50-26,-50 1,0 0,0-100,0 0,0-49,49 25,1 24,-25 0,-1 50,-24-24,75 24,-25 0,-26 0,-24 49,50-24,-50 25,0-1,-25 26,0-50,-24-1,24-24,0 50,-25-50,26 0,-26 0,0-25,75 25,-25 25,50-25,24 0,-49 0,25 0,24-50,-24 1,-1-1,26-49,-50 24,-25 1,74 49,-74-24,-25 49,25 24,0 51,0-50,0-1,0 1,25-25,-25 50,50-50,24 0,-49 0,24-50,-24-24,25-50,-50 49,49 1,-49 0,0-1,0 1,-49 24,24 1,0 49,25 24,0 51,0-1,0 1,0-1,0 0,0-24,50 0,24 24,-24-74,-25 0,-1 0,26-25,-50-24</inkml:trace>
  <inkml:trace contextRef="#ctx0" brushRef="#br0" timeOffset="834544.5691">12849 1141,'0'-50,"25"50,-1-24,1 24,-25-50,50 50,-50-25,49 25</inkml:trace>
  <inkml:trace contextRef="#ctx0" brushRef="#br0" timeOffset="834806.6663">12502 1141,'-75'0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7T11:07:25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28104 9128,'0'0,"0"-25,0-24,-50 49,0 0,1 25,-1 24,50-24,0 0,0 49,-25 1,25-26,0 1,0-1,0 1,100-25,-51-25,1 0,24 0,-24 0,-25 0,24-50,-24 25,-25 1</inkml:trace>
  <inkml:trace contextRef="#ctx0" brushRef="#br0" timeOffset="750.0359">28501 9103,'0'25,"0"25,0-1,0 26,0-1,0 1,0-1,0-24,0-26,0 1,0 25,0-75</inkml:trace>
  <inkml:trace contextRef="#ctx0" brushRef="#br0" timeOffset="983.1165">28501 9178,'0'-75,"0"51,49-26,26 0,-51 50,1 0,25 0,-50 25,0 25,0-1,0 1,-50 0,1-1,24-24,-25 25,25-26</inkml:trace>
  <inkml:trace contextRef="#ctx0" brushRef="#br0" timeOffset="1621.3318">28749 8855,'-25'0,"-25"0,25-25,-24 25,-1 0,1 0,-1 0,0 0,26 0,-1 0,-25 0,25 0,25 25,-74-25,49 50,-24-1,24-24,-25 0,25 25,0-25,-24 49,24-24,25-1,-99 1,99 24,-50-24,50-1,0 1,0-25,0 49,0-24,0-1,0 26,75-26,-51 1,26 24,-25-49,24 25,26-50,24 25,-24-25,-1 0,-24 0,-1-25,26 25,-26-75,26 26,-51-1,26 1,-25-51,24 26,-49 0,50-1,-50 26,0-26,0 1,0-1,0 26,-25-1,0 25,-24 25,24-49,0 49,-24 0</inkml:trace>
  <inkml:trace contextRef="#ctx0" brushRef="#br0" timeOffset="2183.7734">29021 9302,'25'0,"0"0,0 0,25 0,-1 0,-98 0,-1 0,0 0,25 0,50 0,25 0,-25 0,0 0,24 0,26 0,-75-50</inkml:trace>
  <inkml:trace contextRef="#ctx0" brushRef="#br0" timeOffset="3406.3126">23416 3473,'0'-25,"-25"25,25-25,-25 25,-25-50,-24 50,49 0,0 0,1 0,-26 0,0 0,1 0,-1 0,1 25,-1-25,0 25,1 25,-1-26,25 26,25 24,-49 1,49-25,0 24,-25 0,25 26,0-1,-50 25,50-25,0-25,0 1,0-1,0-24,50-1,-1 26,26-50,-1-25,1 74,-1-74,1 25,24-25,0 0,0 0,-24 0,-1-99,0 74,1-50,-50 26,24-1,-24-24,-25 24,50-24,-50-1,0-24,0 0,0 25,-50-26,25 51,-49-1,24 25,-24-24,-1 49,1-50,-25 50,-25 0,25 0</inkml:trace>
  <inkml:trace contextRef="#ctx0" brushRef="#br0" timeOffset="4236.0574">22051 3349,'0'-25,"50"25,-50-25,50 25,-50 74,-75-24,50 0,50-50,-25-25,50 25,-50-50,49 50,-49-25,-24 50,24 25,-50-50,50 49,0-24,50-50,-1 25,26-74,-26 74,-49-50,50 50,-75 0,0 0,25 50,25-50,25-25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10:29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2232 2183,'0'0,"-24"49,98-49,50-24,-25 24,25 0,25-50,-50 50,-24 0,-1-50,25 50,-99-24,50 24,-75 0</inkml:trace>
  <inkml:trace contextRef="#ctx0" brushRef="#br0" timeOffset="447.2926">2803 2084,'0'49,"0"1,0-1,0 26,0-1,0 1,0 24,0-25,0 1,0-1,50 25,-50-24,0-50,0 24,0-24,-25 25,-25-50,-24 0,24 0,0 0,1-25,-26 25,1 0,0-25,-1 25,1 0,-1 0,51 0,73 0</inkml:trace>
  <inkml:trace contextRef="#ctx0" brushRef="#br0" timeOffset="2042.4967">5507 2257,'0'-49,"0"98,0-24,0 49,0 1,0-1,-50 25,50-24,0-1,0 1,-50-26,50 1,0-25,25-25,0-75,49 1,-24 0,24-51,1 26,-26 50,1-1,-25 50,-25-50,0 75,-25 0,-25 25,1-26,-1 26,1-25,24-25,-25 49,25-49,50 75,25-50,-1 24,26-24,24 25,-24-1,-1-24,50 25,-25-50,-24 74,-26-74,1 0,-50 25</inkml:trace>
  <inkml:trace contextRef="#ctx0" brushRef="#br0" timeOffset="11337.3491">9327 2530,'0'-25,"24"25,-24-49,0 24,0 0,0 0,0-24,0 24,0 0,-49 25,49-50,-50 50,50-24,-49 24,24 0,0 0,-25 0,26 24,24 1,-50 0,50 25,-75-26,75 1,-24 25,24-25,0-1,0 26,-25-25,25 0,0 24,0-24,0 0,0 0,0 24,25 1,24 0,-24-50,25 0,-25 0,-1 0,26 0,0 0,24 0,-49-25,0 0,24-25,-24 26,25-26,-50 0,24 1,-24-1,0 0,0 1,0-1,0 1,0 24,0 0,-24-25,-26 1,0-1,26 50,-26 0,50 50,-50-1,50 1,-74 0,49 24,25-24,-49-1,49-24,0 25,0-26,0 1,24 25,1-25,25 0,-25 24,-1-24,51 25,-50-50,-25 24,24-24</inkml:trace>
  <inkml:trace contextRef="#ctx0" brushRef="#br0" timeOffset="17596.7303">10021 2158,'-25'0,"0"50,-24 49,-1-25,50 1,-49 24,49 0,0-24,0-26,0 26,0-51,24 1,1-25,25 50,-25-50,-1 0,26 0,0-25</inkml:trace>
  <inkml:trace contextRef="#ctx0" brushRef="#br0" timeOffset="17880.7922">10319 2381,'0'25,"0"0,0 0,0 24,0 26,0-26,0 1,0-25,0 0,25 49,-1-74</inkml:trace>
  <inkml:trace contextRef="#ctx0" brushRef="#br0" timeOffset="18095.884">10220 2555,'74'0,"-49"0,0 0,24-50,-24 50,0 0</inkml:trace>
  <inkml:trace contextRef="#ctx0" brushRef="#br0" timeOffset="18437.8399">10542 2158,'50'0,"-26"0,26 0,0 25,-1 24,-49-24,50 25,-50-1,0 1,25 24,-25-24,0 0,0-1,-25 1,25-25,-50 24,1-24,-1-25</inkml:trace>
  <inkml:trace contextRef="#ctx0" brushRef="#br0" timeOffset="20162.8853">12129 1860,'-49'0,"49"-24,25 24</inkml:trace>
  <inkml:trace contextRef="#ctx0" brushRef="#br0" timeOffset="21361.8397">13419 2133,'0'-49,"0"24,0 0,-24 25,24-25,-25 25,-25 0,25 0,-24 0,24 25,-25 25,50-1,-49 1,49 24,-25 1,25-1,0 0,0 1,0-1,0-49,49 0,1-25,-25 50,0-50,24 0,1-25,0 0,24-50,25 1,0-25,-49 49,-25 1,-25-26,0 26,0-1,0 25,0 0,-25-24,0 49,-24-25,-1 25,25 0,0 0,25 50,0-1,0 1,0-1,0 26,0-26,0-24,75 25,-26-1,26-49,-50 0,24 0</inkml:trace>
  <inkml:trace contextRef="#ctx0" brushRef="#br0" timeOffset="21908.4269">14238 1960,'-25'0,"-49"49,74 1,-50 24,50 1,-50 24,50-25,0 1,0-26,0 26,50-1,-25-49,0-25,24 50,26-50,-1 0,1-50,-1 0,0-24</inkml:trace>
  <inkml:trace contextRef="#ctx0" brushRef="#br0" timeOffset="22186.4599">14660 1836,'-25'49,"25"-24,-50 0,50 24,0-24,0 0,0 25,0-1,0 1,0 24,25-49,-25 0,25 24,24-24,1-25,0 0,-1 0</inkml:trace>
  <inkml:trace contextRef="#ctx0" brushRef="#br0" timeOffset="22388.6472">14585 2183,'25'0,"0"-25,24 25,1 0,24-50,-24 50,0 0,-1 0,-24-24</inkml:trace>
  <inkml:trace contextRef="#ctx0" brushRef="#br0" timeOffset="22623.653">15156 1984,'24'0,"26"0,-25 0,0-24,24 24,-24 0,0 0,-25-50</inkml:trace>
  <inkml:trace contextRef="#ctx0" brushRef="#br0" timeOffset="23116.475">15056 2034,'25'0,"0"0,25 0,24-25,-24 25,-26 0,1-25,25 25,-50-49</inkml:trace>
  <inkml:trace contextRef="#ctx0" brushRef="#br0" timeOffset="23427.6796">15180 1736,'0'25,"0"0,0 25,0 24,0 0,0 1,0-1,0-24,0-1,0 1,-24-25,24 49,24-74,1 0</inkml:trace>
  <inkml:trace contextRef="#ctx0" brushRef="#br0" timeOffset="23708.7306">15553 1935,'0'25,"0"24,0 1,0-1,0 1,0 0,0-1,0 1,0-1,0-24</inkml:trace>
  <inkml:trace contextRef="#ctx0" brushRef="#br0" timeOffset="24325.3741">15776 1736,'0'0,"0"-24,25 48,24 1,-24 25,25 49,-26-25,-24 1,50-1,-50 1,0-1,0-24,0-1,-50-24,1 25,-1-26,1-24,-1 50,25-50,25-25</inkml:trace>
  <inkml:trace contextRef="#ctx0" brushRef="#br0" timeOffset="26819.2952">12005 1910,'0'-50,"0"75,0 0,0 0,0 24,0 1,0 0,0-1,0 1,0-1,0 1,0 24,-24 26,24-26,0 0,0 1,0 49,-25-25,25 0,0 1,0 24,0-25,0 0,0 0,-50 0,50 26,0-26,0 0,0 0,0 25,-49 25,49 0,0-25,0 0,0 25,0-25,-50 25,50-25,0 24,0-24,0 25,0 0,0 50,0-26,0 1,-50 24,50-24,0 0,-49-1,49 26,-50-26,50 26,-49 24,49-25,-50 26,50-26,-50 0,50 1,-74-1,74 1,-74 24,74 25,-75 0,26-49,49 49,-75-25,75-25,-74 25,74-24,-100-1,100 75,-74-50,74-24,-74 49,74-50,-75 1,75-1,-49 26,49-26,-50 75,50-75,0 1,-50-1,50 1,0-1,-49-24,49 24,-50-24,50 24,-74 50,74-99,-50 25,50-1,-49 1,49-25,-25-25,25 25,-50-1,50-48,0-1,-49 50,49-50,0-25,0 1,-50-26,50 1,0 0,0-26,0 26,0 0,-25-50</inkml:trace>
  <inkml:trace contextRef="#ctx0" brushRef="#br0" timeOffset="31329.2923">1017 3547,'-50'0,"50"-25,25 25,0 0,25-25,-1 25,1 0,24 0,-24 0,-1 0,1 0,0 0,-1 0,1 0,-1 0,26 0,-1 0,1 0,-1 0,1 0,-1 0,0 0,1 0,-1 0,1 0,-1 0,0-49,1 49,-1 0,1 0,24 0,0-25,0 25,-24 0,-1 0,1 0,-1-50,50 50,-50 0,1 0,24-49,0 49,1 0,24-50,-25 50,0 0,0-25,50 25,-25 0,-25 0,0 0,50 0,0-49,-25 49,0 0,0 0,0 0,-25 0,1 0,-1 0,50 0,-25 0,-25 0,25 0,-25 0,0-50,1 50,-1 0,25 0,-50 0,26 0,-26 0,0 0,-24 0,24 0,26 0,24 0,-25 0,0 0,0 0,0 0,1 0,-1 0,0 0,25 0,-25 0,1 0,-1 0,0 0,0 0,50 0,-25 0,-25 0,1 0,48 0,-48 0,-1 0,0 0,-25 0,1 0,-1 0,1 0,-1 0,1 0,-1 0,0 0,1 0,24 0,-25 0,1 0,-1 0,1 25,-1-25,0 0,1 0,-1 0,1 0,24 0,0 0,0 0,25 0,-24 0,-26 25,25-25,-24 0,-1 0,0 0,1 0,-1 0,1 0,-1 0,1 0,-1 0,0 0,1 0,-1 0,1 0,-26 0,1 0,-1 0,26 0,-1 0,1 0,-1 0,1 0,-1 0,0 0,1 0,-1 0,1 0,-1 0,-24 0,-1 0,1 0,-1-50,1 50,0 0,24 0,-24 0,24 0,-24 0,24 0,1 0,-26 0,1 0,-1 0,1-25,24 25,1 0,-1 0,1 0,-1 0,-24 0,24 0,0 0,-24 0,0 0,-1 0,1 0,0 0,24 0,-24 0,24 0,-24 0,-1 0,1-49,-1 49,1 0,0 0,-1 0,1 0,-1 0,1 0,0 0,24 0,-24 0,-1 0,1 0,0 0,-26 0,26 0,-25 0,0 0,-1 0,26 0,-25 0,0 0,24 0,1 0</inkml:trace>
  <inkml:trace contextRef="#ctx0" brushRef="#br0" timeOffset="85617.8469">198 4986,'0'0,"-49"0,98 0,-24 0,25 0,-25 0,-1 0,1 0,25 0,-25 0,-25-50,-50 1,50 24,-25-25,25 25,0 0,-49-24,49 24,0 0,0-24,0 24,0 0,0-25,0 26,-25-1,25-25,0 25,0 1,0-1,0 50,49 49,-49-49,25 0,-25 24,0 1,50-25,-50 24,25 26,-25-51,0 1,0 0,24-25,26 0,0 0,-1 0,1 0,0 0,24 0,0 0,-24 0,0 0,-26 0</inkml:trace>
  <inkml:trace contextRef="#ctx0" brushRef="#br0" timeOffset="87267.2497">248 6499,'-25'0,"75"0,-1 0,1 0,0 0,-50-50,-25 50,25-25,-25 1,25-26,-25 25,25 0,0-49,0 24,0 26,-49-1,49-25,0 1,0 24,0 0,0-25,0 26,0-26,0 25,49 25,1 0,-25 0,-1 0,26 0,-25-50,0 50,49-24,-74 73,0-24,0 25,0 24,0 1,0 49,0-50,25 0,-25 1,0-1,0-24,0-1,0-24,50-25,-50 25,24-25,51 0,-50 0,24 0,1 0,-25 0,-1-25,26 25,-25 0,0 0</inkml:trace>
  <inkml:trace contextRef="#ctx0" brushRef="#br0" timeOffset="88766.3977">124 8161,'25'0,"24"0,-24 0,0 0,-25-25,0-25,0 1,0 24,0-25,-50 1,50-1,0 0,0 1,-24-1,24 25,0 1,0-1,0-25,0 25,49 25,1-24,24 24,-49-50,0 50,24-25,1-24,-25 49,-25 49,0-24,0 25,0 24,0 0,0 1,0 24,0-25,0 1,0-1,0-24,0 0,0-1,50-24,-50 0,24-25,26 0,-50-25,50 25,-26 0,1 0,25-50,24 50,-49 0,25-24,-1 24,1 0,-25 0,-1 0,-24-50</inkml:trace>
  <inkml:trace contextRef="#ctx0" brushRef="#br0" timeOffset="108003.8136">2877 4341,'-24'-50,"-1"50,-25 0,25 0,1 0,-26 50,50 24,-50-24,50-1,-49 26,49-1,-25 1,25-1,0 1,0-26,0-24,0 0,0 24,74-49,-49 0,25 0,-25 0,-1 0,26 0,24-49,1 24,-26-49,1 49,-50-25,50 0,-50 1,0 24,0-25,0 26,-25-26,-25 25,1-24,-1 24,0 25,1 0,-26 0,26 0,-1 0,25 49,-24 1,49-25</inkml:trace>
  <inkml:trace contextRef="#ctx0" brushRef="#br0" timeOffset="108690.9986">2803 5779,'-50'-49,"26"49,-1 0,-50 0,50 25,25 24,-24 1,24 24,0 26,0 24,0-25,0 25,0-50,49-24,-24-1,25 1,-25-50,-1 25,26-25,24-25,-49-25,25-24,-25 24,-25 1,0-1,0 1,0-1,0-24,0-1,-50 26,0-1,26 50,-1-50,-25 50,1 25,49 0,-50 25</inkml:trace>
  <inkml:trace contextRef="#ctx0" brushRef="#br0" timeOffset="109432.1939">2877 7962,'0'-25,"-24"25,24-49,0-26,-50 75,50-24,-25 24,0-25,-49 25,24 0,1 49,49-24,-50 25,50 24,-50 1,50-1,0 1,25-1,0-24,25-1,-1-24,1 25,-25-50,0 0,49-25,-49-25,24 1,-24-1,25-24,-50 24,25 25,-25 0,0-24,0 24,0 0,-50-25,0 26,1-26,-1 50,-24-50,-1 50,26 0,24 0,-25 25</inkml:trace>
  <inkml:trace contextRef="#ctx0" brushRef="#br0" timeOffset="110394.7972">2729 9550,'0'-25,"-25"25,0 0,-50 0,26 0,24 0,-25 25,26 49,24-24,-75 24,75 1,0-1,0 0,0-24,0 0,25-1,0-24,24 25,-24-50,25 49,-1-49,26 0,-25 0,-1-24,1-51,24 26,-49-1,-25-25,50 1,-50 0,0-1,0 1,0-1,0 1,-50 24,25 26,-24-26,-1 50,-24 0,24 0,-25 0,51 50,-26 24</inkml:trace>
  <inkml:trace contextRef="#ctx0" brushRef="#br0" timeOffset="111953.0279">2629 11212,'0'-25,"0"75,0 24,0 25,0 0,0 25,0 25,0-50,0 1,0-1,0-25,0-24,0 0,0-26,25-24</inkml:trace>
  <inkml:trace contextRef="#ctx0" brushRef="#br0" timeOffset="112604.7796">2654 12898,'0'25,"0"0,0 25,0 24,50 0,-50 1,49-1,-49 1,0-1,25 1,-25-51,0 1,0 25,0-75,25 25</inkml:trace>
  <inkml:trace contextRef="#ctx0" brushRef="#br0" timeOffset="113245.0393">2753 14412,'-24'0,"24"49,0 1,0 49,0-25,0 1,0-1,0 1,0-1,0-24,49-1,-49-24,0 0,25-25</inkml:trace>
  <inkml:trace contextRef="#ctx0" brushRef="#br0" timeOffset="113716.6012">2803 16098,'0'-25,"0"50,0 25,0 24,0 1,0 98,0-98,-25-1,25-24,0-1,0-24,25 25,-25-100,25-24,-25 24</inkml:trace>
  <inkml:trace contextRef="#ctx0" brushRef="#br0" timeOffset="115238.6525">5581 4118,'0'-25,"-25"25,0 0,-24 0,49 49,-75 1,75 24,-24 1,24-1,0 1,0-1,0 0,0-24,49 24,-24-49,25-25,-26 0,1 0,0 0,25 0,-50-49,49-1,-49-24,50 24,-50-24,0-1,0 26,0-1,0 0,0 26,-25-1,0 25,-24-75,-26 75,26 0,-1 0,0 0,26 0,-26 50,50-25</inkml:trace>
  <inkml:trace contextRef="#ctx0" brushRef="#br0" timeOffset="116058.4152">5482 6028,'0'-50,"-25"50,-25 0,50 25,-24 0,24-1,-25 26,25 0,0-1,0 1,0-1,0 26,49-26,-24 1,25 0,-1-50,1 49,0-49,-26 0,26 0,-25 0,0-25,24 1,-49-26,50 0,-50-24,50 24,-50 1,0-1,-25-24,25 24,-75-49,26 49,-1 26,0 24,-24-50,24 50,1 0,-1 25,1 24,-26 1,50 24,25 1</inkml:trace>
  <inkml:trace contextRef="#ctx0" brushRef="#br0" timeOffset="116798.2538">5507 7987,'0'25,"0"49,0 26,0-1,0-25,0 1,49-26,-49 1,0-1,25-24,-25 50,50-75</inkml:trace>
  <inkml:trace contextRef="#ctx0" brushRef="#br0" timeOffset="117369.2222">5606 9475,'0'0,"0"25,0 50,0-51,0 26,0 0,0-1,0 1,0 24,0-24,49-25,-49-1,0 26,25 0,-25-25</inkml:trace>
  <inkml:trace contextRef="#ctx0" brushRef="#br0" timeOffset="119325.8042">5606 11460,'0'0,"0"-25,-25 25,-25-50,26 50,-1 0,-25 0,-24 50,24-50,1 50,-1-26,0 26,26-25,24 0,-75 49,75-24,-25 24,25-24,0 24,0-24,25 24,25-24,-1-26,1 26,0-50,-1 0,26 0,-1 0,0 0,1-25,-26 0,1-24,0-1,-26 1,-24-1,50 0,-50-24,0 24,0 1,-25-1,0 1,-49-1,24 50,26-74,-26 74,-24 0,24 0,0 0,26 49,-26-24</inkml:trace>
  <inkml:trace contextRef="#ctx0" brushRef="#br0" timeOffset="120177.3693">5705 13047,'-25'-25,"0"25,25-24,-49 24,24 24,25 26,-74 24,74 1,-25-1,25 1,-50 24,50-25,0 1,0-26,0 1,25-25,74 49,-74-74,25 0,-1 0,1 0,24-49,-24 24,0-25,-1-24,-49 24,25-24,-25-1,0 1,0 0,0-1,0 25,-50 1,26-1,-26 50,0-25,-24 25,24 0,-24 25,24 50,-24-26,49 1</inkml:trace>
  <inkml:trace contextRef="#ctx0" brushRef="#br0" timeOffset="120829.5205">5531 14660,'-24'0,"24"24,0 26,24 24,-24-24,0 0,25-1,-25 1,0-1,0-24,0 0,0 0,0 24,25-24,-25 0,0 25,50-26,-50 1</inkml:trace>
  <inkml:trace contextRef="#ctx0" brushRef="#br0" timeOffset="121353.3404">5680 16346,'0'50,"0"0,0 24,0-24,0 24,25-24,-25-26,0 1,0 25,25-50,-25 49,25-49</inkml:trace>
  <inkml:trace contextRef="#ctx0" brushRef="#br0" timeOffset="122846.8356">9004 3820,'0'-25,"-50"25,26 50,-26-1,25 1,25 24,-49 26,49-26,0 0,0 1,24-26,-24 26,75-50,-50-25,24 49,-24-49,0 0,0 0,24-49,-24 24,-25 0,75-49,-75 24,24 0,-24 1,0-1,0 1,0-26,0 26,0-1,-49 0,-1 1,1 24,-1 25,0 0,1 0,-1 0,0 0,1 25,24 24,25 1</inkml:trace>
  <inkml:trace contextRef="#ctx0" brushRef="#br0" timeOffset="123447.1457">9103 5407,'0'0,"0"25,0 25,0 24,0 25,0 1,0-1,0 0,0-24,0-26,0 1,0-1,0-24,0 0</inkml:trace>
  <inkml:trace contextRef="#ctx0" brushRef="#br0" timeOffset="124233.2516">8830 7665,'0'-25,"-24"25,-1 0,-25 49,50-24,-25 25,25-1,0 51,0-1,0-25,0 1,0-1,25-24,25-25,24 24,1-49,-26 0,26 0,-1 0,1 0,-26-49,1-1,-1 25,-49-24,25-26,-25 26,0-1,-25-25,-24-24,-1 50,1 24,-26-25,26 50,24-25,-25 25,0 0,26 0,-1 25,-25 25,25-1</inkml:trace>
  <inkml:trace contextRef="#ctx0" brushRef="#br0" timeOffset="124856.6523">8855 9054,'0'25,"0"49,0 0,0 26,0 48,0-24,0-24,0-26,0 0,0-24,0 0,0-26,0 1</inkml:trace>
  <inkml:trace contextRef="#ctx0" brushRef="#br0" timeOffset="125800.736">8582 11162,'-24'-25,"24"-24,-25 24,25 0,-25 25,-25 0,-24 0,49 50,-24 49,49-25,-50 1,50-1,0-24,0 24,50 1,-26-26,51 26,-26-51,1-24,0 50,-1-50,-24 0,0 0,24 0,-24 0,0-25,25-49,-50 24,24-24,-24 24,0 1,0-26,0 1,-49-1,24 26,-49 24,24-25,0 50,1-25,24 25,-25 0,26 50,-26 25</inkml:trace>
  <inkml:trace contextRef="#ctx0" brushRef="#br0" timeOffset="126333.6065">8508 12626,'0'24,"0"1,0 50,0-1,0 25,0 0,0 25,0-24,0-1,0-25,0 1,0-26,0 1,0 0</inkml:trace>
  <inkml:trace contextRef="#ctx0" brushRef="#br0" timeOffset="128182.362">8359 14684,'0'-24,"-25"24,-24 0,24 0,-25 0,50 24,-24 51,24-26,0 1,0 24,0 1,0-1,0-24,0 24,24-49,1-25,25 50,-25-50,-1 0,1 0,25 0,-25-50,24 25,-24-24,-25-1,50-24,-50 24,0 0,0 1,0-1,0 1,-50 24,25 0,-24-25,-1 50,-24-24,24 24,25 0,0 0,-24 24,49 26,0 0</inkml:trace>
  <inkml:trace contextRef="#ctx0" brushRef="#br0" timeOffset="128842.732">8607 16594,'-25'-49,"25"123,0 1,0 24,0 50,0-25,0 24,0-24,0-24,0-26,0-24,0-1,0-24,0-99</inkml:trace>
  <inkml:trace contextRef="#ctx0" brushRef="#br0" timeOffset="137980.558">23713 3671,'0'0,"25"0,49 0,-24 0,0 0,-25 0,24 0,1 0,-1 0,1 75,0-51,-26 51,26-1,-50 1,50-1,-50 0,0-24,49 99,-49-75,-25 1,25-26,-49 26,-1-26,25 1,-24-1,24-24,25 0,-25-25,-24 0,49-25</inkml:trace>
  <inkml:trace contextRef="#ctx0" brushRef="#br0" timeOffset="138596.5744">23912 3497,'25'0,"-1"0,26 0,0-49,24 49,25 0,0 0,-24 0,-1 0,1 0,-1 25,0-25,26 24,-26-24,-24 50,-1-50,1 50,0-1,-26 1,-24 0,75-1,-75 1,25-1,-25-24,0 25</inkml:trace>
  <inkml:trace contextRef="#ctx0" brushRef="#br0" timeOffset="139338.5475">24383 4762,'0'0,"-50"0,26 0,-1 0,50 0,-1 0,1 0,50 0,-26-49,1 24,-1-25,26 26,-26-26,1 50,24-74,-24 49,-25-25,25 25,-26-24,1 24,-25-25,50-24,-50 24,0 1,0 24,25-25,-25 1,0 74,0-1</inkml:trace>
  <inkml:trace contextRef="#ctx0" brushRef="#br0" timeOffset="139789.1681">25177 3919,'-25'25,"25"25,-50-1,50-24,0 0,0 0,0 24,0 1,75-50,-75 25,49-25,-24 0,0 0,0 0,24 0,-24-50,25 25,-50 0,49-24,-49 24,0 0,0-24,0 24,0 0,-49-25,-1 50,-24-49,24 49,1 0,24 0,0 0</inkml:trace>
  <inkml:trace contextRef="#ctx0" brushRef="#br0" timeOffset="140155.3197">25623 3994,'75'-25,"-1"25,50-50,75 50,-1-49,-24 49,-26-50,-24 50,0-50,-24 50,-26-49,-24 49</inkml:trace>
  <inkml:trace contextRef="#ctx0" brushRef="#br0" timeOffset="141405.112">24333 7392,'25'-50,"25"50,-25 0,24 0,1 0,-1 25,1-25,-25 74,24-49,-49 0,50 49,-50-24,0 24,0-24,0 24,0 1,0 24,-74 25,49-49,-50 24,26-50,-1 1,50-25,-49-25,49 74,0-99,0-24</inkml:trace>
  <inkml:trace contextRef="#ctx0" brushRef="#br0" timeOffset="141800.9497">24457 7367,'75'-25,"-26"25,26 0,-1 0,1 0,-26 0,1 0,24 0,-24 0,0 75,-26-75,26 49,-25-24,24 25,-24-1,-25 1,50-1,-50 26,49-50,-49-1,25 26,-25-25</inkml:trace>
  <inkml:trace contextRef="#ctx0" brushRef="#br0" timeOffset="142388.5656">24532 8558,'-25'0,"25"24,0 26,0-25,50-25,-50 49,49-49,26 0,-26 0,1-49,-1 24,26-25,-25 26,24-51,25 26,-49-51,24 26,-24-25,-1 24,1 1,-50-1,50 26,-50-26,0 51,0-1,0 0,0 75,-50-50,50 24</inkml:trace>
  <inkml:trace contextRef="#ctx0" brushRef="#br0" timeOffset="142802.7187">25499 7689,'0'0,"-25"0,1 0,24 25,0 0,-50 25,50-1,0 1,0-1,0-24,0 25,25-50,-25 25,49-25,-24 0,0 0,25 0,-26 0,1-25,25-25,-25 25,-25 1,49-26,-49 25,0-24,-25 49,-24-75,-1 75,1 0,24 0,-25 0</inkml:trace>
  <inkml:trace contextRef="#ctx0" brushRef="#br0" timeOffset="143238.8153">25822 7838,'0'-25,"74"25,-24-24,24 24,1 0,24-50,-25 50,1 0,-1 0,0-25,-24 25,0 0,-26 0,-24-49,25 49</inkml:trace>
  <inkml:trace contextRef="#ctx0" brushRef="#br0" timeOffset="145840.4496">20191 4341,'-25'0,"0"0,50 0,25-50,-1 50,51-25,24 25,0-49,49 49,1-50,-50 50,0-49,-25 49,-24 0,-1-50,0 50,1 0,-1-25,1 25,-1 0,1 0,24-49,-25 49,1 0,-1-50,25 50,25-50,-49 50,-1-49,0 49,1-25,-1 25,1-50,-1 50,-24 0,-1-24,1 24,-25 0,0 0,49-50,-24 50,-26 0,1 0,25 0,24 0,-49 0,-124-25</inkml:trace>
  <inkml:trace contextRef="#ctx0" brushRef="#br0" timeOffset="147541.0629">20464 4390,'0'0,"0"-24,-25 24,25-25,25 25,0 0,24-50,1 50,-1 0,1 0,25-49,-1 49,25 0,-24-25,73 25,-98-50,0 50,-1 0,-24 0,25 0,-1 0,-24 0,0 0,24-25,-24 25,0 0,25 0,-26 0,1 0,0 0,25 0,-25 0,-1 0,26-49,-25 49,0 0,24 0,-24 0,25 0,-1 0,1-25,-1 25,26 0,-50 0,-1 0,1 0,25 0,-25 0,-1-25,26 25,-25 0,0 0,24 0,-24-49,0 49,24 0,-24 0,25-25,0 25,24 0,-24-50,-26 50,1 0,25-25,-25 25,24 0,1-49,-1 49,1 0,-25-25,0 25,24 0,-24 0,0-50,24 50,-24 0,0 0,0 0,24 0,-24-24,0 24,25 0,-26 0,26 0,0 0,-1-25,1 25,0 0,-1 0,-24 0,-25-50,50 50,-75 0</inkml:trace>
  <inkml:trace contextRef="#ctx0" brushRef="#br0" timeOffset="148740.6154">16768 3001,'50'-24,"24"24,0-50,26 50,24-74,-25 74,-25-50,-24 50,-1-50,-123 50</inkml:trace>
  <inkml:trace contextRef="#ctx0" brushRef="#br0" timeOffset="149073.1416">17016 2853,'0'24,"0"26,0 0,0-26,0 1,50 25,-50-25,0-1,24 26,-24-25,0 24,0-24,0 50,0-51,-24-24,-1 25,-25-25,25 0,-24 0,-1 0,25 0,-49 0</inkml:trace>
  <inkml:trace contextRef="#ctx0" brushRef="#br0" timeOffset="154514.2007">21084 9029,'-50'0,"26"0,-1 0,-25 0,75 0,0 0,24 0,1 0,24 0,26-25,24 25,-25 0,-25-50,25 50,-24 0,-1 0,-24-24,24 24,-24 0,-25 0,24 0,1-50,24 50,1 0,-1 0,-24 0,49-25,-49 25,24 0,-24 0,-1-49,1 49,0 0,-26-25,1 25,25-50,-25 50,-1-25,26 25,-25 0,0-49,24 49,-24 0,0 0,24-25,-24 25,0 0,25-25,-26 25,1 0,0 0,25-49,-26 49,1 0,25 0,-1 0,1-25,0 25,-1 0,26-50,-26 50,1 0,0-25,-1 25,1 0,-1 0,-24 0,0 0,25-49,24 49,-49 0,0 0,-1 0,-24-25,75 25,-50 0</inkml:trace>
  <inkml:trace contextRef="#ctx0" brushRef="#br0" timeOffset="156084.1865">18182 9277,'0'0,"0"50,0-1,0 1,0-1,0 1,0 0,25 24,-25-49,0 0,24-25,-24 49,25-49,25-74,-1 24,-24-24,25-1,24-49,-24 0,24 50,-49 24,25 1,-25 49,-25 74,0-24,-100-1,76 1,-26 24,-25-49,26 25,-1-50,1 49,49-98,24 49,1 0,50 0,-26 25,1-25,24 49,-24 1,24-25,1 24,-1-49,-24 75,-25-75,24 74,-24-74</inkml:trace>
  <inkml:trace contextRef="#ctx0" brushRef="#br0" timeOffset="156267.7334">19050 9723</inkml:trace>
  <inkml:trace contextRef="#ctx0" brushRef="#br0" timeOffset="162168.5883">19025 4266,'0'-24,"50"48,-50 26,0 24,25 1,-25-1,0 25,0-24,0-1,0 1,0-1,0-24,0-1,0-24,0 0,49-75</inkml:trace>
  <inkml:trace contextRef="#ctx0" brushRef="#br0" timeOffset="163721.0352">19000 4341,'-24'0,"24"-25,0-25,49 26,-24 24,25 0,-26 0,1-50,25 50,-25 0,-1 0,26 0,-25 0,0 0,24-25,-24 25,0 0,0 0,24 0,1 0,-25 0,0 0,24 0,-24 0,25 0,-1 0,-24 0,49 0,-49 0,0 0,25 0,-50 25,49-25,-49 50,25-50,-25 24,25-24,-25 25,49 25,-49-25,0-1,0 26,25-50,-25 25,0 0,0-1,0 26,0-25,0 0,0 24,0 1,-49-50,49 25,-25-25,25 24,-50-24,1 50,24-50,-25 25,25-25,-24 0,24 50,0-50,-24 0,-26 0,50 0,1 0,-1 0,-25 24,25-24,0 0,-24 0,24 0,-25 0,26 0,-26 0,25 0,-24 0,24 0,-25 25</inkml:trace>
  <inkml:trace contextRef="#ctx0" brushRef="#br0" timeOffset="165683.6554">17438 4762,'-25'0</inkml:trace>
  <inkml:trace contextRef="#ctx0" brushRef="#br0" timeOffset="166868.7893">16446 4887,'-25'0,"0"0,50 0,49 0,-24 0,-1 0,1-25,0 25,-1 0,26 0,-26-25,1 25,-1 0,1 0,0 0,24-50,-24 50,-1 0,1 0,-25 0,24 0,-24 0,0-25,24 25,26 0,-25 0,-26 0,1 0,0 0,49 0,-49 0,0 0,0 0,24 0,-24 0,0-49,25 49,-26 0,1 0,25 0,-25-25,-1 25,26 0,0 0,-50-25,49 25,26 0,-51-49,26 49,-25 0,0 0,-1 0,26 0,-25-25,25 25,-26 0,51 0,-1 0,-49 0,0 0,0 0,49 0,-49 0,0 0,-1 0</inkml:trace>
  <inkml:trace contextRef="#ctx0" brushRef="#br0" timeOffset="168362.3434">19720 8706,'0'0,"0"-49,0-1,0 100,25-25,-25-1,24 26,-24 0,0 24,50 0,-50 1,0-1,0 1,25-1,-25 1,0-1,0-24,0-1,0 26,49-51,-49 1,0 25,0-25,0-100</inkml:trace>
  <inkml:trace contextRef="#ctx0" brushRef="#br0" timeOffset="169390.6419">19645 8682,'0'0,"-24"0,48-25,51 25,-50-50,-1 50,26-25,24 25,-24-49,0 49,-1-25,1 25,-1 0,26 0,-26-50,1 50,0 0,-26 0,26 0,-25 0,0 0,24 0,-24 0,25 0,-26 0,26 0,-25 0,0 0,0 0,24 25,26-25,-51 25,1-25,25 0,-25 50,24-26,1 26,-50 24,25-74,-25 50,0 24,49-49,-49 0,0 25,0-1,0-24,0 0,0 25,0-1,25-24,-25 0,0 24,0 1,0 0,-50-1,1 1,-1-50,1 25,24-25,-25 0,1 49,-26-49,26 0,-1 0,0 25,1-25,-1 0,-24 50,49-50,0 0,-25 24,26-24,-1 0,-25 50,-24-50,-25 25,49-25,0 0,26 49,-26-49,25 0,0 0</inkml:trace>
  <inkml:trace contextRef="#ctx0" brushRef="#br0" timeOffset="170830.2047">17289 10195,'49'0,"-24"0,0 0,25 0,-26 0,1 0,25 0,0 0,-1-50,26 50,-1-25,0 25,1-49,-1 49,25-50,-24 50,-1-25,1 25,-26-49,1 49,-1-25,26 25,-25-50,-26 50,26 0,0-25,-26 25,1 0,25-24,-1 24,1-50,0 50,-1-25,26 25,-1-49,-24 49,-1-25,1 25,24-50,-24 50,24-49,-49 49,0-25,25 25,-50-25,24 25,-24-50,25 50,25 0,-25 0,-1 0</inkml:trace>
  <inkml:trace contextRef="#ctx0" brushRef="#br0" timeOffset="182824.9416">26417 3820,'-25'0,"0"0,25 50,50-50,0 0,-50-25,49 25,-49-75,25 1,-50 74,-24 25,49 24,0-24,24-25,-24-25,0 1,0 48,0 26,0-25,25-25,0 0,-25-50,0 25,-25 50,25 0,-49-25,49 25,0 0,24-50,-24-25,0 25,0-24,0-26,0 50,0-24,0 24,0 0,0 0,-24-49,24 24,-25 50,25-24,-50-1,50-25,-25 25,25 1,-24-26,-26 0,25 1,-24-26,24 26,25 24,0 0,-50-24,50 24,0 0,-25-25,25 26,0-1,0-25,-49 25,49 0,0-24,0 24,-25 0,25-24,0 24,0 0,0-25,-25 50,25-49,0-1,0 25,0 1,0-26,0 25,0 0,0-24,0 24,-25 25,1 0,-26 0,-25 0,1 0,0 0,-1 0,-24 0,0 0,0 0,24 0,1 0,-1 0,1 0,-25 0,24 25,26-25,-1 0,0 0,-24 0,24 25,26-25,-1 0,-50 0,75 49,-49-49,-1 0,50 25,-74-25,49 0,0 0,-24 25,-1-25,0 0,-24 0,24 0,-24 0,-1 49,-49-49,25 0,0 0,25 0,-26 50,1-50,0 0,-50 0,25 50,-25-50,25 0,-25 24,50-24,-50 0,25 50,-24-50,48 0,1 50,-25-50,25 0,0 49,24-49,1 0,-1 0,1 50,0-50,-1 0,1 0,-1 0,1 25,-1-25,-24 0,25 0,-25 49,24-49,1 0,-1 0,1 25,0-25,-1 0,1 0,-1 50,1-50,0 0,-1 49,1-49,-1 0,1 25,-1-25,1 0,0 50,24-50,25 25,-24-25,-1 49,0-49,26 0,-1 25,-25-25,25 0,25 25,-49-25,24 0,-25 49,26-49,-1 0,-25 25,25-25,0 0,-24 50,24-50,0 0,-24 0,49 25,-50-25,25 0,25 24,-49-24,-1 50,25-50,25 25,0 0,0 24,0 26,0-26,50 1,-50-1,0-24,0 0,0 0,0 24,0-24,25 25,-25 0,0-1,0 26,0-51,0 26,0-25,0 0,0-1,0 51,0-26,0-24,0 0,0 25,0-26,0 1,0 0,49-25,-49 50,0-26,25-24,25 0,-1 0,1 0,-25 0,-1 0,1 0,25 0,24 0,-24-24,0 24,-1-25,26 25,-1-50,0 50,-49 0,0 0,0 0,-25-25</inkml:trace>
  <inkml:trace contextRef="#ctx0" brushRef="#br0" timeOffset="184279.4188">26442 7813,'-50'0,"50"-24,-49 24,24 0,-25 0,75 0,0 0,24-50,26 50,148-50,-49-24,-1 24,1 50,24-124,26 75,-26-1,-24 1,-1-1,1 50,-25-74,-25 74,25-75,-75 75,-24-25,-26 25</inkml:trace>
  <inkml:trace contextRef="#ctx0" brushRef="#br0" timeOffset="187285.1161">27087 7615,'-25'0,"-25"0,50 50,0-1,25-49,25 0,-25 0,-1 0,26 0,-50-49,25 49,-25-25,0 0,-50 25,-24 50,74-26,-25-24,25 25,50-25,-50-25,0 50,24-25,-24-25,0-24,25 49,-25-50,0 75,0 25,0-26,0 26,0-25,0 24,0 1,0 0,0 24,0-24,0-1,50-24,-50 0,0 25,0-26,0 1,0 25,0-25,0-1,25 26,-25-25,0 0,0-1,24 26,-24-25,0 0,0 24,0-24,50 0,-50 24,0-24,0 0,0 25,0-26,0 1,0 0,0 25,0-1,0-24,0 25,0-25,0 24,0-24,-74 25,-1-50,50 49,1-49,-51 25,1 25,-1-50,26 49,-1 1,-24-50,-26 49,1 1,-25 0,25-1,-25-24,-25 25,25-1,-25 1,0-1,-24 1,49-50,0 99,25-99,-25 75,24-75,-24 49,50-49,-1 50,1-50,-25 74,0-74,-25 50,24-50,-24 74,-124 1,149-75,25 49,-26-49,-24 75,25-75,-25 49,0-49,-25 75,0-75,25 74,-24-74,-224 75,223-1,25-74,-75 99,75-49,-25-1,1 1,-1 0,25-1,0 1,-25 0,25-50,-25 74,50-74,0 50,24-50,26 49,-1-49,25 25,-49 25,49-26,0-24,25 25,-49-25,24 0,0 0,-49-49,49-26,25 50,-50 1,50-26,-25 25,0 0,25-24,-99 24,99-25,-49 26,49-1,-50-25,50 25,-50-24,50 24,-74 0,74-25,-25 50,25-49,0 24,0 0,0-24,0 24,0-25,0 1,0-1,0 0,0-24,0 24,0-24,0 49,0 0,0-24,0 24,0 0,-25 25,25-25,0-24,0 24,0 0,0-24,50 24,0 25,-26-50,26 50,24-74,1 74,-26-50,26 50,-25-50,-1 50,1-49,-25 49,24-25,-24 25,0-50,24 50,-49-74,50 74,-50-25</inkml:trace>
  <inkml:trace contextRef="#ctx0" brushRef="#br0" timeOffset="191147.881">26392 3919,'25'0,"25"0,-26 0,-24-49,0 24,0 50,0 24,0 1,0-25,25-1,-25 26,0 0,0-26,0 1,0 25,0-25,50-1,-50 26,0-25,0 0,0 24,0 1,0-25,0-1,0 26,0 0,-25-26,0-24,0 25,-24-25,-26 50,1-50,-25 74,24-74,1 50,0-50,-26 50,26-50,-1 74,26-74,-1 50,1-50,-26 99,1-74,24 24,-24-24,24 25,1-50,-1 49,0-49,26 50,-1-50,-50 49,26-49,-1 25,0-25,1 50,-26-50,1 49,24-49,-24 50,24-50,-24 50,24-50,1 24,-1-24,1 75,-1-75,-24 25,24-25,25 49,-24-49,24 25,0-25,-25 50,1-50,49 25,-50-25,25 0,-24 24,24-24,0 50,-25-50,26 25,-1-25,-25 49,25-49,-24 0,24 0,-25 0,50 25,-24-25,24 25,0 25,0-26,0 26,0 0,0-1,0 1,0-1,0 26,49 24,-49-49,0-1,50 1,-50-25,0 49,49-24,-49-1,0 1,25 0,-25-1,0 26,0-26,0 1,0-1,0-24,0 25,0-25,0-1,0 26,0 0,0-26,50 1,-50 25,0-25,0-1,0 1,25-25,-25 75,0-51,0 1,24-25,26 0,0 0,-1 0,26-25,-1 25,1-49,-1 49,50-75,-25 75,0-49,-24 49,-1-50,-24 50,-25 0,-25-25,24 25,-24-24,0-26</inkml:trace>
  <inkml:trace contextRef="#ctx0" brushRef="#br0" timeOffset="193374.4143">27037 7541,'0'24,"0"1,0 50,0-51,0 1,75-50,-51-24,26-1,-50 25,0-24,0 24,-25 25,0 0,1 0,24 50,-50-50,50 24,25-24,0 0,-1-49,-24-1,0 75,0 0,-24-25,24 25,24-50,-24-25,0 1,0-1,0 0,-24 26,24-26,-50 25,50 0,-50-24,50-1,-25 1,25-1,-49-24,49 24,-25 0,25 1,0-1,-50-24,50 24,0 25,-24 0,24-49,-50 74,50-25</inkml:trace>
  <inkml:trace contextRef="#ctx0" brushRef="#br0" timeOffset="194111.913">24209 4266,'0'0,"-49"0</inkml:trace>
  <inkml:trace contextRef="#ctx0" brushRef="#br0" timeOffset="196800.4449">24408 3994,'-50'0,"25"0,1 0,-51 0,26 49,-1-49,0 25,1-25,-26 50,1-50,-25 24,24 26,1-50,24 50,-24-26,-1-24,1 75,24-75,1 49,-1-49,1 25,-1-25,25 50,0-50,25 25,-74-25,49 0,25 24,-49-24,49 50,0-25,0 0,0 24,0 1,0-25,0-1,0 1,0 25,0-25,0 0,0 24,49-24,-49 0,0 24,0-24,0 0,25 25,-25-1,0-24,0 0,50-25,-26 0,1 0,0 0,25 0,-1 0,1 0,-1 0,1 0,0 0,-1 0,1 49,-25-49,-1 0,26 0,-25 25,0-25,24 0,1 0,-25 50,24-50,-24 0,0 25,25-1,24-24,-49 50,0-50,24 0,-24 0,0 25,24-25,1 0,-50 49,50-49,-1 25,1-25,-50 25,49-25,1 0,-25 50,0-50,24 24,-24-24,0 50,24-50,-24 25,0-25,49 49,-24-49,0 0,-1 25,1-25,24 0,-49 0,0 50,0-50,24 0,-24 25,0-25,25 0,-26 0,1 25,25-25,-25 0,49 0,-24 0,-1 0,1 0,-1 0,1 0,0 0,-26 0,26 49,-25-49,0 0,24 0,1 0,0 0,-26 0,1 25,25-25,-25 0,24 0,1 0,-50 25,49-25,1 0,-25 0,-25 49,25-49,24 0,-24 0,0 0,24 0,1 0,0 0,-26 0,-24 25,25-25,-25 25,0 25,0-1,50-24,-50 0,0 24,49 1,-49 0,50 24,-50 0,0 26,25-1,-25-50,0 1,74 0,-74 24,25-24</inkml:trace>
  <inkml:trace contextRef="#ctx0" brushRef="#br0" timeOffset="200208.4094">19025 4812,'-25'0,"1"0,-26 0,25 0,-49 0,24 0,25 0,1 0,-26 0,25 0,0 0,-24 0,24 0,-25 0,50 25,0 25,0-1,0-24,0 25,0-26,0 1,0 0,0 25,0-26,0 26,50 74,-50-50,0 1,0-1,0 1,50-1,-50 0,0 1,24-1,-24 1,0-1,50-24,-50-1,25 26,-25-1,49 25,-49-49,25 0,-25-1,50 75,-50-74,0-1,25 1,-25-25,0 25,0-1,0-24,49 0,-49 24,0-24,0 0,0 25,0-1,0-24,0 25,25-1,-25 1,0-1,0 1,50 24,-50-24,0 0,0 24,0-24,0 24,0 0,24 1,-24-1,0-24,50 0,-50-1,25 26,-25-26,0 1,49-25,-49 24,0 1,0-25,25-1,-25 26,0-25,0 24,0-24,0 25,50-25,-50-1,0 26,0-25,0 0,0-1,0 26,0 0,0-1,0 1,25 0,-25-26,24-24,26 0,24 0,-49 0,0-24,25 24,-1 0,1-25,-25 25,49-25,-49 25,25 0,-1 0,-49-50,25 50</inkml:trace>
  <inkml:trace contextRef="#ctx0" brushRef="#br0" timeOffset="202265.4045">16545 7417,'-50'0,"50"24,25-24,0 0,24 0,26 0,-1 0,25 0,25 0,25-24,25 24,-1-75,26 75,-25-74,-26 74,-24-50,0 50,-49 0,-26 0,1-25,-25 25,24 0,26-49,-25 49,-26 0,1 0,25 0</inkml:trace>
  <inkml:trace contextRef="#ctx0" brushRef="#br0" timeOffset="209690.4466">26442 3894,'-25'0,"50"0,49-24,25 24,50-75,-25 75,25-74,0 74,0-75,-50 75,0-49,-24 49,-1-50,-49 50,0 0,24-25,-24 25,25 0,-50-49,24 49</inkml:trace>
  <inkml:trace contextRef="#ctx0" brushRef="#br0" timeOffset="212324.8545">28153 2803,'0'-25,"-24"25,-26 0,25 25,-25 49,50-24,-24 0,24-1,0 26,0-26,0 1,0-1,0-24,0 25,24-50,-24 49,75-49,-50 0,0 0,24 0,26-24,-51-1,26-25,-25 1,24-1,-49 0,25 1,-25-26,0 26,0-1,0 1,0 24,0-25,-74 25,24 25,1 0,-1 50,50 0,-50-1,50 1,0-1,0 1,50 0,0-26,-26-24,26 75,24-75,-49 0,0 25,25-25,-26 0,1 0,0 0</inkml:trace>
  <inkml:trace contextRef="#ctx0" brushRef="#br0" timeOffset="213836.4423">29691 6821,'0'-49,"0"24,-49-25,-1 1,-49-1,74 50,0-50,-24 50,-26 0,50 25,1 0,-26 0,25 49,-24 1,49 24,-50 0,50 25,0-25,0 1,0-1,25-25,-25 1,49-1,1-49,-25 0,0-25,24 49,1-49,-1 0,1 0,24-49,1 24,-26-25,-24-24,25-1,-50 1,49 0,-49-1,0 1,0-1,0-24,-49 25,24-1,-25 50,26 25,-26-49,-24 49,49 0,0 0,0 0,25 25,-49-1,49 26,0 25,0 24,0-25,0 1,24-26,1 26,25-26,-1-24,1 25,0-50,-1 49,-24-49,0 0,24 0,-24 0,0 0,25-74</inkml:trace>
  <inkml:trace contextRef="#ctx0" brushRef="#br0" timeOffset="214589.7662">28972 5978,'49'0,"76"0,-1 0,24-74,-48 74,-26-75,0 75,-49 0,-25-25,25 25</inkml:trace>
  <inkml:trace contextRef="#ctx0" brushRef="#br0" timeOffset="250336.2541">26938 2480,'-50'0,"25"0,25 25,-24 0,24 0,-50 49,50-49,0 0,0 25,0-1,0 26,0-26,0-24,50-25,-50 25,24-25,1 0,25 0,24 0,-24 0,0 0,-1 0,-49-25,25 25,-25-50,25 50,-25-49,0 24,0 0,0-24,0 24,0 0,-25 25,25-25,-25 25,-49 0,49 0,0 0,-25 0,26 0,-26 0,25 0,0 0</inkml:trace>
  <inkml:trace contextRef="#ctx0" brushRef="#br0" timeOffset="253515.4497">18207 5035,'0'25,"0"25,0-1,0-24,0 0,0 25,24-26,-24 1,0 25,50-25</inkml:trace>
  <inkml:trace contextRef="#ctx0" brushRef="#br0" timeOffset="255056.8373">17587 4192,'0'-50,"0"100,0 24,0 1,0 24,0-49,0 24,49-24,-49-1,0-24,25 25</inkml:trace>
  <inkml:trace contextRef="#ctx0" brushRef="#br0" timeOffset="256834.81">18678 10220,'0'-25,"0"50,0-1,0 26,25 24,-25-49,25 25,-25-25,49-25,-74-25,25-25,0 25,-24 1,24-26,0 25,-25 25,25-25,0 50,0 50,0-26,0 1,0-1,0-24,25 25,-25-1,49-49,-74 0</inkml:trace>
  <inkml:trace contextRef="#ctx0" brushRef="#br0" timeOffset="258822.3899">19496 8558,'0'49,"0"1,25-25,-25-1,0 26,0-25,50 0,-50-1,0 51,25-75,-25-25,0 0,0 0,0-24,0 24,0-25,-50 26,50-26,0 75,0 0,0 24,0-24,0 0,0 24,0 1,25-50,-25 25,0 0</inkml:trace>
  <inkml:trace contextRef="#ctx0" brushRef="#br0" timeOffset="268462.633">20216 3820,'-25'0,"25"50,0-26,0 1,0 25,0 24,50-49,-26-25,-24 25,25-25,0 0,25 0,-26-50,-24 1,50 24,-50-25,0 1,0 24,-25 25,25-25,-49 25,-26-50,26 50,-1 0,25 0,-24 25,49 0,0 0</inkml:trace>
  <inkml:trace contextRef="#ctx0" brushRef="#br0" timeOffset="275938.3071">21456 8483,'-25'0,"25"50,0 24,0-24,50-1,-50 1,0-25,25 24,-25-24,0-50,0 1,0-26,0-24,0 24,0 0,-50 26,50-26,0 0,0 26,-25-1,25 50,0-1,0 26,0 0,0-1,0 1,50-1,-50 1,0-25,0 0,25 24,-25-74,0-24,0 24,0 0,0-49,0 24,0 25,0-24,-25 49,25-25,0 99,0 1,0-26,0 1,0-25,0 24,49-24,-49 0,0 25</inkml:trace>
  <inkml:trace contextRef="#ctx0" brushRef="#br0" timeOffset="300614.2792">25301 7193,'0'0,"0"25,0 25,0-1,0 26,0-26,0 1,25-50,-25-25,0-49,0-1,0 26,-50 49,50 25,0 24,0-24,25 0,-25 49,0-49,25-25</inkml:trace>
  <inkml:trace contextRef="#ctx0" brushRef="#br0" timeOffset="302389.1977">27955 7516,'0'-50,"-25"50,-25 0,26 25,-1 25,25-26,-50 51,50-50,0-1,0 1,0 50,0-1,25-24,0-1,0-49,-25 25,49-25,-24 0,25 0,-1-25,-24 0,0-24,25 24,-50 0,49-24,-49 24,0 0,0-49,0 24,0 25,-99-24,74 49,0 0,0 0,-49 0,49 0,0 0,-24 74,49-24,0 24,0-49,0 0,-25 24,25 1,0-1,0 1,74-25,-24-25,0 0,-1 0,1 0,-25 0,-25-50,0 25,49 1,-49-26,0 25,0 0,0 1,-24-51,-51 75,50-25,0 25,-24 0,24 0</inkml:trace>
  <inkml:trace contextRef="#ctx0" brushRef="#br0" timeOffset="307049.7682">23862 4440,'0'25,"0"0,-50 24,50-24,0 49,0-24,50 0,0-26,-1-24,1 0,-25 0,-25-49,0 24,25 0,-25-24,0-1,-50 25,0 25,26-49,-1 49,-25 0,25 0,0 0</inkml:trace>
  <inkml:trace contextRef="#ctx0" brushRef="#br0" timeOffset="308905.0687">25028 3249,'0'25,"0"25,0-25,0 49,50 0,-26-49,26-25,-25 0,0-49,-25 24,0-25,0 1,-25 49,25-50,-99 50,74 0,-25 0,25 0</inkml:trace>
  <inkml:trace contextRef="#ctx0" brushRef="#br0" timeOffset="310858.2298">26764 3200,'0'0,"0"25,0 24,0 26,0-26,0 1,50-1,-50-24,0 25,0-1,25-49,-25-24,0-26,0 0,0 1,0 24,0-25,0 1,0 24,-50 25,50 25,0 24,0 1,0 0,0-1,0-24,0 25,25-50,-25 24,0-48,0-26,0 0,0-24,0 49,-25 0,25-24,0 24,0 50,0 24,0 1,0 0,0-1,0 1,0-25,0 24,25 1,-25-25</inkml:trace>
  <inkml:trace contextRef="#ctx0" brushRef="#br0" timeOffset="314147.4328">11534 14734,'0'-25,"0"50,0 25,0 24,50 0,-50 1,25 24,-25 0,0-24,0-1,49-49,-49 25,0-1,0-74,0-49,0-25,0-50,0 0,0 25,-25 50,25 24,0 25,0-24,-24 49,24-25,0 99,0 1,0-1,0 0,0 1,0 24,0-25,0-24,0 0,0-26,0 26,0-25,0 0,0-75,0-24,0-26,0 1,0 25,0-1,0 26,0 24,0 75,0 24,0 25,0 25,0-49,0-1,0 1,0-26,0-24,0 0,0-75,0-24,0-1,0 1,0-1,0 26,0-1,0 1,0 24,0 50,0 49,0 25,0-24,0-1,0-24,0-1,49-24,-49 25,0-25</inkml:trace>
  <inkml:trace contextRef="#ctx0" brushRef="#br0" timeOffset="318708.1548">8161 15652,'0'0,"25"0,-1 0,26 0,0-50,-26 50,26-49,-25 49,0-25,24 25,-74 0,1 0,-1 0,-25 49,1 1,-1-25,-24 24,24-24,0 25,26-50,-26 25,25-25,50 0,25 0,-26-25,26 25,0-50,-26 50,26-49,-25 49,0-75,24 75,-49-25,50 25,-75 0,-25 25,26-25,-26 75,25-75,25 49,-49-49,73 0,1 0,25-25,-25 25,24-49,1 49,-50-25</inkml:trace>
  <inkml:trace contextRef="#ctx0" brushRef="#br1" timeOffset="338360.6212">26566 992,'0'0,"0"25,0 25,0 24,0 25,0-24,0-1,0-24,0-1,0-24,0 0,0 24,25-49,-25-24,0-1,-25-25,25 1,0-1,-25-49,25 0,0 24,-50 50,50 1,0-26,-24 50,24-25,0 0,0 75,0 24,0 1,0-1,0 1,0-1,0-24,0-1,24 1,-24-1,0 1,25-50,-25 25,0-75</inkml:trace>
  <inkml:trace contextRef="#ctx0" brushRef="#br1" timeOffset="349183.0791">20042 4068,'25'0,"49"-74,1 49,-1-25,1 1,-1 49,-49-50,-50 50</inkml:trace>
  <inkml:trace contextRef="#ctx0" brushRef="#br1" timeOffset="350356.7129">19546 3473,'0'24,"0"1,50 50,-50-26,25 1,-25 0,0-1,49 1,-49-25,0-1,0-48,0-26,-25 0,25 1,-49-51,49 26,-25 24,25 26,0-1,0 50,0 24,0 1,0-1,0 1,0 25,0-51,0 1,0 0,50 25,-50-1</inkml:trace>
  <inkml:trace contextRef="#ctx0" brushRef="#br1" timeOffset="361920.0866">25028 3051,'0'25,"50"24,-50-24,74 25,-74-25,50-1,-50 26,24-25,-24 0,50 49,-50-24,25-26,-25 26</inkml:trace>
  <inkml:trace contextRef="#ctx0" brushRef="#br1" timeOffset="366270.9825">25102 3175,'0'-25,"-49"25,49 50,0-25,25-1,-25 26,24-25,-24 0,50 24,-50-24,25 25,-25-1,25-49,-25 25,0-75,-25 26,25-26,-50-24,50 24,-49 25,49 0,-50 25,50-49,0 74,25-25,-25 74,49-24,-49-26,50 26,-50 0,50-26,-50 26,49-25,-49 0,25-25,-25-25</inkml:trace>
  <inkml:trace contextRef="#ctx0" brushRef="#br1" timeOffset="369111.5132">27112 3175,'0'0,"-50"0,25 0,0 0,0 0,-24 0,24 0,0 0,25 25,-49 49,49-24,0-1,0-24,0 25,24-50,-24 49,25 1,0-25,25-25,-50 25,24-25,1 0,25 0,-25 0,-25-50,25 25,-25-24,49 24,-49 0,0-25,0 1,0-1,-49 25,-1 25,25 0,0-49,-49 49,49 0,0 0,0 0,-24 74,24-49,-25 25,50-1,0-24</inkml:trace>
  <inkml:trace contextRef="#ctx0" brushRef="#br1" timeOffset="376890.453">11584 16718,'-25'0,"25"-49,-25 49,0 0,-24 0,24 0,0 0,-24 25,49-1,-25-24,25 50,-25 0,25 24,-50-74,50 50,0-26,0 1,0 25,0-1,25-49,-25 50,25 0,25-1,-50 1,24-50,-24 25,25-25,-25 24,50-24,24 50,-49-50,25 0,-1 0,1-25,-25-24,24-1,-24 0,-25-24,25 74,-25-50,0 26,0-26,0 0,0 1,0-1,-25 50,25-25,-25 25,25-24,-25 24,25-50,-49 50,24-25,0 25,-24-25,-1 25,25 0,0 0,-24 0,24 0,0 0,-49 0,-1 75,1-26</inkml:trace>
  <inkml:trace contextRef="#ctx0" brushRef="#br1" timeOffset="385256.5264">21654 9203,'-24'0</inkml:trace>
  <inkml:trace contextRef="#ctx0" brushRef="#br1" timeOffset="385705.9716">21208 8731,'0'-25,"50"25,-26-74,26 49,0-24,-1 49,-24-50,49 50,-74 25</inkml:trace>
  <inkml:trace contextRef="#ctx0" brushRef="#br1" timeOffset="386221.923">21679 9227,'0'-24,"-49"24,24 0,25 24,0 26,0 0,0-1,0 1,0-1,0-24,25 25,-1-50,26 0,-50-25,25-25,-25 26,0-1,50-50,-50 51,0-1,0-25,-75 50,25 0</inkml:trace>
  <inkml:trace contextRef="#ctx0" brushRef="#br1" timeOffset="389980.0068">25400 7169</inkml:trace>
  <inkml:trace contextRef="#ctx0" brushRef="#br1" timeOffset="391352.5444">25375 7169,'-25'0,"1"0,24 24,-25-24,25 25,0 0,0 0,0 24,-50-49,50 25,0 0,0 25,0-26,0 1,25 25,0-25,0-25,24 0,-24 0,-25-50,25 50,-25-50,49 26,-49-26,25-24,-25 24,0 25,-49-24,-1 49,25 0,0 0,-24 0,24 0</inkml:trace>
  <inkml:trace contextRef="#ctx0" brushRef="#br1" timeOffset="393159.8888">27508 7987,'0'0,"0"-50,0 26,-24 24,24 49,0 1,0 0,0-1,0 26,0-26,0-24,0 0,0-75,0 1,0-1,0-24,0-1,-25 1,25 24,0 0,0 26,0 48,0 26,0 0,0-1,25 26,-25-26,0 1,0 0,0-1,0 1,0-25,0 24,24-49,-24-25,0-24,0 24</inkml:trace>
  <inkml:trace contextRef="#ctx0" brushRef="#br1" timeOffset="439198.0063">12898 3919,'0'-49,"-24"49,-26 0,50 24,-50-24,50 50,-24-25,24 0,0 24,-50-24,50 0,0 24,0-24,25 0,-25 25,49-26,-24-24,25 50,-25-50,-1 0,26 0,-25 0,0 0,-1-25,-24 0,75-24,-75 24,25 0,-25-24,0-26,0 50,0 1,0-26,-50 50,0-74,-24 74,0 0,-1-25,26 25,-1 0,25 0</inkml:trace>
  <inkml:trace contextRef="#ctx0" brushRef="#br1" timeOffset="439885.2">12774 5209,'0'50,"25"-26,-25 26,0 24,0 1,50 49,-50-50,25 25,-25 1,49-1,-49 25,50-25,-50-24,49-1,1 25</inkml:trace>
  <inkml:trace contextRef="#ctx0" brushRef="#br1" timeOffset="440474.0204">12874 7441,'-75'0,"26"0,-26 0,26 50,24-25,-25 49,25 1,25-1,0 0,0 26,0-1,0-25,50 1,-25-26,24 1,1-25,0-25,-1 0,1 0,-25 0,-1 0,26-25,-50-25,50-24,-50 0,0-26,0 1,0-25,0 25,-25 24,-25 26,25-1,-99 25,75 25,-1 25,1 0</inkml:trace>
  <inkml:trace contextRef="#ctx0" brushRef="#br1" timeOffset="441162.4949">12526 9674,'0'-25,"-24"25,24-25,-25 25,0 0,-49 50,74 24,-50 1,50-1,0 0,0 1,0-1,0-24,25 24,-25-49,49 0,-24-25,-25 50,75-50,-51 0,1 0,25-75,-25 26,24-1,-24-24,-25-1,50 1,-50-1,0 1,-25 24,0 25,0-24,-49 49,-1 0,1 0,24 0,1 25,24-1,25 1</inkml:trace>
  <inkml:trace contextRef="#ctx0" brushRef="#br1" timeOffset="442220.1903">12204 11137,'0'25,"0"50,0-26,0 1,25-1,-25 1,0 0,49 24,-49-49,0 0,50 24,0-49</inkml:trace>
  <inkml:trace contextRef="#ctx0" brushRef="#br1" timeOffset="443049.3876">11931 12824,'0'50,"0"24,0 0,0 26,50-1,-50 25,0-50,0 1,0-1,0-24,0-25,0-1</inkml:trace>
  <inkml:trace contextRef="#ctx0" brushRef="#br1" timeOffset="500254.0567">16222 12750,'0'0,"50"0,-1 0,26 0,-1 0,1 0,-26-50,1 50,0 0,-26-25</inkml:trace>
  <inkml:trace contextRef="#ctx0" brushRef="#br1" timeOffset="500668.3389">16594 12750,'0'24,"0"26,0-25,0 24,25 1,-25 0,0-26,0 51,0-50,25-1,-25 26,0-25,0 0,0 24,0 1,-25-50,-24 50,24-50,-25 24,1-24,-26 0,1 0,-1 0,26 0,-1 0,25 0</inkml:trace>
  <inkml:trace contextRef="#ctx0" brushRef="#br1" timeOffset="502150.2643">18728 12477,'0'49,"0"26,0 24,0 25,-25-50,25 1,0-1,0-24,0-25,0 24,0-74,25-24,-25-26,49 1,1-25,-1 24,-24 26,-25 24,50 25,-50-50,0 75,0 0,0 0,0 24,-75-24,26 25,24-25,-49 24,74 1,49-25,1 24,-1-24,1-25,24 74,-24-74,24 50,-49-50,0 25,25-25,-26 0</inkml:trace>
  <inkml:trace contextRef="#ctx0" brushRef="#br1" timeOffset="503487.6949">20092 12378,'0'74,"0"-49,0 24,0-24,0 25,0-1,0 1,0 0,25 24,-25-24,0 24,0 0,0 1,0-1,0 1,0 24,0 0,0 0,0 1,0-1,0 0,0 25,0 74,0-98,0-1,0 0,0 0,0 1,0 24,49 0,-49 24,0-48,0-1,0-25,0 26,0-1,0-25,0 25,0-24,0-1,0 1,0-1,0 25,0-24,0-1,0 25,0 1,0-26,-25 25,25-24,0-1,0 0,0 1,0-26,-24 75,24-99,0 0,0-50,0-24</inkml:trace>
  <inkml:trace contextRef="#ctx0" brushRef="#br1" timeOffset="504812.7589">15255 13990,'0'0,"0"-25,49 25,1 0,25 0,-1 0,0 0,1 0,24 0,0 0,25 0,25-50,-25 50,50-49,-1 49,1-50,-25 50,-25 0,49-49,-49 49,25 0,25-50,0 50,-50 0,49-50,1 50,-1-49,1 49,0-50,-25 50,24-49,1 49,24-50,1 50,-26 0,1-50,24 50,-24 0,0-49,-1 49,1-50,-25 50,24-49,26 49,-26-50,-24 50,25 0,-50-50,25 50,-25 0,-25 0,50 0,-50-49,-24 49,24 0,0 0,0 0,-24 0,24-50,-50 50,1 0,-25 0,0 0,-75 0</inkml:trace>
  <inkml:trace contextRef="#ctx0" brushRef="#br1" timeOffset="505997.895">21084 12576,'-50'-50,"26"75,-51 50,50-26,25-24,-49 0,49 49,-50-49,50 0,0 24,0-24,0 25,50-50,-25 0,24 0,-24 0,25-50,24 1,-24-1,-26-24,-24 24,50-24,-50-1,0 1,0 24,0 25,0-24,-50 49,1 0,49 25,-75-1,75 1,0 50,0-26,0 1,0-1,0-24,25 25,-25-25,25-25,-25 49,25-49,-25 25,49-25</inkml:trace>
  <inkml:trace contextRef="#ctx0" brushRef="#br1" timeOffset="506335.8267">21580 12328,'0'-50,"0"100,0-25,-50 24,50 1,0 24,0 1,0-1,0-24,0 24,0-24,0-25,25-1,25 26,-25-50,-1 0,51 0,-25 0,24-25,0-24</inkml:trace>
  <inkml:trace contextRef="#ctx0" brushRef="#br1" timeOffset="506622.0343">22051 12278,'-49'25,"49"25,0-25,-25-1,25 51,0-26,0-24,0 0,0 25,50-50,-50 49,49-49,-24 0,25-25,-26 25,-24-74</inkml:trace>
  <inkml:trace contextRef="#ctx0" brushRef="#br1" timeOffset="506818.4566">21878 12502,'0'0,"25"0,49 0,-24-50,-26 50,1-25,25 25,-25-25</inkml:trace>
  <inkml:trace contextRef="#ctx0" brushRef="#br1" timeOffset="507221.9076">22349 12179,'50'0,"-1"0,-49 50,50-1,-50-24,49 50,-49-26,0 26,0-1,0-24,0-1,-49-24,24 25,-25-1,1-49,49 25</inkml:trace>
  <inkml:trace contextRef="#ctx0" brushRef="#br1" timeOffset="508044.0456">22250 12402,'25'0,"49"0,-24 0,-50-24,49 24,-49-50,25 50,-25-50</inkml:trace>
  <inkml:trace contextRef="#ctx0" brushRef="#br1" timeOffset="508353.4967">22349 12254,'-50'0,"50"24,0 1,0 25,0-1,0 1,0 0,0-26,0 26,0-25,0 0,0-1,0 26,25-50</inkml:trace>
  <inkml:trace contextRef="#ctx0" brushRef="#br1" timeOffset="508981.8467">22572 12105,'0'24,"25"51,-25-25,0-1,0 1,0-1,0-24,0 25,0-25,0-1,0-48,0-1,0-25,0 1,0-26,0 26,0-26,0 50,0 0,0-24,0 98,0 26,0-25,0-1,0 1,0-1,0-24,0 25,0-1,0-24</inkml:trace>
  <inkml:trace contextRef="#ctx0" brushRef="#br1" timeOffset="509388.2111">22696 11881,'50'0,"-50"25,74-25,-74 50,50-25,-50 24,25 26,-25-1,0 25,0-24,0-1,0-24,0-1,-25 1,25 0,-50-1,50-24,-74 25,24-26,25-24,25-24</inkml:trace>
  <inkml:trace contextRef="#ctx0" brushRef="#br1" timeOffset="510019.4341">22250 12502,'-50'0,"75"0,-25-25,50 25,-26-75,1 75,-25-49,75 49,-75-25,24-25,-24 1,0 24</inkml:trace>
  <inkml:trace contextRef="#ctx0" brushRef="#br1" timeOffset="510264.0225">22399 12179,'0'75,"0"-51,0 51,-50-50,50 24,0-24,0 25,0-26,0 51,0-26,0-24</inkml:trace>
  <inkml:trace contextRef="#ctx0" brushRef="#br1" timeOffset="510924.3427">22523 12154,'24'50,"-24"-25,0 24,0 1,0 24,0-24,0 24,0-49,0 0,0 25,0-75,0 0,0 0,0-49,0 24,0 1,0 24,50-25,-50 1,0 73,0 26,0 24,0-24,0 0,0-1,0-24,0 25,0-1,0-24</inkml:trace>
  <inkml:trace contextRef="#ctx0" brushRef="#br1" timeOffset="513855.2972">16768 14188,'0'-25,"-25"25,-24 25,49 0,-25 0,25 49,-50-24,50 0,0-1,0 1,0-1,0 1,0-25,0 0,25-25,-25 49,25-49,0 0,24 0,1 0,-25-25,24 1,1-26,-50 25,49-24,-49 24,0 0,0 0,0-24,0 24,0-50,-74 50,49-24,0 49,-24-25,-26 25,51 0,24 74,0-49,0 25</inkml:trace>
  <inkml:trace contextRef="#ctx0" brushRef="#br1" timeOffset="514573.7519">18777 14015,'0'-25,"-25"25,1 0,24 25,-50-25,50 49,-25 1,25-25,0-1,0 1,0 25,0-25,0-1,0 1,25 25,-25-25,50-25,-50 49,49-49,1 0,-25 0,-1 0,26 0,24 0,-24-49,-25 24,24 0,-24-25,-25 26,50-26,-50-24,0-1,0 1,0 24,-25 25,0 25,-24-49,-1 49,-24 0,-1 0,26 25,-1-25,25 24</inkml:trace>
  <inkml:trace contextRef="#ctx0" brushRef="#br1" timeOffset="516523.7236">1984 4762,'-24'0,"48"0,26-49,0 24,-1-25,50 26,-24 24,-26-50,-24 50</inkml:trace>
  <inkml:trace contextRef="#ctx0" brushRef="#br1" timeOffset="516972.9369">2108 4812,'0'0,"-24"0,48 0,76-74,-26 49,0-25,-24 50,24-25,-49 25</inkml:trace>
  <inkml:trace contextRef="#ctx0" brushRef="#br1" timeOffset="518268.9216">1761 6722,'-49'0,"49"25,-25-25,50 0,24 0,1 0,-1-50,26 25,-1-24,-24 24,-25 25,-25-50,49 50</inkml:trace>
  <inkml:trace contextRef="#ctx0" brushRef="#br1" timeOffset="518554.8159">1836 6772,'-75'0,"125"0,-25 0,24 0,1-75,49 50,-25-24,-24-1,0 50,-1-49,-24 49,25 0</inkml:trace>
  <inkml:trace contextRef="#ctx0" brushRef="#br1" timeOffset="519066.091">1984 6672,'-24'0,"48"0,1 0,25-24,49-26,-25 50,1-50,-26 50,1-49,-25 49,0 0,-25-25,24 25</inkml:trace>
  <inkml:trace contextRef="#ctx0" brushRef="#br1" timeOffset="525022.9388">9550 4093,'0'-50,"74"50,-24-25,-1 25,-73 0,-26 0,50 25,-50-25,75 0,50 0,-51-25,-73 25,49 25,-25-25</inkml:trace>
  <inkml:trace contextRef="#ctx0" brushRef="#br1" timeOffset="527083.875">12229 4242,'0'49,"74"-74,-49 25,25-24,-1 24,1-50,-25 50,-50 0,-25 25,1-25,-1 74,0-74,1 25,24-25,75 0,-1 0,-24 0,0 0,-25-25,49 25,-98 0,24 0,25 25,-50-25,50 50,50-75</inkml:trace>
  <inkml:trace contextRef="#ctx0" brushRef="#br1" timeOffset="537554.9797">21034 13866,'0'-50,"-24"50,-1 0,0 0,-25 25,50 0,-24 24,24 1,-50 0,50-1,0 26,0-1,0 0,25 26,-25-75,25-25,-25 24,49-24,1 0,-1-24,-24-26,25 0,-25-24,-25-1,74 1,-74 24,0-24,0 24,-25 1,25-1,-49 1,24 49,25-25,-50 25,1 0,49 25,-50 49,50 0,0 1,-25 24,25-49,25-1,-25-24,74-25,-24 25,24-25,1 0,-1-25,25-25,-49 26</inkml:trace>
  <inkml:trace contextRef="#ctx0" brushRef="#br1" timeOffset="537914.7571">21853 13593,'0'25,"0"0,0 24,-50 1,50 24,-24 1,24-26,0-24,0 0,0 24,0-24,74-25,-24 25,-26-25,1 0,25 0,-25 0,-1-25,26 0,-25-24,-25 24</inkml:trace>
  <inkml:trace contextRef="#ctx0" brushRef="#br1" timeOffset="538118.2209">21853 13841,'25'0,"0"0,24 0,1 0,-25-25,24 25,-49-49,25 49,-25-25</inkml:trace>
  <inkml:trace contextRef="#ctx0" brushRef="#br1" timeOffset="538447.9349">21456 13593,'0'25,"-25"24,25 1,0 0,0 24,0 0,0-24,0 0,0 24,25-24,0-26,24 26,1-50,49 25,-24-25,-1 0,1 0,-26-50</inkml:trace>
  <inkml:trace contextRef="#ctx0" brushRef="#br1" timeOffset="538723.8704">22250 13469,'49'0,"-49"25,25 0,-25-1,50 51,-50-26,0 1,0 0,-25-1,25 26,-74-51,49 26,-25-50,50 50,-49-50</inkml:trace>
  <inkml:trace contextRef="#ctx0" brushRef="#br1" timeOffset="551110.8116">16991 15180,'0'-24,"-25"24,-24 0,24 0,25 24,-25-24,25 50,0 0,-49-26,49 1,0 25,0-25,0 0,0 24,0-24,24 0,-24 24,25-49,-25 50,25-50,25 0,-1 0,-24-50,25 1,-1-1,-49 25,0-24,25-1,-25 0,0 1,0-1,-25 50,25-49,-49 49,-1 0,25 0</inkml:trace>
  <inkml:trace contextRef="#ctx0" brushRef="#br1" timeOffset="554711.3453">19000 14982,'0'74,"0"-49,0 0,0 0,0 24,0-24,0 0,0 25,0-26,0 26,0-25,0 0,0-100,0 50,0 1,0-26,0 0,0 1,0 24,0 0,0-24,0 24,0 74,0-24,0 25,0-1,0-24,0 0,0 49,0-24,0-75</inkml:trace>
  <inkml:trace contextRef="#ctx0" brushRef="#br1" timeOffset="559970.2165">9500 7665,'0'0,"25"-25,0 25,0-50,24 50,26-25,-26 25,-24-74,25 74,-50-50,24 50,-24-24,0 73,0 26,0 24,0 25,0 49,0 100,0-49,0-1,50 25,-50-50,50-24,-50 0,49-50,-49 0,0-25,0 0,50 0,-50-24,0-26,0 26,0-50,0-1,-25 26,0 0,-24-50,-1 0,0 0,-24 0,0 0,-26-50,51 50,-1-25,1 25,49-49,-25 49,25-50,49-24</inkml:trace>
  <inkml:trace contextRef="#ctx0" brushRef="#br1" timeOffset="560728.1831">10443 9178,'0'0,"-50"0,25 0,-24 0,98 0,1 0,24 0,26-50,24 50,49 0,50-74,-74 74,25-50,0 50,-26-50,-48 50,-51 0,1-24,-50-1,-25-25,0 50,-24-25,-26 25,50-49,25 24,50 25,0-25,-26 25,1 0,50 0,-75 75,0-51,0 26,0-25,-25 0,0 24,-25-24,1 25,-1-50,25 25</inkml:trace>
  <inkml:trace contextRef="#ctx0" brushRef="#br1" timeOffset="569959.0831">21307 14908,'0'-25,"-25"25,1 0,24-25,-25 25,-25 0,25 0,1 0,-26 0,25 25,25 24,-25-24,25 0,-49-25,49 50,0-26,-25 1,25 25,0-25,0-1,0 26,0-25,0 0,0-1,0 26,0-25,50 0,-26 24,1-24,25-25,-25 0,-1 0,26 0,-25 0,0 0,24-49,-24 24,0 0,24-25,-49 25,25-24,-25-1,0 1,0 24,0 0,0-25,0 26,0-1,0 0,0-25,-25 26,-49 24,74-25,-50 25,26 0,-26 0,25 0</inkml:trace>
  <inkml:trace contextRef="#ctx0" brushRef="#br1" timeOffset="578870.6228">17090 16123,'0'-25,"-24"0,24 50,0 0,0 0,0 24,0 1,0 0,0-1,0 26,0-26,0 1,0 0,0 24,0-49,0 0,0-1</inkml:trace>
  <inkml:trace contextRef="#ctx0" brushRef="#br1" timeOffset="579862.125">18926 15875,'0'0,"-25"0,-24 0,24 0,25 74,0-49,-25 25,25-25,0-1,0 26,0 0,0-26,0 26,0-25,0 24,50-49,-50 50,49-50,1 0,-50 25,49-25,-24 0,25 0,-1-50,-49 1,50 24,-50-25,25 25,-25 1,0-26,0 0,0 26,0-1,-50-25,1 25,-1-24,0 24,1 25,-26-50,51 50,-26 0,0 0</inkml:trace>
  <inkml:trace contextRef="#ctx0" brushRef="#br1" timeOffset="581743.6141">8682 10939,'0'-50,"49"50,1 0,-1-25,26 25,-1-49,1 49,-26-25,26 25,-1-50,-24 50,-25-24,-1 24,-24-25,0 50,0 24,50 26,-50 49,0 0,0 74,0 1,0 24,0 25,-25-50,25 1,0 98,0-148,0-50,0 25,0-24,0-1,0 25,0-25,0-24,-49-26,49 1,0-1,-50 1,50-25,-25 0,25 24,-49-24,-26 49,-24-49,49-25,1 0,-1 0,0 0,1 0,-26-99,51 99,24-50,-25 50,25-24</inkml:trace>
  <inkml:trace contextRef="#ctx0" brushRef="#br1" timeOffset="582524.2001">9351 12626,'0'-50,"50"50,0-25,49 25,74-74,75 74,-24-75,24 75,-25-99,-25 99,26-74,-75 74,49-75,-99 26,25 24,-49-25,-26 1,-24 49,-25-50,0 25,-50 0,-24 25,-25 0,24 0,51 0,48 0,26 0,0 0,-1 0,1 0,-1 0,1 0,-50 25,0 25,0-25,0 24,-50 1,-49-1,0 1,-25 25,0-1</inkml:trace>
  <inkml:trace contextRef="#ctx0" brushRef="#br1" timeOffset="585787.9481">21134 15925,'0'0,"0"24,0 26,0 24,0-24,0 0,0-1,0 1,0-1,0 1,0-25,0 0,0 0,0-50,0-25,0-24,0-1,0 26,0-26,0 50,24 1,-24-26,0 0,0 26,0 73,0 1,0-1,0 1,0 0,0-1,0 1,0 24,0-49,0 25</inkml:trace>
  <inkml:trace contextRef="#ctx0" brushRef="#br1" timeOffset="589079.8104">20191 16768,'-25'0,"25"-25,-49 25,49 75,0-51,0 1,0 0,0 25,0-26,0 1,0 0,0 25,0-26,0 1,0 50,0-26,0-24,0 0,0 0,0 24,0-24,0 0,0 24,0-24,0 0,0 0,0 25,0-26,0 1,0 0,0 49,0-24,0-25,0 0,0 24,0-24,0 49,0-49,0 0,-25 25,25-1,0 1,0-1,0 1,0-25,0 0</inkml:trace>
  <inkml:trace contextRef="#ctx0" brushRef="#br1" timeOffset="594240.0352">17289 17264,'0'-25,"0"100,0-1,0 25,0-24,0-1,0-24,0-1,0 26,25-26,-25 26,0-50,0-1,0 26,24-50,1 0</inkml:trace>
  <inkml:trace contextRef="#ctx0" brushRef="#br1" timeOffset="594767.1045">18926 17214,'0'-24,"0"73,0 26,50 24,-50 0,0-24,0-1,0-24,0-1,0-24,0 0,0 24,24-49</inkml:trace>
  <inkml:trace contextRef="#ctx0" brushRef="#br1" timeOffset="606093.5203">21282 17388,'0'-25,"-24"25,24-25,-25 25,-25 0,1 0,-1 0,0 0,1 0,24 0,0 50,25-25,0 24,0 1,0 0,0 24,0-24,0-25,0 24,0-24,25 25,-25-26,74-24,-49 50,0-50,25 0,-26 0,1 0,0 0,25 0,-26-25,26-24,-50 24,50-25,-50-24,49 24,-49 1,0-1,0 0,0 25,-25-24,25 24,-49-25,-1 26,25 24,-24 0,49 49,-25 1,25-1,0 1,0 25,0-26,0-24,0 25,0-26,25-24,-25 50,49-50,1 50,-25-50,24 0,1-50</inkml:trace>
  <inkml:trace contextRef="#ctx0" brushRef="#br1" timeOffset="607418.0992">20886 17041,'-50'0,"100"0,24 0,-24 0,24-50,0 50,1 0,-1-25,-24 25,-1 0,-24 0,-25-49,-49 49,-1 0,-24 0,-26 0,-24 49,50-49,0 50,24-50,0 25,26-25,48 0,1 0,50 0,-26 0,1 0,24 0,1 0,-1 0,0 0,-24-50,0 50,-26 0,1 0,-25 25,25-25</inkml:trace>
  <inkml:trace contextRef="#ctx0" brushRef="#br1" timeOffset="607840.0161">21952 17264,'-25'25,"25"0,-49 49,49 0,-50 26,50-26,0 1,0-1,0 0,0 1,0-50,25-1,0-24,0 50,49-50,-24 0,-1-25,1 0,-1-49</inkml:trace>
  <inkml:trace contextRef="#ctx0" brushRef="#br1" timeOffset="608152.5124">22225 17140,'-25'25,"25"0,-49 49,49-24,-25 24,25-24,0-1,0 1,0 0,0-26,0 1,49 25,1-50,-25 0,0 0,-1 0,26-25,-25 0,-25 0</inkml:trace>
  <inkml:trace contextRef="#ctx0" brushRef="#br1" timeOffset="608344.1444">21977 17487,'25'0,"0"0,24-49,1 49,-1-50,-24 50,25-74,-25 24</inkml:trace>
  <inkml:trace contextRef="#ctx0" brushRef="#br1" timeOffset="608627.678">22299 17115,'25'0,"0"-25,0 25,24 0,26 0,-26 0,-24 0,25 25,-25 0,-25 25,49 24,-49 0,0 1,0-26,0 1,0-25,0 25,-49-26,49 1,-75-25,50 75</inkml:trace>
  <inkml:trace contextRef="#ctx0" brushRef="#br1" timeOffset="1.07652E6">26020 12328,'620'-248</inkml:trace>
  <inkml:trace contextRef="#ctx0" brushRef="#br1" timeOffset="1.07736E6">26119 11981,'-24'0,"48"0,51-50,49 25,-25-24,0 49,0-75,-49 75,-25 0,-50 0</inkml:trace>
  <inkml:trace contextRef="#ctx0" brushRef="#br1" timeOffset="1.07771E6">27012 11509,'50'0,"-50"50,25 24,-25-24,0 0,0-1,49 1,-49-1,0 1,0-25,0 0,25-25</inkml:trace>
  <inkml:trace contextRef="#ctx0" brushRef="#br1" timeOffset="1.07806E6">27459 11435,'0'-50,"0"75,0 25,-25-1,-25 26,1-1,-26-24,51-1,-26 1,50-25,-50-25,100 0,0 25,-26-25,26 0,-25 49,0-49,24 0,-24 0,0 0,0 0,24 0,-24 0</inkml:trace>
  <inkml:trace contextRef="#ctx0" brushRef="#br1" timeOffset="1.07838E6">26987 10889,'50'0,"0"0,-1 0,1 0,0-25,-1 25,-24 0</inkml:trace>
  <inkml:trace contextRef="#ctx0" brushRef="#br1" timeOffset="1.07937E6">28153 11385,'-24'0,"24"75,-25-26,25 26,-50 24,50-25,0-24,0 0,0-26,0 1,50 25,24-50,1 49,-1-49,0 0,1-24,-26 24,1-50</inkml:trace>
  <inkml:trace contextRef="#ctx0" brushRef="#br1" timeOffset="1.07984E6">28699 11361,'0'0,"-50"0</inkml:trace>
  <inkml:trace contextRef="#ctx0" brushRef="#br1" timeOffset="1.08038E6">28550 11460,'0'-50,"-25"50,25-49,-49 49,49-25,-25 25,-25 0,1 74,49 1,-75-1,75 25,-74 0,74-24,0-1,0-24,0-25,0-1,50 26,-26-50,26 0,0 0,49-50,-25 1,-24-26,24 1,-24 0,-50-1,0 1,0-1,0 1,-25 49,0 0,0 25,-24-49,24 49,0 0,-49 25,74 24,-50 1,50 24,0 1,0-1,0-24,50 24,49-49,-25 24,1-49,-26 50,1-50,0 0,-26 0,-24-25,50 0</inkml:trace>
  <inkml:trace contextRef="#ctx0" brushRef="#br1" timeOffset="1.08065E6">29121 11261,'-25'50,"25"24,-50 26,50-26,-25 0,25 1,0-1,0-24,0-1,0-24,50-25,-25 75,25-75,-1 0,100-75,-99 26</inkml:trace>
  <inkml:trace contextRef="#ctx0" brushRef="#br1" timeOffset="1.08088E6">29518 11187,'-50'50,"50"-1,-74 1,74-1,0 26,0-26,0-24,0 0,24 25,26-50,-25 49,0-49,49 0,-49 0</inkml:trace>
  <inkml:trace contextRef="#ctx0" brushRef="#br1" timeOffset="1.08102E6">29468 11559,'0'-25,"0"0,25 25,0-74,-1 74,-24-50</inkml:trace>
  <inkml:trace contextRef="#ctx0" brushRef="#br1" timeOffset="1.08129E6">29691 11088,'50'0,"-1"49,-49-24,50 25,-50-1,74 26,-74-26,0 1,0 0,0-26,0 26,-49 0,24-50,25 24,-50-24</inkml:trace>
  <inkml:trace contextRef="#ctx0" brushRef="#br1" timeOffset="1.08208E6">30262 11311,'74'0,"1"-25,-1 25,0-25,1 25,-26 0,1-49,-25 24,-25-25</inkml:trace>
  <inkml:trace contextRef="#ctx0" brushRef="#br1" timeOffset="1.0824E6">30510 10988,'0'0,"0"25,0 50,0-26,0 1,0 0,0 24,0 0,0-24,0 0,0-26,0 26,0-25,0 0</inkml:trace>
  <inkml:trace contextRef="#ctx0" brushRef="#br1" timeOffset="1.08396E6">31130 10939,'25'-50,"24"50,-49-25,50 25,-50-24,50 24,-1-75,-24 50,0 25,-25 25,0 50,0 49,0-25,0 25,-25-25,-25 25,1-49,49-26,-50 1,0-1,26-49,-1 0,0 0,-49 0,49 0,25-49,25 24</inkml:trace>
  <inkml:trace contextRef="#ctx0" brushRef="#br1" timeOffset="1.08534E6">31948 10666,'-74'0,"24"25,50 24,-74 1,74 0,-50 49,50-25,-24 1,24-26,0 1,0-25,0 24,0-24,49-25,-24 0,49 0,-24-25,24 1,-24-26,0-25,-26 1,-24 0,0-1,50 26,-50-1,0 0,-25 1,0 24,1 25,-26 0,25 0,0 0,-24 50,24 24,25-24,-50 24,50 0,0 1,0-26,0 1,25 0,-25-25,50-25,-50 24,49-24,-24 0,0 0,25 0</inkml:trace>
  <inkml:trace contextRef="#ctx0" brushRef="#br1" timeOffset="1.08572E6">31874 10468,'0'-25,"50"-25,-26 50,1 0,25-25,-1 25</inkml:trace>
  <inkml:trace contextRef="#ctx0" brushRef="#br1" timeOffset="1.08669E6">32569 10542,'-25'0,"-25"50,50-26,-49 26,49-25,-50 0,50 24,0 26,0-26,0 1,0-1,0-24,74 25,-49-50,0 49,49-49,-49 0,0 0,0 0</inkml:trace>
  <inkml:trace contextRef="#ctx0" brushRef="#br1" timeOffset="1.08899E6">32370 10914,'0'25,"-49"-25,24 0,25 49,-25-49,75-24,24 24,-49-25,0 25,24 0,1-50</inkml:trace>
  <inkml:trace contextRef="#ctx0" brushRef="#br1" timeOffset="1.09466E6">32941 10418,'0'0,"0"-25,0 75,-25-50,25 25,0-1,-50-24,50 25,0 25,0-1,-25-49,25 50,0 0,0-26,0 26,0-25,0 0,50-25,-50 24,25-24,0 0,24 0,-24 0,-25-24,25 24,-25-50,25 50,-25-25,0 0,49 25,-49-24,0-26,0 25,0 0,0-24,0 24,0 0,0 0,-25 25,25-49,-24 49,-1 0,0 0,-25 0,50 25,-24-25,24 24,0 1,0 0,0 49,0-24,0-25,0 0,49-25,-49 49,50-49,-1 0,-24 0,25 0,-1 0</inkml:trace>
  <inkml:trace contextRef="#ctx0" brushRef="#br1" timeOffset="1.09644E6">33362 10344,'-25'0,"25"24,0 1,-24-25,24 50,0-25,-50 24,50 1,0-1,-25 1,25 0,0-26,0 26,25-25,0-25,0 0,24 0,-24 0,0 0,25-25</inkml:trace>
  <inkml:trace contextRef="#ctx0" brushRef="#br1" timeOffset="1.09707E6">33462 10344,'-50'0,"50"49,0 1,0-1,0 1,0-25,25-25,-25 49,25-49,-1 0,1 0,25 0</inkml:trace>
  <inkml:trace contextRef="#ctx0" brushRef="#br1" timeOffset="1.09729E6">33362 10592,'25'0,"25"-25,-25 25,-25-50,24 50</inkml:trace>
  <inkml:trace contextRef="#ctx0" brushRef="#br1" timeOffset="1.09755E6">33462 10170,'0'-25,"24"25,26 0,0 0</inkml:trace>
  <inkml:trace contextRef="#ctx0" brushRef="#br1" timeOffset="1.09805E6">33586 10120,'24'0,"1"0,25 0,-50 25,25-25,-25 25,24-25,-24 74,50-49,-50 124,0-99,-25-50,25 24,-25-24,1 25,-26-25</inkml:trace>
  <inkml:trace contextRef="#ctx0" brushRef="#br1" timeOffset="1.10393E6">32941 10269,'-25'0,"0"0,-25 0,100 0,0 0,-1 0,-24-25,0 25,24 0,-24 0,25 0</inkml:trace>
  <inkml:trace contextRef="#ctx0" brushRef="#br1" timeOffset="1.11889E6">31601 10939,'0'-25,"50"25,-50-25,25-24,-1 24,-24-25,0 25,0 1,0 48,0 51,50-26,-50 26,0 24,0 50,0-75,25-24,-25 24,0-24,0 0,49-100,-49-24</inkml:trace>
  <inkml:trace contextRef="#ctx0" brushRef="#br1" timeOffset="1.11939E6">32122 10790,'0'25,"0"0,0 24,-50 1,26-1,-26 26,25-26,-24-24,24 25,0-25,-25 0,125-25,-26 0,-24 0,0 0,49 24,-49-24,25 25,-1-25,1 50,-25-50,-25 25,25-25,0 0</inkml:trace>
  <inkml:trace contextRef="#ctx0" brushRef="#br1" timeOffset="1.12006E6">31700 10443,'-24'0,"48"0,26 0,24 0,50-50,-24 50,-1-49,0 49,-24 0,-1-50,-99 50</inkml:trace>
  <inkml:trace contextRef="#ctx0" brushRef="#br1" timeOffset="1.12479E6">13593 7565,'0'-24,"-50"-1,50-25,0 25,0 75,50 49,24 0,-49 25,25 25,-1-25,-49 25,75 0,-75-50,74 25,-74-49,50-26,-50 1,49-25,-49 24,25-24,-25-75</inkml:trace>
  <inkml:trace contextRef="#ctx0" brushRef="#br1" timeOffset="1.12578E6">14015 8781,'-50'0,"25"0,100 0,-1 0,0 0,1 0,-1 0,50 0,124 0,-99 0,-25 0,50 0,24 0,1 0,-1 0,25 0,-24 0,-1 0,26 0,-76 0,1 0,-25 0,-25 0,-24 0,-50 0</inkml:trace>
  <inkml:trace contextRef="#ctx0" brushRef="#br1" timeOffset="1.12728E6">13990 8830,'-50'25,"50"50,0-26,0 1,0 24,0 1,-25 24,25 0,0 0,0 1,0 24,0 0,0-50,0 0,0 1,0-25,0-1,0 1,0-1,0-24,0 0,-49 25,49-1,0-24</inkml:trace>
  <inkml:trace contextRef="#ctx0" brushRef="#br1" timeOffset="1.12807E6">13915 10443,'-24'0,"48"0,1 0,25 0,24 0,25 0,50 0,25 0,-25 0,24 25,26-25,-1 0,1 0,74 0,-1 0,-48 0,222-25,-297 25,25 0,-1 0,-74 0,-24 0,-1-25,-24 25,-1 0,1 0,0 0,-25 0,-1 0,51-50,-26 50,-24 0</inkml:trace>
  <inkml:trace contextRef="#ctx0" brushRef="#br1" timeOffset="1.13127E6">16694 8880,'0'-50,"-50"50,75 0,24 0,-24 0,25 0,-1 0,1 0,24 0,-24 0,24 0,1 0,24 0,-25 0,26 0,-1 0,0 0,0 0,-24 0,-1 0,1 0,-1 0,0 0,1 0,-26 0,1 0,24-24,-49 24,0 0,0 0,24 0,-49-25,25 25,0 0</inkml:trace>
  <inkml:trace contextRef="#ctx0" brushRef="#br1" timeOffset="1.13449E6">18231 8806,'0'0,"0"49,0 1,0-25,0-1,0 26,0-25,0 0,0 0,-24 49,24-24,0-1,0 1,0 24,-50 1,50-1,0-24,0-1,-25 26,25-26,0-24,0 0,0 24,0-24,0 25,0-1,0-24,0 25,0-25,0 24,0-24,0 25,0-25,0-1,-49 51,49-26,0-24,0 0,-25-25,0 0,-49 0,-1 0,50 0,1 0,-26 0,0 0,-24 50,49-50,0 0,-24 0,24 0,0 0,0 0,-49 0,24 0,1 0,-1 0,0 0,26 0,-26 0,0 0</inkml:trace>
  <inkml:trace contextRef="#ctx0" brushRef="#br1" timeOffset="1.13661E6">14089 9674,'-50'0,"26"0,-1 0,74 0,1 0,24 0,1 0,-26 0,26 0,-1 0,1 0,-1 0,1 0,24 0,-25 0,1 0,24 0,25 0,-25 0,-25-25,1 25,-25 0,24 0,0 0,-24 0,0 0,-1 0,26 0,-26 0,1 0,-1 0,1 0,0 0,-1 0,26 0,-51 0,26 0,0 0,-1 0,26 0,-26 0,26 0,-26 0,1 0,0 0,-1 0,1 0,-1 0,1 0,24 0,-24 0,0-25,-1 25,1 0,-1 0,26 0,-26 0,1 0,-25 0,0 0,24 0,1 0,-25 0,-25-49,25 49,24 0,1 0,-1 0,-49 24,25-24,0 0,49 0,-24 0,0 0,-26 0,26-24,-25 24</inkml:trace>
  <inkml:trace contextRef="#ctx0" brushRef="#br1" timeOffset="1.1376E6">14759 8880,'0'50,"0"-1,0 1,25 0,-25 24,0 0,0 1,0-1,49 1,-49-1,0 0,0 1,0-26,0 1,0 24,0-24,0 0,0-1,0-24,0 25,0-1,-25-49,75-24,0-1</inkml:trace>
  <inkml:trace contextRef="#ctx0" brushRef="#br1" timeOffset="1.13844E6">15825 8806,'0'0,"0"24,0 51,0-50,0 24,0 51,0-1,0 0,0 0,0 0,0 25,0-24,0-1,0-25,0 1,0-1,0 1,0-26,0 1,0-1,0 1,0-25,0 0,0 24</inkml:trace>
  <inkml:trace contextRef="#ctx0" brushRef="#br1" timeOffset="1.13911E6">17165 8781,'0'25,"0"24,0 26,0-1,0 25,0 1,0 24,-25-25,25 0,-50 25,50-50,-49 26,49-26,0 0,0 1,-25-25,25-1,0 1,0-1,0 1,0 0,0-26,0 26,0-25</inkml:trace>
  <inkml:trace contextRef="#ctx0" brushRef="#br1" timeOffset="1.14005E6">14759 9971,'0'-49,"0"24,49 25,-24 0,-25 50,0-26,0 26,50 0,-50-1,0 26,0-26,0 1,0-25,0 0,0 24,0-74</inkml:trace>
  <inkml:trace contextRef="#ctx0" brushRef="#br1" timeOffset="1.1422E6">12898 8756,'0'-25,"0"-24,0 24,50 25,0-25,-26 25,26-74,0 74,-26-25,26 0,-50-25</inkml:trace>
  <inkml:trace contextRef="#ctx0" brushRef="#br1" timeOffset="1.14255E6">13022 8607,'50'50,"-50"24,25-49,-25 25,49 24,-49-24,0-1,25 1,-25 0,0-1,0 1,-25-25,-24-25,-26 0,51 0,-26 0,25 0,0 0,25-50</inkml:trace>
  <inkml:trace contextRef="#ctx0" brushRef="#br1" timeOffset="1.14341E6">13965 7665,'0'0,"0"24,0 26,-50 0,50 24,0-24,0-26,0 1,0 25,25-100,0 25,-25-24,74 24,-49-25,-74 75,-1 0,25 25,-24-50,49 24,24-24,1 0,-25 25,25-25,49 50,-24-50,0 0</inkml:trace>
  <inkml:trace contextRef="#ctx0" brushRef="#br1" timeOffset="1.14385E6">14312 7565,'0'50,"0"24,0-49,0 25,0-1,0 1,0-25,0 0,0 24,25-49,0 0,25 0,-26 0,26 0,0-25,-26 1</inkml:trace>
  <inkml:trace contextRef="#ctx0" brushRef="#br1" timeOffset="1.14494E6">14560 7590,'0'-25,"-24"25,-1 0,0 0,-25 0,26 0,-1 0,0 0,-25 0,25 0,-24 50,49-25,0 49,0-24,0-25,0-1,0 26,0 0,25-26,49-24,-49 0,0 0,24 0,-24 0,0 0,25-24,-26 24,-24-50,25 0,-25 26,0-1,0-25,0 1,0-1,-49 50,49-25,-75 25,26 0,24 0,25 25,0 25,0-26,0 51,49-26,26 1,-26 0,-24-50,25 0,-1 0</inkml:trace>
  <inkml:trace contextRef="#ctx0" brushRef="#br1" timeOffset="1.14529E6">14858 7441,'0'25,"0"0,0 0,0 24,-50 26,50-26,0-24,0 0,0 25,0-26,0 26,50-50,0 50,-26-50,26 0,-25-25,24 0,-49-25</inkml:trace>
  <inkml:trace contextRef="#ctx0" brushRef="#br1" timeOffset="1.14553E6">15106 7516,'0'25,"-50"-1,50 1,0 25,0-25,0-1,0 1,0 25,0-25,50-25,-50 24,25-24,0 0</inkml:trace>
  <inkml:trace contextRef="#ctx0" brushRef="#br1" timeOffset="1.14571E6">15032 7739,'0'0,"0"-25,24-24,26 24,24-25,-24 25</inkml:trace>
  <inkml:trace contextRef="#ctx0" brushRef="#br1" timeOffset="1.14592E6">15255 7417,'25'0,"24"0,-24 24,-25 1,0 25,0-25,0-1,0 1,0 25,0-25,0 24,0-24,-25-25,-24 50</inkml:trace>
  <inkml:trace contextRef="#ctx0" brushRef="#br1" timeOffset="1.14685E6">14263 8458,'0'-49,"-25"49,-25 49,50-24,-25 74,25-74,0 0,0 25,0-1,75-49,-50 0,-1 0,26-25,-25-49,-25 49,0-24,0-26,0 26,-50 49,1-25</inkml:trace>
  <inkml:trace contextRef="#ctx0" brushRef="#br1" timeOffset="1.14727E6">14511 8458,'-25'0,"25"25,-25-25,25 25,0 25,0-1,25-49,0 50,0-50,24 0,-49-25,25 25,-25-50,0 1,0 24,0-25,0 1,-74 49,49-25,0 25</inkml:trace>
  <inkml:trace contextRef="#ctx0" brushRef="#br1" timeOffset="1.14791E6">15106 8508,'0'-25,"-50"25,26 0,24 75,0-51,0 26,-25-25,25 24,0 1,25-50,49 0,-74-25,50 25,-50-49,0 24,0 0,-25 25,25-50,-50 50</inkml:trace>
  <inkml:trace contextRef="#ctx0" brushRef="#br1" timeOffset="1.14828E6">15354 8458,'25'0,"-25"25,0 0,0 0,0 0,0 24,0 1,0-25,50 24,-50-24</inkml:trace>
  <inkml:trace contextRef="#ctx0" brushRef="#br1" timeOffset="1.14919E6">16371 8483,'0'25,"0"0,0 0,0-1,0 26,0-25,0 0,0 24,0 1</inkml:trace>
  <inkml:trace contextRef="#ctx0" brushRef="#br1" timeOffset="1.14943E6">16594 8458,'0'25,"0"25,0 24,0 1,50-75,-50 49,25-24</inkml:trace>
  <inkml:trace contextRef="#ctx0" brushRef="#br1" timeOffset="1.14992E6">17537 8310,'0'49,"0"-24,0 0,0 24,0-24,0 0,0 0,0 24,0-24,0 0</inkml:trace>
  <inkml:trace contextRef="#ctx0" brushRef="#br1" timeOffset="1.15028E6">17859 8334,'-24'0,"-1"0,25 25,0 0,-25 0,25 24,0-24,0 25,25-50,-25 25,25-25,24 0,-24 0,25-75,-50 26,0 24,-25 25,-25-50,1 50,-1 0,-24 0,-1 0</inkml:trace>
  <inkml:trace contextRef="#ctx0" brushRef="#br1" timeOffset="1.15119E6">13444 9203,'-49'0,"-1"24,50 26,-25-25,25 49,0-24,0-1,25-49,25 0,-26 0,26 0,-25 0,0 0,-25-24,24 24,-24-50,0 0,-24 26,-1 24,-25-50,25 50,-24 0</inkml:trace>
  <inkml:trace contextRef="#ctx0" brushRef="#br1" timeOffset="1.1518E6">13419 9947,'0'24,"0"1,0 0,0 0,0 25,0-26,0 26,0-25,0 24</inkml:trace>
  <inkml:trace contextRef="#ctx0" brushRef="#br1" timeOffset="1.15457E6">12254 5928,'24'0,"1"0,50 0,-26 0,-24-24,0 24,-50 0,-25 0,-24 24,49-24,0 0,25 25,25-25,50 0,-51 0</inkml:trace>
  <inkml:trace contextRef="#ctx0" brushRef="#br1" timeOffset="1.15994E6">15280 9079,'0'74,"0"-49,0 0,0 49,0-24,0-26,0-73,0-1,0 25,0-24,0 24,0-25,0 26,0 98,0-24,0-1,0-24,0 0,0 24,0-24,0 25,0-25,0 24,24-49</inkml:trace>
  <inkml:trace contextRef="#ctx0" brushRef="#br1" timeOffset="1.16474E6">14114 10021,'0'-50,"25"50,24 0,-49 50,0-25,0 0,0 0,-25 24,25-24,0 0,0 24,0-73,0-51,25 50,-25 1,25-51,-25 50,0-24,0 98,0-24,0 0,0 0,0 24,0-24,0 0,0 25,0-1</inkml:trace>
  <inkml:trace contextRef="#ctx0" brushRef="#br1" timeOffset="1.16881E6">15429 9897,'0'50,"0"-1,0 1,0-25,0 24,0-24,0 25,0-1,0-98,0 24,0 0,0 0,0-24,0 24,0-25,0 25,0-24,0 98,0-24,0 0,0 0,0 25,0-26,0 1,0 0,0 25,0-26</inkml:trace>
  <inkml:trace contextRef="#ctx0" brushRef="#br1" timeOffset="1.17628E6">17537 9971,'0'25,"0"25,0 0,0-1,0 26,0-26,0 26,0-51,0 1,0 0,0-50,0 0,0-24,0-1,50 1,-50-26,0 26,0 24,0 0,0-25,0 1,0 24,0 50,0-1,0 51,0-25,0-1,0-24,0 0,0 24,0-24,0 0,0 25</inkml:trace>
  <inkml:trace contextRef="#ctx0" brushRef="#br2" timeOffset="1.18492E6">15602 9004,'0'0,"0"-25,-25-24,-24 49,-1-25,1 25,24 0,-25 0,-24 0,24 0,25 0,-24 0,24 0,-25 0,50 25,-25-25,25 24,-24 26,24 0,0 24,0-49,0 25,-50-26,50 1,0 25,0-25,0-1,0 1,0 25,0-25,0-1,0 1,0 25,0-25,0-1,25 26,-25-25,0 0,0 24,0-24,25 0,-25 24,0-24,0 0,0 49,0-24,0 0,49-1,-49-24,25 25,-25-25,25-25,24 24,-24-24,0 0,0 0,24 0,1 0,-25 0,49-49,-49 49,-25-25,25 25,-25-25,25 25,-25-49,49 49,-49-50,50 50,-50-50,50 25,-50-24,24 24,-24 0,0-24,0-1,0 25,0-49,0 49,0-25,0 26,0-1,0-25,0 1,0-1,0 25,0 0,0 1,0-51,0 26,0-1,0 25,0-24,0 24,0 0,-24 25,24-25,-50-49,50-1,-50 50,50 1</inkml:trace>
  <inkml:trace contextRef="#ctx0" brushRef="#br2" timeOffset="1.18706E6">13990 9773,'74'0,"-49"0,25 0,-1 0,26 0,-51 0,1 0,0 0,25 0,-25 0,24 0,-49 25,25-25,-25 49,74-49,-74 75,50-50,-50-1,25 26,-25-25,49 0,-49 24,0-24,25 0,-25 49,0-49,0 25,-99 24,49-74,-24 50,0-50,-1 49,1-49,-1 0,1 25,-1-25,51 0,-1 0,0 0,-25 0,26 0,-1 0,-25 0,-24 0,49 0</inkml:trace>
  <inkml:trace contextRef="#ctx0" brushRef="#br2" timeOffset="1.18844E6">17959 9798,'0'-50,"-50"50,25 0,-24 0,24 0,0-25,-49 25,24 0,-24 0,-1 0,1 0,24 0,0 0,26 0,-26 0,0 50,1 49,49-74,-25-25,25 50,-25-50,25 49,-25-49,25 50,-49 24,49-24,0-25,0 0,0 24,0 26,0-51,49-24,1 0,0 25,-1-25,1 0,-1 0,26 50,-1-50,1 0,-1 0,1 0,-1 0,0 0,-24-25,0 25,-1 0,-24 0,25 0</inkml:trace>
  <inkml:trace contextRef="#ctx0" brushRef="#br2" timeOffset="1.19677E6">13022 11733,'0'24,"-74"-24,74 25,-25-25,25 25,-25-25,25 50,-24-50,24 74,0-24,0-1,-50-24,50 25,0-1,0-24,0 0,25 25,0-50,24 0,26-25,-26 0,-24-25,25 25,-50-24,49 24,-49 0,0-24,25-1,-25 25,0 0,0-24,-25 49,-24 0,-26 25,50 49,25-24,0-1,0 1,0-1,0 26,0-50,0 0,0-1,0 26,25-50,25 0</inkml:trace>
  <inkml:trace contextRef="#ctx0" brushRef="#br2" timeOffset="1.19721E6">13519 11881,'0'50,"-50"0,50-1,-74 26,74-51,0 1,-25 25,25-25,0 0,25 49,24-49,26-25,-26 0,-24 0</inkml:trace>
  <inkml:trace contextRef="#ctx0" brushRef="#br2" timeOffset="1.19756E6">13767 11832,'-25'49,"25"1,-50-25,50 0,0 49,-25-49,25 0,0 24,0-24,0 25,50-50,-50 25,50-25,-1 0</inkml:trace>
  <inkml:trace contextRef="#ctx0" brushRef="#br2" timeOffset="1.19783E6">13568 12080,'0'0,"50"0,-1 0,1 0,-25 0,-25-50,25 50</inkml:trace>
  <inkml:trace contextRef="#ctx0" brushRef="#br2" timeOffset="1.19818E6">14015 12005,'24'0,"51"0,-50 0,-1 0,1 0,25-24</inkml:trace>
  <inkml:trace contextRef="#ctx0" brushRef="#br2" timeOffset="1.19848E6">14114 11906,'0'50,"0"24,0-24,0-25,-50-25,50 49,0-24,25-25</inkml:trace>
  <inkml:trace contextRef="#ctx0" brushRef="#br2" timeOffset="1.20384E6">14412 11807,'0'-25,"-25"25,25 50,0-1,0 1,-25 24,25-24,0-25,0 0,0 24,0-24,0 0</inkml:trace>
  <inkml:trace contextRef="#ctx0" brushRef="#br2" timeOffset="1.20417E6">14461 11782,'50'0,"-25"0,24 25,-49 0,50 0,-50 24,0 1,0-25,0 24,0 1,0-25,-50-1,25 26,1-50,24 50,-50-50,0 25</inkml:trace>
  <inkml:trace contextRef="#ctx0" brushRef="#br2" timeOffset="1.20444E6">14858 11931,'0'-25,"50"25,-1 0,1-49,-1 49,-24 0</inkml:trace>
  <inkml:trace contextRef="#ctx0" brushRef="#br2" timeOffset="1.20467E6">14858 12055,'50'0,"-1"0,1 0,24-25,1 25,-26 0,1-25,-1 25,-73 0</inkml:trace>
  <inkml:trace contextRef="#ctx0" brushRef="#br2" timeOffset="1.2263E6">15528 11782,'0'-25,"0"75,-50 24,50 1,-25 24,25-25,-49-24,49 0,0-25,0 24,0-24,49-99,-24 24,50-25,-26-24,1 50,-1 24,-24 25,-25-50,25 50,-25 50,0-25,-25-1,-24-24,24 75,0-75,-25 49,1-24,24-25,25 50,0-25,25-25,-25 49,74-49,-49 50,25-50,-1 0,-24 0</inkml:trace>
  <inkml:trace contextRef="#ctx0" brushRef="#br2" timeOffset="1.22673E6">15453 11485,'25'0,"25"0,-1 0,1 0,24-25,-24 25,0 0,-26 0,26 0,-75 0</inkml:trace>
  <inkml:trace contextRef="#ctx0" brushRef="#br2" timeOffset="1.22841E6">16197 11757,'0'0,"0"-24,-99 73,74 1,-49-1,24 51,-24-26,74 0,-25-24,25 0,0-1,0-24,75 25,-26-50,-24 0,0 0,24-25,-24 0,0-24,25-1,-50 0,49 1,-49-1,0 0,0-24,0 49,0 0,-49 25,24 0,-25 0,25 0,-24 50,49-25,-50 24,50 1,0 24,25-49,0 0,0-25,49 50,-24-50,-1 0,1 0,-1 0,1-25</inkml:trace>
  <inkml:trace contextRef="#ctx0" brushRef="#br2" timeOffset="1.22873E6">16669 11757,'0'25,"0"25,0-25,0-1,0 26,0-25,0 0,0-1,0 26,0-25,0 24,49-49,1 0,-25 0,0 0,24-24</inkml:trace>
  <inkml:trace contextRef="#ctx0" brushRef="#br2" timeOffset="1.22893E6">16669 11981,'25'0,"24"0,-24 0,0 0,24-25,-24 25,-25-50,25 50,-25-25</inkml:trace>
  <inkml:trace contextRef="#ctx0" brushRef="#br2" timeOffset="1.22925E6">16421 11757,'0'50,"-50"-25,50 0,0 24,0 1,0-1,0 1,0-25,0 24,25-24,25 25,-26-50,26 50,-25-50,24 0,1-50</inkml:trace>
  <inkml:trace contextRef="#ctx0" brushRef="#br2" timeOffset="1.22953E6">16942 11757,'49'0,"26"75,-75-50,49 24,-49-24,50 0,-50 24,0-24,0 0,-25 25,25-26,-74-24,49 50,-74 0,74-50</inkml:trace>
  <inkml:trace contextRef="#ctx0" brushRef="#br2" timeOffset="1.231E6">17413 11881,'0'0,"-25"0,-25 0,75 0,25-49,24 49,1-25,-1 25,1-50,-26 50,1 0,-50-24,25 24</inkml:trace>
  <inkml:trace contextRef="#ctx0" brushRef="#br2" timeOffset="1.23138E6">17537 11633,'0'-49,"-25"49,25 49,0-24,0 25,0-1,0 1,25 24,-25 1,0-1,0-24,0-25,25-25,-25 49,0-24</inkml:trace>
  <inkml:trace contextRef="#ctx0" brushRef="#br2" timeOffset="1.23606E6">17909 11509,'25'0,"24"0,-24 0,0 0,25 0</inkml:trace>
  <inkml:trace contextRef="#ctx0" brushRef="#br2" timeOffset="1.23642E6">17859 11509,'25'0,"50"0,24 0,0 0,25-49,-50 49,1-25,-26 25,1 0,-50-50,-50 50,-24 0</inkml:trace>
  <inkml:trace contextRef="#ctx0" brushRef="#br2" timeOffset="1.23677E6">18157 11410,'0'25,"0"0,0 24,0 1,0 0,0 24,50 0,-50 26,0-26,0 0,0-24,0 0,0-26,0 26,-25 0,0-50,0 0,-49 0,24 0,-24-25,24 25,1-25,-1 25,25 0,25-50,-25 50,25-24</inkml:trace>
  <inkml:trace contextRef="#ctx0" brushRef="#br2" timeOffset="1.24307E6">18728 11757,'0'0,"-25"0,25-49,-25 49,-49 0,-1 49,50-24,25 50,-74-26,74 1,0-25,0 24,0-24,49-25,-24 50,0-50,25 0,-25 0,24 0,-24 0,25-50,-26 0,-24-24,75 24,-75 1,0-1,0 25,0-24,-25 49,25-50,-74 50,24 0,0 25,50 49,0-24,0 0,0-1,0 1,0-1,50-24,0-25,-1 50,1-50,-1 0,26 0,-26-25</inkml:trace>
  <inkml:trace contextRef="#ctx0" brushRef="#br2" timeOffset="1.24334E6">19273 11633,'0'25,"0"25,0-1,0 1,0 24,0-24,0-25,0 0,50 24,-25-49,24 50,-24-50,0 0,0 0,24 0,1-25,-50-25</inkml:trace>
  <inkml:trace contextRef="#ctx0" brushRef="#br2" timeOffset="1.24353E6">19273 11906,'25'0,"0"0,24 0,1 0,49-25</inkml:trace>
  <inkml:trace contextRef="#ctx0" brushRef="#br2" timeOffset="1.24383E6">19050 11584,'-25'25,"25"-1,-49 1,49 25,-25-25,25 24,0 1,0-1,0 26,25-26,24-24,26 25,-26-25,1-25,24 49,-24-49</inkml:trace>
  <inkml:trace contextRef="#ctx0" brushRef="#br2" timeOffset="1.24409E6">19720 11708,'25'0,"24"0,-24 74,25-49,-50 25,24-1,-24 1,0 24,0-49,0 0,0 0,-24-25,-26 74,0-74,-49 50,25-50,-1 49</inkml:trace>
  <inkml:trace contextRef="#ctx0" brushRef="#br2" timeOffset="1.27564E6">18802 11559,'-25'-50,"25"26,-49 24,49-25,-25 25,0 0,0 0,50 0,25-50,24 50,25-25,-24 25,-1 0,-24 0,-1 0,1-49,-25 49,24 0,-74 0,-24 0,-26 0,1 0,0 25,-1-25,1 0,-1 24,26-24,-1 0,1 0,-1 50,25-50,0 0,75 0,24 0,-49 0,0 0,25 0,-26-25,1 25,50 0,-51 0,1-25,25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8T11:32:28.2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11038 4242,'0'0,"-25"0,50 0,0 0,24 0,1 24,0-24,-1 50,1 0,-25-26,24 26,-49 0,25-1,-25 1,0 24,0-24,0-1,-25 26,-24-25,24-1,25 1,-50-25,50-1,-49-24,49 50,-25-50,25 50,-25-50,25 24,-50-48,50-26</inkml:trace>
  <inkml:trace contextRef="#ctx0" brushRef="#br0" timeOffset="570.8362">11137 4217,'0'-25,"0"0,25 25,0 0,0 0,49 0,1 0,-26 0,26 0,-1 0,25 0,-24 0,-1 25,-24 25,-1-26,1 26,-25-25,24 0,-24-25,-25 74,25-74,-25 25,49-25,-49 25</inkml:trace>
  <inkml:trace contextRef="#ctx0" brushRef="#br0" timeOffset="1229.4112">11137 5358,'25'0,"50"0,-51 0,26 0,0 0,-1 0,1-25,24 25,1-99,-1 74,-49-25,24 26,-24-26,25-24,-25 49,-1-25,26 1,-50 24,25 0,-25-25,49 1,-49 24,-24 25,24-25</inkml:trace>
  <inkml:trace contextRef="#ctx0" brushRef="#br0" timeOffset="1781.5311">12154 4589,'0'-25,"-49"25,24 0,25 50,-25-1,25-24,0 0,0 24,0-24,0 25,25-50,24 0,1 0,0 0,24 0,-24 0,-25-50,-25 25,49 1,-49-26,0 25,0 0,0-24,0-1,-74 50,49-25,0 25,-24 0,-1 0,75 50</inkml:trace>
  <inkml:trace contextRef="#ctx0" brushRef="#br0" timeOffset="2240.1726">12601 4589,'25'0,"24"0,75 0,25 0,0-25,-25 25,0 0,25-50,-50 50,-25 0,26-49,-51 49,-24 0,-25-50,50 50,-26 0,-48 25</inkml:trace>
  <inkml:trace contextRef="#ctx0" brushRef="#br0" timeOffset="3393.7528">11311 7392,'0'0,"0"-25,74 75,-49-26,25 1,-25 50,24-1,1 75,-50-50,74 0,-74 50,50 50,-50-100,0-25,0 25,-50-49,25 0,-24-1,24 1,0-50,25 25,-49-25,24 0,0 0,25-50,-50 0</inkml:trace>
  <inkml:trace contextRef="#ctx0" brushRef="#br0" timeOffset="3904.9728">11460 7590,'0'-25,"0"1,25-26,-1 50,26-50,-25 50,0 0,24 0,1 0,-1 0,1 0,24 0,1 75,-1-75,25 74,-24-24,-1-25,26 24,-51-49,1 25,-1-25,-49 50,0-26,0 1</inkml:trace>
  <inkml:trace contextRef="#ctx0" brushRef="#br0" timeOffset="4504.8619">11683 8781,'-25'0,"100"0,-1 0,-24-50,-1 50,1-49,-1 49,26-50,-50 50,24-74,1 49,24-25,-24 1,0-1,24-24,-49 24,24 0,-24 1,-25-26,0 51,50-26,-50 25,0-25,0 1,-25 49,25-25,-50 25,26 0,-1 0</inkml:trace>
  <inkml:trace contextRef="#ctx0" brushRef="#br0" timeOffset="5173.8192">12799 7838,'-49'0,"24"0,0 0,-25 0,26 25,24 0,-50 49,50-49,0 25,0-25,0 24,50-49,-26 0,1 0,0 0,49 0,-49 0,0-25,-25-49,50 24,-50 1,0-1,0 25,-75 25,50 0</inkml:trace>
  <inkml:trace contextRef="#ctx0" brushRef="#br0" timeOffset="5668.9022">13047 7913,'50'0,"-25"0,24 0,1 0,24 0,50-50,0 50,50 0,0-74,-1 74,26-75,-26 75,-24-74,-50 74,50-75,-25 75,25-74,-25 74,25-50,-50 50,-24 0,-1-24,0 24,-49 0,0 0,-25-50</inkml:trace>
  <inkml:trace contextRef="#ctx0" brushRef="#br0" timeOffset="6904.1342">13593 4440,'-25'0,"25"-25,-25 25,50 0,25 0,49 0,75 0,-1 0,26 0,24 0,25-49,-50 49,1 0,-50 0,24 0,26 0,-26 0,-49 0,25 0,-25 0,-25 0,1 0,-26 0,-24 0,-1 0,-73 0</inkml:trace>
  <inkml:trace contextRef="#ctx0" brushRef="#br0" timeOffset="12759.7088">14536 4440,'0'-50,"0"75,0 25,0-1,0-24,24 25,-24-25,0 24,0-24,0 25,0-1,25 26,-25-26,0 1,0 0,0-1,50 1,-50-1,0 1,0-25,0 24,0-24,-50-25,25 50,1-50,-26 0,-24 0,24 25,-25-25,1 0,0 49,-1-49,1 0,-1 50,1-50,0 25,-1-25,-24 49,0-49,0 50,-1-50,-24 25,25-25,25 49,-1-49,1 50,-1-50,-24 25,25-25,-1 49,1-49,0 25,24-25,-24 0,-1 50,1-50,-1 0,1 49,-1-49,1 0,0 25,24-25,-24 50,-1-50,-24 25,0-25,0 49,24-49,1 50,-1-50,26 0,-26 25,1-25,-1 0,1 49,0-49,-1 0,1 25,24-25,1 0,-26 50,26-50,-1 0,0 0,-24 24,49-24,0 0,-24 0,49 50,0 0,0-26,0 1,0 50,0-26,0 1,0-1,0 1,0 0,0 24,0-24,0 49,0-49,0-1,0 1,49-1,-49 1,0 0,0 24,0-24,0-26,0 26,0-25,0 24,0-24,25 0,-25 25,0 24,0-24,0-26,50 26,-50-25,25-25,-1 0,1 0,25 0,-1 0,1 0,0-25,-1 25,26-25,-1 25,0 0,26-49,-26 49,0 0,-24 0,-25-25,24 25,-24 0,25 0,-1 0,1 0,0 0,-25 0,-1 0,26-50,-25 50</inkml:trace>
  <inkml:trace contextRef="#ctx0" brushRef="#br0" timeOffset="16825.864">11410 4638,'-25'0,"-49"0,49 0,-24 25,24-25,0 0,-25 0,50 25,-49-25,-1 0,25 25,-49-25,-1 49,26-49,-26 25,26-25,-1 0,1 50,-26-50,26 0,24 0,0 0,25 25,-50-25,26 0,24 25,-25-25,25 49,0 1,0-1,0-24,0 25,0-25,0-1,0 1,0 25,0-25,0-1,0 26,0-25,0 0,0-1,0 26,0-25,0 0,0 24,0 1,0-25,0-1,49-24,1 0,0 0,-1 0,1 0,-1 0,26 0,-1 0,1 0,-1 0,0 0,26-49,-26 49,1 0,-26 0,26-25,-1 25,0 0,1-50,-1 50,1-49,24 49,0-25,-25 25,1 0,-1 0,1-50,-26 50,1 0,-25 0,24-24,-24 24,0 0,25-50,-26 50,1 0,25-25,-25 25,-1 0,26 0,-50-25,25 25,24 0,-24 0,50 0,-26 0,-24 0,0 0,24 0,1 0,0 0,-26 0,1 0,25 0,0 0,-26 0,1 0,25 0,-25 0,-1 0,1 0,25 0,-1 0,1 0,-25 0,24 0,-24 0,0 0,25 0,-1 0,-49 25,25-25,0 0,0 0,-25 50,0-25,49-1,-49 26,0 0,0-26,0 1,25 25,-25-25,0-1,0 26,50-25,-50 24,24 1,-24 0,50-1,-50-24,25 25,-25-25,0-1,0 1,0 25,49-25,-49-1,0 26,0 24,0-49,0 50,0-26,0-24,0 25,0-26,0 1,0 0,0 25,0-26,0 1,0 25,25-25,-25-1,0 26,0 0,50-1,-50 1,0-25,0 24,0 1,0-25,25-25,-25 25,0 24,0-24,24-25,-24 25,0 24,25-49,-25 50,0 0,0-26,0 1,50-25,-50 50,0-25,25-1,-25 26,0-75,-25 25,-25 0,25 0,25 25,-24-25,24 25,0 0,0-1,49-24,1 0,-50-24,50 24,-50-25,49 25,-49-25,0-25,-25 50,1 25,-26 25,50-25,25-25,0 0,-25-25,0-25,-75 50</inkml:trace>
  <inkml:trace contextRef="#ctx0" brushRef="#br0" timeOffset="17970.0824">14660 4539,'0'-25,"-25"25,0 0,0 25,25 0,25-25,-25-25,0-24,50 49,-50-50,0 25,-25 25,-25 0,25 75,25-26,0-24,25-25,-25-25,50-24,-50-1,-25 50,0 0,0 0,-24 25</inkml:trace>
  <inkml:trace contextRef="#ctx0" brushRef="#br0" timeOffset="21835.2249">7218 4887,'-49'0,"-1"0,25 24,0-24,50 0,25 0,-1 0,26 0,-1 0,25 0,25-24,-49 24,24 0,0 0,-24-25,-1 25,1 0,-26 0,26 0,-1 0,-49 0,24-50,-24 50,0 0,25 0,-26 0,1 0,25 0,-1 0,26 0,-26-25,1 25,0 0,-1 0,1 0,-1 0,26 0,-50 0,0-49,24 49,-24 0,25-25,-26 25,26-50,0 50,-26 0,26 0,0 0,-1-25,1 25,-1 0,-24 0,25 0,-25 0,-1 0,26 0,-25-24,0 24,24 0,-24 0,0 0,0 0,24 0,-24 0,0 0,25 0,-26-50,1 50,0 0,25 0,-26 0,1 0,25 0,-1-25,-24 25,0 0,25 0,-1 0,-24 0,25-49,-1 49,-24 0,0 0,24 0,-49-25,75 25,-26 0,-24 0,0 0,0 0,24 0,-24 0,0-25,25 25,-26 0,26 0,-25 0,25 0,-1 0,-24 0,0 0,24 0,-24 0,0 0</inkml:trace>
  <inkml:trace contextRef="#ctx0" brushRef="#br0" timeOffset="23394.8485">8285 8954,'-50'0,"75"-49,25 49,-26 0,26 0,0-25,24 25,25 0,25 0,-49-50,-1 50,25 0,1-24,-26 24,25-50,-24 50,-1 0,0-50,1 50,-1 0,-24-24,-1 24,1 0,0-50,24 50,-24 0,-1-25,1 25,74-49,-74 49,-1 0,1 0,-1-25,1 25,0 0,24 0,-24-50,-1 50,1 0,-1 0,1-25,24 25,-24 0,0 0,-1-49,-24 49,25 0,-1 0,-24-25,25 25,-1 0,26 0,-26-50,-24 50,25 0,-1 0,-24-24,0 24,25 0,-1 0,-49-25,50 25,-1 0,-24 0,25 0,-25 0</inkml:trace>
  <inkml:trace contextRef="#ctx0" brushRef="#br0" timeOffset="25691.594">1215 893,'0'0,"-24"0,73 25,1-25,24 0,1 0,-1 0,0 0,-24 0,0 25,-1-25,-24 0,25 0,-75 0,0 0</inkml:trace>
  <inkml:trace contextRef="#ctx0" brushRef="#br0" timeOffset="25981.9852">1563 943,'-50'0,"50"24,0 1,0 25,0-25,-25 24,25 1,0-1,-25-24,25 0,0 25,0-1</inkml:trace>
  <inkml:trace contextRef="#ctx0" brushRef="#br0" timeOffset="26209.0071">1761 1290,'25'0,"-25"-25,50 25,-26 0,26 0,-25 0,24-50,-24 50</inkml:trace>
  <inkml:trace contextRef="#ctx0" brushRef="#br0" timeOffset="26428.3728">1786 1364,'50'0,"-1"0,1 0,-1 0</inkml:trace>
  <inkml:trace contextRef="#ctx0" brushRef="#br0" timeOffset="28693.3105">5606 4663,'0'25,"0"0,0 24,0 1,0 25,0-1,0 0,0 1,0-1,0-24,0 24,0-24,0-1,0 1,-50-25,25-25</inkml:trace>
  <inkml:trace contextRef="#ctx0" brushRef="#br0" timeOffset="29473.4393">5581 4713,'0'-25,"25"25,24 0,1 0,-25 0,24 0,1 0,25 0,-1 0,0 0,-24 0,0 0,24 0,-49 0,0 0,-1 0,26 0,-25 0,0 0,24 0,1 0,-25 50,24-50,-24 24,0-24,-25 50,49-50,-49 50,50-1,-50-24,0 25,0-25,0-1,0 26,0 0,-74 24,24-24,25-26,-24 26,24-50,25 25,-50-25,-24 49,49-49,0 0,0 0,-24 0,-1 25,1-25,-1 0,0 0,-24 0,0 0,-1 0,1 0,24 0,0 0,26 0,-1 0</inkml:trace>
  <inkml:trace contextRef="#ctx0" brushRef="#br0" timeOffset="30880.1476">2257 5085,'75'0,"-51"0,1 0,25 0,24 0,1 0,-1 0,1 0,-1 0,0 0,1 50,74-50,-50 0,0 0,0 0,0 0,1 0,-26 0,1 0,-1 0,25-25,-24 25,-1 0,0 0,-24 0,0 0,-1 0,26 0,-1-25,0 25,-24 0,74 0,-74 0,-1 0,1 0,0-50,-1 50,1 0,24 0,-49 0,0 0,0 0,24 0,-24 0,25 0,-1 0,1 0</inkml:trace>
  <inkml:trace contextRef="#ctx0" brushRef="#br0" timeOffset="31594.8971">1215 4564,'-24'0,"73"-25,26 25,24-49,-25 49,1-50,-26 50,26 0</inkml:trace>
  <inkml:trace contextRef="#ctx0" brushRef="#br0" timeOffset="31889.0615">1587 4465,'0'25,"-24"-25,24 24,0 26,0-25,0 24,0 1,0-25,0 0,0 24,0-24,0 0,0 25</inkml:trace>
  <inkml:trace contextRef="#ctx0" brushRef="#br0" timeOffset="34604.7988">4167 5184,'-25'0,"25"25,25-25,25-25,-50 0,-50 25,1 0,49 25,-25-25,25 50,0-1,0-24,25-25,24 0,-49-49,0-1,0 25,-25 25,1 0,24 50,0-1,0-24,49-25,-24-25,-25-24,0 24,0 0,-25 25,25 25,0 25,0-1,0 26,0-51,0 1,-49 25,49 24,0-24,0-25,0 24,0-24,0 49,0-24,0 0,0-1,0 1,0 0,0-1,0 26,24-26,-24 1,0-1,0 1,25 0,-25 24,0-24,0-1,0 1,0-1,50 1,-50 0,0 24,0-24,0-1,0 1,0 0,0-26,25 26,-25 0,0-26,0 26,0 0,0-26,0 1,0 25,0-25,0 24,0 1,0-25,0 24,0 1,0-1,0 1,0 0,0-1,0 1,0 24,0-24,0 0,0-1,0-24,0 25,0-26,0 1,0 0,0 49,0-24,0-25,0 24,0 1,0 0,0-1,-25 26,25-51,-25 1,25 25,25-50,0 0,49-25,0 25,1 0,-1 0,1 0,-1 0,0-25,-24 25,0 0,-1 0,1 0,-25 0,0 0,-1 0,26 0,-25 0,0 0,24 0,1 0,-1 0,1 0,-25 0,0 0,24 0,26 0,-51 0,1 0,25 0,24 0,-24 0,-1 0,1 0,0 0,-1 0,1 0,0 0,-1-49,-24 49,0 0,49 0,-49 0,0 0,0 0</inkml:trace>
  <inkml:trace contextRef="#ctx0" brushRef="#br0" timeOffset="35421.446">6648 8508,'0'-25,"0"50,0 0,0 0,0 24,0 26,0-1,0 0,0 1,0-26,0 26,0-1,0 1,0-26,0 1,0 0,0-26,0 26,0-25,0 24,0-24,24-25,-24-25</inkml:trace>
  <inkml:trace contextRef="#ctx0" brushRef="#br0" timeOffset="36673.381">6697 8582,'0'-24,"75"24,-26 0,26 0,-1 0,-24 0,-1 0,-24 0,0 0,25 0,-1 0,1 0,-25-50,24 50,-24 0,0 0,0 0,24 0,-24 0,0 0,24 0,-24 0,0 0,0 0,49 0,-49 0,0 0,0 0,24 50,1-26,-1 26,-24 0,-25-1,25 1,-25 24,0-24,0 24,50-49,-50 0,0 49,0 1,0-26,0 1,0-25,0 0,0 24,0-24,-25 0,0 24,-25-24,1-25,-26 50,51-50,-1 0,0 0,-49 0,49 0,0 0,0 0,-49 0,24 0,1 0,-1 0,0 0,1 0,-1 0,1 0,24 0,-25 0,1 0,-26 0,50 0,-24 0,-1 0,0 0,1 0,24 0,25-25,-50 25,26 0,-1-25</inkml:trace>
  <inkml:trace contextRef="#ctx0" brushRef="#br0" timeOffset="68911.0012">14560 4390,'0'-49,"-49"49,49-25,-25 25,25 25,-25-25,25 25,0 24,25-49,25 0,-1-49,-49-1,0 25,-25 25,1 0,24 50,49-75,-24 0,-25 0,0-24,0 24,0-49,0 24,0 25,0 0,0 1,0-26,0 25,0 0,0-24,0-1,0 25,0 1,0-26,0 25,0 0,0 0,0-49,0 49,0-24,0-1,0-24,0 49,0-25,0-24,0-1,0 51,0-26,0 0,0 1,0-1,0-24,0 24,0 25,0 1,0-26,-50 75,26-25,-26 0,25 0,0 0,-49 0,24 0,1 0,-1 0,-24 0,-1 0,1-25,-1 25,1 0,-25 0,24 0,1-25,-25 25,-25 0,49 0,1 0,-1 0,26-50,-26 50,1 0,0 0,-1 0,1 0,-1 0,1 0,0-49,-1 49,1 0,-1 0,1 0,-1 0,1 0,-25-25,24 25,1 0,0 0,-26 0,1 0,0 0,-25-50,25 50,-1 0,-48 0,48 0,1 0,0 0,-25 0,-25 0,50-49,0 49,-50 0,25 0,25 0,-1 0,-24 0,25 0,0 0,25 0,-1 0,1 0,-1 0,-24 0,25 0,-1 0,26 0,-26 0,1 0,24 0,1 0,-1 0,0 0,-24 0,24 0,1 0,-1 0,-24 0,-1 0,1 0,-1 0,1 0,0 0,-26 0,26 0,0 0,-1 0,1 0,-1 0,1 0,0 0,-1 0,1 0,-1 0,1 0,-1 0,1 25,0-25,24 0,-24 0,-1 0,1 0,-25 0,24 24,1-24,-1 0,1 0,0 0,24 0,0 0,1 50,-1-50,0 0,1 0,24 0,-25 25,1-25,-1 0,1 0,24 49,-25-49,1 0,24 25,-25-25,1 0,-1 50,-24-50,49 0,0 25,-25-25,26 0,-1 0,-25 49,0-49,1 0,24 0,-25 25,1-25,24 0,0 0,25 25,0 25,0-1,0-24,-49 0,49 24,0 1,0 0,0-1,0 26,0-1,0-24,0-1,0 1,0 24,0 1,0-26,0 1,0 0,0-26,0 26,0 0,0-26,0 26,0-25,0 24,0-24,0 0,0 25,0-26,0 1,-25 0,25 25,0-26,0 1,0 25,-50-1,50 1,0-25,0 24,0-24,0 0,0 0,0 24,25-49,0 0,0 0,49 25,-49-25,0 0,-1 0,26 0,0 0,-1 0,51 0,-51 0,1 0,-1 50,-24-50,0 0,25 0,-1 25,-24-25,25 0,-26 0,1 0,25 0,-25 0,49 0,-24 0,-26 0,1 0,25 0,-25 0</inkml:trace>
  <inkml:trace contextRef="#ctx0" brushRef="#br0" timeOffset="73357.9389">14312 7913,'0'0,"25"0,-25-25,25-25,-25 1,0 73,0 1,50-25,-50-25,24 25,-24-24,0 48,-24-24,24 25,0 0,24-25,26 0,-50-50,0 26,25 24,-25-75,0 125,-50-25,50-1,0 1,-25 50,25-26,-49 1,49 24,-25 26,25-26,-50 25,50-24,-49-1,49 25,0 0,-25 1,25-26,-50 25,50-24,-49-1,49 1,-75-26,75 1,-25 24,25-24,-49 24,49 1,-25-1,25-24,-50-1,50 26,-24-1,24-24,-50-1,50 1,-25 0,25 24,-49-24,49 24,-25-24,25-1,-50 26,50-1,-49 0,49-24,0 0,-25-1,25 1,0 24,0-24,-50-1,50 1,0-25,0 24,-25-24,25 0,0 25,0-25,-24 24,-26-49,25 0,-24 0,-1 50,25-50,0 0,1 0,-26 0,0 0,1 0,-1 25,0-25,1 0,-26 0,1 49,0-49,-1 0,1 25,-25-25,24 0,-24 0,-25 50,25-50,-1 0,-48 49,-1-49,-25 0,25 50,25-50,-25 0,25 49,-24-49,24 0,-25 0,25 0,25 0,-1 0,-73 0,-1 0,50 0,-25 50,-24-50,24 0,-25 0,0 0,1 0,24 0,0 0,-24 0,-26 0,25-25,50 25,-49 0,24 0,-25 0,-24 0,24 0,1 0,-1-49,25 49,-24 0,24 0,50-50,-25 50,-1 0,26 0,0 0,0 0,0 0,-25-50,49 50,1 0,-1 0,1 0,0-49,-1 49,1 0,49 0,0 0,-25 0,50-25,0 0,0-24,0 24,0-25,0 1,0-1,0 0,0-24,0-1,-49 1,49 0,0 24,-50-49,50 24,0 1,-25 24,25 1,-49-1,49 1,0-26,-25 50,25 1,0-26,0 25,0 0,25 25,0-49,24 49,1-25,-1 25,26-50,24 50,75-49,-100 49,25-25,-24 25,-26 0,1-75,24 75,-24-24,0 24,24-50,-24 50,-1-74,1 74,24-25,-49 25,0-50,25 50,-26 0,1-25,50 25,-26-24,-24 24,0 0,24-50,26 50,-26 0,-24 0,0 0,-25-25,50 25,-26 0,1 0,0 0,-25-25,50 25,-26 0,1 0,-74 0</inkml:trace>
  <inkml:trace contextRef="#ctx0" brushRef="#br0" timeOffset="76515.7321">5705 5259,'-25'0,"-49"0,24 0,1 0,-1 0,0 0,26 0,-26 0,25 0,0 0,1 0,24 74,0-49,0 24,0 1,0 24,0 1,0-1,0 1,0 24,0-25,0 26,0 24,0 24,0-48,0-1,0 0,0 0,49 25,-49-49,0-1,0 1,0-1,0 0,50 1,-50-1,0 1,0-26,0 1,0-1,0 1,0 24,-25-24,25 0,0-1,0-24,0 273,0-249,0 1,0-25,25-25,-25 25,0 24,25-49,-1 0,26 0,0 0,-1 0,1 0,49 0,-49 0,24 0,-24 25,-1-25,1 0,24 50,-49-50,25 0,-25 0,24 0,-24 24,25-24,-1 0,1 0,-25 0,-1 0,26 0,-25 0,0 0,-1 0,-24 25,50-25,-25 0,0 0</inkml:trace>
  <inkml:trace contextRef="#ctx0" brushRef="#br0" timeOffset="77360.9486">6003 8731,'0'-49,"49"49,1 0,0 0,-1 24,1-24,-1 0,1 25,0-25,-26 0,1 0,25 0,-25 0,24 0,-24 0,25 0</inkml:trace>
  <inkml:trace contextRef="#ctx0" brushRef="#br0" timeOffset="86551.9519">6871 4961,'-50'0,"100"0,-25 0,0 0,-1 0,51 0,-50 0,24 0,-24 0,0 0,-50 0</inkml:trace>
  <inkml:trace contextRef="#ctx0" brushRef="#br0" timeOffset="89238.9349">15503 3597,'0'-25,"0"-25,0 25,0 1,-25 24,-49 49,-1 50,75-49,-49 0,49-1,0 26,0-26,0-24,0 0,49 25,-24-50,25 49,-25-49,-1 0,26 0,-25 0,0 0,49-49,-24-26,-26 26,26-26,-50 1,25 24,-25 0,0 1,-25-1,-25 50,1-25,24 25,25 25,0 25,0-1,0 1,50 0,-26 24,26-24,-25-25,24 24,-24-49</inkml:trace>
  <inkml:trace contextRef="#ctx0" brushRef="#br0" timeOffset="90278.9992">16123 6921,'-25'-25,"-24"-25,24 50,0 0,-25 0,1 75,-1-26,50 1,-25 49,25-49,0 24,0-24,0-26,0 26,50-50,0 25,-26-25,1 0,25 0,-1-25,1 0,0-24,24-26,-49 26,-25-1,49 0,-49 1,-49 24,24 25,0 0,0 0,-24 0,24 25,-25 24,50-24,0 0,0 0,0 24,0-24,50-25,0 50,-1-50,1 0,-1 0,1 0,-25 0</inkml:trace>
  <inkml:trace contextRef="#ctx0" brushRef="#br0" timeOffset="134199.5831">19546 1488,'-25'0,"25"50,0-1,0 26,0-1,0-24,0 0,0-1,0 1,0-1,0 1,0-25,0 0,-25-25,25 49</inkml:trace>
  <inkml:trace contextRef="#ctx0" brushRef="#br0" timeOffset="134613.92">19472 1439,'0'-50,"24"25,26 25,0 0,-1 0,-24 0,0 0,25 75,-26-51,26 26,-25 0,-25-1,74 1,-74 0,0-1,0 1,0-1,-25 26,-24-1,-26 1,-24-1,25-49,24 24,0-49,1 50,24-50,0 25,-24-25,24 0</inkml:trace>
  <inkml:trace contextRef="#ctx0" brushRef="#br0" timeOffset="140113.5577">19025 4043,'-25'0,"25"25,0 0,25-25,-25-25,0-25,0 100,0-75,50 25,-75 0,0 0,100 0,-26 0,26 0,-26 0,50 0,-49 0,0 0,24 0,1 0,-26 0,1 0,24 0,-24 0,-1 0,1 0,0 0,-1 0,1 0,24 0,-24 0,-25 0,24 0,1 0,-50-25,49 25,1 0,-25 0,24 0,-24-24,25 24,-1 0,1 0,-25 0,0-50,24 50,1 0,-25 0,0 0,24 0,-24 0,25 0,-26 0,26 0,-25 0,0 0,-1 0,26 0,0 0,-26 0,1 0,25-25,-25 25,-1 0,51 0,-26 0,26 0,-1 0,1 0,-1 0,25-49,-24 49,24 0,-25 0,1-25,-1 25,-24 0,24 0,1 0,-1 0,0-50,1 50,-1 0,-24 0,0 0,-1 0,-24 0,0 0,24-25,-24 25,0 0</inkml:trace>
  <inkml:trace contextRef="#ctx0" brushRef="#br0" timeOffset="140677.5813">23217 3621,'0'0,"0"50,0 25,0-26,0 26,0 24,-25 0,25-25,0 1,0-26,0 1,-24 24,24-49,0 25,0-75,0-25</inkml:trace>
  <inkml:trace contextRef="#ctx0" brushRef="#br0" timeOffset="141273.1048">23192 3746,'25'-50,"0"50,25 0,-1 0,26 0,-26 0,1 0,-25 0,-1 0,51 0,-26 25,1 24,-50-24,50 50,-50-26,74 50,-74-24,0-1,0-24,0-1,0-24,0 25,0-25,-25-1,-24 26,24-50,-25 50,1-50,-1 49,0-49,-24 0,24 0,1 0,-26 0,51 0,-1 0,25-25,0 1</inkml:trace>
  <inkml:trace contextRef="#ctx0" brushRef="#br0" timeOffset="141778.8057">24110 3994,'0'0,"-74"0,49 0,25 24,-25 26,25-25,-49 0,49 24,-25-24,25 0,0 24,0 1,0-25,49-25,1 0,-25 0,0 0,-1 0,26 0,-25 0,-25-50,49 1,-49 24,0 0,0-25,0 26,0-1,-24 25,-26-75,0 75,1-24,-26 24,51 0,-1 0,0 0</inkml:trace>
  <inkml:trace contextRef="#ctx0" brushRef="#br0" timeOffset="144323.4121">23515 7838,'0'25,"0"49,0-24,0 0,25-1,-25 26,0-1,0 1,0-1,0 0,0 1,0-26,0 1,0-25,0 24,0-24,0 0,0 25,0-1,0-74,0-24</inkml:trace>
  <inkml:trace contextRef="#ctx0" brushRef="#br0" timeOffset="144985.0791">23515 7789,'0'-25,"0"0,49 25,26 0,-26 0,1 0,24 0,-24 0,0 0,-25 0,-1 0,26 0,-25 0,0 0,24 50,-24-50,25 74,-26-49,26 0,-50 24,50-24,-50 0,24 49,-24-24,0-25,0 0,0 49,0-24,0-1,-74 50,74-74,-74 0,24 25,0-26,1-24,-26 75,26-75,-1 49,0-24,1-25,-26 50,51-50,-1 25,-50-25,51 0,-26 0,25 0,25-25</inkml:trace>
  <inkml:trace contextRef="#ctx0" brushRef="#br0" timeOffset="145637.9576">24656 8086,'0'0,"-50"0,1 0,24 0,-25 50,50-25,0 0,0 24,0-24,0 0,0 0,0 24,25-49,-25 25,25-25,24 0,-24 0,25 0,-25 0,24 0,-49-50,0 1,25 24,-25-25,0 1,0-1,-25 25,-24 25,-26-74,26 74,24 0,0 0,-25 0</inkml:trace>
  <inkml:trace contextRef="#ctx0" brushRef="#br0" timeOffset="148314.0912">20191 4043,'-25'0,"-24"0,49 25,0 25,0-26,24-24,1 0,-25-24,25 24,-25-50,0 0,50 1,-50 24,-25 25,0 0,0 0,-24 0,49 74,-25-24,25-25,0 24,0-24,49-25,-24 0,-25-25,0 1,-25-26,1 50</inkml:trace>
  <inkml:trace contextRef="#ctx0" brushRef="#br0" timeOffset="149085.2743">18207 3547,'-50'0,"50"-25,0 50,0 25,0-1,0 26,0-26,0 1,0-25,0 0,0 24,25-49,-25 50,0-25</inkml:trace>
  <inkml:trace contextRef="#ctx0" brushRef="#br0" timeOffset="149446.9663">18157 3572,'0'-50,"0"25,74 25,-49 0,0 0,0 0,24 0,-24 0,0 0,25 0,-50 50,74 0,-74-26,25 26,-25-25,0 0,0 0,-50 24,1 1,-26-25,26 24,-1-49,0 50,1-50,24 0,25 25,-25-25</inkml:trace>
  <inkml:trace contextRef="#ctx0" brushRef="#br0" timeOffset="151382.3276">20166 4093,'0'0,"0"25,0-1,0 1,0 25,0-25,0 24,25 1,-25 24,0 1,0-1,0 0,0 1,0-1,0 1,0-1,25 1,-25-1,0 0,0-24,0 24,0-24,0 0,0-1,0 1,0-1,0 1,0 0,0-26,0 26,0-25,0 24,0 26,0-50,0 0,0 24,0 1,0-25,0-1,0 1,0 25,0-1,0 1,0-25,0 24,0-24,0 0,0 0,49 24,-49-24,0 0</inkml:trace>
  <inkml:trace contextRef="#ctx0" brushRef="#br0" timeOffset="152176.2769">19993 6573,'-25'0,"-25"0,75 0,25 0,-1-25,50 25,75-49,-50 49,25-25,-50 25,0 0,1-50,-26 50,-24 0,-26 0,1 0,-50 0</inkml:trace>
  <inkml:trace contextRef="#ctx0" brushRef="#br0" timeOffset="152828.7713">20117 6648,'-50'-25,"50"50,25-25,-25 49,74-24,-24 49,-1 1,1-25,0 49,24-50,-24 1,-1 24,1-24,-25 24,49-49,-74 0,25-25,-25-25,0-24</inkml:trace>
  <inkml:trace contextRef="#ctx0" brushRef="#br0" timeOffset="153358.2009">20935 6499,'0'-25,"25"25,-25 25,0 49,-25 1,25-1,-49 25,49 25,-75-24,75-26,-49 0,49-24,-25 0,25-26,0 1,-25-25,25 50</inkml:trace>
  <inkml:trace contextRef="#ctx0" brushRef="#br0" timeOffset="153937.2567">20712 7590,'0'0,"0"-49,0 24,-25 25,-25 0,26 0,-1 0,25 74,-75-24,75-25,0-1,0 26,0-25,0 0,50-25,-25 49,0-49,24 0,1-49,-25 24,24 0,-24-49,25 24,-50 0,25 1,-25-1,0 1,0 24,-25 0,0 25,-25 0,26 0,-1 0,-25 0,0 50</inkml:trace>
  <inkml:trace contextRef="#ctx0" brushRef="#br0" timeOffset="155380.9921">20762 7863,'-50'0,"50"25,0 24,0-24,0 0,0 25,0-25,0-1,-25 26,25-25,0 24,25-49,49 0,1 0,-26 0,1-49,24 49,1 0,-26-25,1 25,24 0,-24 0,0 0,24 0,-24 0,24 0,0 0,1 0,-1 0,1 0,-1-50,1 50,-1 0,0 0,1 0,-26 0,1 0,24-24,-24 24,-25 0,0 0,24 0,-24 0,25 0,-50-50,24 50,26 0,-25 0,25 0,-26 0,26 0,-25 0,0 0,-1 0,26 0,-25 0,0 0,24 0,1 25,-25-25,-1 0,26 0,-25 0,0 0,-1 0,26 0,-25 0,-25 25</inkml:trace>
  <inkml:trace contextRef="#ctx0" brushRef="#br0" timeOffset="158871.2054">24185 4167,'24'25,"1"-25,0 0,25 0,24 0,25 0,25 0,-49 0,-1 0,-24 0,49 0,-25 0,1 0,-26 0,1 0,24 0,1 0,-1-50,1 50,-1 0,0 0,1 0,24-49,0 49,25 0,-24 0,-1 0,0 0,0 0,0 0,25-25,-24 25,-1 0,-25 0,1 0,-26 0,1 0,0 0,-1 0,26-50,-26 50,1 0,-1 0,1 0,0 0,-1 0,-24 0,25-24,-26 24,26 0,0 0,-26 0,-48 0,-26 0</inkml:trace>
  <inkml:trace contextRef="#ctx0" brushRef="#br0" timeOffset="159755.6974">27608 3696,'0'-25,"24"25,1 25,25-25,-1 74,1-49,0 25,-26-1,26 1,-25 0,-25 24,49-24,-49-1,0 1,0-1,0 1,0 0,0-26,-49 1,24 50,-25-51,-24 26,24-25,1-25,-1 49,25-49</inkml:trace>
  <inkml:trace contextRef="#ctx0" brushRef="#br0" timeOffset="160293.703">27657 3696,'0'-50,"50"50,-1 0,-24-25,25 25,24 0,1 0,-1 0,1 0,-1 0,0 25,-24-25,0 25,-1-25,26 50,-26-1,-24-24,-25 25,74-1,-74-24,25 25,-25-25,25-1,25 26,-50-25,24 0,-24 24</inkml:trace>
  <inkml:trace contextRef="#ctx0" brushRef="#br0" timeOffset="160901.914">27732 4638,'24'50,"1"-50,0 0,0 0,24 0,-24 0,0-25,25 25,-26 0,1-25,25 25,-25-49,0 49,49-25,-24 25,-1-50,1 1,24 24,-24-25,-25 26,24-26,-49 25,50 25,-50-49,0 24,0-25,0 75</inkml:trace>
  <inkml:trace contextRef="#ctx0" brushRef="#br0" timeOffset="161374.6283">28649 4167,'0'0,"0"-25,0 75,0 0,0-26,0 1,25-25,0 0,25 0,-26 0,1 0,25 0,-25 0,-1 0,51-49,-75-1,0 25,0-24,-50-26,25 50,1 25</inkml:trace>
  <inkml:trace contextRef="#ctx0" brushRef="#br0" timeOffset="161692.5066">29021 4142,'25'0,"0"0,50 0,-26 0,26 0,-1 0,-24 0,24 0,-24 0,-1 0,-24 0,49 0,-49 0,0 0,25 0,-1 0</inkml:trace>
  <inkml:trace contextRef="#ctx0" brushRef="#br0" timeOffset="163108.9917">24854 8260,'-25'0,"50"0,25 0,24 0,26 0,24 0,-25 0,25 0,0 0,49 0,-24 0,50 0,-1 0,50 0,-49 0,24 0,-25 0,-24-50,24 50,-24 0,-50 0,-25-49,-74 49,0 0,24 0,-24 0,0 0,0 0</inkml:trace>
  <inkml:trace contextRef="#ctx0" brushRef="#br0" timeOffset="163730.5875">27781 7838,'0'-25,"50"25,24 0,-49 0,0 0,24 0,-24 0,-25 50,50 0,-50-26,0 26,50 0,-50-1,0 26,0-26,0 1,0 0,0 24,0-24,-50-1,25 1,0-25,-24-25,24 49,-25-49,1 0</inkml:trace>
  <inkml:trace contextRef="#ctx0" brushRef="#br0" timeOffset="164186.9828">27980 7689,'0'-24,"0"-1,49 25,1 0,24 0,1 0,-1 0,1 0,-1 0,-24 0,-1 0,1 0,-1 25,1-25,-25 74,-25-24,74-26,-74 1,25 25,-25-1,0-24,0 25,0-25,25-25,-25 49</inkml:trace>
  <inkml:trace contextRef="#ctx0" brushRef="#br0" timeOffset="164681.1641">28079 8632,'-50'0,"75"0,25 0,-25 0,-1 0,26 0,0 0,-1 0,1-25,-1 25,1-49,24-1,-24 25,-25-24,24-26,-49 26,50-1,-50 0,0 1,0-1,0 25,0 1,0 48</inkml:trace>
  <inkml:trace contextRef="#ctx0" brushRef="#br0" timeOffset="165101.1973">28848 8111,'0'0,"0"-25,-25 25,0 0,0 25,25 0,0 25,0 24,0-24,25-26,25-24,-1 0,26-24,-26 24,-49-50,25 0,-25 26,0-1,0-25,-25 50</inkml:trace>
  <inkml:trace contextRef="#ctx0" brushRef="#br0" timeOffset="165454.7875">29021 8186,'25'0,"0"0,50 0,-1 0,-24 0,-1 0,26 0,-26 0,1 0,-1 0,1 0,0 0,-26 0,1 0</inkml:trace>
  <inkml:trace contextRef="#ctx0" brushRef="#br0" timeOffset="167111.3568">29468 4242,'0'-50,"-25"50,0 0,25-25,-49 25,24 0,25-25,-25 25,0 0,50 0,25 0,49 0,25 0,25 0,-25 0,25 0,-1 0,26 0,-50 0,75-49,-75 49,0 0,-25 0,0-50,-25 50,-24 0,-25 0,-25-25,0 1</inkml:trace>
  <inkml:trace contextRef="#ctx0" brushRef="#br0" timeOffset="167779.1712">30535 3175,'-75'0,"50"0,1 25,24 24,0-24,0 0,0 25,0-26,0 1,0 25,0 24,0-49,49-25,-24 0,25 0,-26 0,1 0,0 0,49-25,-49 25,-25-74,50 49,-50 0,0-24,0 24,0 0,0-25,-75 26,26-26,24 0,-25 50,26-24,-1 24,-25 0,50 24,-25 26,25-25,0 24,0-24,0 25,75-1,-50-49,-1 50,26-50,-25 25,24-25,1 49,-25 1</inkml:trace>
  <inkml:trace contextRef="#ctx0" brushRef="#br0" timeOffset="168654.9023">29567 8161,'0'0,"-49"0,24 0,0 0,25 25,50-25,49 0,74 0,26 0,-1 0,-24 0,-25 0,49-25,-74 25,0 0,-25 0,1-50,-76 50,1 0</inkml:trace>
  <inkml:trace contextRef="#ctx0" brushRef="#br0" timeOffset="169264.2879">30907 7392,'-25'0,"-25"0,25 0,25 25,-49-1,-26 26,75 0,-49-26,49 1,0 25,-25-25,25-1,0 26,0 0,0-26,25-24,24 0,1 0,-25 0,0 0,49-74,-49 49,24 0,-49-24,50-1,-50 1,0-1,0 0,0 1,0 24,-25 25,-24-25,24 25,0 0,-25 0,-24 0,49 0,25 75,-25-26,25-24,0 0,0 24,25 1,0-25,25 24,-50-24,49-25,-49 25,50-25,-25 0,49 0,-24-25</inkml:trace>
  <inkml:trace contextRef="#ctx0" brushRef="#br0" timeOffset="169594.0884">30807 7020,'0'-25,"50"25,0 0,24 0,0-50,-24 50,0 0,-26 0,51 0</inkml:trace>
  <inkml:trace contextRef="#ctx0" brushRef="#br0" timeOffset="171922.4536">29964 4167,'0'-25,"0"50,0 0,25-25,49 0,-74-25,25 25,-25-25,0 1,-50 24,50 24,25-24,0 0</inkml:trace>
  <inkml:trace contextRef="#ctx0" brushRef="#br0" timeOffset="175946.0977">30014 4167,'0'50,"0"-25,-25-1,25 26,0-25,0 24,-25 1,25 0,0-1,0 26,-50-51,50 1,0 25,0-25,0-1,-24 26,24-25,0 0,-25 24,25 1,-50-50,50 25,0 0,-49-25,49 49,-25-49,25 25,-75-25,26 50,-26-50,26 49,-1-49,-24 75,24-75,-24 24,-1-24,1 50,-1-50,1 0,0 50,-50-50,-25 0,50 24,24-24,1 0,-1 0,1 0,-25 0,-1 50,26-50,24 0,1 0,-26 50,-24-50,25 0,-1 24,1-24,0 0,24 0,0 0,1 0,24 0,0 0,-24 0,-1 0,25 0,0 0,-24 0,24 0,0 0,-25 0,26 0,-1 50,-25-50,25 0,-49 0,24 0,26 25,-26-25,0 0,26 25,-26 24,50-24,0 25,0-1,0-24,0 0,0 0,0 24,0-24,0 0,0 25,0 24,0-24,0-1,-25 1,25-1,0 1,0 0,0 24,-49-24,49-1,0 26,0-26,0 1,0-1,-25 26,25-1,0 1,0-1,0-24,0-1,0 1,-50 0,50-1,0 1,0-1,0-24,0 0,0 25,0-1,25-24,-25 0,25-25,0 0,24 0,1 0,-25 0,24 0,-24 0,49 0,-49 0,0 0,0 0,24 0,-24 0,0 0,25 0,-26 49,26-49,-50 25,50-25,-1 50,-24-50,25 25,-1-25,26 0,24 49,-49-49,24 0,0 0,1 25,-26-25,1 0,-25 0,24 0,1 0,0 0,-26 0,1 0,50 0,-26 0,1 0,-25 0,24 0,-24 0,-25 25</inkml:trace>
  <inkml:trace contextRef="#ctx0" brushRef="#br0" timeOffset="177347.2148">30138 8186,'-25'0,"-25"0,50 24,0 1,25-25,0 0,-25-49,-25 49,-25 49,50-24,0 0,25-25,0 0,-25-50,0 25,0 75,25-50,-25-25,25 25,-25-25</inkml:trace>
  <inkml:trace contextRef="#ctx0" brushRef="#br0" timeOffset="181578.5551">27955 4291,'-25'0,"0"0,-49 0,49 0,0 0,-24 0,24 0,-25 0,25 0,1 0,-26 0,25 0,0 0,1 0,-51-49,50 49,1 0,-26 0,25 0,0 0,1 0,-26 0,25 0,0 0,1 0,-26 0,0 0,1 0,24 0,25 49,0-24,0 0,0 0,0 49,0-24,0-1,0 1,0-1,0 1,0 0,0 24,0-24,0-1,0 1,0 0,0-26,0 51,0-26,0 1,0 0,0-1,0 1,0-1,0 1,0-25,0 0,0 24,0-24,0 0,0 0,0 24,0-24,0 25,0-26,0 26,0-25,-50 25,50-26,0 26,-25-25,25 0,0 24,0-24,0 0,50 24,0-24,-26-25,26 50,-25-50,0 25,49-25,-24 49,-1-49,1 25,0-25,24 50,-24-50,-1 49,1-49,-1 50,26-50,-26 49,1-49,0 25,-1-25,26 0,-26 50,-24-50,0 0,25 25,-1-25,1 0,-50 24,49-24,-24 0,25 0,-25 0,-1 50,26-50,-25 0,-25 25,49-25,-24 0,50 49,-26-49,1 25,24-25,1 0,-26 50,26-50,-26 0,51 25,-26-25,-24 0,-26 49,1-49,25 25,-25-25,24 50,1-50,-25 0,-1 0,1 0,25 0,-25 0,-1 25,51-25,-26 0,-24 24,0-24,-25 50,50-50,-26 25,-24 0,50 24,-50-24,0 25,0-1,0 1,0-1,0 1,0 0,0-26,0 26,0-25,0 0,0 49,25-74,-25 50,0-1,0 1,0-25,0 24,0-24,0 25,0-25,0-1,0 26,0-25,0 0,0-1,0 26</inkml:trace>
  <inkml:trace contextRef="#ctx0" brushRef="#br0" timeOffset="186638.9442">23143 4167,'-75'0,"51"0,-26 0,-24 0,-1 0,1 0,24 0,0 0,-24 0,24 0,1 0,-1 0,25 0,-24 0,24 25,25 0,0 0,0 24,0 1,0-25,0 24,0 1,0 24,0-24,0-1,0 1,0 99,0-75,0 1,0-1,0-24,0-1,0 1,0 0,0 74,0-75,0 1,0-1,0 1,-50 24,50-24,0 0,0-1,0-24,0 25,0-1,0-24,0 25,0-25,0 24,0-24,0 0,0 0,0 24,0-24,0 0,0 24,0-24,0 0,0 0,0 24,0-24,0 0,0 0,0 24,0-24,0 0,0 25,0-26,0 1,0 0,25-25,-25 74,0-49,0 0,0 0,0 49,0-24,0 0,0-26,0 1,0 25,0-1,0-24,0 0,25 49,-25-49,0 0,0 0,50 24,-26 1,26 0,-50-1,25-49,-25 25,25-25,-25 25,0 0,0 24,0-24,49-25,26 0,-26 50,-24-50,0 0,25 0,-26 0,1 24,25-24,-25 0,-1 25,26-25,0 50,-1-50,-24 0,25 25,-26-25,1 0,25 49,-1-49,-24 0,0 0,0 0,24 0,-24 0,0 0,-25 25</inkml:trace>
  <inkml:trace contextRef="#ctx0" brushRef="#br0" timeOffset="189309.8313">20712 7739,'0'25,"0"0,0-1,0 26,0 0,0-26,-50-24,50 50,0 0,0-1,0 1</inkml:trace>
  <inkml:trace contextRef="#ctx0" brushRef="#br0" timeOffset="200585.1012">20737 7937,'0'50,"0"0,0-25,0-1,0 26,0-25,0 0,0 24,0 1,0-25,0-1,49-24,1 0,-25 0,24 0,1 0,0 0,24 0,-24 0,-1 0,26 0,-26 0,-24 50,25-50,-1 0,26 0,-26 0,1 0,-1 25,1-25,25 0,-1 0,0 0,1 0,-26 0,26 49,-50-49,-1 0,1 0,50 0,-26 0,26 0,-26 0,-24 0,0 0,24 0,-24 0,0 0,25 25,-26-25,1 0,0 0,25 0,-25 0,-1 0,26 0,-25 0,0 0,24 0,1 0,-1 0,-24 0,0 0,49 0,-24 0,-25 0,0 0,-1 0,26 0,-75 0,-24 0</inkml:trace>
  <inkml:trace contextRef="#ctx0" brushRef="#br0" timeOffset="284726.3431">5854 4837,'0'25,"25"0,-25-1,0 1,25 0,-25 25,24-26,26-24,24 0,1-49,74-75,-1 24,-24 1,0 25,-49 24,49-24,-99 49,24 0,26-24,-50 24</inkml:trace>
  <inkml:trace contextRef="#ctx0" brushRef="#br0" timeOffset="285651.2631">7392 8880,'25'0,"-1"0,1 0,0 25,0 0,-25-1,25-24,-1 25,1-25,25 0,-1-25,-24-24,50-1,-1-49,25-50</inkml:trace>
  <inkml:trace contextRef="#ctx0" brushRef="#br0" timeOffset="295791.0012">19571 11633,'0'-24,"0"48,-50 51,50 98,0-49,-49 25,49 25,-50 0,50-50,0 49,-50 1,50-75,0-25,0-24,0 0,0-1,0 1,0-75</inkml:trace>
  <inkml:trace contextRef="#ctx0" brushRef="#br0" timeOffset="296488.925">19596 11757,'49'0,"1"-49,24 49,26 0,-1-75,50 75,-1-49,-24 49,0-25,25-25,-74 50,-1 0,-24-24,-25 24,24 0,-24-50,0 50,24 0,-24 0,-25 74,25-24,-25 24,50 50,-50 50,74 0,-74-1,50 1,-50 24,0-49,0 0,0-25,0-50,0 1,0-25,0-1,0-24,0 0,0 0,-25-25,0 74,-25-74,1 25,-1-25,-24 0,-25 0,-50 0,25 0,0 0,-25 0,-25 0,50 0,0 0,50 0,24 0,25 0</inkml:trace>
  <inkml:trace contextRef="#ctx0" brushRef="#br0" timeOffset="297786.9732">19819 12353,'0'-25,"0"50,0 24,50-49,-26 50,26-25,-25 24,24-24,-49 25,0-1,-24-49,-1 0,0 0,-25 0,26 0,-1 0</inkml:trace>
  <inkml:trace contextRef="#ctx0" brushRef="#br0" timeOffset="299241.0169">17388 11931,'-50'0,"26"0,48 0,26 0,0 0,24 0,50 0,0 0,25 0,25-50,24 50,-49 0,0-49,0 49,-50 0,-25 0,-24 0,-1-50,-24 50,25 0,-75 0,0 0</inkml:trace>
  <inkml:trace contextRef="#ctx0" brushRef="#br0" timeOffset="300077.1522">18231 11931,'-49'25,"49"0,0 49,0-24,0 24,-25 25,25 25,-74 25,24 0,0-50,50-24,-49 24,49-50,0-24,0 0,25-25,-1 0,1 0,25 0,-25 0,49 0,-24 0,-1 0,1 0,-1 0,1-50,-25 50,-25-24,25 24,-25-50,0 25,0-24,0 24,0 50,0 24,24-24,-24 0,25 49,-25-49,50 0,-50 24,0-24,25-25,-25 50,0-25,-50-25,25 0</inkml:trace>
  <inkml:trace contextRef="#ctx0" brushRef="#br0" timeOffset="300547.9778">18479 13171,'50'0,"25"-49,-1 49,0 0,1 0,-26 0,26 0,-26 0,-24-25,0 25,25 0,-26 0</inkml:trace>
  <inkml:trace contextRef="#ctx0" brushRef="#br0" timeOffset="414542.0234">15503 6424,'-25'0,"0"0,1 0,-26 0,25 50,75-25,-1-25,26 0,24-25,25 25,25-74,24 74,-24-75,-25 75,25-74,-74 74,-26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7:01:55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13047,'24'0,"26"0,-25 0,24 0,-24-49,0 49,25 0,-25 0,24 0,-24 0,25 0,24 0,-24 0,-26 0,1 0,25 0,-1 0,26 0,-50 0,24 0,-24 0,25 0,-1 0,-24 0,25 0,-26 0,51-25,-26 25,-24 0,0 0,25 0,-1 0,1 0,0 0,-1 0,1 0,-1 0,26 0,-26 0,26 0,-1 0,1 0,-26 0,1 0,-1 0,1 0,0-50,24 50,-24 0,-25 0,-1 0,26 0,-25 0,0 0,-1 0,26 0,-25 0,0 0,24 0,1 0,-25 0,-1 0,26 0,24 0,-49 0,0 0,25 0,-26 0,26 25,0-25,24 0,-49 0,24 0,1 0,0 0,24 0,1 0,-26 0,1-25,-1 25,26 0,-26 0,-24 0,0 0,0 0,24-25,-24 25,0 0,25 0,-26 0,1 0,25 0,-25 0,49 0,-49 0,0 0,24 0,-24 0,-25-24,50 24,-1 0,1 0,0 0,-26 0,26 0,-25 0,24 0,-24 0,0 0,25 24,-26-24,26 0,-50 50,50-50,-1 0,-24 0,0 0,0 0,24 0,-74 0,25-25,-24 25,24-25,0 1,-25 24,25-25,-50 25,50-50,-49 50,-26-25,50 25,1-49,-26 49,75 0,-25 25,25-25,-25 24,24-24,-24 25,50-25,-50 50,0-25,25-25,-25 24,0 1,25-25,-25 50,0-25,0-1,-75 26,26-50,49 25,-25-25,0 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25:02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26144 4192,'-25'0,"50"0,0 0,25 0,-1 0,1 0,24-50,25 50,25-24,-24 24,-1-50,0 50,50-50,0 50,-50-49,50 49,-50-50,0 50,50 0,-50-74,0 74,75 0,-25-50,-25 50,0-25,0 25,0-49,0 49,0-50,-25 50,1-50,-1 50,25-49,-25 49,50-25,-25 25,25-50,-50 50,50 0,-25 0,49 0,-49 0,25 0,-50 0,1 0,-1 0,25-49,-25 49,-24 0,-1 0,-24 0,-26 0,1 0,50-50,-51 50,1 0,-25-25</inkml:trace>
  <inkml:trace contextRef="#ctx0" brushRef="#br0" timeOffset="959.3742">26268 2952,'0'25,"0"24,50 50,-50 1,0-1,0 0,0 25,25-74,-25-26,0 1,49-25</inkml:trace>
  <inkml:trace contextRef="#ctx0" brushRef="#br0" timeOffset="1287.4566">26243 2927,'25'0,"25"0,24 0,1 0,-1 99,25-49,-24 24,-1 1,-24 24,-50-25,0 25,-50 1,-49-1,24-49,1-26,0-24,24 75,0-75,26 0,-26 25,25-25</inkml:trace>
  <inkml:trace contextRef="#ctx0" brushRef="#br0" timeOffset="5000.982">28724 2853,'0'-50,"-50"50,-24 0,-1 25,51 0,-26 49,50-24,-25-1,25 1,0 24,-49-24,49-1,0 26,0-26,24-24,26 25,-25-50,24 0,1-25,24-25,26-49,-51 25,1-1,-50 26,25-1,-25 1,0 24,0-25,-50 25,25 25,-24-49,24 49,-25 0,25 25,25-1,0 26,0 0,0-1,0 26,50-51,-25 1,24 25,-24-50,0 25,25-25,-26 0,1 0</inkml:trace>
  <inkml:trace contextRef="#ctx0" brushRef="#br0" timeOffset="5323.2052">29319 2654,'0'25,"0"25,0 24,0-24,0-1,0 1,0-25,25 24,0 1,24-50,-24 0,0 0,49-25,-24 0,-25-24,-25-1</inkml:trace>
  <inkml:trace contextRef="#ctx0" brushRef="#br0" timeOffset="5533.5795">29319 2877,'25'0,"49"0,-49 0,0-49,25 49,-50-25,24 25,-24-25</inkml:trace>
  <inkml:trace contextRef="#ctx0" brushRef="#br0" timeOffset="5840.3664">29121 2629,'-50'75,"50"-26,0 1,0 24,0 1,0-1,50 75,-25-99,24 24,1-49,-1-25,1 0,24 0,-49 0</inkml:trace>
  <inkml:trace contextRef="#ctx0" brushRef="#br0" timeOffset="6088.3319">29617 2654,'25'0,"24"0,26 0,-75 50,0-25,0 24,0 1,0-1,-75 1,26 0,24-26,-25 26,50-25</inkml:trace>
  <inkml:trace contextRef="#ctx0" brushRef="#br0" timeOffset="6913.6307">30386 2456,'0'24,"0"26,0-25,0 0,0 49,0-24,0-1,0 1,0 24,0 1,0-1,0 1,0-1,0 0,0 26,0-1,0 50,0-50,0 0,0 25,0 50,0-50,0 25,0-25,0 24,0-24,25 25,-25 25,0-25,0 0,24-25,-24 49,0 1,0 0,0-50,0 49,0-24,0 0,0-25,0 50,0-50,0 24,0 1,0-25,0-25,-49 25,49-24,0-26,-50 50,50-74,0-1,0-24,0-50,0-24</inkml:trace>
  <inkml:trace contextRef="#ctx0" brushRef="#br0" timeOffset="8871.8755">30882 2604,'0'-24,"-50"48,50 1,-49 50,-1-1,50 1,-50-1,50-24,0-1,0 1,0-1,0-24,25 0,25-25,-25 0,24 0,1-25,-25 0,-25-49,49 24,-49 1,0-1,0 1,0-1,0 25,-25 0,-24-24,-1 49,25 0,25 49,-49 1,49 0,0-26,0 26,49 0,-49-1,50-24,0 25,-26-50,26 0,0 0</inkml:trace>
  <inkml:trace contextRef="#ctx0" brushRef="#br0" timeOffset="9171.5443">31378 2456,'0'24,"-50"1,50 25,0-1,-24 26,24-25,0-1,0 1,0-1,0-24,0 25,24-1,1-49,25 0,-1 0,1 0,24-49,1-26</inkml:trace>
  <inkml:trace contextRef="#ctx0" brushRef="#br0" timeOffset="9417.4622">31700 2456,'-24'0,"24"49,0-24,-50 25,50-1,0 1,0 24,0-49,0 0,0 0,25-25,-25 49,49-49,-24 0,0 0,25 0,-50-24</inkml:trace>
  <inkml:trace contextRef="#ctx0" brushRef="#br0" timeOffset="9609.6937">31527 2729,'25'0,"24"0,1-25,-1 25,1-25,0 25,-1-50,1 50</inkml:trace>
  <inkml:trace contextRef="#ctx0" brushRef="#br0" timeOffset="9815.6104">31998 2604,'50'0,"-26"0,51-74,-26 74,-49-50,25 50,-25-49</inkml:trace>
  <inkml:trace contextRef="#ctx0" brushRef="#br0" timeOffset="10063.8908">32048 2332,'0'49,"0"-24,-25 25,25-1,0 1,0-1,0 26,0-25,0-26,0 1,0 25,0-1,0-24,25-25</inkml:trace>
  <inkml:trace contextRef="#ctx0" brushRef="#br0" timeOffset="10303.611">32271 2332,'0'49,"25"1,-25-1,0 1,0 0,49-1,-49-24,25 25,-25-1</inkml:trace>
  <inkml:trace contextRef="#ctx0" brushRef="#br0" timeOffset="10575.7761">32469 2282,'0'-50,"50"50,-25 0,0 0,-1 0,26 0,-25 0,-25 50,25-25,-25 24,0 26,0 24,-50 25,-24-49,24-1,-24-49,49 24,0-49,25 25,-50-25</inkml:trace>
  <inkml:trace contextRef="#ctx0" brushRef="#br0" timeOffset="11375.5753">31973 2679,'0'0,"-25"0,1 0,-1 0,-25 0,100 0,-1-25,-24 25,25 0,-50-25,25 25,-100 0,50 0,50 0,25 0</inkml:trace>
  <inkml:trace contextRef="#ctx0" brushRef="#br0" timeOffset="13580.0993">26442 4514,'-25'0,"25"50,-50 0,50-26,-49 1,49 25,0 24,0-24,0-25,0 0,0 24,25-24,24-25,-24 25,25-25,24 0,0 0,1 0,49-75,-50 1,25-1,-74-24,-25 25,0 49,0 0,-49-49,-1 74,-24-25,-26 25,26 0,24 0,-24 0,49 0,25 25</inkml:trace>
  <inkml:trace contextRef="#ctx0" brushRef="#br0" timeOffset="14645.7618">28823 4465,'0'0,"-25"-25,0 25,25-50,-49 50,24 25,25 25,-50-1,50 26,-49-26,49 26,0-26,25 26,-25-1,49-24,-24-50,25 50,-26-50,26 0,0 0,-1 0,26-25,-51 0,26-49,-50 24,25 0,-25-24,0 24,0-24,0 24,-50-24,1 24,-1 25,-24 25,24-49,0 49,1 0,-1 25,-49-1</inkml:trace>
  <inkml:trace contextRef="#ctx0" brushRef="#br0" timeOffset="15671.3576">26963 5829,'0'-25,"-25"25,-25 25,50 0,0 0,-25 24,25 1,0-25,-49 24,49 1,0 0,0-26,25 1,-25 25,24-25,-24-1,50-24,0 50,-26-50,1 0,25 0,-25 0,0-25,24-24,-24-1,25 0,-50-24,24 24,-24 1,0-1,0 25,0-24,-24 24,-26-25,-24 50,-1-49,1 49,-1 0,50-25</inkml:trace>
  <inkml:trace contextRef="#ctx0" brushRef="#br0" timeOffset="16626.8265">28947 5581,'0'50,"0"24,0 0,0-24,0 0,0-1,0 1,0-25,0 24,25-49,-25 75,0-50,49-1,-49 26,0-25</inkml:trace>
  <inkml:trace contextRef="#ctx0" brushRef="#br0" timeOffset="17397.9816">27112 7218,'0'-25,"24"25,-24 25,50 0,-50 49,50 26,-50-51,74 50,-74-49,25 0,-25-1,25 26,-25-26,0-24,74 0,-49-25</inkml:trace>
  <inkml:trace contextRef="#ctx0" brushRef="#br0" timeOffset="18223.8056">28997 6921,'0'-25,"-50"25,25 25,-24-1,24 26,25 0,-50 24,50 0,-49 1,49-1,0-24,0-1,49-24,-24-25,25 75,24-75,-24 0,-1-25,1 0,0-25,-1 1,1-100,-50 75,0-1,0 1,0 24,-50 25,25-24,-24 24,-1 25,0 0,-24-50,24 50,26 0,-26 50</inkml:trace>
  <inkml:trace contextRef="#ctx0" brushRef="#br0" timeOffset="19303.2425">27657 8458,'0'25,"-25"50,25-1,0 0,0 1,0-1,-24-24,24-1,0 26,0-50,0 0,0-1,0 26,24-50</inkml:trace>
  <inkml:trace contextRef="#ctx0" brushRef="#br0" timeOffset="19687.0306">29146 8136,'49'0,"-49"50,0-1,0 26,0-1,0-24,0 24,0-24,0-1,0 1,0-1,25-49,-25 25,25-25</inkml:trace>
  <inkml:trace contextRef="#ctx0" brushRef="#br0" timeOffset="21333.6751">31378 3894,'0'-24,"-25"24,25-25,-25 25,-24 0,24 74,-25 1,1 24,49-25,-25 1,25-1,0-24,0-1,0-24,25 25,24-50,-24 24,25-24,-1 0,26 0,-26 0,1-49,0-1,-26 1,-24-1,50-24,-50 24,0 25,0 0,0-24,-25 24,-24-25,-1 26,0-26,-24 50,49-25,0 25,-24 0,-1 75,0-1</inkml:trace>
  <inkml:trace contextRef="#ctx0" brushRef="#br0" timeOffset="22350.3918">31403 5507,'0'0,"0"-25,-25 25,-49 0,49 0,-25 25,50-1,-50 1,50 25,-74-1,74 1,-25-25,25 24,0-24,0 25,0 0,0 24,75-24,-51-26,26 26,-25-50,0 0,24 0,1 0,24 0,-24-74,0 24,24-24,-49-1,24 25,-49 1,25 24,-25-49,0 24,0 25,0-24,-49-1,24 25,-25-24,-24 49,-1-25,1 25,0 0,-1 0,1 0,24 0,25 0,25 49</inkml:trace>
  <inkml:trace contextRef="#ctx0" brushRef="#br0" timeOffset="26105.6629">31304 6598,'24'50,"-24"-1,50 26,-50-1,0 1,50-1,-50 0,0-24,49-25,-49 24,0-24</inkml:trace>
  <inkml:trace contextRef="#ctx0" brushRef="#br0" timeOffset="26908.6341">31502 7813,'0'25,"0"50,0-1,0 1,0-1,0 0,0 1,0-26,25 1,-25 0,0-26,0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27:24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2332,'50'0,"-1"-50,-24 50,25-25,-26 25,1-49,25 49,-50-25,25 25,-25 74,49 1,-49-1,25 25,-25-24,50-1,-50 1,0-1,0-24,0-1,0-24,0 25,-25-50,-25 0,25 49,-24-49,-26 0,26 0,-26-25,51 25,24-24,-25 24,25-25,49-25</inkml:trace>
  <inkml:trace contextRef="#ctx0" brushRef="#br0" timeOffset="575.8931">6722 2332,'25'49,"-25"-24,0 25,49 24,-49-24,0 24,0 1,0-1,0-24,0-1,0-24,25-25,25-74,0-50,-1 49,-24 25,-25 1,74 24,-74 50,-49 24,24-24,0 0,-24 25,24-50,25 25,25-25,24 49,-24-49,25 50,24-50,-24 25,-1-25,26 0,-26 0</inkml:trace>
  <inkml:trace contextRef="#ctx0" brushRef="#br0" timeOffset="1041.973">8111 2158,'-25'50,"25"-1,0 26,0 24,0 0,0 50,0-25,25 50,-25-75,0 25,0-50,0 1,0-26,0-24,-49-25,-1-50,25-24</inkml:trace>
  <inkml:trace contextRef="#ctx0" brushRef="#br0" timeOffset="1379.5938">7888 2853,'25'-50,"24"25,-24 25,25-49,-1 49,1-25,0 25,24-50,-24 0,-26 26,26-26,-50 25,25 25,-25-49,0-1,0 100,-50 24,50-24,0 24,0-24,0-1,0 1,0 0,0-1,0-24,25-25</inkml:trace>
  <inkml:trace contextRef="#ctx0" brushRef="#br0" timeOffset="1582.9395">8632 2704,'0'25,"0"-1,25 26,-25 0,0-1,0-24,0 0,25-25</inkml:trace>
  <inkml:trace contextRef="#ctx0" brushRef="#br0" timeOffset="1742.8978">8731 2505,'0'25,"25"0</inkml:trace>
  <inkml:trace contextRef="#ctx0" brushRef="#br0" timeOffset="1951.4752">8930 2580,'0'0,"0"74,0-49,0 0,0 24,-25 26,25-1,0 1,0-1,0-24,0-26,0 1,0 25</inkml:trace>
  <inkml:trace contextRef="#ctx0" brushRef="#br0" timeOffset="2166.0305">8930 2406,'0'0,"0"-25,24 25,-24-25,25 25,0 0,25 25,-50 0,0 0,0 49,0-49,0 0,0 0,-25 49</inkml:trace>
  <inkml:trace contextRef="#ctx0" brushRef="#br0" timeOffset="2557.8232">9599 2158,'0'25,"0"0,0 99,0-50,0 0,0 1,0-1,0 1,0 49,0-25,0-25,0-24,0 0,0-1,0-24,0 49,-49-74,24 0,0 0,25-24,-74-26</inkml:trace>
  <inkml:trace contextRef="#ctx0" brushRef="#br0" timeOffset="3821.282">9525 2629,'74'0,"-49"-25,0 25,25-49,-26 49,1 0,25-25,-1-25,1 1,24-1,-74 25,25-24,-25-1,0 25,0 75,0 0,0 24,-49-24,49 24,0-24,0-1,0 1,0 0,24-1,-24-24,50-25,-50 25,50-25,-25 0,24 0,26-50,-51-24,-24 24,50 0,-50 1,0-1,0 1,-25 49,25 24,-49 1,49 50,0-26,0 1,49-50,1 0,-25 50,24-50,-49-25,25 25,-25-50,0 0,0 26,0-1,0-50,-50 51,50-1,50 25,0 0,-1 0,1 0,-1-50,1 50,-50-25,25 25,-50 50,25 0,0-1,-50 26,50-1,0 25,0 1,-24-1,24-50,0 1,0-25,0 0,0-50,0-25,49-99,-49 50,0-50,0-24,0 98,0-24,0 25,0 24,50 25,-1-24,-24 49,25 0,-25 0,-1 0,26 49,-50-24,25 25,-25-1,0 1,-25-25,0 24,-49-49,24 25,1-25,24 0</inkml:trace>
  <inkml:trace contextRef="#ctx0" brushRef="#br0" timeOffset="4046.9446">10964 2406</inkml:trace>
  <inkml:trace contextRef="#ctx0" brushRef="#br0" timeOffset="7924.1263">5556 4018,'-25'0,"50"0,50 0,-51 0,1 0,0 0,74 0,50 0,-25 0,25 0,0 0,49 0,-24 0,24-24,50 24,-24 0,-1 0,50 0,0-75,-25 75,49 0,26-49,-1 49,-74 0,25 0,-50 0,-24 0,-26-50,-24 50,-50 0,-24 0,-1 0,-49 0,25-25,-100 25</inkml:trace>
  <inkml:trace contextRef="#ctx0" brushRef="#br0" timeOffset="8679.4695">5705 4093,'99'0,"-24"0,24 0,25 0,99-25,0 25,50 0,25-50,0 50,24-49,50 49,-49 0,-26 0,-49 0,25-50,-50 50,25 0,-24 0,-51 0,-73 0,-26-49,-24 49,-1 0,-24 0</inkml:trace>
  <inkml:trace contextRef="#ctx0" brushRef="#br0" timeOffset="13125.874">23788 3076,'0'-25,"0"-25,0 100,0 24,-50 26,50-1,-50 0,50 25,0-50,0-24,0 0,0-25,25 24,25-49,-25 0,-1 0,26 0,0 0,-25 0,-25-49,24-1</inkml:trace>
  <inkml:trace contextRef="#ctx0" brushRef="#br0" timeOffset="13336.9869">23738 3572,'25'0,"0"-25,49 25,-49-25,0 25,24-74,-24 49,-25-25</inkml:trace>
  <inkml:trace contextRef="#ctx0" brushRef="#br0" timeOffset="13500.0983">23763 3175,'0'-50,"49"1,26 49,-1-50,1 50,-26-25</inkml:trace>
  <inkml:trace contextRef="#ctx0" brushRef="#br0" timeOffset="13717.5625">24259 3150,'0'25,"25"25,24-26,26 51,-50-50,24-1,-24 26,25-25,-26 24,26 1,-50-25,50-25</inkml:trace>
  <inkml:trace contextRef="#ctx0" brushRef="#br0" timeOffset="13951.5515">24631 3249,'-25'0,"-49"50,49 0,-25-1,26 26,-26-26,25 1,-24-1,49 1,-25-25,25 0,0 24</inkml:trace>
  <inkml:trace contextRef="#ctx0" brushRef="#br0" timeOffset="15833.4174">25127 3225,'0'-25,"-25"25,1 0,-26 0,0 49,50 1,-49 0,49-26,0 1,0 50,25-75,-1 0,1 0,50 0,-1 0,50-75,-74 50,-26-24,26 24,-50-25,25 26,-25-1,0 0,-25 50,25 24,-50 1,50 0,0-1,0 1,0-25,25-25,-25 49,50-49,-25 0,-1 0,26 0,0-25</inkml:trace>
  <inkml:trace contextRef="#ctx0" brushRef="#br0" timeOffset="16169.0772">25450 2803,'0'25,"0"49,0-49,49-50,-49-24,0-1,-49 50</inkml:trace>
  <inkml:trace contextRef="#ctx0" brushRef="#br0" timeOffset="17208.9263">25698 2803,'0'25,"0"24,-50 26,50-1,0 1,0-1,25 25,-25-49,74-1,-24 1,-25-25,-1-25,26 0,-25 0,25 0,-1 0,26-75,-26 26,-24-1,-25 1,0-1,0 25,-25 25,-24 0,-1 25,0 25,26-26,24 26,-25-50,25 50,25-50,49-25,-24 0,-1 25,-24-74,-25 98,0 51,0-50,50-1,-26-24,1 0,25 0,-1-24,1-1,24-50,-49 26,25-1,-50-24,0-1,0 1,0 0,0-1,-25 26,25-1,0 100,0 24,-50 25,50 25,0-49,0-1,0 0,0-24,25-25,-25 0,25-25,-25 49,50-49,24 0,-24-25,-26 1,26-26,-50 0,74 26,-74-26,0 75,0 0,0-1,0 26,0-25,25 24,0-49,-25 25,50-25,-1 0,-24-25,25-24</inkml:trace>
  <inkml:trace contextRef="#ctx0" brushRef="#br0" timeOffset="17378.2999">26863 2828,'25'0,"0"0</inkml:trace>
  <inkml:trace contextRef="#ctx0" brushRef="#br0" timeOffset="17917.9978">27285 2952,'-49'0,"-1"25,0 24,1 1,24 24,25-49,-50 0,50 24,25-49,25 0,-1 0,1-49,24 24,-49-25,0 50,-25-24,0 48,0 26,0-25,50-25,-26 0,1 0,0 0,25 25,-26-25,1 0,25 0,-25 0,-1 0,26 0,-25-50,24 0</inkml:trace>
  <inkml:trace contextRef="#ctx0" brushRef="#br0" timeOffset="18190.1862">26715 3026,'49'0,"-24"-25,25 25</inkml:trace>
  <inkml:trace contextRef="#ctx0" brushRef="#br0" timeOffset="18547.9442">25524 3150,'-25'0,"75"0,-25 0,-1-25,26 25,0 0,-1-24,1 24</inkml:trace>
  <inkml:trace contextRef="#ctx0" brushRef="#br0" timeOffset="19245.5421">29021 2753,'25'0,"0"0,25-49,-1 49,51-25,-51 25,26-50,-51 50</inkml:trace>
  <inkml:trace contextRef="#ctx0" brushRef="#br0" timeOffset="19469.5509">29344 2729,'0'0,"0"49,0 1,0-25,0-1,0 26,0 0,-25-1,25 1,0-1,0 26,0-50,0-1,0 1,25 50,0-75,0 0</inkml:trace>
  <inkml:trace contextRef="#ctx0" brushRef="#br0" timeOffset="20905.1974">29790 3051,'0'-50,"0"26,-24 24,-1 0,-25 49,1 1,24-25,25 24,-50-49,50 25,25-25,49 0,-49-25,25-24,-25 24,-25-25,24 50,-24-25,0 50,0 25,0-25,0-1,0 1,0 25,50-50,24 0,-24-50,0 25,-1-24,26-26,-51 26,26-26,-50 1,25-25,-25-1,0 26,0 24,-25 50,-25 75,50-1,0 26,-24-1,24-25,0-24,0-1,-50-24,50 25,50-75,24 0,-24-24,-1 49,1-25,0 25,-1 0,1 0,-50 25,0 24,0-24,0 0,-25 24,-25-49,26 50,-1-50,-25 25,25-25,1 0,-26 0,25 0,0-25,50 50,25-25,-1 0,-24 0,25 0,24 0,25-50,-24 25,-26-49,26 24,-50-24,-25 0,49-50,-49 24,0 1,0 49,-25 26,-24 24,49-50,-50 50,25 25,25 49,-74 1,74-1,-25 1,25-1,0 0,0-24,0 0,0 24,50-49,-25-25,-1 49,26-49,-25 0,24 0,1 0,49-49,-24-1,-1-24,0 24,-24-24,0-1,-50 26,25-1,-25-24,0 49,-50 25,25 0,-25 25,26 24,-26 1,50 0,0-1,0 26,0-26,25 1,49-25,-24-25,0 74,-1-74,1 0,24 0,-49 0,-25-25</inkml:trace>
  <inkml:trace contextRef="#ctx0" brushRef="#br0" timeOffset="32347.6913">4663 5680,'-25'0,"-24"0,74 0,24 0,26 0,24 0,0 0,0-74,-49 74,24-25,-49 25,0 0</inkml:trace>
  <inkml:trace contextRef="#ctx0" brushRef="#br0" timeOffset="32753.0728">5035 5606,'0'74,"0"-49,25 0,-25 24,25 26,-25-25,25-1,-25 1,0-1,0 1,0 24,0-49,0 0,0 0,0 24,-25-49,0 0,-24 0,-1 0,0 0,1 0,24 0,-25-24,25 24</inkml:trace>
  <inkml:trace contextRef="#ctx0" brushRef="#br0" timeOffset="34058.7126">8434 5705,'0'-25,"0"75,0-1,0 1,0 25,0 24,0 0,0-25,0-24,0 0,0-26,0-48,49-51,1-24,-25 0,49-50,0 50,-49 49,25 25,-50-24,25 49,-25 74,-50-49,25 0,-24 24,24-24,-25 50,75-1,49-49,-24 24,0 1,-1 0,-24-26,0 1,24 25,-24-25,25 24,-25-49,-25-25</inkml:trace>
  <inkml:trace contextRef="#ctx0" brushRef="#br0" timeOffset="35249.9134">11906 5829,'0'-25,"-25"25,-74 50,50 24,24 50,-25-24,50-26,0-24,0-1,0-24,25 0,25-25,-1 49,26-49,-1 0,0-24,1-1,24-50,-49 26,-1-50,-49-1,25 1,-25 0,0 24,0 1,-49 49,24 25,0 0,0 0,-49 0,24 50,50-1,0 26,0-1,0 1,0-26,0 1,25 0,24-26,1-24,0 50,-1-50,26 0,-1 0,25 0</inkml:trace>
  <inkml:trace contextRef="#ctx0" brushRef="#br0" timeOffset="35541.8655">12973 5606,'-25'0,"0"25,25-1,-49 100,49-49,-25-25,25 24,0-24,0-1,0 1,0-1,49 1,1-50,0 0,24 0,25-50,1-24</inkml:trace>
  <inkml:trace contextRef="#ctx0" brushRef="#br0" timeOffset="35791.2651">13494 5531,'-25'0,"0"0,0 25,25 25,0-1,-49 1,49 24,0 1,0-25,0-1,0 1,0-25,74-25,-74 49,50-49,24 0,-49 0,-25-25</inkml:trace>
  <inkml:trace contextRef="#ctx0" brushRef="#br0" timeOffset="35950.7525">13370 5804,'-25'0,"50"-25,0 25,24 0,26 0,-26-49,1 49</inkml:trace>
  <inkml:trace contextRef="#ctx0" brushRef="#br0" timeOffset="36233.9376">13791 5507,'0'-50,"25"50,0 25,25-25,-26 74,26-24,-50-1,25 1,-25 24,0 1,0-25,0-26,0 26,-25-50,25 50,-50-50,50 24,-49-24,-1 0</inkml:trace>
  <inkml:trace contextRef="#ctx0" brushRef="#br0" timeOffset="37439.8984">15056 5259,'0'-25,"-24"25,24 74,0-49,0 0,0 24,0 1,0 24,0 1,0-1,0 1,0 24,0 25,0-25,0 0,0 1,24 24,-24-25,0 0,0 0,0 0,0 1,0 49,0-25,0 24,0-24,0 50,0-50,0 25,0-25,0 25,-24-25,24 25,-50-1,50-24,0 0,-50 25,50 25,0 0,0-26,0 1,-49 25,49-1,0-24,-50 25,50 0,-49 173,49-149,0 1,0-26,-50-49,50 50,0 124,0-150,0-23,0 48,0-49,0 50,-50-1,50-49,0 25,0-25,0 25,0-25,0 75,0-100,0 25,0-25,0 0,0 0,0 26,0-26,0 25,0-50,0 1,-24-1,24 0,0 1,0-1,0 1,0-26,0 1,0-1,0 51,0-75,0 24</inkml:trace>
  <inkml:trace contextRef="#ctx0" brushRef="#br0" timeOffset="39436.6931">4093 7069,'-25'0,"50"0,49 0,-24 0,-1 0,26 0,-1 0,1 0,-1 0,25 0,0 0,26 0,-26 0,25 0,25 0,-1 0,51 0,-26 0,1 0,-25 0,25 0,-1 0,1 0,-1 50,-24-50,25 0,49 0,-24 0,-1 0,25 0,-24 0,-50 0,24 0,1 0,-50 0,25 0,0 0,24 0,-49 0,25 0,25 0,-26 0,26 0,-50 0,25 50,0-50,-25 0,0 0,49 0,1 0,-50 0,25 0,25 0,-50 0,0 0,24 0,-24 0,25 0,-49 0,24 0,24 0,-24 0,0 0,25 0,25 0,-25 0,0 0,-25 0,24 0,-24 0,-24 0,24-25,0 25,24 0,-48 0,-1 0,0 0,0 0,1 0,24-25,-25 25,0 0,0 0,0 0,1 0,24-50,-25 50,0 0,0 0,1 0,-1 0,25 0,-25-49,0 49,1 0,-1 0,25-50,-25 50,0 0,-24 0,-1 0,0 0,1-25,49 25,-50 0,1-49,-26 49,-24 0,-25-25,25 25</inkml:trace>
  <inkml:trace contextRef="#ctx0" brushRef="#br0" timeOffset="40896.0569">15949 5879,'0'-25,"0"0,-49 25,-1 0,1 0,24 0,-25 0,1 50,49-1,-50 1,50 0,-25 24,25-24,0-1,0-24,0 25,50-26,-25-24,24 0,1 0,-1 0,1-24,24-26,-49 0,-25 1,50-26,-50 1,0 0,0 24,0 0,-25 50,0-49,0 49,-24 0,-1 0,1 24,49 26,0 0,0-1,0-24,0 25,24-25,1-25,25 49,-25-49,-1 0,26 0,-25 0,0 0,24 0</inkml:trace>
  <inkml:trace contextRef="#ctx0" brushRef="#br0" timeOffset="41203.9747">16371 5655,'0'0,"0"25,0 0,-25 25,25-1,-49 51,49-26,-50 0,50 1,0-26,0 1,0-25,25 24,24-49,-24 25,25-25,0 0,24 0,25-49</inkml:trace>
  <inkml:trace contextRef="#ctx0" brushRef="#br0" timeOffset="41482.972">16718 5755,'-24'0,"-26"24,50 26,-50 25,50-26,-49 1,49-1,0 1,0 0,0-26,25 1,49 25,-49-50,0 0,49 0,-49 0,-25-50</inkml:trace>
  <inkml:trace contextRef="#ctx0" brushRef="#br0" timeOffset="41683.7973">16520 6052,'25'0,"0"0,24 0,1-49,24 49,1 0,-1-25,-49 25</inkml:trace>
  <inkml:trace contextRef="#ctx0" brushRef="#br0" timeOffset="41878.4911">16842 5978,'25'0,"0"0,25 0,-1 0,1 0,-1 0,-24 0,-25-50,50 50,-50-24</inkml:trace>
  <inkml:trace contextRef="#ctx0" brushRef="#br0" timeOffset="42104.7993">17041 5804,'-25'-49,"25"73,-25 1,25 25,0 0,-49 24,49-24,0-1,0 1,0-25,0 24,0-24,0 0,74-25</inkml:trace>
  <inkml:trace contextRef="#ctx0" brushRef="#br0" timeOffset="42352.4194">17214 5779,'0'50,"0"0,0 24,0-24,0-1,0-24,0 0,0 25,0-1,50-24</inkml:trace>
  <inkml:trace contextRef="#ctx0" brushRef="#br0" timeOffset="42719.777">17413 5631,'25'0,"49"0,-49 0,25 0,-1 49,-24-24,-25 25,50-1,-50 26,0-1,0-24,-75-1,26 26,-26-50,1 24,-1-49,1 50,24-50</inkml:trace>
  <inkml:trace contextRef="#ctx0" brushRef="#br0" timeOffset="45412.0073">5135 7590,'0'0,"0"-49,0-1,-50 75,25 24,-24 1,24 49,-25-24,50-1,-25-24,25-1,0 1,0 0,0-1,50 1,0-50,-1 0,-24 0,0 0,24 0,-24-50,-25 25,50 1,-50-26,0-25,0 26,0-1,-50 1,25-1,-24 25,24 25,25-25,-50 25,1 50,49 0</inkml:trace>
  <inkml:trace contextRef="#ctx0" brushRef="#br0" timeOffset="46085.4011">4961 8806,'0'-25,"0"0,0 75,0-26,-74 26,74 0,0-1,0 26,0-26,0 1,24 0,51 24,-50-74,24 25,1-25,-1 0,-49-25,75-49,-75 24,25 0,-25 1,0-1,0 0,0-24,0 24,-50 26,25-26,-24 50,-26 0,50 0,1 0,-26 25,25 24,25 1</inkml:trace>
  <inkml:trace contextRef="#ctx0" brushRef="#br0" timeOffset="46735.6176">5184 10021,'0'-25,"-49"25,24 0,-25 50,50 24,-25 1,25-1,0 1,0-1,0 0,0 1,0-26,100 1,-76-50,1 25,25-25,24 0,-49-50,-25 25,50-24,-50-26,0 1,0 0,0-1,0 1,-25-1,0 26,-25 24,26 25,-1 0,-50 0,26 0,-1 74,-24 26</inkml:trace>
  <inkml:trace contextRef="#ctx0" brushRef="#br0" timeOffset="47555.7775">5283 11708,'0'-50,"0"25,-49 25,49-24,-25 24,0 0,-24 0,49 49,-50 75,50-25,-50 1,50-26,0 0,0 1,25-25,25 24,-25-74,24 25,-24-25,0 0,24 0,-24-50,0 1,25-1,-50-25,24 26,-24-26,0 1,0-25,-49 0,-1 49,-24 0,24 50,-24 0,24 0,1 0,-26 75,50-1,25-24</inkml:trace>
  <inkml:trace contextRef="#ctx0" brushRef="#br0" timeOffset="48194.3736">5234 12998,'-25'0,"25"-25,0 99,0 50,0-24,0-1,0 25,0-25,0 0,0-24,-50-26,50-24,0 25,-24-75</inkml:trace>
  <inkml:trace contextRef="#ctx0" brushRef="#br0" timeOffset="48833.9226">5308 14511,'0'-25,"0"50,0 49,0 50,0 0,0-25,0 1,-49-1,49-50,0 1,0-25,0 24,-25-49</inkml:trace>
  <inkml:trace contextRef="#ctx0" brushRef="#br0" timeOffset="49402.3404">5259 15875,'0'-50,"0"125,0-26,0 26,0-26,0 26,0-26,0 1,0 0,0-26,0 26,0-25,0 0</inkml:trace>
  <inkml:trace contextRef="#ctx0" brushRef="#br0" timeOffset="49844.1902">5060 17140,'0'50,"0"-1,0-24,0 25,0-1,0 26,0-26,0 26,0-50,0-1,0 1,0-50,0 1</inkml:trace>
  <inkml:trace contextRef="#ctx0" brushRef="#br0" timeOffset="51679.6553">8582 7441,'0'-24,"0"-26,-24 50,-1 0,0 0,-25 50,26-1,-26 26,25 49,-24-50,49 0,-50-24,50 0,0-1,25 1,-25-25,49-25,-24 49,25-49,-25 0,24 0,-24-24,25-1,-26-50,26 26,-50-1,25 0,-25 1,0-1,0-24,-25-1,-25 51,1-26,-1 25,1 25,-1-49,25 49,0 0,-24 24,24 26,-25 0</inkml:trace>
  <inkml:trace contextRef="#ctx0" brushRef="#br0" timeOffset="52335.9625">8384 8582,'-25'0,"0"0,-49 0,74 50,-50 0,50-1,-24 50,24-24,0-1,0 26,0-1,0 0,0-49,74-1,-74-24,50-25,-1 0,1 0,-25 0,24-74,1 24,-50-24,49-26,-49 26,0-1,0 26,0-26,0 26,0 24,0-25,-74 50,49 0,0 0,-24 0,-26 50,26 0,-1-1</inkml:trace>
  <inkml:trace contextRef="#ctx0" brushRef="#br0" timeOffset="52997.8002">8235 10344,'0'-25,"0"-25,0 25,0 75,-49 24,49 1,0 24,-25 25,25-25,0-24,0-1,0 0,0-24,0-25,0 24,0 1</inkml:trace>
  <inkml:trace contextRef="#ctx0" brushRef="#br0" timeOffset="53618.9932">8161 11708,'0'-25,"-25"25,25-25,-50 100,50-1,-24 0,24 26,0-1,0 50,0-75,0-24,0-1,0-24,0 25,0-1,-50-49,50 25</inkml:trace>
  <inkml:trace contextRef="#ctx0" brushRef="#br0" timeOffset="54608.1876">7987 13295,'0'-74,"0"49,0 0,-25 25,-24 0,-1 0,0 75,26-26,-26 51,50-26,-25 0,25 1,0-1,0-24,25-1,0 1,49 0,-49-50,0 24,24-24,-24 0,0 0,50 0,-51-74,26 24,-50 1,25-1,-25 1,0-1,0-24,0 24,-25 0,-25 26,26-26,-1 50,-25-25,25 25,0 0,-24 0,24 0,0 50</inkml:trace>
  <inkml:trace contextRef="#ctx0" brushRef="#br0" timeOffset="55286.2786">7714 14610,'-49'0,"24"25,25 49,-50 1,50-1,0 0,0 1,0 24,0-25,50-24,-25 0,24-1,-24-49,25 0,-1 0,1 0,24 0,-24-49,-25-1,-25 0,74 1,-74-26,0 1,0 0,-25-1,-24-24,-1 25,0 24,-24 50,0-25,-1 25,26 0,24 25,-25 25,50-1</inkml:trace>
  <inkml:trace contextRef="#ctx0" brushRef="#br0" timeOffset="56101.7447">7863 16024,'0'0,"0"74,0 1,0-1,0 0,0 26,-25 49,25-75,0 0,-49-24,49 0,0-26,0 1,0 25,24-50</inkml:trace>
  <inkml:trace contextRef="#ctx0" brushRef="#br0" timeOffset="56499.7121">7789 17264,'0'50,"0"-26,0 26,0 0,0-1,0 1,0-25,0 49,0-24,0-1,-50-24,50 0,0 25,0-26</inkml:trace>
  <inkml:trace contextRef="#ctx0" brushRef="#br0" timeOffset="58133.4932">12750 7565,'0'0,"-50"-49,25 49,0 0,25 49,-74-24,74 25,-50 24,50 1,-49-1,49 0,0 1,0-25,0-1,0-24,49-25,-24 50,50-50,-26 0,1 0,-1-25,1-25,-25 1,-25-1,74-49,-74 49,0 0,0 1,0-1,-25 1,1-26,-26 50,25 25,-24-49,24 49,-25 0,25 25,25 24,-49 1,49-1</inkml:trace>
  <inkml:trace contextRef="#ctx0" brushRef="#br0" timeOffset="58622.0961">12774 8607,'0'-25,"-24"50,24 0,0 0,0 24,-25 26,25-26,0 1,0 0,0-1,0 1,0 0,0-1,0-24,-50 25,50-26,0-48</inkml:trace>
  <inkml:trace contextRef="#ctx0" brushRef="#br0" timeOffset="59497.8343">12427 10195,'-49'-50,"24"50,-25 50,1-1,49-24,-50 25,50-25,-50 24,50 1,0 24,0-49,0 0,0 24,25 1,25-25,-25 24,24-49,-24 25,25-25,24 0,-24-49,-1-1,26-49,-26 24,1 1,-50 0,0-1,0 26,0-1,0 25,-25-24,-25 49,1-25,24 25,0 0,-24 0,24 0,0 0,-25 49,26 1</inkml:trace>
  <inkml:trace contextRef="#ctx0" brushRef="#br0" timeOffset="60098.7588">12526 11509,'0'-24,"0"48,0 51,0 24,-49 0,49 0,0-24,0-1,0 1,0-26,0 26,0-50,0-1</inkml:trace>
  <inkml:trace contextRef="#ctx0" brushRef="#br0" timeOffset="60985.6749">12278 13146,'-24'0,"-1"0,-25 0,50 50,-50 0,50-1,-49 51,49-26,0 0,0 1,0-1,0-24,0-25,0-1,25-24,-25 50,49-50,1 0,-25 0,24-50,26 26,-50-26,-1 0,-24 1,50-1,-50-49,0 74,0 0,0-24,-25-1,-24 1,24-1,-25 50,25-25,1 25,-26 0,25 0,0 50,-24-1</inkml:trace>
  <inkml:trace contextRef="#ctx0" brushRef="#br0" timeOffset="61713.0987">12303 14461,'0'-25,"0"125,-49 222,49-223,0-24,0-1,0 0,0-49,0 0,-25-25</inkml:trace>
  <inkml:trace contextRef="#ctx0" brushRef="#br0" timeOffset="62479.6448">12105 16148,'0'-25,"0"-25,0 26,-25 24,-25 0,1 74,-1 0,0 50,1 25,49-49,0-26,0 0,0 1,25-26,24-24,1-25,-1 50,1-50,0 0,74-50,-99 1,24-26,-49 26,25-26,-25 1,0-25,0 49,-50 0,1 1,-1 24,0-25,-24 50,49 0,0 0,-24 0,49 50</inkml:trace>
  <inkml:trace contextRef="#ctx0" brushRef="#br0" timeOffset="63090.261">12055 17413,'0'-25,"0"75,0 24,0 25,0-24,0-1,0-24,0-1,0 1,0 0,0-26,0 1,0 25,0-75</inkml:trace>
  <inkml:trace contextRef="#ctx0" brushRef="#br0" timeOffset="65639.5879">14709 15180,'0'-24,"-25"24,25 49,-24 1,24-25,-25-1,25 26,-50 0,50-25,-25 24,25 1,0-1,-49 1,49 0,0-1,0 26,0-26,0 1,0-1,0 1,0 24,0 1,0-1,0 1,0-26,0 1,0 0,0 24,0-24,0-1,0 1,0-1,0 1,0 0,0 24,0-24,0-1,0 1,0-1,0 1,0 0,0-1,0 1,0-1,0 1,0 0,0-26,0 26,0 0,-25-100</inkml:trace>
  <inkml:trace contextRef="#ctx0" brushRef="#br0" timeOffset="68798.3119">16371 7367,'-25'0,"-24"0,24 0,0 0,-25 0,26 50,-1-26,25 51,-50-26,50 26,0-26,-25-24,25 25,0-25,0 24,0 1,0-25,25 24,-25-24,50 0,-50 25,49-50,-49 24,75-24,-26 0,1 0,0 0,-1 0,26-99,-50 74,-1-24,51-1,-75 0,0-24,0 49,-25-24,25 24,-50-25,26 25,-26 25,25-24,0 24,-24 0,24 0,-25-50,1 50</inkml:trace>
  <inkml:trace contextRef="#ctx0" brushRef="#br0" timeOffset="69787.7272">16247 8756,'0'-50,"-25"50,25 25,0 25,0 24,0 1,0-1,0 1,0 24,0 0,0-25,0-24,0 0,0-26,0 26,0-25,0 0</inkml:trace>
  <inkml:trace contextRef="#ctx0" brushRef="#br0" timeOffset="71430.1092">16098 10071,'-25'0,"1"0,24 49,-75 26,75-1,-49 1,49-1,0 0,0 1,0-26,24 26,1-50,25-1,-1 26,-24-50,25 0,-25 0,-1-25,26 0,-25-24,-25-1,0 1,0-26,0 1,0 24,-50-24,1-1,24 1,-25 49,25 0,-24-24,-26 74,75 24,-49 50</inkml:trace>
  <inkml:trace contextRef="#ctx0" brushRef="#br0" timeOffset="72152.6449">16123 11460,'-25'0,"25"-50,-25 50,-24 0,-1 50,50-1,-49 26,49-1,-50 1,50-1,0 0,0 1,25-26,24-24,-24 25,25-50,-1 0,26 0,-1 0,-24 0,24-50,-49 25,25-24,-50-1,0-24,0 24,0 1,0-1,-25 25,-25-24,-24 24,-1 25,1-50,24 50,1 0,24 0,0 0,-49 0</inkml:trace>
  <inkml:trace contextRef="#ctx0" brushRef="#br0" timeOffset="73671.8858">16272 13419,'0'50,"0"0,0 24,0 0,0 1,-25 24,25-25,0 1,0-26,0-24,0 25,0-75,25 0</inkml:trace>
  <inkml:trace contextRef="#ctx0" brushRef="#br0" timeOffset="74272.1706">16173 14684,'0'50,"0"49,-50 25,50-49,0-1,0 0,0 1,0-26,0 1,0-25,0 25,0-75,0-25</inkml:trace>
  <inkml:trace contextRef="#ctx0" brushRef="#br0" timeOffset="74864.0007">15974 15825,'0'0,"0"50,0 0,0 24,0 0,0 1,0-26,0 1,0 0,0-26,0 26,0-25,50-25</inkml:trace>
  <inkml:trace contextRef="#ctx0" brushRef="#br0" timeOffset="75662.6683">15825 17190,'0'-25,"0"-25,0 25,-24 25,-26 0,50 50,-25 0,25-1,0 26,-49 24,49-25,0-24,0 0,0-1,24-24,-24 25,75-50,-50 24,-1-24,26 0,24-24,-24-51,0 26,24-26,-24 1,-50-1,0 1,0-1,0 1,-75 24,26 1,-26-1,-24 1,25 49,24 0,25 0,25 24</inkml:trace>
  <inkml:trace contextRef="#ctx0" brushRef="#br0" timeOffset="76627.6522">17462 12427,'-24'0,"48"25,26-25,49 0,25 0,0 0,25-50,0 50,-50-49,-24 49,-26-75,-49 26,0 24,0 0,-74 25,-1-50,1 50,24 0,75 0,50 0,-1 25,25 0,-49 50,-1-26,-49-24,0 0,0 24,-24-24,-26-25,0 50,26-50,24 49,-25-49</inkml:trace>
  <inkml:trace contextRef="#ctx0" brushRef="#br0" timeOffset="94013.7212">22299 6821,'0'0,"-24"0,-1 0,99 0,-49 0,49 0,-24 0,24 0,26 0,-1 0,0 0,-24 0,-1 0,0 0,1 0,-1 0,1 0,-1 0,0 0,26 0,-1 0,0 0,0 0,50 0,-25 0,0 0,0 0,-25 0,1 0,-1 0,0 0,0 0,1 0,-1 0,25 0,-25 0,0 0,0 0,1 0,-1 0,0 0,0 0,25 0,-24 0,-1 0,0 0,-25 0,26 0,-26 0,0 0,1 0,-1 0,25 0,1 0,-1 0,0 0,0 0,1 0,24 0,-25 0,-25 0,1 50,-1-50,0 0,1 0,-1 0,1 0,-1 0,1 0,24 0,0 0,0 0,0 0,1 0,-1 0,25 0,-25 0,0 0,1 0,-1 0,50 0,-25 0,-25 0,25 0,25 0,-25 0,-25 0,25 0,-50 0,1 0,-1-25,1 25,-1 0,-24 0,-1-25,1 25,-1 0,1-49,-25 49,-25-25</inkml:trace>
  <inkml:trace contextRef="#ctx0" brushRef="#br0" timeOffset="96140.1096">22423 5705,'0'-25,"-24"25,-26 0,25 0,0 25,25 25,-74-1,74 1,-50 24,50 26,-49-1,49-25,0-24,0-1,25-24,-1-25,1 75,25-75,-1 0,1 0,0 0,-1-50,26 25,-51-24,26-26,-50 26,50-26,-50 1,0 24,0 1,0-26,0 25,-25 1,25 24,-50-25,-24 50,24 0,1 50,49-25,-50 24,50 1,0 25,0-1,0 0,25 1,24-1,-24-24,0-25,25-25,-26 74,26-74,-50 25,25-25,0 0</inkml:trace>
  <inkml:trace contextRef="#ctx0" brushRef="#br0" timeOffset="96890.6262">23217 5655,'-25'0,"-49"75,24 49,-24 0,24-25,50-24,-49 24,49-25,0-24,25-1,-1-24,26-25,-25 75,24-75,1 0,24 0,1-75,-50 26</inkml:trace>
  <inkml:trace contextRef="#ctx0" brushRef="#br0" timeOffset="97172.5977">23440 5779,'0'50,"-49"0,49-1,-25 1,25 24,0-49,0 0,0 0,0 24,0 1,50-25,-1-25,-24 0,-25-25</inkml:trace>
  <inkml:trace contextRef="#ctx0" brushRef="#br0" timeOffset="97345.8287">23242 6102,'50'-25,"-26"25,26 0,-25-49,0 49,24-25,-24 0</inkml:trace>
  <inkml:trace contextRef="#ctx0" brushRef="#br0" timeOffset="97743.7345">23589 5606,'25'0,"25"0,24 0,-74 74,50-24,-50 24,49 26,-49-1,50-25,-50 1,0-1,0-24,0-1,0 26,-50-51,1 26,-26-50,26 50,-1-50,25 0,-24 0</inkml:trace>
  <inkml:trace contextRef="#ctx0" brushRef="#br0" timeOffset="100174.4615">27409 5482,'0'0,"0"-25,-49 25,24 0,0 0,0 0,-49 25,49 24,-25 1,26 24,24-24,-50 24,50 26,0-1,-25-25,25 1,0-1,0-24,0-25,25 24,49-49,-49 0,0-25,49 1,-24-51,0 26,24-26,-49-24,-25 25,74-1,-74 1,0 24,0 0,0 1,-49-1,24 50,0 0,-25 0,1 25,24 25,25 24,-74 25,74 1,0-1,0-25,24 1,26-26,-25-24,24-25,26 74,-50-74,-1 0,26 0,-25 0</inkml:trace>
  <inkml:trace contextRef="#ctx0" brushRef="#br0" timeOffset="100795.4264">27880 5606,'-74'99,"24"25,1-25,-1 25,50 0,-49 0,49-49,0-26,0 1,49 0,26-1,-26-49,26 0,-26 0,26 0,-26-25,1 1</inkml:trace>
  <inkml:trace contextRef="#ctx0" brushRef="#br0" timeOffset="101097.2825">28178 5829,'0'50,"0"-1,-25 26,25-1,0-24,0 24,0 1,0-26,0 1,0-25,25 24,0-24</inkml:trace>
  <inkml:trace contextRef="#ctx0" brushRef="#br0" timeOffset="101288.6898">28004 6325,'0'-25,"50"-24,0 49,24 0,-24-25,24 25,-24-50,-1 50,-24-24</inkml:trace>
  <inkml:trace contextRef="#ctx0" brushRef="#br0" timeOffset="101474.7774">28377 6102,'24'0,"26"0,0 0,24-25,-49 25</inkml:trace>
  <inkml:trace contextRef="#ctx0" brushRef="#br0" timeOffset="101974.7689">28476 6077,'49'0,"-24"0,0 0,0 0,24 0,-24 0,0 0,25 0,-1 0,-49-25</inkml:trace>
  <inkml:trace contextRef="#ctx0" brushRef="#br0" timeOffset="102295.7192">28550 5879,'0'49,"0"26,0-26,0 1,0 24,0-24,0-25,0 0,0 24,0-24,0 0,0-50</inkml:trace>
  <inkml:trace contextRef="#ctx0" brushRef="#br0" timeOffset="102574.7649">28823 5804,'0'25,"0"25,0 24,0-24,0-1,0 26,0-50,0-1,0 1,25-25,-25 75</inkml:trace>
  <inkml:trace contextRef="#ctx0" brushRef="#br0" timeOffset="102963.3286">28922 5556,'0'-49,"25"49,0 0,49 0,-24 49,0-24,-26 25,26 24,-50 0,50 26,-50-1,0-25,-25 1,0-1,-25-24,1-1,-1 1,0-50,50 25,-24-25</inkml:trace>
  <inkml:trace contextRef="#ctx0" brushRef="#br0" timeOffset="104839.7876">29914 5184,'0'-25,"0"75,0-25,-24 0,24-1,0 51,0-26,0-24,24 0,-24 25,0-1,25 1,-25-1,0 26,0-1,0 1,0-1,0 1,0-1,0 0,0 1,-49 24,49-25,0 1,0-1,0 1,-50 24,50 0,0-24,0-1,-25 0,25 1,0-1,0 1,0-1,0 0,0-24,0 0,0 24,0 0,0 1,0-1,0 1,0-1,0 25,0 1,0-1,0-25,0 1,0-1,0 0,0 1,0-1,0 1,0-1,0 0,-49 26,49-1,-50-25,50 1,0-1,0 25,0-24,0-1,0 1,0-1,-25 25,25 0,0 1,-49 24,49-25,-50 25,50-25,0 0,-50-24,50-1,0 1,0 24,0 0,0-25,0 1,0-1,0 1,0-1,0 1,0-1,0-24,0-1,0 26,0-26,0 1,0-1,25 1,-25 0,0 24,0-24,0 49,0-49,0-1,0-24,0 25,0-26,0 1</inkml:trace>
  <inkml:trace contextRef="#ctx0" brushRef="#br0" timeOffset="106647.9245">30460 5432,'50'0,"-1"-49,1 49,0-25,-26 25,26 0,-50-25,-25 25,0 0,25 25,-24 24,24 51,-50 24,50-25,0 0,0 0,0 1,0-26,0-24,0-1,0 1,0-1,-25-49,-49 0,49 0,-25 0,1 0,-1 0,25 0,25-24,-74 24,49 0,25-25,25 25</inkml:trace>
  <inkml:trace contextRef="#ctx0" brushRef="#br0" timeOffset="108177.6664">30634 6821,'-25'0,"50"0,49 0,-24 0,24 0,25 0,50 0,-25-49,75 49,-1 0,-24 0,-1-50,1 50,-50 0,0-50,-49 50,-1 0,0-49,1 49,-1-50,-24 50,-1 0,26-49,-50 49,24 0,-74 0</inkml:trace>
  <inkml:trace contextRef="#ctx0" brushRef="#br0" timeOffset="109422.6007">32196 5333,'0'-25,"0"75,0 24,0 25,0 50,-49-50,49 26,-50-51,50-24,0-1,0-24,0 25,25-50,25-25,-1-25,26-49,-26 49,1 1,0-1,-26-24,-24 49,50 0,-100 25,1 25,-1-25,1 49,-1-49,0 50,25-50,25 50,25-50,-25 25,75 24,-26-24,1 0,-25 24,49-24,-49 25,0-25,24 24,-24-49</inkml:trace>
  <inkml:trace contextRef="#ctx0" brushRef="#br0" timeOffset="113194.7247">23044 7466,'0'-49,"-25"49,-25 0,1 0,-1 24,0 1,1 25,49-25,-25-25,25 49,0 1,-25-50,25 49,0 26,0-50,0-1,0 1,0 25,0-25,0-1,0 26,0-25,0 25,50-1,-25 1,24-25,1-25,-25 0,-1 49,51-49,-50 0,-1 0,26-25,-25 25,-25-24,49 24,-49-50,50 0,-50 26,50-1,-50-25,0 25,24 0,-24-24,0 24,0 0,0-24,0 24,-49 0,24-25,25 26,-50-26,-49 0,74 50,1-24,-26 24,25 0,0-50,-24 50,24 0,0 0</inkml:trace>
  <inkml:trace contextRef="#ctx0" brushRef="#br0" timeOffset="121552.3759">28153 7417,'0'-25,"-24"25,-26 0,25 0,0 0,0 0,-24 0,24 25,-25 24,26 1,24-25,0 24,-50-24,50 0,0 24,0-24,0 25,0-25,0 24,0-24,25 0,-25 24,49-49,-49 50,75-50,-75 25,49-25,1 0,-25 0,25 0,-1 0,1-25,-1-25,26 26,-50-26,-25 25,49 25,-49-74,0 49,0-25,50 26,-50-1,0 0,0-25,-25 26,25-1,-149-25,75-24,-1 74,1 0,-1-25,1 25,0 0,49 0</inkml:trace>
  <inkml:trace contextRef="#ctx0" brushRef="#br0" timeOffset="136757.5989">12005 7888,'75'0,"-50"-25,-1 25,26-50,-25 50,0 0,-25-24</inkml:trace>
  <inkml:trace contextRef="#ctx0" brushRef="#br0" timeOffset="137500.7727">11633 10319,'-49'49,"74"-49,24 0,26 0,-26-24,-24 24,0 0,24 0,-98 0,24 0</inkml:trace>
  <inkml:trace contextRef="#ctx0" brushRef="#br0" timeOffset="140002.8186">4514 7838,'50'0,"0"0,-26 0,26-49,0 49,-26-75,-48 100,-1-25,25 25</inkml:trace>
  <inkml:trace contextRef="#ctx0" brushRef="#br0" timeOffset="140791.7201">4440 10716,'50'0,"-1"0,1-50,-1 50,1-50,24 50,-24-24,-25 24,0 0</inkml:trace>
  <inkml:trace contextRef="#ctx0" brushRef="#br0" timeOffset="141870.7549">7913 7689,'-50'0,"75"0,24 0,-24 0,0 0,25 0,-25 0,-1 0</inkml:trace>
  <inkml:trace contextRef="#ctx0" brushRef="#br0" timeOffset="142620.7908">7466 10691,'50'0,"-1"-25,1 25,-25 0,24-25,-24 25</inkml:trace>
  <inkml:trace contextRef="#ctx0" brushRef="#br0" timeOffset="166565.7626">30559 7392,'0'-50,"0"125,0 49,0 24,0 26,0-50,0 0,0-25,0-24,0-26,0 1,0 0,25-50,-25-25,0-25,0 1,0-26,50 1,-50-1,0 1,0-1,0 1,0 24,-25 1,25-1,0 25,-50-24,50 24,0 0,0-24,0 73,0 26,0 0,0 24,0 25,0 0,0 1,0-1,0-25,0 1,0-26,0 1,0 0,0-26</inkml:trace>
  <inkml:trace contextRef="#ctx0" brushRef="#br0" timeOffset="168512.8458">32048 7342,'49'25,"-24"25,25-26,24 26,50 74,-25-74,-49 24,0-49,24 24,-24-24,-1-25,1 50,-25-50,-25-25,0-25</inkml:trace>
  <inkml:trace contextRef="#ctx0" brushRef="#br0" timeOffset="168889.8359">32593 7243,'0'0,"-24"50,-26 49,25-25,-24 25,-26 25,1 0,-1 25,26-49,-1-1,0-25,50-24,-49-1,49 26,-25-50,25 24</inkml:trace>
  <inkml:trace contextRef="#ctx0" brushRef="#br0" timeOffset="218053.9951">31031 7516,'-25'0,"25"-25,-50 25,25-50,-24 26,-1 24,1-50,-1 50,25 0,-24 25,49 24,0-24,-25-25,25 50,0-25,-50 24,50-24,-74 25,74-26,-25 26,25 24,0-24,0-25,0 0,0-1,0 26,0-25,0 49,0-24,0-25,0 24,0 26,0-50,0-1,0 1,0 25,50-50,-50 25,24-25,1 0,50-25,-1 25,-49-75,24 75,1-49,-25 49,24-75,-24 26,-25 24,50 0,-50-24,49 24,-49 0,25-25,-25 25,0 1,0-26,0 25,0 0,0 1,0-26,0 25,0 0,0-24,0-1,-49 50,49-25,-50 25,0-24,1 24,24 0,-25 0,26-50,-26 50,0 0,1 25,-1 24,1 1,49-25,-50-25,50 74,0-49,0 0,-25 24,25-24,0 0,0 0,0 24,0-24,0 0,0 0,0 25,0-26,0 1,0 25,0-25,0 24,0-24,0 25,50-1,-25-49,24 0,1-25,-25 25,-1-49,26 49,-25-25,0 25,24-50,-24 50,0-49,49-1,-74 25,25-24,-25 24,50-25,-50 25,0 1,0-26,0 0,0-24,0 49,0 0,-25-24,25 24,-50 25,1 0</inkml:trace>
  <inkml:trace contextRef="#ctx0" brushRef="#br0" timeOffset="240071.3714">23217 9277,'-25'0,"1"0,-26 0,50 25,-50-25,50 49,-49 1,-1 24,50-49,0 0,0 49,0-24,0 0,0-1,0-24,25 25,-25-26,50 1,-50 25,49-25,1-25,-25 49,-1-49,26 0,24 0,-24 0,0-49,-1-1,1 25,-25-24,-25 24,49 0,-49-25,0 1,0-1,0 1,-49-1,24 25,0 0,-49 25,-1-74,1 74,-1 0,1-25,24 25,26 0</inkml:trace>
  <inkml:trace contextRef="#ctx0" brushRef="#br0" timeOffset="241362.9928">27732 9029,'0'25,"0"24,49 51,-49 48,0-24,50 25,-50-25,0 0,0-25,49-24,-49-25,0-26,25 26,-25 0,0-75</inkml:trace>
  <inkml:trace contextRef="#ctx0" brushRef="#br0" timeOffset="242216.5606">23614 11162,'0'75,"0"-1,0 0,0 1,0-1,0 1,0-1,0 0,25 1,-25-26,0 1,0 0,0-26,0 26,25-50</inkml:trace>
  <inkml:trace contextRef="#ctx0" brushRef="#br0" timeOffset="243197.1801">27781 11137,'0'-49,"-49"49,-26 0,75 49,-49-24,49 0,-50 49,50-24,-50 49,50-49,0-1,0 26,0-50,50-1,-50 26,74-50,-49 25,0-25,25 0,-26 0,1 0,0 0,25 0,-1-50,1 1,-25 24,-1-25,-24 25,50 1,-50-26,0 25,0 0,-25-24,0 24,-24-25,-50 1,-1-1,-24 0,50 50,24 0,1 0,-1 0,1 0</inkml:trace>
  <inkml:trace contextRef="#ctx0" brushRef="#br0" timeOffset="246115.4165">23961 12948,'0'0,"0"50,0 24,0 25,0 1,50-1,-50 0,0 25,0-50,0-24,0 0,0-26,0 26,0-75</inkml:trace>
  <inkml:trace contextRef="#ctx0" brushRef="#br0" timeOffset="247024.1734">27781 12526,'0'25,"0"25,0 24,50 25,-50 1,0-26,0 0,49 1,-49-1,0-24,0-25,0 24,25-98</inkml:trace>
  <inkml:trace contextRef="#ctx0" brushRef="#br0" timeOffset="249393.9793">29567 12229,'0'-25,"0"75,0-26,0 26,0 0,0-1,0 26,0-26,0 1,0-1,0 1,0 0,0 24,0 0,0-24,0 24,0 1,0-26,0 26,0-1,0 1,0-26,0 1,0 0,0-1,0 1,0 24,0-24,0-1,0-24,0 0,0 49,0-49,50-25</inkml:trace>
  <inkml:trace contextRef="#ctx0" brushRef="#br0" timeOffset="257890.4903">12526 13395,'50'0,"-25"0,24 0,-24 0,50 0,-75-25,-50 25,25 25,0-25,-24 24,-1-24,50 50,25-50,25-25,-26 25,1-25,-25 50</inkml:trace>
  <inkml:trace contextRef="#ctx0" brushRef="#br0" timeOffset="259727.7541">12650 16470,'0'-49,"0"24,50 25,-50-50,25 50,-25-25,25 25,-25 50,-50-50,50 25,-25-25,75 0,-1-25,1 25,-50-50,50 50,-75 0,25 25,-50-25,50 25,-25-25</inkml:trace>
  <inkml:trace contextRef="#ctx0" brushRef="#br0" timeOffset="264725.7658">5011 13444,'0'0,"-25"0,0 0,75 0,-1 0,-24-25</inkml:trace>
  <inkml:trace contextRef="#ctx0" brushRef="#br0" timeOffset="265641.4139">5184 16173,'-25'0,"75"0</inkml:trace>
  <inkml:trace contextRef="#ctx0" brushRef="#br0" timeOffset="271614.2341">30733 9302,'0'-50,"0"25,0 1,0 73,0 50,0 1,0-1,0 25,0-50,0 1,0-1,0 0,0-24,0-25,0 0,0 0</inkml:trace>
  <inkml:trace contextRef="#ctx0" brushRef="#br0" timeOffset="272385.6952">32296 8855,'25'0,"-1"0,-24 25,25-25,-25 74,75-49,-75 25,24 24,-24-24,50 0,-50-1,74 1,-49-1,25-24,-1 50,-24-75,-25 24,0-48</inkml:trace>
  <inkml:trace contextRef="#ctx0" brushRef="#br0" timeOffset="272729.3188">32618 8830,'-25'0,"25"50,-49 24,49 1,-75 24,26 25,-1 0,1-25,24 25,25-49,-75-1,75-24,-25-25,25 49</inkml:trace>
  <inkml:trace contextRef="#ctx0" brushRef="#br0" timeOffset="283735.2295">12799 14858,'-25'50,"25"-26,-24-24,48-24,1 24,-25-25,0 50,-25-1,-24-24</inkml:trace>
  <inkml:trace contextRef="#ctx0" brushRef="#br0" timeOffset="284741.549">12824 11683,'-25'50</inkml:trace>
  <inkml:trace contextRef="#ctx0" brushRef="#br0" timeOffset="294684.0246">30361 11038,'0'0,"50"0,-26 0,26 25,0 0,24 24,-24-24,-1 50,1-26,-25 1,24 24,-49-24,50-25,-25 24,24-49,-49-25</inkml:trace>
  <inkml:trace contextRef="#ctx0" brushRef="#br0" timeOffset="294993.6139">30832 10790,'-49'0,"-1"25,25 0,25-1,-74 51,49-1,-25 1,1 49,24-25,-25 50,1 0,-1-50,50-25,-49 1,49-51,0 26,24-50,51 0,-26 0</inkml:trace>
  <inkml:trace contextRef="#ctx0" brushRef="#br0" timeOffset="295781.6451">32519 10740,'0'-24,"0"73,25 26,-25 24,25 25,-25-25,74 25,-74-49,50 24,-50-25,0 1,0-51,0 1,24-25,-24 50</inkml:trace>
  <inkml:trace contextRef="#ctx0" brushRef="#br0" timeOffset="310251.2104">30683 12551,'0'0,"0"50,25-1,25-24,-1 25,1-25,0 24,24 1,-24 24,74 25,-100-49,26-25,-25 0,-25 24,50-49,-50-25</inkml:trace>
  <inkml:trace contextRef="#ctx0" brushRef="#br0" timeOffset="310617.4896">31130 12452,'-25'0,"25"25,-50 0,50 24,0 1,-24 24,24 25,-75 1,75 48,-74 1,74-74,-50-1,50 1,0-26,-25-24,25 25,0-75</inkml:trace>
  <inkml:trace contextRef="#ctx0" brushRef="#br0" timeOffset="313065.2957">32593 12626,'-49'-50,"24"50,0 0,0 0,25 74,-49-49,49 25,0-1,0 1,0 24,0-24,0 24,0 50,0-74,25 0,-25-25,74 24,-49-49,0 50,49-50,-24 0,-1 0,26-25,24-49,-50 49,-24-50,25 26,-50-1,49-24,-49-1,50-24,-50 25,0-26,0-24,0 50,0 24,0 1,-25 24,-49-25,24 50,-24 0,-50 0,0 0,0 25,49-25,26 50,24-50,25 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6:05:15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3522 2580,'0'49,"0"-24,0 50,0-51,0 1,0 25,0-1,50-24,-50 25,0 24,25 1,-25-1,0 0,49 26,-49-1,0 25,50 74,-50-74,0 0,74 50,-74 0,50-1,-50-24,74 0,-74-25,124 198,-74-148,0 0,-1-26,1-23,-1-1,-49 0,25 0,-25-25,50 25,-50-25,0-25,49 1,-49-1,0 1,0-1,0 1,25-26,-25 1,0-1,0-24,-25-74,25-26</inkml:trace>
  <inkml:trace contextRef="#ctx0" brushRef="#br0" timeOffset="2580.6659">3497 2555,'-24'0,"48"0,1 0,50 0,24 0,50 0,-25 0,49 0,51 0,24 0,-50-50,25 50,-24 0,-1 0,1 0,-1 0,25-49,25 49,0 0,-24-50,24 50,-50-50,-24 50,-25 0,24 0,-49 0,0 0,-49 0,-26 0,1 0,-25 0,0 0,24 0,-24 0,0 0,24 50,-49 0,25 24,-25 25,50 50,-50-25,74 25,-74 0,75 24,-75 1,49-50,-49 25,50 0,-50-25,0-25,49 25,-49-25,0-24,0 24,0-25,25 1,-25-1,0 25,0 1,50-26,-50 0,49 26,-49-26,25 0,-25 1,0-26,50 26,-50-1,0 1,0-1,25 75,-25-75,0 1,0-26,49 26,-49-26,0 1,0 0,25-26,-25 26,0-25,0 0,0-1,0 26,0-25,50 0,-50 24,0-24,0 25,25-50,-25 24,0 26,-75-50,25 0,1 0,-1 25,1-25,-1 0,0 0,-24 50,24-50,1 0,-26 0,26 24,-100-24,50 0,-25 50,49-50,1 0,-1 0,1 0,24 0,1 0,-1 0,1 0,-1 0,-24 0,-1 0,1 0,-1 0,26 0,-26 0,26 0,-1 0,1 0,-26 0,1 0,-1 0,1 0,-1 0,1 50,0-50,-26 0,26 24,24-24,1 0,-1 0,-24 0,-1 0,1 50,-1-50,26 0,-75 25,74-25,1 0,-1 49,0-49,1 0,24 0,0 0,-24 0,-1 0,0 0,26 0,-1 0,-25 25,25-25,1 0,-26 0,0 0,1 0,24 0,0 0,-25 0,1 0,24 0,-25 0,26 0,-1 0,0 0,-25 0,26 0,24 50,-25-50</inkml:trace>
  <inkml:trace contextRef="#ctx0" brushRef="#br0" timeOffset="8614.6554">3770 1662,'0'50,"0"24,0 0,0 26,0-26,-74 25,74-49,-25-1,25-24,-50 25,50-125,25 1,-25-25,100-25,-76 49,-24 26,50 49,-50-25,50 25,-50 50,24-1,-24 26,75-26,-50-24,-1 25,26-26,-50 1,50-25,-50 75</inkml:trace>
  <inkml:trace contextRef="#ctx0" brushRef="#br0" timeOffset="8830.5865">3721 2158,'0'0,"0"-25,74 25,-24 0,-1 0,1-49,0 49</inkml:trace>
  <inkml:trace contextRef="#ctx0" brushRef="#br0" timeOffset="9414.2834">5755 1587,'0'50,"0"0,0 24,0 1,49-1,-49-24,0-1,0 1,0-1,0-24,0 0</inkml:trace>
  <inkml:trace contextRef="#ctx0" brushRef="#br0" timeOffset="9746.3045">5779 1563,'25'-50,"-25"25,75-24,-26 49,-24 0,-25 49,0 1,0 24,-25-24,25-25,-49-25,49 49,0 1,74 0,-24-50,24 49,1 1,-26-1,-49 1,-25 0,-74-1,-74 1,-1-50,0 74,75-74,49 0,26 0</inkml:trace>
  <inkml:trace contextRef="#ctx0" brushRef="#br0" timeOffset="10846.8202">7144 2505,'-25'0,"75"0,-50 50,49-25,-49 24,0 1,0 24,25 26,-25-26,0 0,0 1,0 24,0-25,0 26,0-26,0 25,0 0,0 1,0-1,0-25,0 1,0-1,50 25,-50 1,49-1,-49 0,75 0,-75 0,49 25,-49-24,75 24,-75-25,99 25,-50-25,1 25,-25-25,24 25,-49-24,75 24,-75-25,0 0,49 0,-49 25,0-49,25-1,-25-24,0-1,75 1,-75 24,0-24,25 0,-25-1,0 1,0-25,49 24,-49-24,-25-74,1-1</inkml:trace>
  <inkml:trace contextRef="#ctx0" brushRef="#br0" timeOffset="11614.649">7317 1290,'-24'0,"24"49,0 26,0-26,0 1,74 0,-74-26,25-24,0 0,24 0,1-49,-25-1,49-24,-49 24,-25 25,49 25,-49 50,0 24,0 50,0 1,0 23,0-48,0 24,0-25,25 25,-25-50</inkml:trace>
  <inkml:trace contextRef="#ctx0" brushRef="#br0" timeOffset="13358.0492">4341 3175,'0'-25,"-25"25,-25 0,26 25,-51 25,26 49,-1-25,50 1,0-26,0 1,0-1,25-24,24-25,1 50,24-50,-24 0,0 0,-1-25,-24 25,-25-74,25 24,-25-24,0-26,0 26,-25 0,0 24,-49 0,24 50,25-49,-24 49</inkml:trace>
  <inkml:trace contextRef="#ctx0" brushRef="#br0" timeOffset="13936.2693">5904 3076,'0'0,"-25"0,-25 49,25-24,25 0,-49 25,49 24,0-24,0-1,0 1,24-1,26-24,-25 0,25-25,-1 50,26-50,-26 0,1 0,-25-25,24 0,-49-25,50 1,-50-26,0 1,0 49,-25 0,-25 25,-24-74,24 74,26-25,-1 25,-50 0</inkml:trace>
  <inkml:trace contextRef="#ctx0" brushRef="#br0" timeOffset="15084.7566">4713 4415,'0'-74,"-50"74,1-25,24 99,25 1,0-1,-50 25,50-24,0-1,0 1,0-50,25-25,25 49,-26-49,26 0,0 0,24-49,-24-1,-25 25,-25 0,49-49,-49 24,0 1,-49-1,-1-24,0 49,-24 25,-1-50,1 50,24 0,1 0</inkml:trace>
  <inkml:trace contextRef="#ctx0" brushRef="#br0" timeOffset="15910.4315">6201 4167,'50'50,"-50"-1,25 26,-25-1,49 1,-49-1,0-24,0 24,0-49,25-25,-25 25</inkml:trace>
  <inkml:trace contextRef="#ctx0" brushRef="#br0" timeOffset="16803.341">5011 5606,'0'-25,"0"99,24 26,-24-51,50 51,-50-51,0 1,50-1,-50 1,0 0,24-26,51-24</inkml:trace>
  <inkml:trace contextRef="#ctx0" brushRef="#br0" timeOffset="17236.07">6176 5531,'0'25,"0"50,0-1,0 25,50-24,0-1,-26-24,26 24,24-49,-24-25,0 50,-1-50,1 0,24-50,-24 25,-1-24,-24-1,-25 0,0 1,0-1,0-24,0-1,-49 26,-1 49,-74-50,50 50,-1 0,1 0,24 0,25 25,-24 49,49-24</inkml:trace>
  <inkml:trace contextRef="#ctx0" brushRef="#br0" timeOffset="17918.2867">5407 6474,'25'25,"-25"49,0 1,50-1,-50 0,0-24,0 0,0-25,25 24,24-24</inkml:trace>
  <inkml:trace contextRef="#ctx0" brushRef="#br0" timeOffset="18296.7994">6400 6424,'49'0,"-49"25,25 50,-25-51,0 1,50 25,-50-25,0-1,0 26,0-25,24-25</inkml:trace>
  <inkml:trace contextRef="#ctx0" brushRef="#br0" timeOffset="19953.1181">7714 2753,'0'75,"0"-1,25 1,-25-1,50 0,-50-24,0 0,24-1,-24-24,0 0</inkml:trace>
  <inkml:trace contextRef="#ctx0" brushRef="#br0" timeOffset="20817.0736">7913 3894,'0'-24,"-50"24,25 49,25 26,-49 24,49 0,0-25,0 1,0-26,24-24,1 25,0-50,25 0,-26 0,26 0,-25 0,25-50,-26 25,-24 1,50-51,-50 26,0-1,0 0,0 1,-25-1,-49-24,24 49,-24 25,-1 0,26 0,24 0,25 74,0 1</inkml:trace>
  <inkml:trace contextRef="#ctx0" brushRef="#br0" timeOffset="21496.1031">8136 5011,'0'-25,"-25"25,0 49,25-24,0 25,-49 24,49 50,0-49,-50-1,50-24,0-26,25 26,25-25,24-25,-49 0,24 0,-24-50,25 25,-25-24,-25-26,0 26,0-1,0 1,0 24,-50 25,25-75,-24 75,-1 0,25 0,0 50,25-25</inkml:trace>
  <inkml:trace contextRef="#ctx0" brushRef="#br0" timeOffset="22151.9764">8434 6201,'0'-49,"-25"49,25-25,-25 50,25 24,-74 26,49-26,25 1,0-1,0 1,0 24,0-49,0 0,49-25,-24 50,50-50,-51 0,26-25,-25 0,24-25,-24-24,-25 24,50-24,-50 24,0 26,-25-26,-25 50,-24-50,0 50,-1 0,1 0,24 0</inkml:trace>
  <inkml:trace contextRef="#ctx0" brushRef="#br0" timeOffset="26598.7925">10542 992,'0'-25,"0"1,74 48,-24-24,0 50,-1 0,50-1,-24 26,123 49,-98-75,-51-24,1 25,-1-26,26 26,-26-25,-24 24,25-24,-25 25,24-25,-24 0,0-25,24 74,1-49,0-25,-50 25,24-25,26 0</inkml:trace>
  <inkml:trace contextRef="#ctx0" brushRef="#br0" timeOffset="27396.1091">11857 1836,'-25'0,"50"0,24 0,26-50,24 50,50-50,0 50,24-49,1 49,24 0,1-50,49 50,-25 0,-25-50,1 50,-1 0,-24-49,-25 49,-25 0,25-50,-50 50,50-49,24 49,-49-50,-24 50,24-25,-25 25,0 0,0-49,-49 49,-1 0,-24 0,0 0,-25-25,74 25,-148 0</inkml:trace>
  <inkml:trace contextRef="#ctx0" brushRef="#br0" timeOffset="28669.095">11832 2009,'0'0,"0"-25,0-24,0 24,25 75,-25-26,0 1,24 50,-24-26,50 26,-50-1,50 25,-50 0,0 50,0-49,49-1,-49 50,0-50,25 0,-25 25,0-74,50 49,-50-25,0-24,49 24,-49 1,0-26,0 1,25 0,-25-26,0 1,0 25,25-25,-25-1,0 26,50 0,-50-26,0 1,0 25,0 24,0-49,24-25</inkml:trace>
  <inkml:trace contextRef="#ctx0" brushRef="#br0" timeOffset="29794.3055">12303 3969,'0'25,"0"24,0 26,25 24,-25 25,0-25,0 0,50 0,-50 25,0-49,0-25,0-1,0 1,0-25,24 24,-24-74</inkml:trace>
  <inkml:trace contextRef="#ctx0" brushRef="#br0" timeOffset="30536.3011">12353 5060,'25'0,"-1"0,1 0,25 0,24 0,25 0,50 0,25-25,-1-24,26 49,-1-50,26 50,-1 0,-74 0,24-49,-24 49,-25 0,-25 0,1 0,-1 0,50-50,-50 50,0 0,25-25,-25 25,-24 0,-26 0,1 0,0 0,-26 0,1 0,25 0,24 0,-24 0,-1 0,1 0,0 0,-26-50,26 50,0 0,24 0,-49 0,24-24,1 24,0 0,-25-50,24 50,-24 0,25-25,-26 25,26 0,-75 0</inkml:trace>
  <inkml:trace contextRef="#ctx0" brushRef="#br0" timeOffset="32087.4963">16173 1290,'0'0,"0"-50,0 75,0 0,0 0,0-1,0 51,0-26,0 1,0 0,0-26,0 51,0-25,0-1,0 1,0-1,0 26,49-1,-49 1,25-1,-25 0,50 26,-1-26,-24 0,25 26,-25-26,24 1,-49-1,50 0,-50 1,0-26,0 26,0-1,0 1,0-26,0 1,25-1,-25 1,0 0,0 24,49-24,-49-1,0 1,0 0,0-1,0 1,0-1,0-24,0 0,0 25,0-26,0 1,0 0,0 25,0-26,0 26,0-25,0 49,0-24,-25-25,25-1,0 26,0-25,0 0,0-1</inkml:trace>
  <inkml:trace contextRef="#ctx0" brushRef="#br0" timeOffset="33456.7688">14015 1712,'0'-25,"-25"25,25 49,0-24,0 50,0-1,25 25,-25 0,74-24,-49 24,-25-25,74 26,-74 48,0-23,50 23,-50-48,0 24,0 24,0-48,0-1,49 0,-49 25,50-25,-50-24,0-1,25-24,-25-1,0 26,25-26,-25 1,0 0,49-1,-49 1,0 24,0-24,0-25,0-1,0 26,0 0,0-26,0 1,25-25,-25 50</inkml:trace>
  <inkml:trace contextRef="#ctx0" brushRef="#br0" timeOffset="34630.1452">12105 3349,'24'0,"26"0,25 0,-51 0,26 0,24-50,75 50,-25 0,0-74,0 74,25-50,-25 50,25 0,0-25,-25 25,0 0,25-49,-50 49,50-50,24 50,1-50,-50 50,50-49,-1 49,-24-50,-25 50,25-49,-50 49,0 0,-24-50,-1 50,25 0,25-50,-24 50,-1 0,-25 0,1-24,-1 24,1 0,-26 0,1 0,-1 0,-49-50</inkml:trace>
  <inkml:trace contextRef="#ctx0" brushRef="#br0" timeOffset="37065.2388">13072 1141,'0'0,"-25"0,25-25,-25 25,-24 0,49 25,-75 25,26 49,49-25,-25-24,25-1,0-24,0 0,25 25,0-50,24 0,-24 24,0-24,24 0,-24-24,25-1,-50-25,25 25,-25 1,0-26,0 25,0 0,-50-24,25 49,-24-50,-1 50,0 0</inkml:trace>
  <inkml:trace contextRef="#ctx0" brushRef="#br0" timeOffset="37588.403">15106 967,'0'0,"0"50,0 0,0 24,-50 0,50-24,0 0,0-1,0 1,0-25,0 24,0-24</inkml:trace>
  <inkml:trace contextRef="#ctx0" brushRef="#br0" timeOffset="38466.4442">11361 2679,'0'-50,"-50"50,0 0,26 25,24 25,0-25,-50 24,50 1,0-1,0 1,25 24,-25-49,25-25,-25 50,24-50,26 0,0-25,-50-25,49-24,-49 49,0 0,0 1,0-26,0 25,-25 25,-24-49,-1 49,-24 0,24 0</inkml:trace>
  <inkml:trace contextRef="#ctx0" brushRef="#br0" timeOffset="39015.5049">11857 4539,'0'25,"0"0,0 24,0 26,24-1,-24-24,0 24,0 1,0-26,0-24,25-25,-25 50,0-25</inkml:trace>
  <inkml:trace contextRef="#ctx0" brushRef="#br0" timeOffset="40325.547">11385 620,'0'0,"-24"0,24 50,0 24,-25 1,25-1,0 0,-50 50,50-49,-49-1,49-24,-25-25,25-75,0-49,25-50,-25 50,24 49,-24 25,50 25,-50-49,50 49,-26 0,26 49,24-24,-24 25,0-25,-1 24,-49-24,50-25,-50 50</inkml:trace>
  <inkml:trace contextRef="#ctx0" brushRef="#br0" timeOffset="40515.837">11361 1091,'0'-24,"0"-1,49-25,1 25,-1 25,1-49,-25 49,0 0</inkml:trace>
  <inkml:trace contextRef="#ctx0" brushRef="#br0" timeOffset="40846.0982">10616 1761,'0'-25,"75"75,-75 0,49-1,-49 1,25-1,-25-24,0 0,0 0</inkml:trace>
  <inkml:trace contextRef="#ctx0" brushRef="#br0" timeOffset="41164.6563">10716 1860,'0'-49,"0"-1,0 25,49 25,-49 50,25-25,0-25,124 49,-100-24,1-25,-50 50,25-50,-25 49,0 1,-50-25,0-25,1 49,-1-49,1 0,-1 0,0 0</inkml:trace>
  <inkml:trace contextRef="#ctx0" brushRef="#br0" timeOffset="47615.7235">12898 2332,'-49'-50,"49"25,0 100,0-1,0 50,0 0,0-25,0 25,0-24,0-26,0-24,0-26,25-24,-25-49,0-26,0 1,0 0,0-1,0 26,0-26,0 25,0 1,0-1,0 25,0 1,0-1,0 74,0 26,0 24,0 0,0-24,0-26,0-24,24-25,-24 50,25-50</inkml:trace>
  <inkml:trace contextRef="#ctx0" brushRef="#br0" timeOffset="49750.0505">18256 1414,'0'74,"-49"25,49 50,-100 0,51-25,24 0,-25-49,1 24,49-50,-25-49,50-74,24 0,1-1,0-49,-50 25,74-25,-24 50,-1 24,-49 0,25 50,25 0,-50 25,24 25,-24 24,75 50,-75-25,74 1,-74-51,50 1,-50-1,50-24,-1 25</inkml:trace>
  <inkml:trace contextRef="#ctx0" brushRef="#br0" timeOffset="50042.2209">18182 2133,'25'0,"24"0,1 0,-25 0,-25-49</inkml:trace>
  <inkml:trace contextRef="#ctx0" brushRef="#br0" timeOffset="51109.4092">18207 1339,'-50'0,"25"0,75 0,24 0,1 0,-1 0,-49 0,0 0</inkml:trace>
  <inkml:trace contextRef="#ctx0" brushRef="#br0" timeOffset="51439.8829">19273 1935</inkml:trace>
  <inkml:trace contextRef="#ctx0" brushRef="#br0" timeOffset="51746.417">19621 1538,'0'-50,"0"100,0 24,0 1,24-1,-24 1,0-1,0-24,0-1,0-24,0 25,0-26,25-24</inkml:trace>
  <inkml:trace contextRef="#ctx0" brushRef="#br0" timeOffset="52160.2838">19670 1612,'0'-25,"0"-24,25 49,25 0,-50 25,0-1,0 1,49 0,-24-25,25 75,49-75,25 99,-50-74,1 24,-51-24,-24 0,0 24,-49 1,-26-50,1 50,0-50,-1 0,50 0,1 0</inkml:trace>
  <inkml:trace contextRef="#ctx0" brushRef="#br0" timeOffset="52604.4744">19447 1265,'-50'0,"1"0,24 0,74 0,26 0,49-50,-25 50,-24 0,-26-24,-24 24</inkml:trace>
  <inkml:trace contextRef="#ctx0" brushRef="#br0" timeOffset="72810.1658">7739 4638,'-50'0,"26"0,98 0,25 0,50 0,-25-24,0 24,-49 0,-26 0,-24 0</inkml:trace>
  <inkml:trace contextRef="#ctx0" brushRef="#br0" timeOffset="73393.9362">7913 5953,'-25'0,"0"0,75-25,24 25,25 0,25-49,-24 49,-26 0,25 0,-24-50,-26 50,1 0</inkml:trace>
  <inkml:trace contextRef="#ctx0" brushRef="#br0" timeOffset="73874.2544">8210 6697,'-49'0,"49"50,-50-50,50 25,25-25,25 0,173 0,-50-50,26 50,-1-50,-74 50,0 0,0-49,-49 49,-50 0,-75 25</inkml:trace>
  <inkml:trace contextRef="#ctx0" brushRef="#br0" timeOffset="77453.201">11212 6945,'0'-24,"-50"24,75 24,0 26,24 49,-24-24,50-1,24 25,-25 0,25-24,1 24,-51-25,1-24,-25 24,24-49,-49 0,25 25,-25-26,0 1</inkml:trace>
  <inkml:trace contextRef="#ctx0" brushRef="#br0" timeOffset="78382.4911">11981 7987,'0'0,"49"0,1 0,49 0,0 25,50-25,-25 0,50 0,-1 0,26 0,-1 0,26 0,-1 0,50 0,-1 0,-48 0,24 0,0 0,-50 0,1-25,-26 25,-24-50,-25 50,0 0,0-49,-49 49,-26 0,1 0,-1 0,1 0,0 0,-25 0,-75 0,-25 0</inkml:trace>
  <inkml:trace contextRef="#ctx0" brushRef="#br0" timeOffset="79410.1636">11981 8062,'0'-50,"0"25,0 50,0 25,0 24,24 0,-24 50,50 50,-50 0,0 24,50 50,-50-49,0-1,0 0,0-49,0 25,0-50,0 25,0-50,0-25,0 1,0-26,0 26,0-26,0 1,0-25,0 0,24-50</inkml:trace>
  <inkml:trace contextRef="#ctx0" brushRef="#br0" timeOffset="80280.6868">11981 10864,'49'0,"-24"0,25 0,24 0,25 0,25 0,75 0,-1 0,50 0,-24 0,48 0,1-49,50 49,-75 0,25 0,-1-75,-48 75,24 0,-50 0,1 0,24 0,-25 0,-24-49,24 49,-24 0,-25 0,0 0,-50 0,0 0,-25 0,-24 0,0 0,-26-25,-24 0</inkml:trace>
  <inkml:trace contextRef="#ctx0" brushRef="#br0" timeOffset="81294.288">16421 7987,'0'0,"-50"0,50-25,0 0,25-24,0 49,-25-25,25 25,24 0,-49 50,25-26,-25 26,74 49,-74-24,50-1,-50 1,50 24,-50 0,49 25,-49-25,0 0,25-24,-25 24,0-24,0-1,50 50,-50-25,0-24,0 24,0 0,49 0,-49-24,0-1,0 0,0-24,0 25,0-26,0-24,0 0,25 49,-25-49,0 0,0 24,50-49,-50 50</inkml:trace>
  <inkml:trace contextRef="#ctx0" brushRef="#br0" timeOffset="82350.3971">14213 8161,'-25'0,"25"74,0 1,0 49,0 49,0-49,0 25,0 0,0 25,25-1,-25 1,50-1,-50-24,0 0,49 0,-49-25,0-25,0-24,0-1,50-24,-50 24,0-24,0-26,0 1,0 25,0-25,0-1</inkml:trace>
  <inkml:trace contextRef="#ctx0" brushRef="#br0" timeOffset="83684.2171">12303 9451,'0'-50,"-25"50,75 0,0 0,-1 0,26 0,-1 0,50 0,0 0,25 0,0-50,-50 50,0 0,0 0,-24 0,-1 0,1 0,49 0,0 0,0 0,-25 0,0-24,0 24,1 0,-26 0,0 0,1 0,-1 0,1 0,-1 0,0 0,1 0,-1 0,1 0,-26 0,50 0,26 0,-51 0,0 0,1-50,-1 50,-24 0,-1 0,1 0,0 0,-1 0,26-50,-26 50,1 0,-25 0,24 0,-24 0,0 0,0 0,24 0,-24 0,25 0,-25 0,24 0,-24 0,25 0,-26 0,26 0,-25 0,24 0,1 0,-25 0,24 0,-49-24,-24 24,-26 0,0 0</inkml:trace>
  <inkml:trace contextRef="#ctx0" brushRef="#br0" timeOffset="122056.0314">7243 8855,'0'-25,"25"25,-25 25,49 0,-49 25,75 24,-75-24,25-1,-25 1,49 0,-49-26,25-24,-25 25,25 25,-25-25,0-1</inkml:trace>
  <inkml:trace contextRef="#ctx0" brushRef="#br0" timeOffset="122356.1734">7243 8806,'0'-25,"-25"25,25-25,50 25,-1 0,1 0,-25 0,24 0,-24 25,50 0,-75 24,0 26,-25-26,-25 1,25-50</inkml:trace>
  <inkml:trace contextRef="#ctx0" brushRef="#br0" timeOffset="122617.7403">7714 8756,'0'50,"0"-26,0 26,0-25,50-25,24 0</inkml:trace>
  <inkml:trace contextRef="#ctx0" brushRef="#br0" timeOffset="123337.7342">8037 8458,'0'0,"-25"0,0 0,-25 0,50 25,0 0,-24 25,24-26,0 26,-50 0,50 24,0-49,25 24,49 1,-49-50,25 0,-25 0,-1 0,26-25,0 0,-1-24,1 24,-25-25,-1 1,-24 24,0-25,0 26,0-26,-24 25,-26 25,50-49,-50 49,26 0,-1 0,-25 0,25 0,1 0,-1 0,-25 0,25 24,25 26,-49 0,49-1</inkml:trace>
  <inkml:trace contextRef="#ctx0" brushRef="#br0" timeOffset="123747.6287">8806 8012,'0'-50,"-25"50,0 0,-25 25,50 0,0 25,50-50,-25 24,24-24,1 0,24 50,-24-50,-25 50,25-1,-50 1,0-25,0 24,0-24,-50 49,-49-24,-1-50</inkml:trace>
  <inkml:trace contextRef="#ctx0" brushRef="#br0" timeOffset="124246.0396">7466 10368,'-25'0,"1"50,24-75,49-24,75-100,75-50,74-24,49-50,0-49,-74 98,1 26,73-50,-223 174,-49 49,-25-25,-50 50,-25 0</inkml:trace>
  <inkml:trace contextRef="#ctx0" brushRef="#br0" timeOffset="133647.0963">15255 8508,'0'0,"-25"0,-25 0,26 0,24 74,0 1,0-26,0 26,0-1,0 1,0-51,0 1,49-25,-24 50,25-50,-1 0,51-50,-51 25,1-49,-1 24,-49 1,25-1,-25 1,0 24,-25 0,1-25,-51 26,1-26,-1 50,1-50,24 50,25 0,25 25</inkml:trace>
  <inkml:trace contextRef="#ctx0" brushRef="#br0" timeOffset="134420.3163">15577 9575,'-24'-50,"-51"50,75 25,-49 0,49 24,-25 26,25-1,0 0,0 1,0-26,0 26,0-50,0 0,49 24,1-49,0 0,-1 0,1 0,-1-25,26-24,-26-1,1-49,-25 49,-25-24,0-1,0 26,0-1,-75 1,26 24,-1 25,1-50,-1 50,0 0,26 0,-1 0,-25 25,1 0</inkml:trace>
  <inkml:trace contextRef="#ctx0" brushRef="#br0" timeOffset="135357.2453">12948 9897,'0'-50,"-25"50,-24 100,49-26,-25 1,25-1,0 100,49-125,1 26,0-51,24-24,-24 50,24-50,1 0,-26-25,1 0,-1-49,-49 24,25-24,-25 0,0-1,0 26,-25-1,-49 50,0-25,-26 25,26 0,-1 0,26 0,-1 0</inkml:trace>
  <inkml:trace contextRef="#ctx0" brushRef="#br0" timeOffset="146980.2744">11509 6896,'0'-50,"0"25,-24 25,24 50,0 0,0-1,0 1,0-1,0 1,0 24,0-49,0 0,0-50,0-49,0-1,0 26,0-1,49 25,-24-24,0 49,49 49,-49-24,25 0,-26 25,1-50,-25 49,50-49,-50 50,0-25</inkml:trace>
  <inkml:trace contextRef="#ctx0" brushRef="#br0" timeOffset="147158.0102">11435 7193,'74'-24,"1"-26,-1 50,1-50,-51 50,26 0</inkml:trace>
  <inkml:trace contextRef="#ctx0" brushRef="#br0" timeOffset="147530.3341">11088 7764,'0'-25,"0"50,0 24,0 1,24-25,-24 24,50 26,-50-25,0-26,25 26,-25 0,0-26,0 26</inkml:trace>
  <inkml:trace contextRef="#ctx0" brushRef="#br0" timeOffset="147878.7797">11112 7962,'0'-49,"0"-1,0 0,0 1,0-1,75 50,-50 50,-25-25,0-1,0 1,0 25,25-25,24 24,1-24,-50 0,25-25,-25 50,0 24,-25-49,-25-25,25 0,1 25,-26-25</inkml:trace>
  <inkml:trace contextRef="#ctx0" brushRef="#br0" timeOffset="148771.0024">12898 7169,'-24'0,"-1"0,-25 0,1 0,24 0,25 24,-50-24,50 50,0-25,0 24,0-24,0 0,0 25,75-26,-51-24,1 50,25-50,-25 0,-1 0,1 0,25 0,-25-25,-25-49,49 24,-49 25,0 1,-25-26,1 25,-26 25,0-49,-24 49,0 0,49 0</inkml:trace>
  <inkml:trace contextRef="#ctx0" brushRef="#br0" timeOffset="149202.1765">15180 6995,'0'-25,"0"75,0-1,0 26,0-1,0 1,0-1,25 0,-25-24,50 24,-50 1,25-26,-25 26,0-26,0 1</inkml:trace>
  <inkml:trace contextRef="#ctx0" brushRef="#br0" timeOffset="150402.3889">11336 8657,'0'25,"-50"24,50 26,0-26,0 1,0-25,0-1,25 26,25-50,-1 0,1-25,-50-24,25 24,-25 0,0-25,0 26,0-1,-50-25,0 50,1-49,-1 49,1 0,24 0,25 24</inkml:trace>
  <inkml:trace contextRef="#ctx0" brushRef="#br0" timeOffset="150852.161">11683 10344,'0'24,"0"51,0-1,25 1,-25-1,0 0,49 1,-49-26,0 26,25-50,-25-1,25-24,-25-24</inkml:trace>
  <inkml:trace contextRef="#ctx0" brushRef="#br0" timeOffset="176153.3262">22002 1116,'0'0,"0"25,0 25,0-26,0 26,0 0,0 24,0-24,0 24,0 0,0-24,0-25,0 0,0 24,49-49,-24 0</inkml:trace>
  <inkml:trace contextRef="#ctx0" brushRef="#br0" timeOffset="176661.7254">22423 1439,'50'-50,"0"50,-1-25,26 25,-26 0,-24-49,0 49,-25-25,50 25,-50-25,-50-25,25 50,0 0,0 0,25-24,50 48,0 26,24-25,-24 24,-25-24,-25 25,0-25,-25 24,0-49,-25 25</inkml:trace>
  <inkml:trace contextRef="#ctx0" brushRef="#br0" timeOffset="185115.8063">23713 918,'0'0,"0"-25,-25 149,25 0,-99 25,50-25,49-50,-25 1,25-51,0 1,0 25,0-100,0-24,0-125,25 75,-25 50,49 0,-49 24,50-24,-50 49,49 25,1 0,-25 74,-25 1,74 24,-74-25,50 1,-50-26,50 1,-50-1,24-49,-24 50,0-25,25-25</inkml:trace>
  <inkml:trace contextRef="#ctx0" brushRef="#br0" timeOffset="185369.6757">23639 1389,'49'0,"-24"0,0 0,0 0</inkml:trace>
  <inkml:trace contextRef="#ctx0" brushRef="#br0" timeOffset="186815.9975">22250 2356,'0'-24,"-25"24,25-25,-25 25,0 0,1 0,-51 0,50 0,1 0,-26 49,0 1,1 0,24-1,25-24,-25 25,25-26,0 26,0 0,0-1,0 26,0-1,0-24,25-25,49 24,-49-49,25 0,-1 0,51 0,-26-49,0-1,1 0,-26 1,-24-26,-25 26,0-1,0 0,0 1,0-1,0 1,0-26,-49 26,24 24,0 25,-25-50,26 50,-1 0,25 25,-75 0,75 0</inkml:trace>
  <inkml:trace contextRef="#ctx0" brushRef="#br0" timeOffset="189275.873">22969 2530,'0'0,"50"0,24 0,-24 0,-1 0,1 0,-25-50,24 50,-49-24,0-26,-24 50,-1-50,0 50,-25 0,26 0,73 0,-24 75,25-50,-50-1,24 51,-24-50,0-1,0 26,-24-50</inkml:trace>
  <inkml:trace contextRef="#ctx0" brushRef="#br0" timeOffset="189765.6117">23788 2282,'0'50,"0"-1,0 1,0-1,0 26,0-26,0 1,0 25,0-51,0 1,0 25,0-75,0-25,0-24,0-25,0-1,24-48,-24 48,25 26,-25 24,75 1,-50 49,24 99,-49-25,0 1,25-1,-25-24,0-1,50 1,-50-25,24 24</inkml:trace>
  <inkml:trace contextRef="#ctx0" brushRef="#br0" timeOffset="189970.8761">23788 2505,'-50'0,"100"0,-26 0,1-25,25 25,-25-49,0 24,49-49</inkml:trace>
  <inkml:trace contextRef="#ctx0" brushRef="#br0" timeOffset="190283.4093">23639 1984,'74'0,"1"-24,49 24,-25-50,0 50,-24 0,-26 0,1-25,-25 25,-75 0</inkml:trace>
  <inkml:trace contextRef="#ctx0" brushRef="#br0" timeOffset="198030.2204">19571 6772,'-25'0,"25"-50,0 100,0 24,0 25,0 1,0-1,0 0,0-25,0 1,0-1,-25-24,25-25,0 24,0-24</inkml:trace>
  <inkml:trace contextRef="#ctx0" brushRef="#br0" timeOffset="198466.4767">19968 7218,'49'0,"1"-25,0 25,24 0,-24 0,-1 0,1 0,-1 0,-49-49</inkml:trace>
  <inkml:trace contextRef="#ctx0" brushRef="#br0" timeOffset="198975.788">20836 6921,'0'0,"0"49,0 1,-50-1,50 1,-49 24,49-24,-25 0,25-26,-50 26,50-75,25-24,-25-26,50 1,-50-25,74-1,-49 51,-25 24,50 25,-50 50,0-26,49 76,-49-26,25-24,-25-1,50 1,-50-25,24 24,-24 1,50-50</inkml:trace>
  <inkml:trace contextRef="#ctx0" brushRef="#br0" timeOffset="199173.9928">20836 7243,'25'0,"24"-50,-24 50,0 0,-25-24,50 24</inkml:trace>
  <inkml:trace contextRef="#ctx0" brushRef="#br0" timeOffset="199748.2324">20712 6672,'-25'0,"-25"0,75 0,25 0,24-49,1 49,-1-25,-24 25,-1 0,-24-50</inkml:trace>
  <inkml:trace contextRef="#ctx0" brushRef="#br0" timeOffset="201068.1143">19571 8136,'0'0,"0"-50,0 26,-25 24,25-25,-25 25,0 0,1 0,-26 0,25 0,-24 0,49 49,-50-49,50 50,-50 0,50 24,0 0,0-49,0 25,-24-25,24-1,0 1,0 25,0-25,0 24,24-49,-24 25,50-25,24 0,-24 0,-25 0,24 0,1 0,0 0,-1-50,-24 1,25 24,-50 0,49-24,-49 24,0 0,0-49,0 24,0 25,0 0,0-24,-49 49,24-50,0 50,-24-25,24 25,0 0,-25 0,25 0,1 0,24 25</inkml:trace>
  <inkml:trace contextRef="#ctx0" brushRef="#br0" timeOffset="201811.6395">20166 8260,'-25'0,"75"0,24 0,26 0,24-50,-50 50,-24 0,-26 0,-24-49,0 24</inkml:trace>
  <inkml:trace contextRef="#ctx0" brushRef="#br0" timeOffset="202215.6078">20935 7987,'0'-50,"0"75,0 0,0 25,0-1,0 1,0 24,0 1,-25 24,25-49,0-26,-24 26,24-25</inkml:trace>
  <inkml:trace contextRef="#ctx0" brushRef="#br0" timeOffset="202584.1047">20935 8086,'0'-24,"0"-26,25 50,-25-50,50 25,-26 25,1 0,-25 25,50 25,-50 0,74-1,-74 1,50 24,-50 1,49 24,-49-50,0-24,25 0,-25 25</inkml:trace>
  <inkml:trace contextRef="#ctx0" brushRef="#br0" timeOffset="202898.0453">21059 8310,'0'-25,"25"25,25 0,-1 0,-24-25,0 25</inkml:trace>
  <inkml:trace contextRef="#ctx0" brushRef="#br0" timeOffset="212278.3401">16098 7962,'-49'0,"-1"0,25 0,0 0,-24 0,-1 0,1 0,-1 25,0-25,1 0,-1 0,25 0,1 0,-1 0,-50 0,51 0,-26 0,0 0,1 50,-26-50,26 0,24 0,0 0,-25 25,1-25,24 0,25 24,-25-24,-24 50,24-50,0 25,-25-25,50 49,-24-24,24 0,0 25,0-1,-50-24,50 0,0 24,0-24,0 0,0 25,0-1,0-24,25 0,-25 24,0 1,25 0,-25-1,0 26,0-1,49-24,-49 24,0-49,0 25,0-26,0 1,0 50,25-51,-25 26,0 0,0-1,0 26,0-51,0 1,0 0,0 25,0-1,0 1,50-1,-50-24,0 25,0-25,0-1,0 26,24-25,-24 0,0 24,0-24,0 0,0 25,50-1,-50-24,25 0,-25 24,25-49,24 0,-24 25,25-25,-26 0,51 0,-26 50,26-50,-1 0,1 0,-1 0,25 0,1-25,-1 25,-25 0,1 0,-1 0,-24 0,-26 0,1 0,25 0,-25 0,-1 0,26 0,0 0,-1-50,-24 26,-25-26,50 0,-50 26,0-1,0 0,0-25,0 26,0-1,0-25,0 0,0 1,0-26,-25 1,25 0,0 24,0 0,0 1,-50-50,50 24,0 1,0-1,0 1,0 0,-24 24,24 0,0 25,-50-24,25-26,25 1,-50 49,50-24,0 24,-24 0,24-25,0 26,0-1,-25-25,25 1,-50 49,50-50,-25 0,25-24,-49 49,49-24,0 24,-25 25,25-25,0 0,-25 25,25-74,0 49,-49 0,24 25,0 0</inkml:trace>
  <inkml:trace contextRef="#ctx0" brushRef="#br0" timeOffset="214978.638">16371 9203,'-50'0,"1"0,24 0,0 0,-24 0,24 0,-25 0,1 0,-1 24,-24-24,-1 0,-24 25,49-25,1 0,-1 50,-24-50,24 0,1 25,-26-25,1 0,-1 49,-24-49,0 50,0-50,-25 49,24-49,26 0,0 0,24 0,0 0,-24 0,24 0,-24 0,-1 25,1-25,24 0,1 50,-1-50,1 0,-26 0,50 0,1 0,-26 25,-24-25,49 0,-25 0,25 0,-24 0,-26 49,51-49,-1 0,0 0,-25 0,26 0,-1 0,-25 25,25-25,0 0,-24 0,-26 0,26 0,24 0,0 0,-24 0,-1 0,0 0,1 0,24 0,-25 0,26 0,-1 0,25-25,-25 25,25 75,0-26,0 1,0 24,0 25,0 26,0-26,0 0,0 25,0-25,0-24,0 73,0-98,0 0,50 24,-50-49,0 0,0-1,0 26,24-50,26 0,0 0,-26-25,1 25,25 0,49-25,-25 25,26 0,-1-49,0 49,0 0,50 0,-25 0,0-50,0 50,25 0,-25 0,0 0,25-49,25 49,24-75,-24 75,-1-49,1 49,-50 0,0-50,-50 50,1 0,-1 0,1 0,-1-25,0 25,-24 0,24-49,1 49,-1 0,1-50,-1 50,-49 0,0 0,0 0,49 0,-49 0,0 0,24-25,1 25,24-49,-24 49,-1 0,-24 0,25 0,-1 0,-49-25,0 0,-24-25,-1 26,25-1,-25 25,25-50,-50 1,50-1,-49 25,49-24,-25 49,25-50,-50 25,50-25,0 26,-24-1,24-25,0 1,0 24,-50 25,50-50,-25 50,25-49,-49 49,49-50,-25 50,25-50,0 1,-50 24,50 0,-25 25,1 0</inkml:trace>
  <inkml:trace contextRef="#ctx0" brushRef="#br1" timeOffset="244423.5851">12650 11013,'0'-25,"-24"75,24 24,-75 51,1-26,-1 25,1 0,24-50,-24 1,49-51,25 1,-25-25,25 50</inkml:trace>
  <inkml:trace contextRef="#ctx0" brushRef="#br1" timeOffset="301018.8684">12774 10864,'-24'0,"24"50,-25 49,25 0,-99 26,24-26,26 25,-26-25,50 25,-24-50,-1 26,50-51,-49 1,49-1,-50 1,50 0,-50-50,50 24,-25-24,25-49,0-1,0 25,0-49,0 49,0-24,0 24,0 0,0-25,50 26,-50-1,0 50,-25 24,25 26,-49-26,49 1,-25-25,25 49,25-74,-1 0,51 0,-25 0,24-50,0 1,1 24,-26-25,-24 26</inkml:trace>
  <inkml:trace contextRef="#ctx0" brushRef="#br1" timeOffset="302021.5406">12576 9302,'0'-25,"-25"25,25 74,0 1,0-1,0 25,0 1,0-1,0 25,0-25,0 0,0 1,0 48,0-48,0-1,0-50,0 1,0 0,0-1,0-24,0 0,50-100,-50-24</inkml:trace>
  <inkml:trace contextRef="#ctx0" brushRef="#br1" timeOffset="304259.8104">12551 9649,'0'-25,"50"0,-25 25,-1 0,51-49,-1 49,1 0,-1-25,0 25,1 0,-1-50,1 50,-1 0,1-49,-26 49,1 0,24 0,-24 0,-1 0,26 0,-1 0,-24 0,24 0,1 0,-1-25,0 25,1 0,-1 0,-24 0,0 0,24-50,-24 50,24 0,0 0,1-24,-1 24,1 0,-1 0,0 0,26 0,-1 0,-25 0,1-50,-1 50,-24 0,-1 0,26 0,-26 0,51 0,-51 0,1 0,-1 0,26 0,-26 0,1 0,-25 0,0 0,49 0,-49 0,0 0,24-25,26 25,-1 0,1 0,-26 0,1 0,-25 0,24 0,-49-49,25 49,-25 24,0 26,0 0,0-1,0 26,0-1,0 0,0 26,0 48,0-73,0-26,0 1,0 0,0 24,0-24,0-1,0-24,0 25,0-25,-25 24,-24-49,-1 0,0 0,-24 0,0 50,-1-50,1 0,24 0,0 0,1 25,24-25,0 0,-24 0,24 24,0-24,-25 0,26 50,-1-50,0 0,-25 0,26 25,-1-25,-25 0,-24 0,49 0,0 49,-24-49,-1 0,0 0,1 0,-1 25,-24-25,49 0,0 0,0 0,25 25,-74-25,24 0,25 0,1 0,-26 0,-24 50,24-50,0 0,1 0,-1 24,25-24,-49 0,49 0,0 0,1 0,-51 0,26 0,-1 0,0 0,1 0,-1 0,-24 50,24-50,25 0,-24 0,-1 0,25 0,-24 0,-1 0,25 0,0 0,-24 0,24 0,0 0,-24 0,24 0,0 0,0 0,-24 0,24 0,0 0,-25 0,26 0,-1 0,0 0,-25 0,26 0,-1 0,-25 0,25 0,0 0,-49 0,49 0,-24 0,24 0,0 0,0 0,-24 0,-1 0,0 0,26 0,-26 0</inkml:trace>
  <inkml:trace contextRef="#ctx0" brushRef="#br1" timeOffset="305707.4405">12502 10096,'0'-50,"-25"50,-25 0,25 0,-24 25,-1-25,-49 25,49-25,-24 0,-1 0,26 0,24 0,0 0,-49 0,49-25,0 25,25-25,0 0,0-25,0 26,0-1,25 25,-25-50,0 100,0-1,0-24,-25-25,25 50,-49-50,49 50,-25-50,0 24,50-24,24 0,1 0,24 25,1 25,-50-50,24 25,1-25,-100 0</inkml:trace>
  <inkml:trace contextRef="#ctx0" brushRef="#br1" timeOffset="315255.4463">13295 12030,'0'-49,"-49"49,49 74,-50 50,0 0,1-25,-1 25,50-49,-25-26,25-24,0 0,0-75,0-24,0 0,0-26,0 1,0 25,75 24,-75 0,49 1,-24 24,25 25,-25 0,24 0,1 74,-50 1,50 24,-50 0,0 25,0-49,49-26,-49-24,0 0,25-25</inkml:trace>
  <inkml:trace contextRef="#ctx0" brushRef="#br1" timeOffset="315535.737">13171 12502,'50'0,"-25"0,49-50,-49 50,25-25</inkml:trace>
  <inkml:trace contextRef="#ctx0" brushRef="#br1" timeOffset="316027.5026">13097 11906,'-50'0,"25"0,50 0,25-49,24 49,26-75,-26 75,0-49,-24 49,-25 0</inkml:trace>
  <inkml:trace contextRef="#ctx0" brushRef="#br1" timeOffset="321120.4126">12750 11733,'0'0,"0"-50,-50 50,50 25,-25-25,25 25,-25-1,25 26,-49 0,49-1,-50 26,50 24,0-25,0 1,0-26,25 26,25-1,-26 1,26-26,0 50,-1-49,26 0,-26-1,1-49,24 25</inkml:trace>
  <inkml:trace contextRef="#ctx0" brushRef="#br1" timeOffset="322102.4073">13767 11509,'49'50,"1"0,-25-26,24 51,1-26,24 26,-24 24,-1-25,1 1,-50-1,50 26,-50-26,0 0,0-24,0 0,0-1,-50 26,25-26,-49 1,24-1,1 26,-26-26,26-24,24-25,25 50,-25-50</inkml:trace>
  <inkml:trace contextRef="#ctx0" brushRef="#br1" timeOffset="331169.2704">15553 8136,'0'0,"-50"0,25 0,-24 0,-1 0,-25 0,1 0,0 0,24 0,0 0,-24 0,24 0,1 0,24 0,-25 25,50 0,0-1,-49 51,49-50,0-1,0 1,0 25,0-1,25 1,-25 0,24 24,-24 0,0 1,0-1,0 1,0-1,50 25,-50-24,0-1,0 1,0-1,0 25,0-49,25 49,-25-25,0 1,0-1,0 1,0-26,0 1,49 0,-49-1,0 1,25 24,-25-49,0 25,0-1,0 1,0-25,0-1,0 1,50 25,-50-25,0-1,25-24,-1 0,51 0,-50 0,24 0,50 0,50 0,0-74,0 74,25-74,-1 74,-24-50,-25 50,-25 0,-24 0,-1 0,-49 0,0 0,-25-50,0 26,-50-1,50-50,0 26,0-1,0 1,0-1,0 0,0-24,0-1,0 1,0 0,0-1,-25 1,25-1,-49 1,49 0,-25-26,25 26,0 24,0 1,0-1,0 0,0 26,0-26,0 25,0-24,-50-1,50 25,0 0,-24-49,24 49,0-24,0-1,-50 0,50 1,0-1,0 25,0-24,0-1,-25 50,25-25,0 1,-25 24,25-50,-25 50,25-25,-49 25,24 0,0 0,-24 0,-26 0,-24 25,0-25,24 25,-24-25,0 0,-25 49,50-49,24 0,0 0,25 0,-24 0</inkml:trace>
  <inkml:trace contextRef="#ctx0" brushRef="#br1" timeOffset="351683.5665">12948 12229,'0'-25,"0"50,25 24,-25 51,0-1,49 25,-49-25,0 75,0-100,0-24,0-26,0 26,25-50,-25-25</inkml:trace>
  <inkml:trace contextRef="#ctx0" brushRef="#br1" timeOffset="352186.96">13022 12526,'0'-49,"0"-1,0 1,0 24,25 0,0-25,25 26,24 24,-49-50,0 50,24 0,-49 25,0 0,0 24,0 26,-74-1,49 25,-25-49,50-25,-24-25,24 24,24 26,1-50,25 0,0 25,-1-25,-24 0,25 74,-50-24,0 24,-50-24,0-1,1-24,24-25,-25 50,25-50,-24 49,24-49,-25 0,1 25,-1-25,25 0,25-49,-24-26</inkml:trace>
  <inkml:trace contextRef="#ctx0" brushRef="#br1" timeOffset="352737.6639">13146 11832,'-49'0,"49"-25,-25 25,0 0,75 0,-1 0,26-50,-1 50,-24-24,0 24,-1 0,-74 0</inkml:trace>
  <inkml:trace contextRef="#ctx0" brushRef="#br1" timeOffset="369515.5044">16619 11757,'0'-24,"0"98,0 0,-25 1,25-1,-49 25,49-24,-50-1,50 1,-49-1,49-49,0 0,0-75,0-24,24-1,26-49,-50 25,74 0,-49 0,25 24,-50 26,49-1,-49 25,25 25,25 0,-50 50,49-1,-49 26,50 24,-50-25,50 1,-50-1,24-24,-24-25,0 24,0 1</inkml:trace>
  <inkml:trace contextRef="#ctx0" brushRef="#br1" timeOffset="369743.7505">16644 12154,'25'0,"24"-49,1 49,0 0,-50-25</inkml:trace>
  <inkml:trace contextRef="#ctx0" brushRef="#br1" timeOffset="370319.8045">16297 11361,'49'0,"51"0,24 0,24 0,-73 0,-26 0,1 0,-25 0,24 0,-73 0</inkml:trace>
  <inkml:trace contextRef="#ctx0" brushRef="#br1" timeOffset="371339.9121">16123 11361,'0'0,"-25"49,25-24,-49 25,49-1,0 1,-25 24,25 75,0-25,-50 25,50-25,0 25,0-25,0-25,0 0,25 0,0-24,49-26,1 1,24 0,50-50,24 0,-24 0</inkml:trace>
  <inkml:trace contextRef="#ctx0" brushRef="#br1" timeOffset="372092.1062">17388 11311,'-25'0,"25"25,75 24,-51-24,26 25,-25 74,25-50,-50 50,49 50,-49 24,0-24,0 0,-25-26,25-48,-49-26,49 0,-50-24,50 0,-50-26,1 26,24-50,0 0,-24-25</inkml:trace>
  <inkml:trace contextRef="#ctx0" brushRef="#br1" timeOffset="378749.8843">15106 12353,'0'25,"25"-25,-25 24</inkml:trace>
  <inkml:trace contextRef="#ctx0" brushRef="#br1" timeOffset="381813.7566">17884 2853,'-25'0,"25"-25,50 25,24 0,26 0,-1 0,25-50,49 50,51-49,-75 49,-1 0,-73-50,-50 50,24 0,26 0</inkml:trace>
  <inkml:trace contextRef="#ctx0" brushRef="#br1" timeOffset="382309.6436">20166 2431,'-49'0,"24"0,99 0,75-25,-25 25,25-50,-25 50,-25 0,0-49,-49 49,0 0,-26 0,1 0,-25-25</inkml:trace>
  <inkml:trace contextRef="#ctx0" brushRef="#br1" timeOffset="460655.2306">24730 3870,'0'-25,"0"74,0 1,50 0,-50-1,0 26,0-1,0 0,0 1,0 24,0 25,0-25,0 25,0-24,0 24,0 24,0-24,0 0,0 25,0-25,0 25,0-25,0 50,0-1,0-24,0 0,0 0,0 25,49-1,-49 1,0-50,0 49,50-24,-50-25,0 50,0-50,0-25,50 25,-50-25,0 1,0-1,25 25,-25-25,0 0,0 1,0-1,0 25,0-25,0 0,0-24,49-1,-49 0,0-24,0 24,0-24,0 0,0-1,50 26,-50-26,0 1,0-25,0 24,0 1,0-25,25 0</inkml:trace>
  <inkml:trace contextRef="#ctx0" brushRef="#br1" timeOffset="462367.9792">24656 3919,'0'25,"25"-25,-1 0,1 0,25 0,-1 0,26 0,-25 0,-1-25,26 25,-1-25,0 25,1-49,-1 49,1 0,-26-25,1 25,-25 0,-1 0,26 0,0 0,-1 0,1 0,-1 0,26 0,-25 0,24 0,0 0,1 0,-1 0,1-50,-1 50,0 0,1 0,49-49,0 49,0-25,0 25,50-50,-1 50,-24-49,-50 49,0 0,1 0,-26 0,0 0,1 0,-1 0,1 0,-1 0,1 0,-1-50,25 50,50 0,-25-50,25 50,-25 0,50-49,-1 49,1-50,-1 50,1-49,-25 49,25-50,24 50,50-50,-74 50,-1-49,1 49,-50 0,-25 0,-24-50,-26 50,1 0,-25 0,24 0,1 0,-1 0,1 0,-25 0,-25 25</inkml:trace>
  <inkml:trace contextRef="#ctx0" brushRef="#br1" timeOffset="463467.833">30559 3398,'0'0,"0"25,0 0,0 0,0-1,0 51,0-26,0 1,0 0,0-1,0 1,0 0,0 24,0-24,0 24,0 0,0 1,-24-1,24 25,0 1,0 48,-50-48,50-1,0 0,0 50,0-50,0 0,0 1,0-1,0 50,0-25,0 25,0-1,0 26,0-50,0 25,0-25,0 25,0-25,0 25,0-25,0 0,0 24,0-24,0 50,0 0,0-50,0 25,0-50,0 25,0-25,0 0,0 0,0-24,0 24,0 25,0-25,0-24,0 24,0 0,0 0,0-24,0-1,0 1,0-26,0 1,0-1,0 1,0-25,0 0,0-1,0 51,0-50,-50-50</inkml:trace>
  <inkml:trace contextRef="#ctx0" brushRef="#br1" timeOffset="465413.5641">25152 3001,'0'0,"0"50,-50 0,50 24,-24 25,24 0,0-24,-75-1,75-24,-25-25,25 24,0-74,0-49,0-25,50-50,-50 0,74 50,-74 49,50 1,-50 24,25 25,0 0,-25 74,74-24,-74 0,50 24,-26-24,-24-1,50 1,-50-25,0-1,0 1</inkml:trace>
  <inkml:trace contextRef="#ctx0" brushRef="#br1" timeOffset="465591.833">25102 3324,'0'-25,"50"25,0-50,-1 50,50-24,-24-26,49-24,-25-1</inkml:trace>
  <inkml:trace contextRef="#ctx0" brushRef="#br1" timeOffset="465847.1324">26690 2530,'0'74,"0"1,0-25,0-1,0 1,0-1,0 1,0 0,49 24,-49-49,25 0,-25 24</inkml:trace>
  <inkml:trace contextRef="#ctx0" brushRef="#br1" timeOffset="466241.5426">26764 2654,'0'-25,"0"0,0-24,0-1,50 50,-1 25,-49 0,0 24,0 1,0 0,0 24,0-24,75-50,-26 49,1-49,0 50,-1-50,1 50,-50-1,-25-24,-24-25,-26 74,1-74,-1 50,1-50,49 50</inkml:trace>
  <inkml:trace contextRef="#ctx0" brushRef="#br1" timeOffset="466867.2378">28972 2480,'0'-24,"-25"-1,0 25,-24 25,-1 24,0 26,26 24,24-25,0 1,0-50,0-1,49-24,1 50,49-50,50-25,0-24,-25-26,0-24,-50 49</inkml:trace>
  <inkml:trace contextRef="#ctx0" brushRef="#br1" timeOffset="468321.2808">31105 2183,'-50'-50,"1"25,49 50,0 25,0-1,25 26,-25-26,49-24,-24 25,49-50,1 0,-25 0,-26-50,26 1,-50-1,50-24,-50 24,0 0,0 100,0 49,0-24,-50-1,50 0,0 1,-50-1,50 1,0-1,0 1,0-26,-24 1,24-1</inkml:trace>
  <inkml:trace contextRef="#ctx0" brushRef="#br1" timeOffset="471559.184">25400 4390,'-25'-24,"0"24,1 24,24 26,-75 0,75-1,0 1,0-1,0 26,0-26,0-24,50 0,-25-25,-1 50,26-50,24 0,-24 0,24-50,26 0,-51-24,-49 24,25 1,-25-1,0 1,-25-1,0-24,-74 49,25-25,-1 50,26-25,24 25,50 25,24 25</inkml:trace>
  <inkml:trace contextRef="#ctx0" brushRef="#br1" timeOffset="472085.2074">26913 4316,'0'-25,"-25"25,-24 0,49 25,-25 25,25-1,0 26,0-26,0 1,0-1,0 1,49 0,-24-50,25 24,-1-24,26 0,24-24,-24-51,24 26,-50-51,1 26,-50-25,50-25,-50 49,0 51,-50 24,-24-50,-1 50,-24 0,0 0,49 50,50-26</inkml:trace>
  <inkml:trace contextRef="#ctx0" brushRef="#br1" timeOffset="472574.5224">28823 3944,'0'-25,"-50"25,26 0,-1 0,-25 25,50 25,-49-26,49 26,0 24,0 1,0-26,0 1,24 24,26-24,-25-25,24 24,26-49,-26 0,1 0,0 0,-1-24,26-26,-26 0,-24 1,25-26,-50-73,0 98,0 0,-50 1,-49 49,-50-50,-25 50,-24 0,0 0</inkml:trace>
  <inkml:trace contextRef="#ctx0" brushRef="#br1" timeOffset="473337.6731">25747 5730,'-25'0,"1"0,-1 0,-25 25,50-1,-49 1,49 25,0 0,-50 24,50 0,0 1,0-1,25 1,-25-26,49 1,1-50,-25 25,0-25,-1 0,26 0,-25-50,24 0,-49 1,25-26,-25 1,0 0,0-1,0 26,0-1,-49 50,-75-25,74 25,25 0,25 50,50-50</inkml:trace>
  <inkml:trace contextRef="#ctx0" brushRef="#br1" timeOffset="473809.9011">27285 5879,'0'-25,"-25"25,1 0,-26 0,0 74,26-24,24 0,-50-1,50 1,0 24,0-24,74-25,-49 24,25-49,-1 25,1-25,24-25,-24 0,-25-24,24-1,1 1,-50-26,25 1,-25 24,0 1,-50-26,-24 50,-25 25,-25-49,24 49,26 0,24 24</inkml:trace>
  <inkml:trace contextRef="#ctx0" brushRef="#br1" timeOffset="474410.2263">29146 5606,'-25'0,"25"49,0 26,0-1,0-24,0 24,0 1,0-1,0-24,0-1,0 1,0-25,49 0,-49 24</inkml:trace>
  <inkml:trace contextRef="#ctx0" brushRef="#br1" timeOffset="476081.4943">26268 7193,'0'-24,"0"-1,-25 25,-24-50,24 75,-25 25,26 24,-26 75,0 0,50-25,-49-50,49 0,0 1,25-50,24 24,-24-49,49 0,-24-49,0 24,24-50,-24 1,-1-50,-49 0,50 0,-50 25,0 24,-50 26,25 24,-49-25,-25 50,24 0,26 0,-1 0,75 0</inkml:trace>
  <inkml:trace contextRef="#ctx0" brushRef="#br1" timeOffset="476415.037">27459 7045,'0'24,"0"26,0 24,25 1,-25 24,0 25,0-25,49-24,-49-1,0-24,25-26,-25 26,50-50,-50 25</inkml:trace>
  <inkml:trace contextRef="#ctx0" brushRef="#br1" timeOffset="477609.4501">29170 6945,'0'-24,"-49"24,49 49,-75-24,75 0,-25 24,25 1,0-25,0 0,0 24,0-24,25 0,-25 24,75-24,24 25,-74-50,0 0,24 0,1-25,-25-25,24 26,-24-26,-25 25,50 0,-50-24,0-1,0 25,-50 1,25-26,-24 25,-26-24,26 49,24-25,0 25,-25 0,1 0,-1 0,-49 0</inkml:trace>
  <inkml:trace contextRef="#ctx0" brushRef="#br1" timeOffset="478739.5454">26243 8806,'0'-50,"-24"50,-1 0,25 25,-75 24,51 26,24-26,0 26,0-25,0-1,0 1,49-1,1-24,-1-25,1 50,24-50,-24 0,24 0,-49-50,0 25,25-24,-50-26,24 26,-24-1,0 0,0-24,0 0,-49 24,24 50,-25-50,26 50,-26 0,25 0,0 0</inkml:trace>
  <inkml:trace contextRef="#ctx0" brushRef="#br1" timeOffset="479419.3792">28054 8558,'0'74,"0"-24,0 24,0 0,0 1,0-26,50 1,-50-25,0 0,25-25,-25 49,24-49,-24-24</inkml:trace>
  <inkml:trace contextRef="#ctx0" brushRef="#br1" timeOffset="479916.4139">29642 8086,'0'-24,"0"48,0 1,0 25,0 24,0 1,0-1,0 0,0-24,0 24,0-24,0-25,0 0,49 49</inkml:trace>
  <inkml:trace contextRef="#ctx0" brushRef="#br1" timeOffset="481406.0144">26566 10096,'0'-50,"0"25,0 50,0 25,0 24,0 0,0 26,0 48,49-48,-49-26,0-24,0-1,0 1,0-25,0-1</inkml:trace>
  <inkml:trace contextRef="#ctx0" brushRef="#br1" timeOffset="482156.7777">27930 10046,'0'-50,"0"75,-50 50,50-26,-49 26,49-1,0 0,0-24,0 0,0-1,49-24,-24-25,25 50,-1-50,1 0,25 0,-26-50,1 0,-1 1,-24-26,-25 1,0 0,0-1,0 1,-25 24,-24 25,-1 25,-24-49,-1 49,1 0,99 0</inkml:trace>
  <inkml:trace contextRef="#ctx0" brushRef="#br1" timeOffset="482659.3878">29071 9971,'0'0,"0"-24,-25 24,25 49,-25 1,25 24,0 1,-49 24,49 25,0 0,0-50,0 1,0-26,25 1,24 0,1-50,-25 0,49-50,-24 0,-1 1,26-1,-50-24,24-25,-49 24,50 1,-50 24,0 1,0-1,-25-24,-25 24,-24 0,24 50,1-25,-1 25,1 0,-1 0,-25 25,26 25</inkml:trace>
  <inkml:trace contextRef="#ctx0" brushRef="#br1" timeOffset="483429.5705">26814 11733,'0'-25,"0"74,0 26,0-1,0 25,0 50,0-25,0 25,0-50,-25-24,25-1,0-24,0-1,74-24,-24-25,-25 50,49-75</inkml:trace>
  <inkml:trace contextRef="#ctx0" brushRef="#br1" timeOffset="483859.2886">28104 11782,'-25'0,"0"25,25 25,-50 24,50 0,0 1,-24-1,24 1,0-1,24 1,1-51,25-24,24 25,-24-25,0 0,-1 0,1-25,24 1,1-51,-1 1,-49-26,-25 26,49-25,-49 0,-24-1,-26 1,-74 99,-50-49,26 49,-26 24,25 26,75 0,74-26,0 26</inkml:trace>
  <inkml:trace contextRef="#ctx0" brushRef="#br1" timeOffset="484315.3917">29195 11435,'0'25,"0"24,0 26,50 74,-50-25,0 0,0 0,0-25,0-25,0 26,0-76,25-24,-25 50,49-75,-49-24</inkml:trace>
  <inkml:trace contextRef="#ctx0" brushRef="#br1" timeOffset="485737.6239">26839 13643,'0'-50,"0"0,0 125,49-1,-49 1,75 24,-75 50,24-25,-24 24,0-23,0-26,50 0,-50-49,0-26,50 26,-1-50,-24 0,0 0</inkml:trace>
  <inkml:trace contextRef="#ctx0" brushRef="#br1" timeOffset="486039.1196">28600 13320,'0'25,"0"25,0 24,0-24,0 24,0 0,0 26,0-26,0 0,0 1,49-1,-49-24,0-1,25-24,25 25,-1-50</inkml:trace>
  <inkml:trace contextRef="#ctx0" brushRef="#br1" timeOffset="486495.2464">29642 13047,'-25'0,"0"0,-25 25,50 25,0 24,0 1,-24-1,24 0,0 26,0-26,24-24,26 24,-25-49,0-25,24 49,1-49,-25 0,24 0,26 0,-26-49,26-1,24-24,-50-1,26 1,-50 24,-25 26,0-1,0-25,0 25,-75-24,1 24,-75-25,25 1,-25 49,0-50,50 50,25 25,24 24,-49 51,49-26</inkml:trace>
  <inkml:trace contextRef="#ctx0" brushRef="#br1" timeOffset="487125.1573">27360 15329,'0'0,"0"-49,-25 49,25 24,0 51,0 24,0 0,25 25,-25-24,0-1,0 0,0-25,24 1,-24-50,75-25,-50 0,49 0,-24 0</inkml:trace>
  <inkml:trace contextRef="#ctx0" brushRef="#br1" timeOffset="487424.9844">29121 14759,'-25'0,"25"25,-25 24,25 1,0-1,0 1,0 0,0 24,0 0,0 1,0-1,0 1,0-26,0-24,0 0,0 25</inkml:trace>
  <inkml:trace contextRef="#ctx0" brushRef="#br1" timeOffset="487756.0415">30237 14213,'50'0,"-50"50,24-1,-24 1,50 24,-50 1,25 24,-25-25,0 26,0-26,0 0,0-24,0 24,0-49,0 0,49-25,-49 50</inkml:trace>
  <inkml:trace contextRef="#ctx0" brushRef="#br1" timeOffset="490688.9421">30510 9897,'0'25,"0"0,0 24,0-24,0 25,0-1,0 1,0 24,0-24,0 0,0-1,0 26,49-26,-49 26,0-26,25 26,-25-1,0 0,50 1,-50-1,0 1,0 24,25 0,-25 0,0-24,49 24,-49-25,0 1,50-1,-50 1,0-1,0 0,25 1,-25-1,0 1,0-1,49 1,-49-1,25 0,-25 26,50 24,-50-50,49 0,-49 1,25-1,-25 1,0-1,50 1,-50-1,0 0,49 26,-49-26,0 0,25 1,-25-1,50 1,-50 24,49 50,-49-50,0 0,50 25,-50-25,0 1,25-1,-25 0,0 25,49-25,-49 0,0 1,50 24,-50-50,0 1,0-1,0-24,0-26,25 26,-25-75,0-49</inkml:trace>
  <inkml:trace contextRef="#ctx0" brushRef="#br1" timeOffset="492647.3124">25102 10145,'0'0,"0"-25,0 50,0 25,-24-25,24 24,0 1,0 24,0-24,0 24,0-24,0 24,0-24,0 24,0 1,49 24,-49 0,50 25,-50-25,0-24,49 24,-49 0,0 0,25 1,-25-26,0 0,50 1,-50-1,0 1,25-1,-25 1,49-1,-49 25,75 0,-75-24,49-1,-49 1,50-1,-50 0,25 1,-25-1,0 1,49 49,-49-50,0 1,0-1,25 0,-25 1,50 24,-50 0,49 50,-49-50,50 25,-50 0,0 0,0 0,0-49,49-1,-49 1,0-26,25 1,-25 24,50 1,-50-1,25 0,-25 50,0-24,0-1,0-25,0 1,0-1,0 1,0-1,0-24,0-1,0 1,0-1,0-24,0 0,0 0,0 24,0-24,0 25,0-75</inkml:trace>
  <inkml:trace contextRef="#ctx0" brushRef="#br1" timeOffset="496639.1136">31403 3671,'0'-25,"-25"25,-25-25,26 25,-26 50,-25 74,1-25,24 1,50-51,0-24,0 0,0 49,50-49,-25 25,0-26,24 1,-24-25,-25 75,75-75,-51 0,26 0,-25-75,24 26,-24-26,-25 1,50-1,-50 26,0-1,0 25,-25 25,-25-49,26 49,-26 0,0-50,1 50,-26 0,50 0,1 0,24 25,0 49,0 1</inkml:trace>
  <inkml:trace contextRef="#ctx0" brushRef="#br1" timeOffset="497352.293">31229 5283,'-25'-24,"-24"24,24 24,25 26,-75 49,75 0,-49 1,49-1,0-25,0 1,0-26,0-24,49 25,1-25,0-25,-1 49,1-49,74-25,-50 1,26-51,-51-24,1 24,-50 26,0-1,0-24,0 24,0 1,-25-1,-25 25,1 25,-1-74,1 74,-75 0,74 0,0 25,-49 74,74-50</inkml:trace>
  <inkml:trace contextRef="#ctx0" brushRef="#br1" timeOffset="498169.5562">31353 6648,'-25'0,"1"0,-26 0,50 24,-50 26,50 24,0 1,-49 24,49-24,0 49,24-75,1-24,25-25,24 74,-49-74,0 0,25 0,-26 0,1 0,-25-24,50-26,-1 0,-49 1,50-26,-50 26,0-1,0 1,0 24,0-25,0 25,-50 0,26 25,-26-74,25 74,0 0,1 0,-26 0,0 25,26 0,24 24</inkml:trace>
  <inkml:trace contextRef="#ctx0" brushRef="#br1" timeOffset="499814.261">31328 8062,'0'0,"-24"0,24 74,0 0,49 26,-49-26,25 0,-25-24,50 0,-50-1,24 1,-24 24,75-49,-75 0</inkml:trace>
  <inkml:trace contextRef="#ctx0" brushRef="#br1" timeOffset="500622.1416">31651 9178,'-25'0,"25"-25,-25 25,-24 0,49 50,-25-1,25 1,0 24,-50 1,50-1,0 0,0 1,0-26,25 1,0-25,0 24,24-49,-24 25,0-25,24 0,-24 0,0 0,25-49,-26-1,26-24,0-1,-50 1,49 24,-49 25,0 1,0-26,0 25,0 0,-49-24,24 49,-25-75,1 75,24-24,-25 24,25 0,1 0,-1 0,-25 24,50 1,-49 25</inkml:trace>
  <inkml:trace contextRef="#ctx0" brushRef="#br1" timeOffset="501542.9828">31775 11088,'0'-25,"-50"-25,25 75,25 49,-49 51,49 48,0-24,0 25,0-50,25 0,-1-50,51-24,-26-50,1 0,0 0,-1-25,26-25,-26 1,-24-26,-25 26,50-1,-50 0,0 1,-25-26,0 26,-25-1,1 1,-1-1,1 50,-1-25,-24 25,24 0,0 50,1-1,49 1</inkml:trace>
  <inkml:trace contextRef="#ctx0" brushRef="#br1" timeOffset="502055.3291">31899 12675,'0'-25,"-25"25,25 75,0 24,0 25,50 25,-50 0,74 0,-74-25,74 24,-74-24,50 0,-50-49</inkml:trace>
  <inkml:trace contextRef="#ctx0" brushRef="#br1" timeOffset="502841.4166">32345 14536,'-24'-50,"-1"50,25-25,-50 25,25 0,0 0,1 0,24 50,0 24,-50 25,50 1,0-1,0 25,0-25,25-49,-25-1,49 1,1-50,-25 25,0-25,24 0,-24 0,0-25,25-25,-26-24,26-1,0 1,-50 0,24 24,-24-24,0 24,0 25,-49-24,-1 24,1 25,-1 0,0 0,-24 0,-25 49,49 26,0-26,1-24</inkml:trace>
  <inkml:trace contextRef="#ctx0" brushRef="#br1" timeOffset="507692.9396">31105 4738,'-25'0,"75"0,-1 0,26-50,-1 25,1 25,-50-49,-1 49</inkml:trace>
  <inkml:trace contextRef="#ctx0" brushRef="#br1" timeOffset="508255.2684">31155 6375,'24'-25,"26"25,25-50,-1 50,-24-74,-1 74,26-25,-26 25,26 0</inkml:trace>
  <inkml:trace contextRef="#ctx0" brushRef="#br1" timeOffset="508916.6268">31080 7987,'0'-25,"25"25,25-49,24-1,25 50,25-74,-24 74,-1 0,0 0,0 0</inkml:trace>
  <inkml:trace contextRef="#ctx0" brushRef="#br1" timeOffset="509523.759">31676 9947,'24'0,"26"0,-25 0,24 0,1 0,24 0,1 0</inkml:trace>
  <inkml:trace contextRef="#ctx0" brushRef="#br1" timeOffset="510350.99">31874 12551,'-50'0,"75"-25,25-24,24 24,25 25,25-50,-24 50,-26 0</inkml:trace>
  <inkml:trace contextRef="#ctx0" brushRef="#br1" timeOffset="511031.1145">32246 15999,'-25'0,"25"-50,50 26,24 24,1-50,-26 50,1-25,0 25,-75 0</inkml:trace>
  <inkml:trace contextRef="#ctx0" brushRef="#br1" timeOffset="513981.6186">893 10344,'-25'0,"25"24,0 26,99 24,-74 26,25-1,-1 25,1-25,-50 0,74 25,-74-49,25-1,-25 1,50-26,-50 1,74-25,-74-1,50-24,-50 50</inkml:trace>
  <inkml:trace contextRef="#ctx0" brushRef="#br1" timeOffset="515297.278">1513 11658,'-50'0,"75"0,25 0,-25 0,49 50,-24-50,-1 0,1 0,0 0,24 0,25 0,25 0,25 0,-25 0,50 0,-1 0,-24 0,25-25,-1 25,1 0,-50 0,50 0,-1 0,1-50,0 50,-50 0,49-49,-49 49,25 0,25 0,-50-50,-25 50,25 0,-25 0,0-49,1 49,-1 0,-25 0,26-25,-26 25,0 0,1 0,-26-50,1 50,0 0,-1 0,26 0,-1 0,0-25,1 25,-1 0,25-49,1 49,-1 0,-25-50,1 50,-26 0,1 0,24 0,-24 0,24 0,1-25,-1 25,1 0,24 0,0 0,-25 0,1 0,-1 0,-24 0,0 0,24 0,-24 0,24 0,0 0,26-49,-26 49,-24 0,-1 0,-24 0,0 0</inkml:trace>
  <inkml:trace contextRef="#ctx0" brushRef="#br1" timeOffset="516640.7783">1265 11708,'-25'0,"25"-25,50 50,-50 24,0 1,25 0,-25-1,0 1,49 24,-49 1,0 24,0 0,25 0,-25-24,0-1,0 1,0-1,0 0,0 1,0-1,0 1,0-1,0 0,0 1,0-1,0-24,0 24,0-24,0 24,0 1,0-26,-50 26,50-1,0-24,0-1,0 1,0 0,0-1,0 1,0-1,0-24,0 0,0 0,0 24,0-24,0 0,0 25</inkml:trace>
  <inkml:trace contextRef="#ctx0" brushRef="#br1" timeOffset="518149.1725">1240 14337,'25'0,"74"-50,-74 50,0 0,24 0,1 0,0 0,24 0,-24 0,24 0,1-24,-1 24,0 0,26 0,-1-50,25 50,-25 0,0-50,0 50,1 0,24 0,-50-49,1 49,24 0,0 0,25-25,-74 25,24 0,50-50,-25 50,1 0,-1-49,-25 49,1 0,-1 0,0 0,26-25,-51 25,26 0,-1 0,25-50,0 50,-24 0,-1 0,1-49,-1 49,1 0,-1 0,-24 0,24 0,-24 0,24 0,-24-25,-1 25,26 0,-26 0,1 0,-1 0,26 0,-26 0,-24-50,0 50,50 0,-26 0,1-24,-1 24,-24 0,25 0,-25 0,-25-25,24 25,1 0,50 0,-1-50,0 50,1 0,-1 0,-24 0,-1 0,1 0,0 0,-26 0,51 0,-25 0,-1 0,1 0,-1 0,26 0,-26 0,1 0,24 0,-49 0,0 0,25 0,-1 0,26 0,-26 0,1 0,-1 0,1 0,0-25,-1 25,26 0,-26 0,1 0,0-49,-26 49,26 0,-25 0,0-25,24 25,-24 0,0 0,0 0,24 0,-24 0,0 0,24 0,1-50,0 50,24 0,0 0,1 0,-1-24,-24 24,-1 0,-49-50,-49 50,49-50,0 26,0-1,0-25</inkml:trace>
  <inkml:trace contextRef="#ctx0" brushRef="#br1" timeOffset="519113.322">8731 11237,'0'-50,"0"100,0-26,0 26,50 0,-50 24,0 0,0 26,49-1,-49 0,0 0,25 0,-25 1,0-26,0 1,0-1,0 0,50 1,-50-26,0 26,0-26,0 1,0 0,0-1,0 26,0-51,0 1,0 0,0 25,0-1,0 1,0-1,0 26,0-50,0 24,0-24,0 25,0-1,0-24,0 25,0-25,-50-25</inkml:trace>
  <inkml:trace contextRef="#ctx0" brushRef="#br1" timeOffset="520353.4578">446 10964,'0'-25,"0"0,0 50,0 49,0 25,0 1,-49 123,49-149,0-24,0 0,-25-26,25-73,0-26,0-73,0 24,0-1,25 51,-25 49,25 25,-1 25,-24 25,75-26,-50 26,0 0,24-25,-24 24,25-24,-50 0,24-25,-24 49</inkml:trace>
  <inkml:trace contextRef="#ctx0" brushRef="#br1" timeOffset="520530.8768">471 11311,'50'-50,"-25"50,24-49,51-1,-1 0</inkml:trace>
  <inkml:trace contextRef="#ctx0" brushRef="#br1" timeOffset="520830.8953">1315 10616,'0'25,"0"0,0 0,0 49,0-24,0-1,0-24,24 25,-24-25,0 24,0-24</inkml:trace>
  <inkml:trace contextRef="#ctx0" brushRef="#br1" timeOffset="521214.3327">1339 10567,'0'-50,"0"25,0-24,25 49,25 0,-50 49,0 1,0-25,0 24,25-49,-25 50,24-50,26 50,-25-50,-25 49,25-49,-25 50,0-1,0-24,-25-25,25 50,-75-50,26 25,24-25,25-25</inkml:trace>
  <inkml:trace contextRef="#ctx0" brushRef="#br1" timeOffset="521552.4649">1935 10393,'-25'0,"-25"25,50 25,-49-1,49 26,0-26,0-24,0 0,0 24,25-49,24 0,1 0,-1 0,26 0,-26 0,-24-24,25-1,-25-25</inkml:trace>
  <inkml:trace contextRef="#ctx0" brushRef="#br1" timeOffset="522407.1063">3621 11708,'-24'0,"-51"-50</inkml:trace>
  <inkml:trace contextRef="#ctx0" brushRef="#br1" timeOffset="523269.0988">2877 11733,'0'-50,"0"75,0 49,0-24,0 24,0 1,50-1,-50 25,0 1,0 48,50-48,-50-1,0 0,0-25,24 26,-24-26,0-24,50-1,-50 1,0-1,25 26,-25-1,0-24,0 0,0-1,0-24,0 25,49-26,-49 1,0 25,0-25,0-1,0 26,0-25,0 24,0 1,0 24,0 1,0-50,0-50,0-50,0 1</inkml:trace>
  <inkml:trace contextRef="#ctx0" brushRef="#br1" timeOffset="524469.0889">4713 11708,'-50'0,"50"25,0 24,25 1,-25 24,0 1,25-1,-25 0,0 1,0-1,49 1,-49-1,0 1,0-26,50 50,-50-24,0-26,0 26,25 24,-25-49,0-1,0 1,0-25,50 24,-50 1,0-25,0 24,24 1,-24-25,0 0,25-25</inkml:trace>
  <inkml:trace contextRef="#ctx0" brushRef="#br1" timeOffset="525377.0769">6772 11410,'0'0,"24"50,-24-25,0 24,0 1,0-1,0 1,0 0,0-1,0 1,0 24,0-24,0-1,0 1,0 24,50 1,-50-1,0 1,0-1,0 1,0-1,0-24,0-1,0 26,0-26,0 26,0-1,0 0,0 1,50 24,-50-24,0-1,25 0,-25-24,49 0,-49-1,25-24,-25 0,50 49,-75-99,25 1</inkml:trace>
  <inkml:trace contextRef="#ctx0" brushRef="#br1" timeOffset="526113.2139">4986 13221,'-25'0,"25"25,0 0,0-1,0 51,0-1,0 25,50 50,-50-50,0-24,0-1,0-24,0-1,24-49,-24 25,0-74</inkml:trace>
  <inkml:trace contextRef="#ctx0" brushRef="#br1" timeOffset="528079.5569">1240 13097,'25'0,"0"0,-25-25,74 25,-49 0,0 0,0 0,49-50,-24 50,24 0,1-24,-1 24,0 0,26-50,-1 50,0 0,25-50,-25 50,0 0,25-74,-24 74,-1 0,25-25,-25 25,0 0,-24 0,-1 0,1-49,-1 49,25 0,25-50,-24 50,48-74,-24 24,50 50,0-50,-26 50,-48 0,-1 0,-25 0,1-24,-1 24,1 0,24-50,0 50,25-50,-25 50,0-49,50 49,-50 0,1 0,-1 0,-25 0,1-25,-1 25,1 0,24-50,-25 50,1-24,-1 24,-24 0,-26-50,26 50,24 0,-49-25,25 25,0 0,24-50,0 50,1 0,-26-24,1 24,-25 0,24 0,-24 0,0 0,0 0,24 0,-24 0,0 0,25 0,24 0,-24 0,-1 0,-24 0,0 0,24 0,-24 0,0 0,25 0,24 0,-49 0,0 0,24 0,1 0,24-25,-49 25,0 0,0 0,24-50,1 50,-25 0,24 0,-24 0,-25-25,50 25,-1 0,1-49,-25 49,0 0,-25-25,24 25,-48-50</inkml:trace>
  <inkml:trace contextRef="#ctx0" brushRef="#br1" timeOffset="532744.3211">1761 11311,'0'-50,"0"125,0-26,0-24,0 0,0 25,0-26,0 1,0 25,50-50,-25 0,24 0,-24 0,0-25,-25 0,74-24,-74 24,0 0,0-25,0 1,-25 49,25-50,-74 50,49 0,0 0,-24 0</inkml:trace>
  <inkml:trace contextRef="#ctx0" brushRef="#br1" timeOffset="533130.754">2133 11286,'0'-25,"-25"25,1 0,24 50,0-25,0 24,0-24,24 0,26 49,0-74,-50 25,49-25,1 0,-50-25,49-24,-49 24,0 0,0 0,0-24,0-1,-24 25,-26 25,0 0,26 0,-1 0,25 25,-50-25,50 25</inkml:trace>
  <inkml:trace contextRef="#ctx0" brushRef="#br1" timeOffset="534247.5035">3572 11187,'0'0,"-25"0,0 0,25 50,-25-50,25 49,0-24,0 0,0 24,0-24,0 0,25-25,0 50,0-50,24 0,-24 0,25-50,-50 25,50 0,-50-24,0 24,0 0,-25 25,25-49,-75 49,50 0,-24 0,24 0</inkml:trace>
  <inkml:trace contextRef="#ctx0" brushRef="#br1" timeOffset="534525.219">3969 11088,'25'49,"-25"1,24 0,-24-1,50 1,-50-1,25-24,-25 0,49 49,-49-49,25-25</inkml:trace>
  <inkml:trace contextRef="#ctx0" brushRef="#br1" timeOffset="535561.8006">5531 10914,'0'50,"0"-26,0 1,0 0,0 49,25-24,-25 0,50-1,-50-24,25 25,-25-25,49-25,-49 24</inkml:trace>
  <inkml:trace contextRef="#ctx0" brushRef="#br1" timeOffset="535807.7692">5779 10939,'0'25,"25"-1,-25 1,50 25,-50-1,25 1,-25 0,49-1,-49-24,0 0,25 25,-25-26</inkml:trace>
  <inkml:trace contextRef="#ctx0" brushRef="#br1" timeOffset="536428.0428">7640 10616,'0'25,"49"25,-49-1,25 1,-25 24,50-24,-50 24,0-24,0 0,25-26,-25 26,24-50</inkml:trace>
  <inkml:trace contextRef="#ctx0" brushRef="#br1" timeOffset="536789.9052">8012 10691,'0'74,"0"-24,0-1,0 1,0 24,25-49,24 0,-24-25,25 0,-1 0,-24-25,25-49,-50 24,25 1,-25-26,0 26,0-1,-50 0,0 50,-24-24,-50 24,25 0,-1 24,-24 26</inkml:trace>
  <inkml:trace contextRef="#ctx0" brushRef="#br1" timeOffset="537885.2676">372 12378,'0'-25,"0"0,0 50,0 24,0 1,0 0,0 24,0-24,50-26,-50 1,74-25,-49 50,0-50,24 0,-24 0,25-25,-50-49,0 24,0 0,0 1,0-1,0 25,-25 25,25-49,-50 49,-24 0,49 0,-25 49,-24-24,49 25,25-1</inkml:trace>
  <inkml:trace contextRef="#ctx0" brushRef="#br1" timeOffset="538658.1565">843 13593,'0'-50,"0"100,0 24,0 1,0-1,25 1,-25-26,0 26,0-51,25 1,-25 25,0-100,0 25</inkml:trace>
  <inkml:trace contextRef="#ctx0" brushRef="#br1" timeOffset="541268.2583">1960 12129,'0'-24,"0"-26,-25 100,25-1,-75 1,75 0,0-1,0 26,0-26,0 1,50-1,-50-24,74 25,-49-50,25 25,-1-25,-24 0,0 0,25 0,-26-25,-24-50,75 1,-75 0,0-1,0 26,0 24,-50-25,1 50,-1 0,-24 0,24 0,0 0,1 0</inkml:trace>
  <inkml:trace contextRef="#ctx0" brushRef="#br1" timeOffset="545339.2777">3944 12055,'-50'0,"26"0,24-50,-25 50,-25 0,1 0,24 25,0-25,-25 50,25-1,25 1,0-25,0 25,0-1,0 1,0 24,50-24,-25-1,25-24,-26 25,1-50,25 0,-25 0,-1 0,26-25,-25-25,24 1,-24-1,0 1,-25-26,74 26,-74 24,0-25,0 25,-49 0,24 25,0-74,-24 74,-26-25,50 25,-24 0,24 0,25 75</inkml:trace>
  <inkml:trace contextRef="#ctx0" brushRef="#br1" timeOffset="552625.0963">7541 11658,'0'-25,"-50"25,25 25,25 25,-25-25,25-1,0 26,0-25,25 24,25-49,-25 50,-1-50,26 0,24 0,-24 0,0-25,-26 25,26-49,-50-1,25 0,-25 26,0-1,0-25,0 1,-50 49,1-25,-1 25,0 0,26-50,-26 50,25 0,-24 75,49-51</inkml:trace>
  <inkml:trace contextRef="#ctx0" brushRef="#br1" timeOffset="573850.767">2232 13171,'0'-49,"-24"49,24 24,-50 1,50 0,-25 25,25 24,0 1,0-26,0 1,0-1,0-24,0 25,75-25,-51-25,1 49,25-49,-25 0,-1 0,26-49,0 24,-26-25,-24 1,75-1,-75-24,0-1,0 1,0-1,-50 26,25-1,-24 25,24 25,0-49,-24 49,-26 0,50 24,25 1,-24-25</inkml:trace>
  <inkml:trace contextRef="#ctx0" brushRef="#br1" timeOffset="578448.812">4093 13022,'-75'0,"51"0,-1 0,-50 50,75 24,-24 26,24-26,0 1,0-26,0-24,0 0,0 24,24-49,26 25,0-25,-1 0,26 0,-26 0,1 0,-25 0,24-99,-24 74,25-24,-50-1,24 0,-24 1,0-1,0 0,-49 26,-1 24,1-50,-26 50,1 0,24 0,25 0,-24 0,49 25,-25-25,25 49</inkml:trace>
  <inkml:trace contextRef="#ctx0" brushRef="#br1" timeOffset="585169.8046">5879 12948,'0'-25,"-100"-24,76 49,-26 0,0 0,1 0,-1 0,50 74,-49-24,49-26,0 26,0-25,0 24,0-24,0 0,0 25,24-25,26 24,-25-49,24 50,-24-50,25 0,24 0,-24 0,0 0,-1 0,26-50,-26 25,-24 1,25-26,-26 0,26 1,-50-1,25 0,-25 1,0 24,0 0,-25 25,-25-74,1 74,-1-25,1 25,-26 0,1 0,-1 0,-24 50,49-1,1 26,49-51</inkml:trace>
  <inkml:trace contextRef="#ctx0" brushRef="#br1" timeOffset="590120.9019">1389 11956,'-25'0,"50"0,0 0,74 0,-25 0,1 0,24 0,-24 0,-1-50,0 50,1 0,-1-25,-24 25,-1 0,-24 0,25 0,-1 0,1 0,0-49,24 49,0 0,1 0,-1 0,1-25,-1 25,1 0,-26 0,-24 0,0 0,24 0,26 0,-50 0,24 0,26 0,-1 0,0-50,-24 50,0 0,24 0,-49 0,0 0,0 0,24 0,1 0,24-49,-49 49,25 0,-26 0,1 0,25-25,-25 25,24 0,1 0,-1 0,-49-25,25 25,25 0,-50 25,0 25,25-26,-25 26,0-25,49 0,-49 49,75-49,-75 0,49 24,-49-24,25 25,-25-26,0 1,50 25,-50-25,0 0,0 24,0 1,24-25,-24 24,0-24,50 49,-50-24,0 0,0-26,25 26,-25-25,0 0,0-1,49 51,-49-26,0 1,0-25,0 0,0 24,0-24,-24 0,24 24,0-24,0 0,0 25,0-25,0-1,0 1,0 25,0-1,0 1,0 0,0-26,0 51,0-1,0-24,0-1,0 1,0-25,0 0,24 24,-24 1,25-50,-25 25,-49-25,24 0,-25 0,1 0,24 0,0 0,0 0,-24 0,-1 0,0 0,26 0,-1 0,-25 0,25 0,1 0,-26 0,25 0,0 0,1 0,-26 0,25 0,0 0,-24 0,24 0,0 0,-24 49,-1-49,0 0,1 0,-1 25,-24-25,-1 0,1 50,24-50,1 0,-1 0,25 24,-49-24,24 0,1 0,-1 50,0-50,1 25,-26-25,26 49,-1-49,25 0,1 0,-26 25,25-25,-25 0,-24 50,0-50,-1 25,26-25,-1 49,0-49,1 0,-26 25,51-25,-26 0,25 0,25 25,-49-25,-26 0,26 0,49 50,-50-50,25 0,0 0,-24 0,49 24,-25-24,25-49,0-1,0 25,0 1,0-26,0-25,0 26,0-1,0 1,0-1,0 0,-50 1,50-26,0-24,0 25,-25-25,25 24,0 1,0-1,0 1,0 24,0 1,0-1,0 0,0 1,0-1,0-24,0 24,0 1,0-1,0 25,0-24,0 24,0 0,0 0,0-24,0 24,0 0,0 0,0-24,0 24,0-25,0 25,0-24,0 24,0 0,0-24,0 24,0-25,0 0,0 1,0-1,0 25,0 1,0-26,0 25,0 0</inkml:trace>
  <inkml:trace contextRef="#ctx0" brushRef="#br1" timeOffset="592798.87">3423 12799,'-25'0,"-24"0,24 0,50 0,24 0,1 0,24 0,25-49,1 49,-1-50,0 50,50-50,-50 50,25-49,-25 49,1-50,24 50,-25-49,0 49,-24 0,-1-25,0 25,1 0,-1 0,-24-50,-1 50,-24 0,0 0,25 0,-26-25,1 25,25 0,24 0,-49 0,-25-24,50 24,-26 0,26 0,-25 0,0 0,24 0,-49-50,50 50,-25 0</inkml:trace>
  <inkml:trace contextRef="#ctx0" brushRef="#br0" timeOffset="601424.9922">3398 12923,'-49'-49,"49"24,-25 25,25 49,0 1,0 24,0 26,0-1,0 50,0-50,25 50,-25-25,0-25,0-25,0 1,0-1,0 1,0-26,0 1,0-25,0-1,0-48,0-51</inkml:trace>
  <inkml:trace contextRef="#ctx0" brushRef="#br0" timeOffset="603255.6638">3249 12923,'0'0,"0"-25,50 25,0 0,24 0,25 0,25-74,0 74,25 0,0-50,-50 50,0 0,1 0,48-49,-48 49,-1 0,0-50,25 50,-25 0,1-49,-26 49,0 0,1 0,-26 0,1 0,24 0,-24 0,0 0,24 0,25-25,1 25,-1 0,-25-50,-24 50,-25 0,-1 0,26-25,0 25,-26 0,26 0,24-49,1 49,24 0,0-25,-49 25,-25 0,24 0,-24 0,-25 25,0 24,0 26,0-50,50 49,-50-24,0 24,0-24,0 24,0-24,0-1,0 1,0 24,0 1,0-1,0-24,0-1,0-24,0 0,0 25,-50-50,0 0,26 24,-26-24,-24 50,24-50,0 25,1-25,-1 49,-24-49,-1 25,1-25,0 50,-1-50,1 0,-1 25,1-25,-1 0,1 0,0 0,-1 0,1 0,-1 0,1 0,24 0,26 0,-26 0,0 0,26 0,-1 0,-50 0,1 49,0-49,24 0,25 0,0 0,-49 0,-1 0,26 0,-1 0,25 0,1 25,-51-25,1 0,-1 50,26-50,-1 0,25 0,-24 0,24 0,25 24,-74-24,24 0,50 50,-50-50,26 0,-26 0,0 25,1-25,-1 0,25 0,-24 0,24 25,0-25,-25 0</inkml:trace>
  <inkml:trace contextRef="#ctx0" brushRef="#br0" timeOffset="605256.7239">1166 11733,'-50'0,"50"24,-74-24,49 0,50 0,24 0,-24 0,25 0,-1 0,26-24,-1 24,25 0,1 0,24-25,-25 25,75 0,-100 0,0 0,-24-50,0 50,24 0,-24 0,-26 0,1 0,25 0,-25-25,24 25,-24 0,25 0,-26 0,1 0,0 0,50 0,-51 25,-24 25,0-25,0-1,0 1,0 50,0-26,0 1,50-1,-50 26,25-1,24 50,-49-74,50 24,-50-24,50 0,-50-26,0 26,-50-50,0 0,1 0,-1 0,-24 0,-1 0,1 0,-1 0,1 0,24 0,-24 0,24 0,1 50,-26-50,1 24,0-24,-1 50,-24-50,-25 50,0-50,-25 49,50-49,0 0,-1 25,51-25,-1 0,1 0,-1 0,0 0,-24 50,49-50,0 0,-24 24,24-24,-25 0,26 0,24 50,-50-50</inkml:trace>
  <inkml:trace contextRef="#ctx0" brushRef="#br0" timeOffset="606916.8386">8830 11286,'-74'0,"24"0,-24 0,0 0,-26 0,26 0,0 0,-1 0,-24 0,0 0,24 0,1 0,-1 25,1-25,0 0,-1 0,-24 50,49-50,1 0,-1 0,1 24,24-24,-50 0,51 0,-1 0,0 0,25 50,0-25,0 0,0-1,0 26,0-25,0 0,0 24,0 26,0-26,0 1,0-1,-50 1,50-25,0 24,0-24,0 25,0-25,100-25,-26 0,0 0,1 0,-1 0,1 0,24-50,-25 50,100 0,-75 0,50-50,-25 50,25-49,-25 49,49 0,1 0,-75-25,-24 25,-1 0,-24 0,-25 0</inkml:trace>
  <inkml:trace contextRef="#ctx0" brushRef="#br2" timeOffset="616501.0585">2729 14362,'0'0,"0"-25,0-25,0 26,0 73,0 26,0-1,49 25,-49-24,0-1,25 1,-25-1,0 0,50 1,-50-26,0-24,24 25,-24-75</inkml:trace>
  <inkml:trace contextRef="#ctx0" brushRef="#br2" timeOffset="616988.1205">2629 15056,'-49'-49,"73"123,-24-49,75 0,-50 24,-25-24,49 25,1-1,-25-24,0-25,49-49,-24-26,-26-24,51 25,-50 24,24-24,-49 49,50 25,-50-25</inkml:trace>
  <inkml:trace contextRef="#ctx0" brushRef="#br2" timeOffset="617183.0954">3249 14858,'50'0,"-50"25</inkml:trace>
  <inkml:trace contextRef="#ctx0" brushRef="#br2" timeOffset="633052.8929">1587 11187,'50'-25,"-25"25,25-25,-26 25,26-74,-25 74,-25-25,49 25,-73 0</inkml:trace>
  <inkml:trace contextRef="#ctx0" brushRef="#br2" timeOffset="633885.8378">3249 11162,'75'-25,"-50"25,-1-25,26 25,-25 0,-25-49,25 49</inkml:trace>
  <inkml:trace contextRef="#ctx0" brushRef="#br2" timeOffset="634394.5939">2282 11162,'50'-50,"24"50,-24-49,-1 49,26-75,-1 75</inkml:trace>
  <inkml:trace contextRef="#ctx0" brushRef="#br2" timeOffset="635150.8652">3845 10988,'25'0,"-1"0,51-24,-26 24,1 0,0-25,-26 25,26 0,-25 0,0 0</inkml:trace>
  <inkml:trace contextRef="#ctx0" brushRef="#br2" timeOffset="653360.8206">3994 15553,'0'74,"0"0,0 26,0-26,0 0,0 1,0-1,0-24,0-1,24-24,-24 25,0-1,0-73</inkml:trace>
  <inkml:trace contextRef="#ctx0" brushRef="#br2" timeOffset="653967.4288">3994 15801,'-50'0,"50"-25,0 0,0-25,50 1,-1 24,-24-25,25 50,-26-49,1 49,25 0,-1 0,-49 25,0 24,0 26,0-26,0 1,-24-25,24 24,-75-49,75 50,-25-50,75 0,0 0,24 0,0 0,1 0,-26 25,1 24,0-24,-50 0,24-25,-24 74,0-49,0 0,-49 24,-1-49,-24 50,-1-50,1 50,24-50,26 0,-26 0,0-25,100 25</inkml:trace>
  <inkml:trace contextRef="#ctx0" brushRef="#br2" timeOffset="654573.7921">4911 15751,'0'-25,"0"50,50-25,-75 0,0 0,1 0</inkml:trace>
  <inkml:trace contextRef="#ctx0" brushRef="#br2" timeOffset="658211.0734">3597 12874,'-25'0,"0"0,50 0,0 0,49 0,-24 0,-1-25,1 25,24-50,1 50,-1-25,1 25,-26 0,1-49,-1 49,1 0,0-25,-1 25,1 0,-25-50,24 50,-24-24,0 24,24 0,-24 0,0 0,25 0,-1 0,26 0,-26-25,1 25,24 0,1-50,-1 50,1 0,-26-49,1 49,24 0,-24 0,-25-25,24 25,1 0,49-50,-25 50,1 0,-1-49,26 49,-1 0,0 0,-49 0,24 0,-49 0,0 0,-1 0,26 0,0 0,-1-50,-24 50,25 0,-26 0,26 0,-25 0,24 0,-24 0,0 0,0 0,49 0,-49 0,-25 25,0 0,0 49,0-49,0 49,0 1,0-1,0 0,0 1,0-1,0 25,0-24,25-1,-25 1,0-1,50-24,-50-1,0-24,0 25,0-1,0 1,24-25,-24 0,-24-25,-1 0,0 0,-25 0,1 0,-1 0,0 0,1 0,-26 0,1 0,0 0,-1 0,1 0,-1 0,-24 49,0-49,25 0,-1 50,26-50,-1 0,0 25,1-25,-1 0,-24 49,24-49,0 25,1-25,-1 0,-24 50,24-50,1 0,-1 49,0-49,1 0,24 0,0 25,-24-25,-1 0,0 74,-24-74,-1 25,26-25,-26 50,26-50,-1 25,1-25,-1 0,0 49,-24-49,0 0,24 25,0-25,1 0,-1 0,1 0,24 0,0 0,-25 0,1 0,49-50,-25 50,25-24,-25 24,25-50,0 25,0-24,0-1,0 25,-49-99,49 50,-25-1,25 1,-75-50,75 25,-49 24,49 1,0 24,0 1,0-75,0 74,0 25,0-24,0-1,0 0,0 26,0-1,-50 74</inkml:trace>
  <inkml:trace contextRef="#ctx0" brushRef="#br2" timeOffset="659210.4002">6474 13791,'0'-24,"0"-26,0 75,0 49,0-24,25-1,-25 26,25-1,-25 1,74-1,-74 0,50 26,-50-51,24 1,-24-25,25 24,-25 1,50-50,-50 25</inkml:trace>
  <inkml:trace contextRef="#ctx0" brushRef="#br2" timeOffset="659623.333">6524 14412,'0'0,"0"24,0 51,0-50,0-1,49 26,-49-25,25 0,0 24,-25-24,49-25,-24 0,0 0,25 0,-26-25,26-24,-25-26,25 26,-26-1,-24 25,50-24</inkml:trace>
  <inkml:trace contextRef="#ctx0" brushRef="#br2" timeOffset="665800.8569">7218 15329,'0'0,"0"-25,0 75,0 25,0 24,0-25,0 25,0-24,0-1,0-24,-25-1,25 1,0-100,0-24,0-25,0-25,0 0,0 25,0-26,0 51,25 24,-25 26,25 24,-25-25,25 25,24 0,-49 25,75 24,-50 1,24 49,1-24,-25-1,24-24,-24 24,-25-49,50 0,-50 49</inkml:trace>
  <inkml:trace contextRef="#ctx0" brushRef="#br2" timeOffset="666024.8304">7243 15677,'74'-25,"-49"25,-25-50,50 50,-50-49,25-1</inkml:trace>
  <inkml:trace contextRef="#ctx0" brushRef="#br2" timeOffset="666504.6764">6921 15032,'-50'0,"100"-25,-1 25,26-75,-1 51,0 24,26-75,-51 75,-24-25,25 25</inkml:trace>
  <inkml:trace contextRef="#ctx0" brushRef="#br2" timeOffset="666813.0135">7987 15230,'0'50,"50"-75,49 0,0-25,25 1,-25 49,25-99,-49 99,-50-25,-1 25,-24-50,0 25</inkml:trace>
  <inkml:trace contextRef="#ctx0" brushRef="#br2" timeOffset="667226.0728">8260 14759,'0'-25,"0"75,25 24,-25 25,49 25,-49-25,50 50,-50-49,50-26,-50 0,0 1,49-26,-49-24,0 25,0-75</inkml:trace>
  <inkml:trace contextRef="#ctx0" brushRef="#br2" timeOffset="681268.8866">9277 14759,'0'-25,"0"0,0-24,0 24,-25 0,-24 25,49 25,-75 24,50 51,-49 24,24 74,1-74,49-25,0-24,0-1,0 1,49-51,1-24,24 50,26-50,24-25,-25-24,25-1,-75 25,1-24,-50-1</inkml:trace>
  <inkml:trace contextRef="#ctx0" brushRef="#br2" timeOffset="681900.3798">8682 14486,'0'0,"49"0,50-50,-24 1,24-1,25 0,-25 50,-24-49,-26 49,-73 0,-1 0</inkml:trace>
  <inkml:trace contextRef="#ctx0" brushRef="#br2" timeOffset="682953.0256">6623 14982,'0'-50,"0"100,-50 0,50-1,0 26,-49-1,49 75,0 0,0 0,24-1,51 26,49-25,25-25,24-25,1-24,49-26,-24 1,-1-50,1 0</inkml:trace>
  <inkml:trace contextRef="#ctx0" brushRef="#br2" timeOffset="683592.8513">9971 13593,'-24'0,"24"25,24-25,1 0,50 25,-1-25,1 99,-26-50,26 26,-1 49,0 49,-24 51,-50-26,50 1,-50-26,0 26,0-1,-25 1,-25-51,-24-48,-25 24,24-25,-24-25,0 25,-1-24</inkml:trace>
  <inkml:trace contextRef="#ctx0" brushRef="#br2" timeOffset="685232.6064">3597 15503,'-25'0,"0"50,25-26,-50-24,50 25,0 0,0 25,0-1,0 1,0-25,0-1,0 26,0-25,0 0,0 24,0 1,0-1,0 1,25 0,-25-1,50 26,-1-26,1 1,0 0,24-26,1-24,49 75,0-75,74 49,-74-49</inkml:trace>
  <inkml:trace contextRef="#ctx0" brushRef="#br2" timeOffset="686270.9293">4663 15230,'-25'0,"-24"0,24 0,0 0,-24 0,24 0,0 0,50 0,-25 25,74-25,-74 49,50 1,-25 0,24-1,-24 1,25 24,24 50,-24-24,24-1,-24-25,-25 1,24 49,1-50,-50-24,0-1,0 26,0-50,0-1,0 26,-25 0,0-50,25-25</inkml:trace>
  <inkml:trace contextRef="#ctx0" brushRef="#br2" timeOffset="687985.5447">6970 11361,'0'-25,"0"0,0-25,0 1,25-1,-25-24,0-26,74-24,-24-24,-50 73,50 26,-50 24,0-25,0 100,0-1</inkml:trace>
  <inkml:trace contextRef="#ctx0" brushRef="#br2" timeOffset="688318.9708">6945 11534,'0'-49,"0"-1,0-24,0-50,0 24,100 26,-51-50,-24 25,25-1,-50 51,49 24,-49 0,0 50,0 0</inkml:trace>
  <inkml:trace contextRef="#ctx0" brushRef="#br2" timeOffset="688605.5962">7169 11013,'0'-74,"0"24,0 1,0-26,0 26,49-26,-49 1,25 24,-25-24,50 49,-50 0,-25 25</inkml:trace>
  <inkml:trace contextRef="#ctx0" brushRef="#br2" timeOffset="688785.5713">7218 10641</inkml:trace>
  <inkml:trace contextRef="#ctx0" brushRef="#br2" timeOffset="695924.7659">3423 9103,'0'0,"0"50,-25 49,25-24,-25-26,25 1,0-25,0 24,0-74,0-24,0-26,0-24,0-25,0 0,0 74,75 26,-75-51,25 75,-1 25,-24 0,75 24,-75 1,49 25,-49-1,50 0,-50-24,0 24,25-49,-25 0,0-75</inkml:trace>
  <inkml:trace contextRef="#ctx0" brushRef="#br2" timeOffset="696291.7068">3448 9252,'25'0,"-1"-49,26 49,-50-25,50 25,-26 0</inkml:trace>
  <inkml:trace contextRef="#ctx0" brushRef="#br2" timeOffset="705345.2572">3894 9054,'-24'0,"48"0,51 0,49-50,-25 0,25 1,-50 49,-24-50,0 50,-50-25,-25 25</inkml:trace>
  <inkml:trace contextRef="#ctx0" brushRef="#br2" timeOffset="705683.1228">4068 8806,'0'0,"25"24,-25 26,49 49,1-49,-25 0,24-1,-49 26,50-51,-50 1,25-25,-25 50,49-100,-49 1,25-1</inkml:trace>
  <inkml:trace contextRef="#ctx0" brushRef="#br2" timeOffset="707003.8872">4837 8607,'0'-49,"0"24,-50 25,25 0,-24 25,49-1,-50 51,50-26,0 1,-49 0,49-1,0-24,0 0,24-25,26 49,0-49,-1 0,1 0,0 0,-1 0,26 0,-51 0,1 0,25-24,-25-26,-25 25,0 0</inkml:trace>
  <inkml:trace contextRef="#ctx0" brushRef="#br2" timeOffset="719068.539">12551 16098,'0'75,"0"-1,0 0,0 1,0-1,0-24,0 0,0-26,25 26,-25-25</inkml:trace>
  <inkml:trace contextRef="#ctx0" brushRef="#br2" timeOffset="719501.8756">12576 16173,'-50'-75,"50"26,0 24,0 0,0-25,25 50,0 0,0 0,-25 25,49 25,-49 24,0 25,0-24,-24-26,24-24,-25 25,25-25,25-25,24 49,1-49,-1 0,1 25,-25-25,-25 25,0 25,0-1,-50-49,-24 50,24-50,1 49,-1-49,0 0,26 0</inkml:trace>
  <inkml:trace contextRef="#ctx0" brushRef="#br2" timeOffset="720272.73">13320 16346,'-25'0,"25"25,-24-25,24 25</inkml:trace>
  <inkml:trace contextRef="#ctx0" brushRef="#br2" timeOffset="721294.9253">12154 15825,'-49'0,"49"-24,-25 24,0 0,0 0,25 74,-49 0,49 26,-50 73,50 1,0-50,0-25,25 50,24-25,1-50,24-24,1 24,148-24,-49 0,-25-50,-1-25,-24-50</inkml:trace>
  <inkml:trace contextRef="#ctx0" brushRef="#br2" timeOffset="721903.7294">12923 15801,'-25'0,"25"24,25 51,-25-1,99 25,-24 149,-75-74,74-50,-24-25,-50-24,50-1,-50 1,0-26,0-24,0 0,0 24,-25 1,0-50,0 0,25-25,0 0</inkml:trace>
  <inkml:trace contextRef="#ctx0" brushRef="#br2" timeOffset="722568.745">13295 16346,'25'0,"0"0</inkml:trace>
  <inkml:trace contextRef="#ctx0" brushRef="#br2" timeOffset="723102.0188">14287 16049,'0'-25,"-49"25,24 49,-25 51,50-1,-49-25,49 26,0-26,0-24,49-1,-49 26,75-51,-50 26,24-50,1 0,0-25,-1-24,26-51</inkml:trace>
  <inkml:trace contextRef="#ctx0" brushRef="#br2" timeOffset="723522.1554">14684 15875,'0'25,"0"24,0 26,0-1,0 1,0-1,-24 25,24-49,-25 0,25-26,0-48,0-51,0-24,0-25,74-25,-24 25,-50 74,49 50,-49-24,50 24,-50 24,25 51,-25-26,49 1,-49 0,25-1,-25 1,25-25,-25-1</inkml:trace>
  <inkml:trace contextRef="#ctx0" brushRef="#br2" timeOffset="723708.9293">14709 16148,'50'-75,"-25"75,-25-49,49 24,-49-25</inkml:trace>
  <inkml:trace contextRef="#ctx0" brushRef="#br2" timeOffset="723933.3015">14511 15602,'25'-49,"-1"49,1-25,25 25,-1-50,1 50,0-25,-1 25,1 0</inkml:trace>
  <inkml:trace contextRef="#ctx0" brushRef="#br2" timeOffset="724166.492">15056 15776,'75'0,"-50"0,-1-25,26 25,49-74,-24 49,-1 25,1-75,-26 75,26-49,-51 49,1-25</inkml:trace>
  <inkml:trace contextRef="#ctx0" brushRef="#br2" timeOffset="724406.6181">15453 15478,'0'50,"0"-25,0 24,0 1,0-1,0 26,0-1,0-49,0 0,0 24,50-24,0 0,-26-25</inkml:trace>
  <inkml:trace contextRef="#ctx0" brushRef="#br2" timeOffset="724677.3591">16049 15404,'-75'74,"50"1,-24-1,49 0,-50-24,50 24,0-49,50-25,-25 50,24-50,1 0,-1 0,26 0,24 0,-25-50,-24 1,-50 24</inkml:trace>
  <inkml:trace contextRef="#ctx0" brushRef="#br2" timeOffset="724881.4813">15875 15429,'25'-25,"0"25,49 0,0-75,1 75,-26-49</inkml:trace>
  <inkml:trace contextRef="#ctx0" brushRef="#br2" timeOffset="725218.1549">16446 15156,'49'0,"-24"49,25-49,49 25,-25 25,1-1,-1 1,-49 0,-25 24,49 0,-49 1,0-26,-24 26,24-50,-50-1,50 26,-50-50,50 25,-49-25,24 0</inkml:trace>
  <inkml:trace contextRef="#ctx0" brushRef="#br2" timeOffset="725660.7002">17289 15453,'0'50</inkml:trace>
  <inkml:trace contextRef="#ctx0" brushRef="#br2" timeOffset="726185.4905">18306 15007,'0'0,"-50"0,1 0,-1 0,50 49,-74 51,74 48,-50-48,50-1,0-25,50 1,-1-1,26-49,-26-25,1 50,24-50,1 0,-1-75</inkml:trace>
  <inkml:trace contextRef="#ctx0" brushRef="#br2" timeOffset="726613.8255">18777 15056,'0'50,"0"0,0 24,0 0,0 1,-49-1,49 1,0-26,-25 1,25-25,0-50,0-49,0-1,0-24,49-75,1 25,-50 75,50 74,-50-25,24 25,26 50,-50 24,25 25,-25 1,49-26,-49 1,0-1,50-24,-50-1,0 1,0-25,0-1</inkml:trace>
  <inkml:trace contextRef="#ctx0" brushRef="#br2" timeOffset="726799.819">18777 15528,'0'-25,"25"0,49 25,50-49,50 49,0-50,-26 50,-73-50</inkml:trace>
  <inkml:trace contextRef="#ctx0" brushRef="#br2" timeOffset="726979.4649">19596 15304,'25'0,"-1"0,51-74,-1 74,-24-50,24 50,-24-49,-1 49,-49-50</inkml:trace>
  <inkml:trace contextRef="#ctx0" brushRef="#br2" timeOffset="727202.7236">19769 14908,'0'24,"0"1,0 50,0-1,0 0,0 1,0-1,25-24,-25 0,0-26,0 26,25 0,-25-26,25-24</inkml:trace>
  <inkml:trace contextRef="#ctx0" brushRef="#br2" timeOffset="727467.0083">20513 14883,'-24'0,"-1"0,-25 25,50-1,-49 51,49-26,0 1,0 0,24-26,1 26,25-50,24 0,1 0,-1 0,1 0,24-74,-50 24</inkml:trace>
  <inkml:trace contextRef="#ctx0" brushRef="#br2" timeOffset="727766.6398">20811 14536,'25'0,"25"0,-1 0,26 49,24 26,-25-1,-24 0,-1 50,-49-24,0-1,0-25,0 1,-99-1,0 1,-25-51,50 26,24-50,50 25,-50-25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34:05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6821,'-25'0,"25"50,0 0,49-50,-49 74,25-49,-25 0,25 24,-25-24,0 0,50 24,-50 1,0-25</inkml:trace>
  <inkml:trace contextRef="#ctx0" brushRef="#br0" timeOffset="197.7503">2505 6722,'0'-25,"25"25,49 0,-24 50,-50-1,50 26</inkml:trace>
  <inkml:trace contextRef="#ctx0" brushRef="#br0" timeOffset="383.8243">2679 7466,'25'-25,"-25"1,74-51,-24 26,-25-1,24-24,-49 24</inkml:trace>
  <inkml:trace contextRef="#ctx0" brushRef="#br0" timeOffset="682.5703">2927 6672,'-25'0,"25"25,0 50,0-26,50 1,-50 0,25-1,-25 26,49-26,-49 1,25-25,-25 24,25-24</inkml:trace>
  <inkml:trace contextRef="#ctx0" brushRef="#br0" timeOffset="918.6239">3125 6524,'0'24,"0"1,0 0,25 25,-25-26,75 1,-75 50,24-26,-24 1,0 0,0-26,50 26,-50-25</inkml:trace>
  <inkml:trace contextRef="#ctx0" brushRef="#br0" timeOffset="1149.5582">3150 6300,'0'-24,"0"-51,25 26,25-1,-1 50,-24 0,-25 50,0 98,-25-48,-49-26,24 25,1-49,49-25</inkml:trace>
  <inkml:trace contextRef="#ctx0" brushRef="#br0" timeOffset="2958.6701">15751 15280,'0'0,"-50"0,26 0,24 49,0 26,0-1,0 25,0-24,0-1,0 1,0-1,24-49,26 0,-25-25,0 0,24 0,-24-50,25 0,-50-24,24 24,-24 1,0-1,0 25,0-24,-24 24,-26-25,25 50,-24-24,24 24</inkml:trace>
  <inkml:trace contextRef="#ctx0" brushRef="#br0" timeOffset="4045.5344">16049 15404,'0'49,"0"-24,0 25,24-50,26 49,0-49,-1 0,-49-49,50 24,-50-25,0 1,0-1,-25 50,25 50,50-1,-26 1,26-50,-50 25,25-25,0 0,24-75,-49 26,0-1,0-24,0 24,0 0,0 1,-24 24,24-49,-25 74,25-25,0 74,25 1,-25 0,24-1,-24 1,50-1,-50 1,25-25,-25 0,25-25,-25 49</inkml:trace>
  <inkml:trace contextRef="#ctx0" brushRef="#br0" timeOffset="4427.5176">16495 15304,'0'0,"0"-24,75 24,-26-50,1 25,-50-24,25 49,-25-25,0 74,0 1,0 0,49 24,-49-24,0-1,25 1,-25-25,0 24,50-49,-50 25</inkml:trace>
  <inkml:trace contextRef="#ctx0" brushRef="#br0" timeOffset="4670.7207">16768 15230,'0'-50,"0"26,50 24,-26 0,-24 49,0 1,-24-25,-1 24,0-24,-25-25,50 50,-24-50</inkml:trace>
  <inkml:trace contextRef="#ctx0" brushRef="#br0" timeOffset="6506.0415">15429 16545,'-25'0,"50"-25,24-25,-24 26,25-26,-26 50,-24-25,25 25,-25 25</inkml:trace>
  <inkml:trace contextRef="#ctx0" brushRef="#br0" timeOffset="6790.7498">15379 16545,'25'0,"24"-25,1 25,0-74,24 74,-24-75,-26 75,26-25</inkml:trace>
  <inkml:trace contextRef="#ctx0" brushRef="#br0" timeOffset="52040.747">3497 7045,'-24'0,"48"0,51 0,-50 0,-1 0,1 0,25 0,-25 0,0 0,49 0,-24 0,-26-25,1 25,0 0,25 0,-26 0,1 0,25 0,24 0,-49 0,25 0,-1 0,1 0,-1 0,26 0,-26 0,1 0,0 0,-1 0,1 0,-1 0,1 0,-25 0,25 0,-1-25,1 25,24 0,-49 0,25 0,-1 0,1 0,-1 0,26 0,-50 0,-1 0,1 0,50 0,-26 0,-24 0,0 0,0 0,24 0,-24 0,0 0,24 0,-24 0,25 0,-25 0,49 0,-49 0,0 0,0 0,24 0,-24 0,0 0,24 0,-24 0,50 0,-51 0,1 0,25 0,-25 0,-1 0,26 0,0 0,-26 0,1 0,0 0,49 0,-24 0,-25 0,0 0,24 0,-24 0,0 0,0 0,24 0,-24 0,25 0,-1 0,1 0,0 0,-1 0,-24 0,49 0,-49 0,25 0,-1 0,-24 50,0-50,25 0</inkml:trace>
  <inkml:trace contextRef="#ctx0" brushRef="#br0" timeOffset="55688.2215">14957 8012,'-25'0,"25"-50,0 25,0-24,25-1,-25 1,0-1,25 50,-25-50,0 26,0-26,0 0,0-24,0 0,0 49,0 0,0 0,0-24,0 24,25 0,-25-25,0 26,0-1,49-25,-49 25,0 1,0-1,0-25,0 25,25 1,-25-51,50 25,-50-24,49 24,-49 26,50-26,-50 25,50-24,-50 24,0 0,24-25,-24 26,0-1,0 0,0-25,0 26,0-1,0-25,0 25,0 1,0-26,0 0,0 1,0-26,-24 26,24-1,0 25,-25-24,25 24,-25 25,25-25,0-25,-25 50,25-49,0 24,-49 25,49-25,-25 25,25-49,-25 49,-25 0,50-25,-24 25,-1 0,0 0,-25 0,26 0,-1 0,-50 0,26 0,24 0,0 0,-24 0,-1 0,-24 0,24 0,0 0,1 0,-1 0,0 0,1 0,-1 0,-24 0,-1 0,26 0,-1 0,1 0,-1 0,0 0,-24 0,0-25,24 25,0 0,1 0,-1 0,-24 0,24 0,-24 0,-1 0,26 0,-26 0,1 0,-25 0,-1 0,-24 0,50 0,0 0,-26-50,1 50,0 0,24 0,-24 0,0 0,0 0,0 0,-1 0,-24 0,25 0,-25-49,0 49,50 0,-1 0,1 0,-1-25,1 25,0 0,-1 0,1 0,-1 0,1 0,0 0,-1 0,26 0,-1 0,0 0,-24 0,-1 0,1 0,0 0,24 0,0 0,-24 0,24 0,-24 0,24 0,1 0,-1 0,1 0,-1 0,25 0,0 0,1 0,-26 25,25-25,0 0,-24 0,24 49,-25-49,25 0,-24 0,-1 0,1 25,-1-25,0 0,1 0,24 0,-25 0,26 0,-51 50,50-50,-24 0,-1 0,1 25,-26-25,26 0,-1 0,0 0,1 0,24 0,-50 0,51 49,-1-49,0 0,-25 0,1 0,24 0,-25 0,1 0,-26 0,26 0,24 0,0 0,-24 0,24 0,25 25,-50-25,1 0,-1 0,0 0,26 0,24 25,-25-25,0 0,-25 0,26 0,-1 0,0 0,-25 0,26 0,-1 49,25 1,-50 24,50-24,0-25,0 74,-25-74,25 25,0-26,0 1,0 0,0 25,0-26,0 1,0 0,0 25,0 24,0-24,0-1,0 1,0-25,25 24,25-49,-1 0,-24 25,25-25,-1 0,1 50,0-50,-1 0,1 24,24-24,-24 0,-1 50,-24-50,25 0,-1 0,-24 0,0 0,-25 25</inkml:trace>
  <inkml:trace contextRef="#ctx0" brushRef="#br0" timeOffset="76150.9598">9004 6424,'0'-49,"0"74,0-1,0 26,0 0,0-1,-25 1,25-1,0-24,-49-25,49 50,0-100,0-24,24-1,-24 1,50 0,-50 49,25 0,0 25,24 25,-49 24,75-24,-75 0,25 25,-25-26,24-24,-24 50,50-50,-50 50,25-50,-25 24</inkml:trace>
  <inkml:trace contextRef="#ctx0" brushRef="#br0" timeOffset="76347.8458">9054 6648,'0'-25,"0"0,25-25,24 50,1-24</inkml:trace>
  <inkml:trace contextRef="#ctx0" brushRef="#br0" timeOffset="76563.6203">9401 6524,'0'-25,"25"25,24 0</inkml:trace>
  <inkml:trace contextRef="#ctx0" brushRef="#br0" timeOffset="77531.5633">9550 6201,'0'-25,"0"1,25 24,-25-50,49 50,1 0,-1 0,-49 25,25 0,-25-1,0 26,0 0,0-1,-25 1,-24-1,49 1,-50-50,50 50,0-75,25-50,0 26,24-1,-24 1,25-1,-50 25,49 25,-49-25,-24 25,-1 50,-25 0,50-1,-25 1,25-25,0 24,25-24,0-25,25 0,-1 0,1 0,-25 0,24 0,-24 0</inkml:trace>
  <inkml:trace contextRef="#ctx0" brushRef="#br0" timeOffset="94811.5443">4440 7441,'0'0,"0"-24,0-1,0 99,0-49,0 25,50 24,-50-49,0 24,0 1,0 0,0-1,24 1,-24-25,0-1,0 26,0-25,0 25,0-26,50 51,-50-26,0 1,0-25,25-25,0 0,24 0,1 0,-1 0,-24 0,0 0,25 49,-25-49,-1 0,26 25,-25-25,24 0,1 0,0 0,24 0,0 50,-24-50,24 0,1 0,-26 25,26-25,-26 0,1 49,24-49,-24 0,0 25,-1-25,-24 0,25 0,-25 0,-1 50,26-50,-25 0,0 0,-1 0,26 0,-25 0,0 0,24 0,-24 0,25 0,-26 0,26 24,-25-24,0 0,24 25,-24-25,25 0,-1 0,1 0,24 0,-49 0,25 0,-25 0,24 0,1 0,-25-49,-1 49,26 0,-25 0,0 0,24 0,1 0,-1 0,-24 0,0 0,25 0</inkml:trace>
  <inkml:trace contextRef="#ctx0" brushRef="#br0" timeOffset="106863.22">7863 8111,'0'25,"0"0,0 24,0 1,0 0,0-26,50 1,-50 50,0-51,24-24</inkml:trace>
  <inkml:trace contextRef="#ctx0" brushRef="#br0" timeOffset="107335.5201">7863 8235,'0'0,"-50"-49,50 24,0-25,0 1,25 24,0 25,0-50,49 50,-49 0,-25 25,0 0,0 0,0 24,0-24,0 0,0 0,50 49,-1-49,26 24,-75-24,0 0,0 0,-25-25,25 49,-50-49,1 25,-1-25,25 0</inkml:trace>
  <inkml:trace contextRef="#ctx0" brushRef="#br0" timeOffset="107597.5999">8359 8186</inkml:trace>
  <inkml:trace contextRef="#ctx0" brushRef="#br0" timeOffset="108805.7473">8384 7937,'0'-24,"0"-1,25 25,0 0,24 0,-24 0,25 49,-26 1,-24 0,0-25,0-1,0 26,0-25,0 0,-49-25,49 49,0-98,0 24,0-25,0 1,74-51,-49 51,0 24,24-25,-49 75,0 25,-49-26,49 1,0 25,0-25,0 24,74-24,-24-25,-1 0,1 0,-25-25</inkml:trace>
  <inkml:trace contextRef="#ctx0" brushRef="#br0" timeOffset="122926.7694">9897 6921,'0'0,"0"-25,0 74,-25 1,25 0,0-1,-49 26,49-26,0 1,-25-25,25 24,0-24,0-75,0 1,0-1,0 1,0-26,0 26,0 24,0 0,49-25,-24 50,-25 25,50 25,-50-25,0 24,25 1,-25-25,0-1,24-24,-24 50,0-25,25-25</inkml:trace>
  <inkml:trace contextRef="#ctx0" brushRef="#br0" timeOffset="123127.1681">9897 7243,'25'-25,"0"25,24-49</inkml:trace>
  <inkml:trace contextRef="#ctx0" brushRef="#br0" timeOffset="123338.1197">10170 7094,'25'0</inkml:trace>
  <inkml:trace contextRef="#ctx0" brushRef="#br0" timeOffset="123839.7307">10220 6896,'0'-25,"49"25,-24 0,0 0,-25 25,0 24,0 1,0 0,0-26,0 26,0-25,0 0,0-75,0 0,74 1,-49-26,-25 26,50-1,-75 75,0 0,25 0,-25 24,25-24,0 25,25-50,49 0,-24 0,0 0,-1-50,-49 25</inkml:trace>
  <inkml:trace contextRef="#ctx0" brushRef="#br0" timeOffset="124101.8233">10889 6821,'25'0,"-25"-25,50 25,-1-24,-24 24,25-50,-1 50,-24 0,-25-25,25 25</inkml:trace>
  <inkml:trace contextRef="#ctx0" brushRef="#br0" timeOffset="124395.0891">10964 6623,'0'-25,"0"50,24 24,-24-24,0 25,50 24,-50-24,0 24,0-24,25-25,-25 0,0 49,25-74</inkml:trace>
  <inkml:trace contextRef="#ctx0" brushRef="#br0" timeOffset="124747.6867">11385 6623,'50'0,"-50"25,0 24,25-24,-25 0,0 24,49 26,-49-50,0 0,0-1,0 26,0-25</inkml:trace>
  <inkml:trace contextRef="#ctx0" brushRef="#br0" timeOffset="125116.0706">11485 6648,'0'-25,"0"0,74 25,-74 25,0 0,0-1,25 26,0 0,74-26,-74-24,-1 75,26-25,-50-26,-25 26,-24-50,-1 0,50-25</inkml:trace>
  <inkml:trace contextRef="#ctx0" brushRef="#br0" timeOffset="125293.7785">11832 6722,'0'0,"49"0</inkml:trace>
  <inkml:trace contextRef="#ctx0" brushRef="#br0" timeOffset="125849.2465">12055 6499,'0'-25,"25"25,0 0,49 25,-49 24,-25-24,0 0,0 25,-25-26,0 26,-24-25,-1 24,50-73,50-1,-26-50,26 51,-25-1,-25-25,50 25,-1-24,-49-1,0 75,0 49,-25-24,25-25,0 0,0 24,25-49,25 0,-25 0,-1 0,26 0,-25 0,-25-25,25 25</inkml:trace>
  <inkml:trace contextRef="#ctx0" brushRef="#br0" timeOffset="133094.2876">15602 8186,'-25'0,"-24"0,74 0,-1 0,26 0,-25 0,24 0,1 0,-75 0,0 0,25-25</inkml:trace>
  <inkml:trace contextRef="#ctx0" brushRef="#br0" timeOffset="133700.1553">15751 6524,'0'0,"0"-25,0-25,-25 50,25 75,0-1,0 0,0 1,0-1,0 1,0-1,0-24,50-25,-50 24</inkml:trace>
  <inkml:trace contextRef="#ctx0" brushRef="#br0" timeOffset="134029.7054">15677 6623,'0'0,"0"-25,0-25,24 50,26-49,0 49,-1 0,1 0,-1 0,-24 0,-25 25,50 24,-50 1,0-1,0 1,0 24,-25 1,-25-25,1-1,-1 26,1-51,24-24,25 50,-25-50,50 0,24-50</inkml:trace>
  <inkml:trace contextRef="#ctx0" brushRef="#br0" timeOffset="134479.8654">16098 6772,'50'0,"-50"49,0-24,0 0,0 0,25 24,-25-24,0 25,0-75,0-25,0 1,0-26,0 50,0-49,24 74,-24 25,50-25,-50 49,0-24,25 25,-25-25,49 24,-49-24,0 25</inkml:trace>
  <inkml:trace contextRef="#ctx0" brushRef="#br0" timeOffset="134684.5934">16197 6921,'25'0,"-25"-25,25 25</inkml:trace>
  <inkml:trace contextRef="#ctx0" brushRef="#br0" timeOffset="139749.5112">11534 8086,'-25'0,"1"0,48 0,26 0,24 0,1-49,-1 49,1 0,-1 0,0 0,1 0,-1-25,50 25,-99 0,25 0,-75 0</inkml:trace>
  <inkml:trace contextRef="#ctx0" brushRef="#br0" timeOffset="140140.5416">11609 8086,'-25'0,"74"0,-24 0,25 0,-1 0,1 0,24 0,1 0,-1 0,1 0,-1 0,1-49,-26 49,1 0,-25 0,24 0,-49-25</inkml:trace>
  <inkml:trace contextRef="#ctx0" brushRef="#br0" timeOffset="140499.7575">12179 7739,'-25'0,"25"-25,25 50,74 0,-74-25,0 49,25-49,-26 50,26 0,-50-1,0 1,0-25,0 0,0 24,0-24</inkml:trace>
  <inkml:trace contextRef="#ctx0" brushRef="#br0" timeOffset="140642.0412">12452 8136</inkml:trace>
  <inkml:trace contextRef="#ctx0" brushRef="#br0" timeOffset="143281.8644">16520 6226,'0'0,"-25"0,75 0,-25-25,24 25,1-25</inkml:trace>
  <inkml:trace contextRef="#ctx0" brushRef="#br0" timeOffset="143513.6611">16495 6424,'25'0,"0"0,24-24,-24 24,0-50,25 50,-50-25,49 25,-49-25,25 25</inkml:trace>
  <inkml:trace contextRef="#ctx0" brushRef="#br0" timeOffset="144495.9239">17140 5383,'0'-75,"0"50,0 75,0 0,0 24,0 0,0 1,0-1,0 1,0-26,0-24,0 25,0-100,0-24,0-1,0-24,0 0,0-25,25 0,-25 25,49 49,-49 25,25 25,0 25,25 49,-26-24,26 0,-25-1,24 26,-24-51,-25 1,50 25,-50-25,0 24</inkml:trace>
  <inkml:trace contextRef="#ctx0" brushRef="#br0" timeOffset="144684.2769">17239 5556,'0'-25,"0"-24,50 49,-25-25,-1 25,26-50,-25 50,-25-24</inkml:trace>
  <inkml:trace contextRef="#ctx0" brushRef="#br0" timeOffset="145103.4639">17587 5135,'0'-25,"24"25,-24-25,50 25,0 0,-50 25,24 0,-24 24,0 26,0-26,0-24,0 0,-49-25,98-50,-24 1,-25-1,75-24,-75 49,24 0,-48 75,24-1,24 1,51-50,-26-25,1-25,24 26,-24-26,-25 25</inkml:trace>
  <inkml:trace contextRef="#ctx0" brushRef="#br0" timeOffset="145313.4909">18182 4961,'0'-25,"25"25,24-74,-24 74,0-50,24 50,-49-25,25 25,-25-49</inkml:trace>
  <inkml:trace contextRef="#ctx0" brushRef="#br0" timeOffset="145613.7222">18157 4663,'0'25,"25"25,-25-26,0 26,49 25,-49-51,25 1,-25 25,0-1,50-24,-50 25,0-25,0-50</inkml:trace>
  <inkml:trace contextRef="#ctx0" brushRef="#br0" timeOffset="146379.4372">19248 4167,'0'25,"0"0,0 24,0 26,0-26,0 1,0 0,25-26,-25 26,0-25,0 0,50-25</inkml:trace>
  <inkml:trace contextRef="#ctx0" brushRef="#br0" timeOffset="146813.5908">19199 4291,'0'-49,"-25"49,25-50,0-24,0 24,25 50,-25-25,25 25,24 0,-49 25,0 49,0-24,25-50,-25 50,50 24,-26-74,26 50,-25-26,24 26,-49-25,25 24,-25 1,-25-25,1-25,-26 49,25-49,-24 0,24 0,25-24,0-1</inkml:trace>
  <inkml:trace contextRef="#ctx0" brushRef="#br0" timeOffset="147010.1166">19521 4291</inkml:trace>
  <inkml:trace contextRef="#ctx0" brushRef="#br0" timeOffset="147542.5774">19695 4018,'25'0,"24"0,-24 0,0 25,-25 0,0 25,0-26,-25 1,25 25,-25-50,25 25,0-75,50 25,-25-24,24 24,-24-25,-25 1,50-26,-50 50,0 75,-25 24,25-24,-50 24,50-49,25 25,25-50,-25 0,24 0,-24 0,25-25,-1 25,-24-50,0 26</inkml:trace>
  <inkml:trace contextRef="#ctx0" brushRef="#br0" timeOffset="148261.9051">16594 5085,'-24'50,"24"-26,0 26,0 49,0 25,24 99,51-49,49-25,25-25,-1-25,76-24,-1-75,50 49,-25-49,74-49,-49-26</inkml:trace>
  <inkml:trace contextRef="#ctx0" brushRef="#br0" timeOffset="148809.6288">20117 3473,'74'0,"0"49,50-24,-24 49,24 51,-25 23,-25 1,-74 25,0 24,-49-24,-100-1,-74 26,-1-1,-24-49</inkml:trace>
  <inkml:trace contextRef="#ctx0" brushRef="#br0" timeOffset="154935.1317">21654 9649,'0'25,"0"24,0 1,0 0,0 24,0-24,0-1,0-24,0 0,0 25,25-1,-25-24</inkml:trace>
  <inkml:trace contextRef="#ctx0" brushRef="#br0" timeOffset="155335.8184">21481 9674,'49'0,"-24"0,25 0,-1 0,-24 49,25 1,-25-25,24 24,-49 1,50 24,-50-24,50 0,-50-25,0 24,0-24,0 0,0 24,0-24,-75 0,26 25,-26-1,1-49,-75 25,99-25,1 0,-1 0,25 0</inkml:trace>
  <inkml:trace contextRef="#ctx0" brushRef="#br0" timeOffset="155906.1626">22250 10120,'0'-24,"0"73,0 1,0 24,-50 1,1-1,49 0,-50-24,50-25,-50 24,50-73,25-26,-25-49,25-25,25 25,-50 24,49 50,1-24,-25 98,-25-24,49 0,-49 49,25-24,-25 0,0-26,50 26,-50-25,0 0</inkml:trace>
  <inkml:trace contextRef="#ctx0" brushRef="#br0" timeOffset="156127.5275">22126 10393,'25'0,"-1"0,1 0,25 0,-1-49,-24 49</inkml:trace>
  <inkml:trace contextRef="#ctx0" brushRef="#br0" timeOffset="156785.6385">23267 9996,'49'0,"-24"0,0 0,25 0,-26 0,26 0</inkml:trace>
  <inkml:trace contextRef="#ctx0" brushRef="#br0" timeOffset="156979.9248">23341 10145,'25'0,"25"0,-26-25,26 25,0 0,24-24,0 24,26-50,-26 50</inkml:trace>
  <inkml:trace contextRef="#ctx0" brushRef="#br0" timeOffset="157481.7031">24482 9674,'-25'0,"25"25,-49-1,49 26,-50 24,50-24,-49 0,49-1,-25 26,25-26,-50-24,50 0,-25 25,25-75,0-50,25-24,-25 25,50-26,-50 1,99-25,-49 75,-50 24,24 25,1 25,-25 49,50-24,-50 24,0-24,25-1,-25 1,0-1,0 1,0-25,0 0,0 24</inkml:trace>
  <inkml:trace contextRef="#ctx0" brushRef="#br0" timeOffset="157655.7307">24259 9947,'50'0,"-1"-50,1 50,-1 0,1-25</inkml:trace>
  <inkml:trace contextRef="#ctx0" brushRef="#br0" timeOffset="158152.6661">24879 9773,'25'0,"0"0,-25 50,0-1,0-24,0 0,0 24,-25 1,25-25,-50-25,50 25,0-50,25-25,25-24,-25-1,24 26,-24 24,25 25,-50-50,24 50,-24 25,-24 25,-1-1,25 1,-25 0,25-26,0 1,0 25,25-50,24 0,1 0,49-25,-24-49,-1 24,0-24</inkml:trace>
  <inkml:trace contextRef="#ctx0" brushRef="#br0" timeOffset="158516.5443">25921 9599,'50'0,"24"-24,-24 24,-1 0,1-25,-1 25,1 0,-25-50</inkml:trace>
  <inkml:trace contextRef="#ctx0" brushRef="#br0" timeOffset="158763.678">26020 9401,'0'50,"25"-26,-25 1,0 25,0 24,0-24,0-1,0 1,0 0,0-26,0 26,25-25,24-25</inkml:trace>
  <inkml:trace contextRef="#ctx0" brushRef="#br0" timeOffset="159005.5437">26516 9475,'0'50,"0"0,0-1,0 1,0-25,25 24,-25-24,0 25</inkml:trace>
  <inkml:trace contextRef="#ctx0" brushRef="#br0" timeOffset="159442.6518">26566 9575,'0'-25,"0"0,0-49,25 74,24-50,-24 50,0-25,24 25,-49 25,-24 25,24-26,-25 1,25 25,0-25,25 24,-1-49,26 50,-25-50,-25 49,25-49,-25 25,0 0,-25 25,-25-50,1 24,-1-24,0 0,1 0,-1 0,25 0,25-24</inkml:trace>
  <inkml:trace contextRef="#ctx0" brushRef="#br0" timeOffset="159651.2156">27062 9550,'0'0</inkml:trace>
  <inkml:trace contextRef="#ctx0" brushRef="#br0" timeOffset="160225.4213">27285 9376,'0'-25,"25"25,0 0,24 0,-24 0,-25 25,0 0,0 0,-49 24,24 1,-25 0,25-26,-24 1,74-25,-1 0,26-49,0 24,-26 0,26-25,-25 26,0-26,24 50,-49-25,0 50,0 25,-49-1,49-24,0 0,49 49,-24-74,25 0,-1 0,26 0,-26 0,1 0,-25-25,-1 25,-24-24</inkml:trace>
  <inkml:trace contextRef="#ctx0" brushRef="#br0" timeOffset="165502.5633">21779 11385,'0'0,"0"25,-25 25,25 24,0 1,0-1,0 0,0 1,0-50,0 24,0 1,0-25,-25-25</inkml:trace>
  <inkml:trace contextRef="#ctx0" brushRef="#br0" timeOffset="165861.8365">21679 11534,'0'-25,"50"-24,0 49,-1 0,1 0,24 0,-24 49,-1-24,-49 0,50 25,-50-1,0-24,0 25,0 24,-25-24,-49-1,24 1,1-25,-1-25,0 49,1-49,24 0,50 0</inkml:trace>
  <inkml:trace contextRef="#ctx0" brushRef="#br0" timeOffset="166167.0546">22324 11807,'0'25,"0"24,0-24,25 0,-25 25,0-26,0 1,0 25,0-25,0-1</inkml:trace>
  <inkml:trace contextRef="#ctx0" brushRef="#br0" timeOffset="166604.8544">22299 11782,'0'0,"0"-25,0-24,50-1,-25 50,0-25,24 25,-24 0,0 0,-25 25,0 25,0-25,0-1,-50 26,50-25,-49-25,49 25,0 24,24-49,26 25,-25-25,24 50,-24-26,-25 1,-49-25,-1 50,0-50,1 0,-1 0,25 0,-24 0,49-50</inkml:trace>
  <inkml:trace contextRef="#ctx0" brushRef="#br0" timeOffset="166936.3143">23639 11584,'49'0,"-24"0,0 0,25 0,-26 0</inkml:trace>
  <inkml:trace contextRef="#ctx0" brushRef="#br0" timeOffset="167237.7116">23564 11733,'50'0,"0"0,-26 0,1 0,25 0,-25 0,-1 0</inkml:trace>
  <inkml:trace contextRef="#ctx0" brushRef="#br0" timeOffset="189641.7395">9550 11956,'0'-25,"-25"25,25-50,0 26,-50 24,50-25,-24 25,24-25,-25 25,25-74,0-1,0 50,0 1,-50-26,50 0,0 26,-25 24,25-50,0 0,0 1,0 24,-24 0,24-24,0 24,0-25,0 0,0 1,0-1,0 1,0 24,0 0,0-25,0-24,49 24</inkml:trace>
  <inkml:trace contextRef="#ctx0" brushRef="#br0" timeOffset="190963.9082">10443 10368,'74'-49,"1"49,-1 0,0 0,1-25,-1 25,1 0,-1 0,-24 0,-1 0,1 0,0 0,-1 0,26 0,-1 0,25 0,0 0,-24 0,24 0,25 0,-25 0,0 0,-24 0,-1 0,1 0,-26 0,1 0,0 0,-1 0,1 0,-1 0,-24 0,0 0,25 0,-26 0,26 0,49 0,-49 0,24 0,1 0,-1 0,1 0,-1 0,-24 0,-1 0,1 0,-25 0,-1 0,26 0,0 0,-1 0,1 0,-1 0,1 0,24 0,-24 0,-25 0,0 0,24 0,-24 0,0 0,24 0,-24 0,0 0,0 0,24 0,-24 0,0 0,25 0,-25 0,-1 0,1 0,50 0,-26-50,1 50,-1 0,-49-24,50 24,0 0,-50-25,0 0,0-25,-25 50,25-24,0-26,-25 0,25-24,0 24,0 1,0-1,-50-24,50 49,0-50,-24 75,24-49,0-1,0 1,-25 49,25-25,0 0,-50 25</inkml:trace>
  <inkml:trace contextRef="#ctx0" brushRef="#br0" timeOffset="202386.12">24755 11237,'0'-50,"0"100,0 24,-25 50,25-25,-74 50,24-50,1 25,49-74,-50-25,50 24,0-74,25-74,24 0,-24-25,25 0,-50 0,99 50,-99 49,50 25,-1 0,26 49,-26 51,1-26,-25 0,24-24,-24 0,-25-26,50 26,-50 0</inkml:trace>
  <inkml:trace contextRef="#ctx0" brushRef="#br0" timeOffset="202589.5446">24780 11832,'0'-25,"25"25,24-50,-24 1,0 24,25-25,-26 26,-24-26,50 0</inkml:trace>
  <inkml:trace contextRef="#ctx0" brushRef="#br0" timeOffset="202822.2963">25003 11063,'0'25,"50"24,-50-24,25 25,-25 24,49-24,-49-1,25 1,-25 0,50-1</inkml:trace>
  <inkml:trace contextRef="#ctx0" brushRef="#br0" timeOffset="204073.5354">25722 11361,'0'-25,"0"0,25-25,0 50,0 0,0 0,-25 50,0-25,0 0,0 24,0 26,-25-26,0 1,-25-1,26 1,-26-25,25 24,25-98,0 24,50 25,-50-50,49 1,-49 24,50 0,-50-24,74-1,-24 0,-25 1,25 24,-26-25,-24 1,50 49,-50-25,-25 25,0 0,25 74,0-24,-24 0,24-1,0 1,0-1,0-24,0 25,0-25,0-1,49-24,-24 0,25 0,-26 0,1 0,25 0,-1 0,-49-24</inkml:trace>
  <inkml:trace contextRef="#ctx0" brushRef="#br0" timeOffset="212399.4566">19968 13444,'0'0,"0"50,0 24,0 1,0-26,0-24,25 0,24 24,1-49,-1 0,1-24,-50-1,50 0,-50-25,0 1,0 24,0 0,0-24,0 73,0 51,0-1,0 1,24 49,-24 0,0 24,50 1,-50-25,0 0,-25 0,25-49,-25-50,25 24,-24-49,24 25,-50-25,25-25,25 0,-49-24,49-26,-50-24,50 0,0-25,25 49,0 26,24-1,-24 1,25 49,-1-25,-24 25,0 0</inkml:trace>
  <inkml:trace contextRef="#ctx0" brushRef="#br0" timeOffset="212674.5308">20613 14015,'0'-25,"49"25,1 0,-25-50,24 50,-24 0,0 0,0 0</inkml:trace>
  <inkml:trace contextRef="#ctx0" brushRef="#br0" timeOffset="212931.2532">20464 14362,'0'0,"49"0,1 0,24-75,1 75,-25-24,-1 24,-24 0,0-50</inkml:trace>
  <inkml:trace contextRef="#ctx0" brushRef="#br0" timeOffset="218545.7283">8012 14412,'0'24,"50"1,-26-25,51 0,-26-25,26-24,-26-1,1 0,0 26,-26 24,-24-50,25 50</inkml:trace>
  <inkml:trace contextRef="#ctx0" brushRef="#br0" timeOffset="219228.6251">8161 16495,'49'0,"-24"0,0 0,25 0,-1-49,1-1,24 0,-24-24,-25 49,49-49</inkml:trace>
  <inkml:trace contextRef="#ctx0" brushRef="#br0" timeOffset="222837.4992">7392 15230,'49'0,"-73"0,24 50,-25-50,25-25,0 0,49 25,-49-50</inkml:trace>
  <inkml:trace contextRef="#ctx0" brushRef="#br0" timeOffset="223331.3909">7441 14188</inkml:trace>
  <inkml:trace contextRef="#ctx0" brushRef="#br0" timeOffset="223737.8545">7417 14213</inkml:trace>
  <inkml:trace contextRef="#ctx0" brushRef="#br0" timeOffset="224332.6063">7466 14064,'0'0,"0"-25,50 25,-25 0,-25 25,24 25,-24-1,0 1,0 0,-24-1,24-24,-25-25,25 25,0-50,0 0,25-24,-25 24,49-50,-49 51,50 24,-50-50,0 100,-25-26,25 1,0 25,25-25,24-25,-24 0,0-25,25-25,-26 25,-24 1,50-26,-50 25</inkml:trace>
  <inkml:trace contextRef="#ctx0" brushRef="#br0" timeOffset="224637.2368">7640 13742,'0'-50,"25"50,-25 25,0 0,24 0,-24 24,0 1,0-1,0-24</inkml:trace>
  <inkml:trace contextRef="#ctx0" brushRef="#br0" timeOffset="231857.3055">8136 13742,'0'49,"0"1,0 0,0-1,-25 1,25 24,-25-24,25-1,0-24,-24-25,24-49,0-1,0-24,0-26,0 1,0 25,49-1,-49 26,25 24,-25-25,50 50,-50 50,24-25,-24 0,50 49,-50-24,74-1,-49 1,-25-1,50 1,-50-25,49 24,-49-24</inkml:trace>
  <inkml:trace contextRef="#ctx0" brushRef="#br0" timeOffset="232196.0724">8161 13965,'25'0,"24"-50,-24 50,0 0,-25-24,49 24</inkml:trace>
  <inkml:trace contextRef="#ctx0" brushRef="#br0" timeOffset="236307.5821">7392 17909,'25'0,"49"-25,-24 25,-50 25,49 0,-49 24,0 26,0-1,-25 1,25-26,-49-24,24 49,25-24,-50-50,50-25,50 0,-25-24,24-1,-24-49,25 49,-25 1,-25 24,49-25,-49 26,0 73,0 1,0-1,0-24,0 25,50-50,-1 0,-24 0,0-50,25 1,-26-1,-24 0,0 1</inkml:trace>
  <inkml:trace contextRef="#ctx0" brushRef="#br0" timeOffset="236623.2554">7764 17487,'0'75,"25"-50,-25 24,0-24,0 0,24 24,-24 1,0 0,50-50</inkml:trace>
  <inkml:trace contextRef="#ctx0" brushRef="#br0" timeOffset="237086.563">8310 17835,'-25'0,"25"24,0 1,25-50,-50 50,0 0</inkml:trace>
  <inkml:trace contextRef="#ctx0" brushRef="#br0" timeOffset="240863.5198">8558 17661,'0'25,"0"0,0 24,0-24,0 25,0 24,49 25,-49-49,0-1,0 1,0 0,0-26,0 26</inkml:trace>
  <inkml:trace contextRef="#ctx0" brushRef="#br0" timeOffset="241314.4111">8607 17859,'0'-49,"-25"49,25-25,0 0,0-24,25 49,25 0,-25 0,-25 24,24 1,-24 0,0 25,0-26,0 1,0 0,0 25,50-50,0 24,-1-24,1 50,-1-50,1 25,-25 0,-25 24,-50 1,-24-50,-1 49,1-49,0 25,24-25,25 0</inkml:trace>
  <inkml:trace contextRef="#ctx0" brushRef="#br0" timeOffset="248746.7446">21704 13543,'0'75,"0"24,0 25,0 25,0-50,0 0,0 25,0-99,0-50,0-24,0-51,0-48,0-1,0 0,0 75,0 24,0 25,50 25,-1 25,-24 0,-25 49,75-24,-75-1,74 26,-49-1,-25-24,74-1,-74 1,25 0,-25-26,0 1</inkml:trace>
  <inkml:trace contextRef="#ctx0" brushRef="#br0" timeOffset="248955.2987">21779 14139,'24'-25,"1"25,25-50,-25 50,-1-49,26 49,-25-25</inkml:trace>
  <inkml:trace contextRef="#ctx0" brushRef="#br0" timeOffset="249453.6235">22324 13717,'25'0,"0"0,0 0,24 0,-24 0,0 50,-25-26,49 26,-49 24,0 1,-49 24,-1-49,25-26,-24 26,74-100,-1 1,26-26,-25 26,24-1,-49 1,50 49,-50-25,0 74,0 1,0 0,0-1,0 1,25-25,24 24,1-49,-25-25,25 1,-26-51,26 26,-50-26,25 1</inkml:trace>
  <inkml:trace contextRef="#ctx0" brushRef="#br0" timeOffset="249718.5043">22820 13345,'0'25,"0"24,0-24,0 0,50 25,-50-26,0 1,0 0,0 25</inkml:trace>
  <inkml:trace contextRef="#ctx0" brushRef="#br0" timeOffset="250421.3751">23837 13915,'50'0,"0"0,24 0,25-74,-49 74,-1-25,-24 25,25 0,-25 0,-25-49,0 24</inkml:trace>
  <inkml:trace contextRef="#ctx0" brushRef="#br0" timeOffset="250673.036">24085 13643,'0'49,"0"1,0 24,0-24,0-1,75 1,-75 24,0-49,25 0,-25 25,0-26,24-24,26 0</inkml:trace>
  <inkml:trace contextRef="#ctx0" brushRef="#br0" timeOffset="250952.7855">24854 13345,'0'50,"0"-1,0 1,0-1,0 1,0 0,50 24,-50-49,0 0,0-1</inkml:trace>
  <inkml:trace contextRef="#ctx0" brushRef="#br0" timeOffset="251333.2916">24929 13370,'0'-25,"0"-25,0 26,25 24,24 24,-49 26,0 0,50 24,-1-49,26 24,-26-24,-24 0,-25 49,50 1,-50-50,-50 24,25-49,1 50,-26-50,-24 49,49-49,0 0,-25 0,50-24,0-26</inkml:trace>
  <inkml:trace contextRef="#ctx0" brushRef="#br0" timeOffset="251873.2262">25574 13395,'0'-25,"24"0,26 25,0 0,-1 0,1 0,-25 0,24 25,-49 0,0 24,0 1,-25 24,-24-24,24-1,-25 1,26-50,24-50,49 1,1-26,-1 26,-24-26,-25 51,50 24,-50-25,0 50,-25 24,25 1,-25-1,25-24,0 0,0 25,25-50,-25 24,50-24,-25 0,24 0,1-24,-25-1,24-25,-49 1,50-1,-50-24</inkml:trace>
  <inkml:trace contextRef="#ctx0" brushRef="#br0" timeOffset="252099.3279">26070 12774,'0'0,"0"75,0-1,25 1,-25-26,0 1,24-25,-24 24,50-49,-50 25,25-25</inkml:trace>
  <inkml:trace contextRef="#ctx0" brushRef="#br0" timeOffset="545749.2291">12725 9054,'-50'25,"25"-25,125-25,-26-25,0 0,-24 50,0-24,-1 24,-74 0,-24 0,-26 49,-24 1,-50 0,50-26,74-24,75 0,24 0,1-24,-1 24,25-75,-24 75,-26-25,-24-24</inkml:trace>
  <inkml:trace contextRef="#ctx0" brushRef="#br0" timeOffset="550087.9329">21158 10840,'50'0,"49"0,25-25,0 25,-49-50,-26 50,-24 0</inkml:trace>
  <inkml:trace contextRef="#ctx0" brushRef="#br0" timeOffset="550754.9125">21134 10914,'-25'50,"74"-50,26 0,24-25,50 25,-25 0,0-50,-74 50,-1 0,-24 0,25 0,-75 0,25-25,-25 25,-25 0</inkml:trace>
  <inkml:trace contextRef="#ctx0" brushRef="#br0" timeOffset="551646.2761">21853 12278,'0'0,"-25"25,75-25,24 0,1 0,24-25,-25 25,1-49,-26 49,-24 0</inkml:trace>
  <inkml:trace contextRef="#ctx0" brushRef="#br0" timeOffset="552545.4251">21679 12452,'-25'0,"25"50,25-50,50-25,24 25,50-75,-50 75,25-49,-50 49,-24 0,-25 0,0 0,-25-25</inkml:trace>
  <inkml:trace contextRef="#ctx0" brushRef="#br0" timeOffset="554601.2028">21208 13246,'-25'0,"75"-25,24-25,1 25,-26 25,1-49,-25 49,24-50</inkml:trace>
  <inkml:trace contextRef="#ctx0" brushRef="#br0" timeOffset="555591.4416">24036 13022,'0'0,"-25"0,0 0,75 0,-1 0,26-24,-1 24,1-50,-1 50,-24 0,-50-25,24 25</inkml:trace>
  <inkml:trace contextRef="#ctx0" brushRef="#br0" timeOffset="1.06396E6">14610 16743,'-25'0,"75"-25,24-24,50-1,0 1,50-1,-1 0,-24 1,-49 49,-1-25,-50 25,1-50,-25 50,-75 0,-24 0,-25 0,-25 25,24-25,1 50,0-50,0 49,24-49,50 50,75-50,49 0,75-50,24 1,1 49,-26-75,1 75,-25-74,-75 74,-24-50,-50 25,-25 25,-49 0,-50 0,-50 0,0 50,50-50,-24 74,48-74,1 75,74-75,25 25,50-25,24 0,26 0,24 0,24-50,-48 50,24-50,-50 50,-24 0,-26-24,-98 24,0 0,-26 0,-48 49,24 1,0-25,24 24,1 1,49-50,50 25,25-25,50 0,24 0,50-25,-25 25,25-74,-25 74,-50-25,-24 25,-26 0,-24-50,-24 50,-26 0,-24 0,-50 0,-25 25,50-25,24 50,26-50,49 24,24-24,51 0,24 0,0-24,0 24,-24 0,-26 0,-49-25</inkml:trace>
  <inkml:trace contextRef="#ctx0" brushRef="#br0" timeOffset="1.07371E6">21729 14660,'-75'0,"26"0,49 24,25-24,74 0,25 0,74 0,75-24,-50 24,1-50,-75 50,24 0,-49-50,-49 50,-26 0,-24-24,0 24,24 0,-24 0,25 0</inkml:trace>
  <inkml:trace contextRef="#ctx0" brushRef="#br0" timeOffset="1.07455E6">25251 14412,'0'0,"-25"0,-49 0,49 0,-24 0,-1 0,0 0,50 24,-24-24,73 0,-24 0,49 0,26 0,73 0,1-74,49 74,25-75,-49 75,24-74,0 74,-49-74,-75 74,-50-50,-24 50,-25-25</inkml:trace>
  <inkml:trace contextRef="#ctx0" brushRef="#br0" timeOffset="1.09066E6">26467 670,'0'-25,"0"50,0 24,49 26,-49-1,0 25,50 1,-50-1,0 0,0 0,0 25,0-49,0-26,0 1,0 0,0-100</inkml:trace>
  <inkml:trace contextRef="#ctx0" brushRef="#br0" timeOffset="1.09115E6">26516 422,'0'-25,"75"25,-26-50,26 50,24 0,25 0,25 0,-50 0,25-49,0 49,-25 0,-24 0,-51 0,-24-25,0 99,-49-24,49-25,0 24,0 26,0 24,0 0,25 25,-25-25,0 1,0-26,49 0,-49-24,0-25,-25-25,1 0,-26 0,-24-25,-26 25,-24-50,0 50,25 0,25 0,-1 0,50 0,50 25,0-25</inkml:trace>
  <inkml:trace contextRef="#ctx0" brushRef="#br0" timeOffset="1.09159E6">26715 2158,'-25'50,"25"24,0 25,0 0,0 50,0 50,0-75,-50 25,50-50,0 0,-49-25,49-24,0-25,49-75</inkml:trace>
  <inkml:trace contextRef="#ctx0" brushRef="#br0" timeOffset="1.09207E6">26739 2431,'0'-25,"25"0,50 25,-26-49,26 49,49-25,-25 25,-25 0,-24 0,-25 0,0 0,24 0,-49 25,25 49,-25 0,74 26,-24 24,-25 0,-25 25,99-25,-99-50,50-24,-50-26,-75-24,1 0,-50 0,-25 0,50 0,0 50,24-50,-24 50,49-50,1 74,24-74,-25 25</inkml:trace>
  <inkml:trace contextRef="#ctx0" brushRef="#br0" timeOffset="1.09246E6">26863 4093,'0'-25,"0"75,0 24,50 50,-50 0,0 50,0 24,0-49,0 0,-25-50,25-25,0 1,0-50,0-75</inkml:trace>
  <inkml:trace contextRef="#ctx0" brushRef="#br0" timeOffset="1.09297E6">26863 4366,'0'-25,"75"-25,-26 50,76-99,-51 99,0-50,1 50,-1-49,-24 49,24 0,-49-25,0 75,-25 24,0 25,0 50,0 0,0 24,74 1,-74-50,50 0,-50-25,0-24,49-26,-49-24,-24-25,-26 0,-24 0,-75-25,0 25,0-24,50 24,24 0,26 0,74 0,24 0</inkml:trace>
  <inkml:trace contextRef="#ctx0" brushRef="#br0" timeOffset="1.109E6">7020 7739,'-50'-25,"50"0,50 25,-25 0,24 0,-24 0,25 50,-50 0,49-26,-49 26,0-25,25-25,0 0,24-25,26-99,-26 0,26-25,-1 50,1 25,-51-1,26 50,-25 1</inkml:trace>
  <inkml:trace contextRef="#ctx0" brushRef="#br0" timeOffset="1.11007E6">6573 8062,'0'-25,"0"0,50 25,-25 0,24 0,-24 25,0-25,-25 49,49-49,-49 50,50-50,-50 25,25-25,49 0,1-50,49-49,25-25,-1-25,26-49,-25 49,-25 50,-50 49,26 0,-76 50,-24-49,25 49</inkml:trace>
  <inkml:trace contextRef="#ctx0" brushRef="#br0" timeOffset="1.11457E6">19943 943,'0'-25,"0"0,0 0,-25 50,-24 25,24-26,-25 26,50 0,-25 49,25-25,-49-24,49-1,0-24,25 25,-1-50,1 49,74-49,-49 0,0-24,24-1,25-50,-49 26,-1-26,-49 1,25-25,-25 49,0 1,-25 24,1-25,-51 25,1-24,-1 49,26-50,24 50,25 25</inkml:trace>
  <inkml:trace contextRef="#ctx0" brushRef="#br0" timeOffset="1.12988E6">17338 1736,'25'25,"50"25,24-25,-25 24,1 1,-1-25,25 24,-49-49,0 25,-26-25,26 0,-50-25</inkml:trace>
  <inkml:trace contextRef="#ctx0" brushRef="#br0" timeOffset="1.13025E6">17859 1612,'-24'25,"24"25,-100 49,76-25,-26 1,0 24,-24-49,49 24,-25-24,26 24,-26-49,50 0,-50 24,26-24</inkml:trace>
  <inkml:trace contextRef="#ctx0" brushRef="#br0" timeOffset="1.14497E6">27632 4762,'-24'0,"73"25,1-25,49 0,75 0,74 0,25 0,24 0,-24 0,-50 0,-49-25,-50 25,-25 0,25-24,-74 24,-50-50,-25 50,-25-50</inkml:trace>
  <inkml:trace contextRef="#ctx0" brushRef="#br0" timeOffset="1.1458E6">29046 4638,'-49'0,"49"50,-25-25,25 24,0-24,25-25,24 0,51-25,-51 1,-24-26,-25 0,0 26,-25 24,-24 0,24 0,-25 0,50 49,25-49,0 0,0 0,-25-25,-25 25,25 50,-50-50,50 25,0 0,25-25,0 0,24 0,1-75,-50 50,-25 25,0 0,25 50,0-75,0-49</inkml:trace>
  <inkml:trace contextRef="#ctx0" brushRef="#br0" timeOffset="1.14832E6">29071 4738,'0'-25,"25"0,-25 0,0-24,50 24,-50 0,0-25,0 26,24-1,-24-25,0 25,0 1,0-51,0 50,0-24,0 24,0-25,0 26,0-26,25 50,-25-25,-49 25,-1 0,0-49,1 49,-1 0,0 0,1 0,-50-25,24 25,26 0,-26 0,50 0,1 0,-26-50,25 50,-24 0,24 0,-25 0,25-25,-24 25,-1 0,-24-24,49 24,0 0,0 0,-24 0,24 0,0 0,0 0,-49 0,49 0,0 0,0 0,-24 0,24 0,0 0,-24 0,-1 0,0 0,-24 0,24 0,-24 0,0 0,-1 0,1 0,-26 0,1 0,0 0,-50 0,25 0,-25 0,25 0,-49 0,-1 0,50 0,-25 0,25 0,0 0,25 0,-25 49,25-49,0 0,24 0,1 0,-1 0,1 0,-1 0,1 0,0 0,-1 0,26 0,-1 0,-24 0,24 0,-24 0,-1 0,1 0,-26 0,1 0,0 50,0-50,-25 0,25 0,-1 0,1 49,0-49,25 0,-1 0,50 0,25 25,-24-25,24-25,0-49,0 49,0 0,0-24,0-1,0 1,0-26,0 50,0-24,0 24,0-25,0-24,-50 24,50 1,0-1,0 25,0-24,0 24,0 0,0-25,0 26,0-1,0 0,0-25,0 26,0-1,0 0,0-25,0 1,0 24,0 0,0-24,0 24,0 0,0-25,0 25,0 1,0-1,0-25,0 25,0 1,0-26,0-24,0 24,0 25,0 0,0 1,0-26,0 0,0 1,0 24,0-25,-25 26,25-1,0-25,0 25,0 1,0-1,-50-50,50 26,0-1,0-24,0 24,0 25,0-24,0-1,0 25,50 25,0 0,24 0,25 0,50 0,25 0,-1 0,1 0,-50 0,-25 0,-49 0,0 0,-75 0,0 0,-25-25,50-24</inkml:trace>
  <inkml:trace contextRef="#ctx0" brushRef="#br0" timeOffset="1.14896E6">22696 1042,'-25'0,"100"0,24 0,25 0,25-25,0 25,-50 0,25 0,25 0,-50 0,0 0,-24 0,-1 0,1 0,-26 0,-24 25,25-25,-100 0,25-50</inkml:trace>
  <inkml:trace contextRef="#ctx0" brushRef="#br0" timeOffset="1.15179E6">23688 645,'-24'0,"48"0,-24 50,75-50,-26 0,-24 0,0 0,25 24,-1-24,1 0,-25 50,24-50,1 0,24 0,-24 25,-25-25,24 49,1 26,-50-50,25-1,-25 26,0-25,49 0,-49 24,0 26,0-26,25-24,-25 25,0-26,0 1,0 25,0-1,25-49,-25 25,-25-25</inkml:trace>
  <inkml:trace contextRef="#ctx0" brushRef="#br0" timeOffset="1.15241E6">23614 645,'0'25,"25"24,0-49,49 50,-24-50,-1 50,1-1,24-24,-24 25,-25-26,24 26,-49 0,25-1,-25 1,0-1,0 1,0 0,0-26,0 26,0-100</inkml:trace>
  <inkml:trace contextRef="#ctx0" brushRef="#br0" timeOffset="1.15349E6">24160 1315,'0'49,"0"-24,-50 0,50 24,-49-24,24 25,-25-25,25-25,25 49,-49-49,49 50,-50-50,0 0,50 25,-24-25,48 25,51-25,-25 0,-1 0,-24 0,25 0,-26 0,51 0,-50 0,-1-50,26 50,-25-50,0 50,24-49,-24-1,25 25,-26 0,26-24,-25-1,24 1,1-26,-25 26,24 24,-49-25,50 50,-50-25</inkml:trace>
  <inkml:trace contextRef="#ctx0" brushRef="#br0" timeOffset="1.15421E6">24209 794,'0'-50,"0"75,50 0,-25 24,24 1,1 0,0-1,-1 26,26-51,-26 26,-24-25,-25 0,50-25,-50 49,0-24,-25-25</inkml:trace>
  <inkml:trace contextRef="#ctx0" brushRef="#br0" timeOffset="1.15483E6">24854 1042,'50'0,"24"0,26-50,48 50,-24-25,25 25,0-49,0 49,0 0,0-75,-25 75,-25 0,-25 0,1-49,-26 49,1 0,-25-25,24 25,1 0,-25 0,-1 0,1 0,25 0,-50-25,-25 25</inkml:trace>
  <inkml:trace contextRef="#ctx0" brushRef="#br0" timeOffset="1.15794E6">28104 645,'-75'50,"50"74,25-50,-74 25,74-24,-25-26,25 1,0-25,0-75,0-49,25-75,0 25,24 25,-24 124,25 0,-50 25,74 25,-49-1,25 1,-1 0,1 24,-25-49,24 24</inkml:trace>
  <inkml:trace contextRef="#ctx0" brushRef="#br0" timeOffset="1.15808E6">27930 893,'0'0,"50"0,24 0,1 0,24 0,0 0,-25 0</inkml:trace>
  <inkml:trace contextRef="#ctx0" brushRef="#br0" timeOffset="1.15874E6">27806 2307,'0'74,"0"1,0 24,0 0,0 0,0-24,0-26,0 1,0-25,-50-50,50-25,-49-49,49 0,0 0,0 24,25 1,-25 49,49 25,-49-50,25 50,-25 25,50 25,-50-1,0 1,0-25,0 24,0-24,49-25,1 50,-25 0,-1-26,26 26,-25-25,-25 0,0-1,0 26,-50-25,1 24,-1-24,-24-25,24 50,25-50</inkml:trace>
  <inkml:trace contextRef="#ctx0" brushRef="#br0" timeOffset="1.15948E6">27930 4316,'25'0,"-25"-50,25 50,-25-24,-25 24,-74 49,74 26,-25 24,25-50,25 1,25 0,25-50,-1 0,1 0,0 0,-1 0,-24-25,25 25,-50-25</inkml:trace>
  <inkml:trace contextRef="#ctx0" brushRef="#br0" timeOffset="1.16102E6">20613 967,'24'0,"51"50,-25 0,-1-26,1 26,-1-25,-24-25,-25 49,50-49,-50 25</inkml:trace>
  <inkml:trace contextRef="#ctx0" brushRef="#br0" timeOffset="1.1613E6">20786 918,'-24'25,"24"-1,-50 26,50 0,-50 49,50-25,-49-24,49-1,-50 1,50 0,0-26,-25-24</inkml:trace>
  <inkml:trace contextRef="#ctx0" brushRef="#br0" timeOffset="1.16258E6">30038 2108,'0'0,"0"-24,-24 24,24-50,0 100,0-1,49 1,1 24,24-24,26 24,-26-24,25-1,-49-49,-25 50,24-50,-24 0,-25-25</inkml:trace>
  <inkml:trace contextRef="#ctx0" brushRef="#br0" timeOffset="1.16279E6">30386 2009,'-50'-25,"50"75,-49 24,49 1,-75-1,75 50,-74-25,24 1,25-51,25 1,-49 0,49-1,0-24,0 0</inkml:trace>
  <inkml:trace contextRef="#ctx0" brushRef="#br0" timeOffset="1.16297E6">30634 2505,'0'-25,"74"25,1-74,73 24,-73 50,-1-49,1 49,-26 0,-24-25</inkml:trace>
  <inkml:trace contextRef="#ctx0" brushRef="#br0" timeOffset="1.1632E6">30931 2183,'0'49,"0"1,0 0,0-1,-24 50,24-49,0-25,0 24,-50 1,50-25,0 25,25-50,24 0</inkml:trace>
  <inkml:trace contextRef="#ctx0" brushRef="#br0" timeOffset="1.1636E6">31477 1885,'0'50,"-25"-1,25 1,-49 24,49 1,0-1,-50-24,50-1,0 1,0-75,25-49,25-1,-26 1,26-25,-50 24,50 51,-1 24,-49 49,50 26,-25-26,24 1,-24 24,25-24,-50-25,24-25,-24 49</inkml:trace>
  <inkml:trace contextRef="#ctx0" brushRef="#br0" timeOffset="1.16374E6">31576 2257,'0'-25,"0"1,50-26,0 50,-1-50,26 50,-1-49,-49 49,-25-50</inkml:trace>
  <inkml:trace contextRef="#ctx0" brushRef="#br0" timeOffset="1.16413E6">28873 2158,'-75'-25,"26"25,24 50,25 24,0 50,49 50,1 24,0 50,24-49,25-26,25 1,75-25,-26-25,51-50,24-74,49 0,1-74,24-75</inkml:trace>
  <inkml:trace contextRef="#ctx0" brushRef="#br0" timeOffset="1.16443E6">32494 1513,'0'0,"25"0,49 0,-49 50,50 24,-1 75,-24 25,-50-1,0 26,0-1,-124 1,-25 49,-124 0,-50 0,-73-25</inkml:trace>
  <inkml:trace contextRef="#ctx0" brushRef="#br0" timeOffset="1.17521E6">12080 7640,'0'-25,"0"0,-50 25,25 0,1 0,-1 0,25 50,0-1,0 1,0 0,0-1,25-49,24 0,-49-25,50 25,-50-24,49 24,-49-50,0 0,0 26,0-26,0 25,-24 25,-26-49,0 49,1 0,-1 24,50 1,-49-25,49 50,0 24,0-24,0-25,24-25,-24 24,25-24,0 50,25-50,24 0,-74-25,50 25,-50-49,24 24,-24 0,0-25,25 50,-25-49,0-1,-25 1,-24 49,-1 0,1 0,-1 0,50 49,-25-49,25 25,-25 25,25-1,0 1,0-1,0-24,25-25,25 0,-1 0,1 0,-25-25,-25-24,0-1,0 25,0 1,0-26,0 0,-25 50,-25 0,26 0,-1 25,25 25,-50-25,50 24,0 26,0-51,25-24,0 25,0-25,24-25,-49 1,25-26,-25 25,0-24,0 24,-50 50</inkml:trace>
  <inkml:trace contextRef="#ctx0" brushRef="#br0" timeOffset="1.18127E6">9947 11881,'0'-49,"0"24,-25 25,25 50,-50-1,50 1,0-25,50-25,-25 0,24 0,-24-25,-25-25,0 25,0 1,0-1,0-25,-25 50,-24 0,24 25,0 0,25 24,0-24,0 50,0-51,0 1,25-25,0 0,24 0,-49-25,25 25,-25-49,0-1,0 1,0 24,-50 25,26 0,-1 49,25-24,0 0,0 25,0-26,25-24,24-99,-49 50,0 24,-49 25,-26 49</inkml:trace>
  <inkml:trace contextRef="#ctx0" brushRef="#br0" timeOffset="1.24587E6">26839 15602,'0'50,"0"49,0 0,0 25,-25 0,25 25,-75 0,75-50,-49 0,49-24,0-26,0 26,0-50,0-1,0-98</inkml:trace>
  <inkml:trace contextRef="#ctx0" brushRef="#br0" timeOffset="1.24655E6">26789 15652,'0'-25,"50"25,-1 0,26 0,-1 0,25 0,50 0,25-50,-1-24,1 24,0 1,-25-1,-75 0,-24 50,-50-24,24 24,-24 49,0 1,0 24,50 75,-50 0,0 25,50-1,-50 26,0-26,0-49,49 25,-49-50,0-49,0-25,0 24,-49-49,-26 0,1 0,-25 0,-50 0,25 0,24 0,-48 0,48 50,26-50,0 0,24 0,0 25,26-25,-1 0</inkml:trace>
  <inkml:trace contextRef="#ctx0" brushRef="#br0" timeOffset="1.24837E6">30311 15429,'0'0,"0"-50,0 149,0 50,0 25,0-26,0 26,0 24,0-24,0-75,0 1,0-26,0-24,50-1,-50-24,25-25</inkml:trace>
  <inkml:trace contextRef="#ctx0" brushRef="#br0" timeOffset="1.249E6">30361 15503,'-50'0,"50"-25,25 25,25 0,24 0,25 0,25 0,50 0,0 0,-1 0,26-99,-26 49,-24 1,-50 24,-49 25,0-50,-50 125,24-1,-24 25,0 25,50 50,-50 24,0 1,74 49,-74-74,0-75,0-25,-24 1,24-51,-25-24,-50 0,26 0,-26 0,-49-24,0-26,-74 0,49 50,0 0,25 0,25 0,25 0,24 0,0 0,26 0,24 50,0-25</inkml:trace>
  <inkml:trace contextRef="#ctx0" brushRef="#br0" timeOffset="1.25346E6">24755 16272,'-50'0,"26"0,-26 49,100-49,24 0,0 0,26 0,49 0,49 0,25-49,25-1,0 1,-49-26,-26 75,-73-49,-51 49,1 0,-50-50,-25 50,0-25,0 25,-24 0,24 0,25-25,25 25,-25 50,74 0,-74-26,0 1,0 0,-25 49,-24-24,-50 0,24-26,1-24</inkml:trace>
  <inkml:trace contextRef="#ctx0" brushRef="#br0" timeOffset="1.25438E6">24061 15825,'0'-24,"0"-1,0 0,49-25,1 50,-1-49,26 49,-26-50,1 50,0 0,-26 0,-24 50,0-25,0 24,0 1,0 24,-49 1,-26 24,26-50,-1 1,50-25,0-50,50-49,24-1,1-24,-26 25,26 24,-51-24,-24 49,50 0,-50-25,0 26,0-26,-25 50,0 0,-24 74,24 26,25-26,-50-24,50-26,25 1,0 25,25-50,24 0,25 0,0 0,26-25,-51 25,-24-25</inkml:trace>
  <inkml:trace contextRef="#ctx0" brushRef="#br0" timeOffset="1.26653E6">30287 14089,'0'0,"0"-50,0-24,0 49,-50 25,25 75,-25 24,1-25,49-24,-25-1,25-24,0 25,0-25,50-25,-26 49,26-49,0 0,24 0,1 0,-1-49,-49 24,-25 0,25-49,-25 24,0-24,0 24,-25 0,0 1,-25 24,26 25,24-25,-25 25,25 25</inkml:trace>
  <inkml:trace contextRef="#ctx0" brushRef="#br0" timeOffset="1.26694E6">30956 13816,'0'0,"0"-25,-25 25,1 50,24 0,0-26,0 26,0 0,49-1,-24-49,25 50,-26-50,1 0,25 0,-25 0,24-25,-49-25,50 1,-50 24,0-25,0 26,-25-26,0 25,-24-24,24 49,0-25,-25 25,1 25,49 24,-50 26</inkml:trace>
  <inkml:trace contextRef="#ctx0" brushRef="#br0" timeOffset="1.27177E6">30535 12080,'0'0,"-50"0,25 0,-49 49,74 1,-50 0,50-25,0 24,-49-24,49 0,0 24,24 1,1-50,0 25,25-25,-26 0,26 0,24-50,-24 1,-25-1,24 0,-49-24,25-1,-25 1,0 24,0 1,-25 24,1 25,-26-50,-24 50,49 0,0 25,0-25,25 25</inkml:trace>
  <inkml:trace contextRef="#ctx0" brushRef="#br0" timeOffset="1.27214E6">31155 11708,'0'-25,"0"75,0-1,24 26,-24-1,0 25,0 0,0-24,0-25,0-1,0 1,0-25,0 24,25-49,-25 25</inkml:trace>
  <inkml:trace contextRef="#ctx0" brushRef="#br0" timeOffset="1.28247E6">27186 16148,'0'0,"25"-25,49 25,1-50,-1 50,0-49,-24 49,0-25,-1 25,-74 0,-24 0</inkml:trace>
  <inkml:trace contextRef="#ctx0" brushRef="#br0" timeOffset="1.28273E6">27384 16073,'0'25,"0"25,0-1,0 26,0-26,0 1,0 0,0-1,0-24,0 0,0 0,25-25</inkml:trace>
  <inkml:trace contextRef="#ctx0" brushRef="#br0" timeOffset="1.28929E6">28277 15726,'-49'0,"74"0,49 0,-49 0,0 0,24 0,1 0,-25 0,-1-25,1 25,-50-24,1 24,-1 0,-25 0,1 0,24 0,0 0,-25 0,26 0,-1 0,25 24,-50-24,75 0,0 0,0 0,24 0,26 0,-1 0,0 0,-24 0,0 0,-1 0,-24 0,-25-24,-25 24,0 0,-24 0,-1 0,-24 0,-1 49,26-49,-1 0,25 25,-24-25,74 0,49 0,-24 0,24 0,-24 0,-1 0,1 0,-1-50,-24 50</inkml:trace>
  <inkml:trace contextRef="#ctx0" brushRef="#br0" timeOffset="1.30045E6">28575 14982,'0'25,"0"49,0-24,0 24,0-24,0-1,0 1,0 0,0-25,0 24,0-24,0-75,0 1,0-1,0 0,0 26,0-1,0 0,0-25,0 26,0-1,0 0,0-49,0 49,0 74,0 1,0 24,0 1,0-1,0 1,0-26,0 1,0-25,0 24,0-24</inkml:trace>
  <inkml:trace contextRef="#ctx0" brushRef="#br0" timeOffset="1.30218E6">28253 16743,'0'-25,"0"-24,49 49,-24 0,0-25,24 25,-24 0,0 0,25-50,24 50</inkml:trace>
  <inkml:trace contextRef="#ctx0" brushRef="#br0" timeOffset="1.30272E6">28798 16421,'-25'-50,"1"50,-26 25,50 0,-50 74,26-25,24 1,0-1,0-24,0-1,0-24,0 25,24-25,1-25,25 0,-1 0,26-25,-26-50,1 26,-25-1,-25 1,49-1,-49-24,0 49,0 0,0 0,-49 25,49-74,-75 74,51 0,-1 0,-25 0,50 49,-74 1,74 0,0-1,0-24,0 25,25-50,-1 24,1-24,25 0,-1 0,1 0,0-49</inkml:trace>
  <inkml:trace contextRef="#ctx0" brushRef="#br0" timeOffset="1.3035E6">28476 16173,'0'0,"74"0,-24 0,-1 0,1 0,0 0,-75 0,-25 0,25 0,1 0,-26 0,50 49,25-49,0 0,24 0,-24 0,0 0,24-25,-24 25,0 0</inkml:trace>
  <inkml:trace contextRef="#ctx0" brushRef="#br0" timeOffset="1.30558E6">27905 17066,'0'0,"0"24,0 1,0 25,0-1,0 1,25 24,-25-24,0 0,0 24,0-24,25-1,-25-24,0 25,0-1,25-49,24 0,1-24,49-1,25-25,0 50,25-74,25 74,24-50,1 50,-26 0,1-50,-50 50,-25 0,-25 0,-24 0,0 0,-75-49,25-1,-25 25,25-24,-50-1,50-24,0-25,0-25,0 49,-24 1,24 24,0 1,0-1,0 25,0-24,0 24,-50 0,50-25,-25 1,25 24,-49 25,98-50,1 50,24-25,25 25,25-74,-49 74,-1-50,-49 50,25 0,-50-24,-25 24</inkml:trace>
  <inkml:trace contextRef="#ctx0" brushRef="#br0" timeOffset="1.30656E6">25971 15553,'-25'-25,"0"25,25 49,0 1,0 24,0 1,0 24,0-25,0 1,50-26,-50 1,0 0,24-50,-24 49,0-74,0 1</inkml:trace>
  <inkml:trace contextRef="#ctx0" brushRef="#br0" timeOffset="1.308E6">28724 15106,'0'-50,"-25"50,25-24,-25 24,-24 0,-1 0,25 0,-24 74,49-49,0 0,0 24,0-24,0 0,0 24,24-49,-24 50,50-50,-25 50,0-50,24 0,1 0,-1-25,1 0,0-25,-26 26,-24-1,50-25,-50 25,0 1,0-26,-50 25,26 25,-26-49,0 49,1 0,-1 0,25 0,-24 0,49 49,0 1,-50-25</inkml:trace>
  <inkml:trace contextRef="#ctx0" brushRef="#br0" timeOffset="1.30903E6">28525 15999,'0'0,"-49"25,49 24,0-24,0 25,0-25,0-1,0 26,0-25,0 0,0-75,0 0,0-24,0 24,0-24,0 24,49 50,-49 50,0 24,0-24,0 0,0 24,0-49,0 0,0-1,25-24,-25-49,0-1,0 25,0-24,0 24,0 50,0 24,0 1</inkml:trace>
  <inkml:trace contextRef="#ctx0" brushRef="#br0" timeOffset="1.31127E6">32370 14982,'0'0,"-49"-50,24 50,0 0,-50 25,51 0,-26 25,25-26,25 1,-49 50,49-26,0-24,0 0,0 24,49 1,-24-50,49 50,-24-50,0 0,-1 0,-24 0,0 0,25-25,-50 0,49-25,-49 26,50-26,-50 0,0 1,0-26,-50 1,25 49,-24 25,-26-49,1 49,-25 0,-50 74,-50 0,51 50</inkml:trace>
  <inkml:trace contextRef="#ctx0" brushRef="#br0" timeOffset="1.31537E6">30138 16594,'-25'0,"74"-24,1-1,25-25,24 1,-25 49,-24-25,-25 25,-75 0,-49 0,-25 49,24 1,1 0,25-50,24 49,125-49,24-49,-25 49,1-50,-26 50,1-50,-100 50,-24 50,-25 0,49-26,0-24,50 25,50-25,0 0,24-49,-24 49,-1 0,-24-25,-74 25,-1 0,-25 0,26 74,24-74,-25 25,100-25,-25 0,24 0,-24 0,25-50,-75 50,-49 25,49-25,25 25,-50-25,75 0,0 0,24 0,-24 0,0 0,-25-50</inkml:trace>
  <inkml:trace contextRef="#ctx0" brushRef="#br0" timeOffset="1.32666E6">29096 18058,'-25'0,"0"0,50 0,25 0,-1-50,26 50,24-25,-25 25,1-49,-26 49,-24-25</inkml:trace>
  <inkml:trace contextRef="#ctx0" brushRef="#br0" timeOffset="1.32689E6">29344 17983,'0'50,"0"-25,0 24,0 1,0-25,0 24,0 26,50-26,-50-24,24 25,1-50</inkml:trace>
  <inkml:trace contextRef="#ctx0" brushRef="#br0" timeOffset="1.32751E6">28897 18033,'-24'0,"-1"0,0 0,-25 0,50 50,50-75,49-25,-24 25,49-24,-25-1,25 1,-25-1,25 25,-25 25,-49-49,-25 49,24-25</inkml:trace>
  <inkml:trace contextRef="#ctx0" brushRef="#br0" timeOffset="1.32917E6">30187 16197,'0'50,"-25"-50,-24 0,98 0,-24 0,25-25,0 25,-1-25,-24 25,-75 0,26 0,-1 25,-25-25,25 50,0-50,50 0,25-25,-25 25,-25 25,25-50,24 25,-24-25,0 25,-25-25</inkml:trace>
  <inkml:trace contextRef="#ctx0" brushRef="#br0" timeOffset="1.35037E6">28749 15131,'-50'0,"25"0,25 25,25 24,-25 1,0-25,25-1,-25 26,25-50,24 0,-24-74,25-1,-1 1,26-25,-26 49,26 0,-50 1,-1 24,-24 75</inkml:trace>
  <inkml:trace contextRef="#ctx0" brushRef="#br0" timeOffset="1.35079E6">28724 15081,'0'-25,"0"75,0-25,0 24,25 1,-25-25,0 0,24-25,26-50,0 0,-1-24,1 24,-1 1,1-26,0 51,-25-1,24-25,-74 75,1-25</inkml:trace>
  <inkml:trace contextRef="#ctx0" brushRef="#br0" timeOffset="1.35113E6">28674 15255,'0'-25,"0"-25,0 26,25 24,-25-25,50 25,-50 25,0-1,0 26,24-50,-24 25,25-25,25-25,24-25,1-24,49 24,0-24,-25 0,0-1,-49 26</inkml:trace>
  <inkml:trace contextRef="#ctx0" brushRef="#br0" timeOffset="1.35804E6">28600 16123,'-25'0,"25"-50,0 26,0 98,0 0,0-24,0 0,0-26,0 1,0 25,0-100,0 1,0-1,0 25,0-24,0 24,0 74,0 1,0 0,0-26,0 1,0 25</inkml:trace>
  <inkml:trace contextRef="#ctx0" brushRef="#br0" timeOffset="1.35999E6">27955 17190,'0'-25,"0"-50,0 51,0-1,0 74,0 26,0-1,0 1,0-1,0 25,0-24,0-26,-25 26,25-50,0-1,0 26,0 0,25-50,0 0,-1-25,51 25,-1-25,1 25,-1 0,1-50,-1 50,0 0,1 0,49 0,-75 0,1 0,24 0,1 0,24 0,0 0,1 0,-1 0,0 0,25 0,-50 0,26-49,-76 49,-24-25,0 0,0-24,-24 49,-26-25,50 0,-25 25,25-75,0 51,0-26,-49 0,49 1,0-26,-25 1,25 0,0-1,-50-24,50 25,0 24,0 0,0 1,0 24,0-25,0 26,0-1,0 0,0-25,0 26,0-1,0-25,0 0,-25 50,25-24,50 24,0 0,24 0,0-50,1 50,49-50,-25 50,-25-49,-24 49,0-25,-25 25,-50-50,-25 50,50-24,-50 24,26 0,-1 0,-25-25,125 25,-51 0,1 25,25 49,-50 0,25-24,-25 0,0-1,0-24,0 25,0-25,0-1,-25 26,-25-25,1-25</inkml:trace>
  <inkml:trace contextRef="#ctx0" brushRef="#br0" timeOffset="1.36512E6">28228 17140,'0'-25,"-25"-24,0 98,25-24,0 0,-49 24,49-24,0 0,0 25,0-26,24-24,26 25,-25-25,0 0,24 0,-24 0,25-49,-50-1,49 25,-49 0,25 25,-25-49,0-1,-25 50,0-25,-49 25,24 0,1 0,-1 0,1 0,24 0,25 50,-50 0,50-26</inkml:trace>
  <inkml:trace contextRef="#ctx0" brushRef="#br0" timeOffset="1.37007E6">29021 18306,'0'0,"-24"0,48 0,1 0,75-50,-26 1,25-1,25 25,-25-24,-24 49,-1-50,-49 50,-25-50,-50 50,-24 0,49 0,0 0,25 25,0 50,0 24,0 25,25-25,-25 25,0-49,25-1,-25-24,0-26,50 26,-50-75,-25 25</inkml:trace>
  <inkml:trace contextRef="#ctx0" brushRef="#br0" timeOffset="1.37044E6">29245 18529,'74'-74,"1"24,49-24,0-1,-25 1,25-1,-50 51,-24 24,-50-50,-50 50,1 0</inkml:trace>
  <inkml:trace contextRef="#ctx0" brushRef="#br0" timeOffset="1.37076E6">29567 18083,'25'49,"-25"26,0-26,0 1,0 24,0 1,0-26,0 1,0 0,0-1,0-24,0 0,0 0,0-50,0-25,0 1</inkml:trace>
  <inkml:trace contextRef="#ctx0" brushRef="#br0" timeOffset="1.37151E6">29344 18182,'0'0,"-25"0,-24 0,49-25,24 25,1-50,25 50,24-74,-24 49,-1-24,1 49,0-25,-26 25,-73 0,-1 25,1-25,-26 99,-24-74,25-25,24 74,25-74,-24 25,98-50,26 0,24-24,25-26,0 1,-25 49,25-25,-74 50,-1-49,-24 49,-50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41:0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10567 10021,'-50'0,"25"0,1 0,-1 0,50 0,-1 0,1 0,25 0,24 0,1 0,-1-50,25 50,0 0,1 0,-26 0,1 0,-1 0,0 0,-24 0,0 0,-1 0,26 0,-26 0,1-49,49 49,-49 0,24 0,-49 0,0 0,-1 0,26 0,0 0,-1 0,26 0,-1 25,1-25,-1 0,25 49,0-49,-24 0,-1 0,25 25,-49-25,24 0,1 0,-1 0,1 0,-1 0,1 0,-26 0,1 0,-1 0,1 0,0 0,-1 0,-24 0,0 0,0 0,24 0,1 0,-1 0,26 0,-26 0,1 0,0 0,24 0,-24 0,-1 0,51 0,-51 0,1 0,24 0,-24 0,-25 0,-1 0,26 0,-25 0,0 0,-1 0,26 0,-25 0,0 0,49 0,-49 0,24 50,26-50,-26 0,1 25,-25-25,24 0,-24 0,0 49,-25-24,0 0,0 0,50-25,-50 49,0-24,49-25,-49 50,0-1,0 1,0-1,0-24,0 0,0 25,0-1,0-24,0 25,0-26,0 26,-24-25,24 0,-25-25,-25 0,-24 0,24 0,0 0,1-50,-1 50,-24 0,24 0,-24-25,24 25,1 0,-26 0,1 0,-1-49,26 49,-26 0,26 0,-26 0,1 0,24-25,-24 25,24 0,1 0,-1-50,-24 50,-1 0,1 0,-25-25,24 25,-49-49,25 49,25 0,-1-50,1 50,24 0,0-25,1 25,-1 0,-24-49,24 49,1 0,24 0,-25 0,-24-25,24 25,25 0,-49 0,24 0,26 0,-26 0,0 0,1 0,-26 0,1 0,-1 0,26 0,-1 0,1 0,-26 0,26 0,-1 0,0 0,-24 0,24 0,1 0,-26 0,26 0,-1 50,1-50,24 0,-25 0,25 0,-24 0,-1 0,0-25,26 25,-1-25,-25 25,50-25,-49 25,49-74,-25 74,25-25,-25 25,25-25,-25 25,25-25,-74 25,74-49,-50 49,25-50,25 25,0 1,0-26,0 25,50-25,0 1,-1-1,1 1,-50-26,0 50</inkml:trace>
  <inkml:trace contextRef="#ctx0" brushRef="#br0" timeOffset="1276.9807">15652 10492,'-25'0,"0"0,25-24,25-51,25 26,-26 24,26-25,-25 25,24-24,26 24,-26 25,1-50,0 50,-1 0,1 0,24 0,-24 0,-1 25,1-25,-25 50,25-1,-26-24,1 0,-25 25,75-26,-51 26,26 0,-100-75</inkml:trace>
  <inkml:trace contextRef="#ctx0" brushRef="#br0" timeOffset="1591.2546">16570 10195,'0'-50,"0"75,0 0,0 0,24-25,1 0,-25 49,50-49,-50 50,0 24,0-24,0-25,0-1,-25-24,25 50,-25-50,0 0,25 50,-49-50</inkml:trace>
  <inkml:trace contextRef="#ctx0" brushRef="#br0" timeOffset="2464.98">15304 9996,'-24'0,"24"-49,49 49,-49-25,50 25,0-25,-26 25,26-50,0 50,-1-24,50 24,25 0,0-50,25 50,-25 0,-25 0,50 0,-25 0,25 0,0 0,25 0,-1 0,-24 0,25 0,-1 0,1 25,0-25,24 49,-74-49,50 50,-1-50,1 0,0 50,24-50,-24 0,24 74,-24-74,-25 75,-25-75,0 74,-50-74,25 50,25-1,-49-49,-1 75,-24-75,-25 49,24-49,-49 50,25-50,-25 25,25-25,-50 0</inkml:trace>
  <inkml:trace contextRef="#ctx0" brushRef="#br0" timeOffset="2776.5119">20737 10220,'25'49,"-1"1,-24-25,0-1,0 26,0 0,0-26,-24-24,-51 0,1 0</inkml:trace>
  <inkml:trace contextRef="#ctx0" brushRef="#br0" timeOffset="69247.3825">22002 10244,'0'0,"25"0,-25 25,0 0,24 49,-24-49,0 0,50 25,-25-26,24-24,-24 0,50 0,-1-49,0-26,26 26,-26-1,-24 1,-1 24,-24 0</inkml:trace>
  <inkml:trace contextRef="#ctx0" brushRef="#br0" timeOffset="69732.7515">21927 10294,'0'25,"0"0,0-1,0 26,0 0,0-1,25-24,0-25,25 0,24 0,25-25,50-24,0-26,-25 26,-50-26,1 50,-1-24,-24 49,-25-50,-1 50</inkml:trace>
  <inkml:trace contextRef="#ctx0" brushRef="#br0" timeOffset="245641.6786">10790 10790,'25'0,"24"0,1 0,-25 0,0 0,24 0,-24 0,0 0,0 0,24 0,-24 0,0 0,25 0,-1 0,1 0,-25 0,49 0,-49 0,24 0,-24 0,25 0,-25 0,24 0,1 0,49 0,-49 0,-1 0,-24 0,0 0,24 0,-24 0,0 0,25 0,-26 0,1 0,25 0,0 0,24 0,-24 0,-26 0,1 0,25 0,24 0,1-25,-26 25,1 0,-1 0,1 0,0 0,24 0,-24 0,-1 0,-24 0,0 0,24 0,-24 0,0-25,25 25</inkml:trace>
  <inkml:trace contextRef="#ctx0" brushRef="#br0" timeOffset="249479.5493">14808 11633,'-49'0,"24"0,0 0,75 0,-1 0,26 0,24 0,0-49,0 49,-24 0,-1 0,1-25,-50 25,-1 0</inkml:trace>
  <inkml:trace contextRef="#ctx0" brushRef="#br0" timeOffset="252151.8977">10691 11683,'-25'0,"0"0,75 0,-1 0,1-25,0 25,-1 0,1 0,24 0,1 0,-1 0,1 0,-1 0,0 0,1 0,-1 0,25 0,-24 0,-1 0,1-49,-1 49,0 0,26 0,-26 0,1 0,-1 0,0 0,26 0,-26 0,0 0,-24 0,24 0,-24 0,-25 0,0 0,-1 0,51 0,-26 0,1-25,0 25,-1 0,1 0,49-50,-24 50,-26 0,-24 0,0 0,24 0</inkml:trace>
  <inkml:trace contextRef="#ctx0" brushRef="#br0" timeOffset="253584.4597">14759 11584,'25'0,"-1"0,51 0,24 0,50 0,-50 0,0 0,1 0,-1 0,0 0,-25 0,-49 0,0 0</inkml:trace>
  <inkml:trace contextRef="#ctx0" brushRef="#br0" timeOffset="258615.6618">17264 11584,'-50'0,"75"0,0 0,25 0,-26 0,26 0,-25 0,0 0,-1 0,51 0,-1 0,-24 0,0 0,-26 0,26 0,0 0,-26 0,1 0,25 0,-1 0,1 0,0 0,-26 0,1 0,25 0,-1 0,51 0,-1 0,0 0,25 25,0-25,-25 0,1 0,-51 24,1-24,-25 0,-1 0,26 0,0 0,-26 0,1 0,25 0,-1 0,-24 0,0 0,25 0,-1 0,-24 0,0 0,25 0,-1 0,-24 0</inkml:trace>
  <inkml:trace contextRef="#ctx0" brushRef="#br0" timeOffset="259732.9644">21208 11559,'-25'0,"100"0,49 0,74 0,25 0,25 0,-99 0,25 0,-75 0,-25 0,-24 0</inkml:trace>
  <inkml:trace contextRef="#ctx0" brushRef="#br0" timeOffset="357493.6523">11237 16594,'-75'0,"25"0,1 0,-26 0,51 0,73 0,26 0,-1 0,25 0,25-49,0 49,25-75,-50 75,25 0</inkml:trace>
  <inkml:trace contextRef="#ctx0" brushRef="#br0" timeOffset="358042.462">12328 16818,'50'0,"-1"0,50 0,50-50,-25 50,0-50,-25 50,-24 0,-26 0,-24 0</inkml:trace>
  <inkml:trace contextRef="#ctx0" brushRef="#br0" timeOffset="359202.8144">15453 16148,'0'-25,"0"0,-24-24,-1-1,25 25,-50-24,50 24,-50 0,50-25,-49 50,-1-49,1 49,-1-25,25 25,-24 0,24 0,0 0,-25 0,26 0,-1 25,-25-25,25 74,1-74,-26 50,25-50,25 49,-49 1,49-25,-50 0,50-1,0 26,0-25,-25 24,25 1,0 0,0-1,0 1,0-25,0 24,50-24,-50 0,74 25,-49-26,25 26,-26-50,1 50,25-50,-1 49,1-49,0 0,-1 0,1 0,24 0,-24 0,-1-25,1 1,0 24,24-100,-24 76,-1-26,-24 25,-25 0,50-24,-50-1,49 0,-49 1,0-26,0 26,0-26,0 26,-49-1,49 25,-50 25,50-49,-25 49,1-50,-26 50</inkml:trace>
  <inkml:trace contextRef="#ctx0" brushRef="#br0" timeOffset="361710.2635">17214 16619,'0'0,"-24"0,-1 0,-25 0,75 0,25 0,49 0,50 0,74-74,-74 74,-25 0,-50 0,-49-25,49 25</inkml:trace>
  <inkml:trace contextRef="#ctx0" brushRef="#br0" timeOffset="362256.5849">19000 16793,'75'0,"-26"0,51 0,48-50,1 50,50 0,-1 0,-49-49,-50 49,-24 0,-26 0,-98 0,24 0,0 0,0 0,50 0,25-25</inkml:trace>
  <inkml:trace contextRef="#ctx0" brushRef="#br0" timeOffset="363156.6971">21382 16421,'-25'0,"74"0,26 0,24 0,0 0,1 0,-26 0,0 0,-24 0,-124 49,-75-49,25 50,0-50,99 0,50 0,74 0,75 0,49 0,25 0,25-74,0-1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5:44:18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19025 1141,'0'0</inkml:trace>
  <inkml:trace contextRef="#ctx0" brushRef="#br0" timeOffset="660.7513">18951 1265,'0'25,"0"24,0 26,0 24,-50 0,50 25,-49-49,49-26,-50 1,50-100,25-49,-25 25,25-1,-25 1,49 24,-49 1,50-1,-1 50,1 50,-50-26,25 1,-25 25,49-25,1 24,-25-49,-25 50</inkml:trace>
  <inkml:trace contextRef="#ctx0" brushRef="#br0" timeOffset="839.6762">18901 1687,'25'0,"0"0,49-50,1 50,24-50,0 50,0-24,25 24</inkml:trace>
  <inkml:trace contextRef="#ctx0" brushRef="#br0" timeOffset="1118.2563">20662 1191,'-25'0,"25"49,0 1,25-1,-25 26,0-26,0-24,0 25,0-25,-25-1</inkml:trace>
  <inkml:trace contextRef="#ctx0" brushRef="#br0" timeOffset="1446.0424">20687 1067,'25'-25,"0"-25,49 25,-74 50,0 25,0-1,0 1,0-25,0 0,50 24,-1-49,75 25,-49 49,-50-74,-25 50,0-25,-25-25,-50 25,1-25,0 49,-26-49,1 0,-25 50</inkml:trace>
  <inkml:trace contextRef="#ctx0" brushRef="#br0" timeOffset="1961.5309">18207 2307,'-50'0,"75"0,49 0,1-50,24 50,50-49,-25 49,25-50,-25 50,24-50</inkml:trace>
  <inkml:trace contextRef="#ctx0" brushRef="#br0" timeOffset="2566.3569">21233 1935,'-25'0,"-49"0,74 25,-25-25,74 0,26 0,24-25,25 25,-50 0,1-25,-1 25,-24 0,-25 0,-25-50</inkml:trace>
  <inkml:trace contextRef="#ctx0" brushRef="#br0" timeOffset="7291.721">25127 1389,'0'-25,"0"-24,-25 49,1 0,-26 99,0-25,-49 25,49-24,1-1,49 1,0-26,0-24,0 0,25-25,24 74,1-74,0 0,-1 0,1 0,-1-24,26-26,-50-24,24 24,-24-24,-25-1,0 25,0 26,0-26,-25 25,-24-24,-1 49,-24-25,49 25,25 25,25 24</inkml:trace>
  <inkml:trace contextRef="#ctx0" brushRef="#br0" timeOffset="7701.2631">25822 1488,'0'-25,"-25"25,0 0,-25 0,1 25,24 50,25-26,-50 1,50 24,0 1,0-1,25-24,-25-1,50-49,-25 50,49-50,-49 0,0-25,24-24,-24-1,-25-24,50-1,-50 26,0-26,-25 1,-50 49,26-25,-26 50,1 0,0 0,-1 0,1 75,-25-26</inkml:trace>
  <inkml:trace contextRef="#ctx0" brushRef="#br0" timeOffset="8218.4164">25028 2654,'0'-25,"0"-24,0-1,-25 50,0 0,1 25,-26 24,25 1,-25 25,50-1,-49 50,49-50,0 1,25-26,-1-24,26-25,-25 50,0-50,24 0,26-50,-26 25,1-24,0-50,-50 24,24 1,-24-1,0 26,0-1,-24 0,-26 50,25-24,0 24,-24 24</inkml:trace>
  <inkml:trace contextRef="#ctx0" brushRef="#br0" timeOffset="8518.2282">25822 2679,'0'-25,"0"0,0 50,0 25,0 24,0 1,0-1,0 0,0-24,0 0,0-1,0 1,0-25,0-1,-25 26</inkml:trace>
  <inkml:trace contextRef="#ctx0" brushRef="#br0" timeOffset="8894.7584">24854 3448,'0'0,"0"25,0 24,0 26,0-1,0 25,25 50,-25-50,0-24,0-1,50 1,-50-26,25-24,-1-25,26 50</inkml:trace>
  <inkml:trace contextRef="#ctx0" brushRef="#br0" timeOffset="9281.3738">25822 3646,'-75'25,"75"25,-49 24,49 1,0-1,0 0,0-24,0 0,24-1,26-24,0 0,-26-25,51 0,-25-25,-1 0,75-99,-99 75,-25-26,0-24,0 25,0 24,-74-25,-26 75,-49-49,1 49,-26 74,100-24,49 24</inkml:trace>
  <inkml:trace contextRef="#ctx0" brushRef="#br0" timeOffset="9891.8507">25053 4862,'0'-25,"-25"25,25 74,-74-24,74 24,0 26,-50-1,50-25,25 25,-25-49,74-50,-24 50,-1-50,1 0,0-25,49-50,-50 26,-24-26,-25 1,50 0,-50-1,0 1,-50 24,-24-24,24 49,1 25,24-25,-25 25,50 25</inkml:trace>
  <inkml:trace contextRef="#ctx0" brushRef="#br0" timeOffset="10263.1563">26144 4837,'-49'0,"49"-25,-25 25,0 0,-25 75,50-1,-24 0,24 1,0-1,0 1,49-26,-24 1,25-50,-26 0,1 0,0 0,25 0,-26-75,-24 51,75-26,-75 0,0 1,-75-75,26 99,-1-25,-24 50,-1-49</inkml:trace>
  <inkml:trace contextRef="#ctx0" brushRef="#br0" timeOffset="34969.5198">21903 6672,'0'-24,"-25"24,25-25,-50-25,50 25,-25 25,-24 0,49-24,-50 24,25 0,25-50,-49 50,-1 0,25-25,-24 25,24 0,0 0,-25 0,1 0,-1 0,25 0,1 0,-26 0,25 0,0 0,1 0,-26 0,25 0,-24 0,24 0,-25 50,25-50,-24 25,-1-25,50 49,-49-49,24 25,-25 0,25 24,-24-24,49 0,-25-25,25 74,-25-24,25 0,-50-25,26 49,-26-24,50-26,-25-24,25 50,0 0,-25-50,25 49,0-24,0 0,0 24,-49-24,49 0,0 25,0-26,0 1,0 0,0 25,0-26,0 51,0-1,-25-74,25 50,0-1,0-24,0 25,0-1,50 26,-50-50,49 0,-24 24,25 1,-26-25,26 24,-25-24,24-25,-49 50,50-50,0 24,-1-24,-49 25,50-25,0 50,24-50,-49 0,0 25,24-25,-24 0,0 0,0 0,24 0,-24 0,0 0,24 0,1 0,0 0,-26 0,1 0,25 0,-25 0,-1-50,26 50,-25 0,0 0,-25-25,49 25,26 0,-75-25,49 25,-24 0,0-49,25 49,-26 0,1-25,50 25,-75-25,49 25,-24-74,25 49,-50 0,24 25,-24-25,0-49,25 74,-25-25,0 0,0 0,25 25,-25-49,0 24,50 25,-50-50,0 26,0-26,0 25,0-24,24 49,-24-25,0-25,0 25,0 1,0-26,0 0,0 1,0 24,0-25,0 26,-49-1,49 0,-25-25,25 26,-50 24,50-25,0-25,-24 50,24-25,-25-24,25-1,-50 50,50-25,-25 25,25-24,-24-26,24 25,-50 25,50-25,-25 25,25-25,-25 25,-24-49,24 49,-49 0</inkml:trace>
  <inkml:trace contextRef="#ctx0" brushRef="#br0" timeOffset="40872.8803">18653 10195,'0'49,"25"-49,-25 25,25-25,49 0,-24-49,24-26,-24 26,-1-1,26-25,-26 51,-24-26,50 25,-75 50</inkml:trace>
  <inkml:trace contextRef="#ctx0" brushRef="#br0" timeOffset="41517.8563">18703 10244,'0'-24,"0"98,0-24,49-1,-24-49,50 0,-1-49,0-26,26 1,-51 24,1 1,-1-1,1 25,-25 25,-25-50,25 50</inkml:trace>
  <inkml:trace contextRef="#ctx0" brushRef="#br0" timeOffset="44827.4951">19968 11038,'-25'0,"25"50,0-75,0 0,50 25,-50-25,49 25,-74 0,25 25,-74-25,49 25,0-25,-24 49,24-49,25 25,-25-25,50 0,25 0,-26 0,1-49,50 49,-51 0,-24-25,-49 25,24 0,-25 49,26-49,24 25,-25-25,50 0,49-25,-24 25,-1-24,1 24,-1 0,1-25,-25 25,-75 0</inkml:trace>
  <inkml:trace contextRef="#ctx0" brushRef="#br0" timeOffset="73349.6234">19050 10964,'-25'0,"75"0,-25-50,49 50,-99 0,0 0</inkml:trace>
  <inkml:trace contextRef="#ctx0" brushRef="#br0" timeOffset="73503.6706">19025 10939,'0'0,"0"25,-25-25,50 0,0 0,0 0,24-25,1 25,-50-25</inkml:trace>
  <inkml:trace contextRef="#ctx0" brushRef="#br0" timeOffset="74002.1224">18107 10939,'-24'-50,"24"75,0 0,0 0,0 24,0 26,0-26,0-24,0 0,0 25,0-26</inkml:trace>
  <inkml:trace contextRef="#ctx0" brushRef="#br0" timeOffset="74203.2059">18033 10864,'0'-24,"25"-26,24 50,-24 0,0 0,25 0,-26 0,1 0,25 50,-50-26,0 1,0 25,0 24</inkml:trace>
  <inkml:trace contextRef="#ctx0" brushRef="#br0" timeOffset="74366.562">18058 11435,'49'-25,"1"-24,-25 24,24-50,1 51,-25-1,24-50,-49 26</inkml:trace>
  <inkml:trace contextRef="#ctx0" brushRef="#br0" timeOffset="74616.9388">18380 10790,'0'25,"0"24,50 26,-50-1,0 1,0-1,0 1,0-1,-25-24,25-1,0-24,0 25,0-26</inkml:trace>
  <inkml:trace contextRef="#ctx0" brushRef="#br0" timeOffset="74852.1458">18529 10939,'0'-25,"0"50,0 24,25 1,-25 0,0-1,0 26,25-50,-25-1,0 26,0-25</inkml:trace>
  <inkml:trace contextRef="#ctx0" brushRef="#br0" timeOffset="75134.3046">18579 10790,'0'-25,"0"0,49 25,-49-49,25 49,0 0,-25 25,0-1,0 1,0 25,0 24,-50-49,50 0,-49-25,49 74,-25-74</inkml:trace>
  <inkml:trace contextRef="#ctx0" brushRef="#br0" timeOffset="80948.3545">19745 9723,'-50'-24,"50"-26,-25 50,-24 74,49-24,-50 0,50-26,0 51,25-1,24-74,1 0,-25 0,24-49,-49 24,0 0,0 0,0-24,-24 49,24-50,-50 50,25 0,-24-25,24 25,74-74,-24 74,25-25,-25 25,-1 0,-24-25,25 25,-25 25,0 25,0-1,50 1,-25-50,24-25,-49 0,75-24,-75 24,24 0,-24 50,25-25,25 0,-1 0,1 0,-25 0,-25-75,49 26,-49 24,0-25,-24 1,-1-26,-25 26,25 24,25-25,-49 50,49 50,0 0,0-1,49-24,1 49,-50-49,25 0,-25 25</inkml:trace>
  <inkml:trace contextRef="#ctx0" brushRef="#br0" timeOffset="81202.9703">20216 9525,'0'-50,"0"26,0-26,0 25,25 25,-25-25,49 25,-49-49,25 49,-25 49,0 1,25 0,-25-26,0 26,49-25,-49 0,0 24,0 1</inkml:trace>
  <inkml:trace contextRef="#ctx0" brushRef="#br0" timeOffset="81442.2979">20365 9327,'0'-50,"24"50,1 50,-25 24,0-49,0 24,-25-49,25 25</inkml:trace>
  <inkml:trace contextRef="#ctx0" brushRef="#br0" timeOffset="82019.0285">20414 9327,'0'24,"50"-24,-50 25,25-25,-1 0,-24-25,50 25,-50-49,0-26,-25 75,25 50,0-25,25-25,0 0,24 0,1 0,-50-75,50 26,-50-1,0 1,0-1,0 0,0 25,-25 50,25 25,0 0,0-26,0 1,0 25,25-25,-25-1,25 26,-1-25,26-25,-25 0</inkml:trace>
  <inkml:trace contextRef="#ctx0" brushRef="#br0" timeOffset="82183.8134">20712 9103,'50'-24,"-1"24,-24 0,0-25</inkml:trace>
  <inkml:trace contextRef="#ctx0" brushRef="#br0" timeOffset="89412.5461">21282 12526,'0'-49,"0"24,0 0,-24-24,-51 49,26 0,24 0,0-25,-25 25,26 0,-1 0,-25 0,25 0,-24 0,49 25,-25-25,25 49,-50-49,50 75,-24-51,24 1,-25 25,25-25,-75-1,75 26,-25-25,25 0,-24 24,24-24,-50 25,50-26,-25 1,25 25,-49-25,49-1,0 26,0 0,0-1,0 1,0-25,0 24,0 26,0-26,0-24,0 25,0-25,0 24,0-24,24 0,-24 24,0 26,0-50,0-1,25 26,-25-25,50 49,-50-49,25-25,-25 50,49-1,1-49,-25 50,0-50,24 49,-24-49,25 75,-1-75,1 25,-25-25,24 49,1-49,-1 0,1 0,0 0,-1 0,1 0,24 0,-49 0,0 0,0 0,24 0,-24 0,0 0,24 0,1-25,-25 25,25-24,24 24,-49-50,0 50,24-25,-24 25,-25-25,25 25,-25-49,25 49,24-50,-24 50,25-74,-1 24,-49 1,25 49,-25-50,0 25,0 0,0-49,50 24,-50 1,0-1,49 1,-49-1,0 25,0 0,0 1,0-26,0 25,0 0,0-24,0 24,0-25,0 25,0-24,0 24,0-25,-49 50,49-49,-50-1,50 25,-74-24,49 49,25-50,-50 50,50-49,-49 49,49-25,-25 25,25-25,-25 25,-25-50,1 50,24-49,-25 49,26-50,-1 50,-50-49,26 49,-1 0,0-25,1 25,24 0,-25 0,26 0,-26 0,25 0,-24 0,-1 0,25-50,-24 50</inkml:trace>
  <inkml:trace contextRef="#ctx0" brushRef="#br0" timeOffset="93297.5747">21853 12725</inkml:trace>
  <inkml:trace contextRef="#ctx0" brushRef="#br0" timeOffset="96469.1322">22696 10988,'25'0,"0"0,25-24,-26 24,1 0,-50 0,-24 0,-1 49,25-49,0 0,-24 25,74-25,24 0,-24 0,0 0,25 0,-100 0,25 0,0 0,0 0,25 25,50-25,0 0,-1 0,1 0,-25 0,24-25,-24 25</inkml:trace>
  <inkml:trace contextRef="#ctx0" brushRef="#br0" timeOffset="97534.5854">22597 10021,'-25'0,"25"25,0 0,0 24,0 1,0-25</inkml:trace>
  <inkml:trace contextRef="#ctx0" brushRef="#br0" timeOffset="97744.0826">22498 10046,'0'-25,"25"0,-1 25,-24-49,50 49,-25 0,-25 24,0 1,0 25,0-25</inkml:trace>
  <inkml:trace contextRef="#ctx0" brushRef="#br0" timeOffset="97915.8727">22523 10244,'24'0,"26"0,-25-49,0 49,24-75,-24 51,-25-1</inkml:trace>
  <inkml:trace contextRef="#ctx0" brushRef="#br0" timeOffset="98179.785">22820 9872,'0'0,"0"75,-24-51,24 26,0 25,0-26,-25 1,25-25,0-1,0 51</inkml:trace>
  <inkml:trace contextRef="#ctx0" brushRef="#br0" timeOffset="98610.6022">22920 9922,'0'25,"0"-1,0 1,0 0,0 25,0-25,0-1,-50-24,50 75,0-100,0 0,0 0,0-24,25-26,-25 26,25-1,-25 25,49 25,-49-49,50 98,-50-24,0 0,-25 24,0 26,-24-50,24 24,0-24,25 0,-50-25</inkml:trace>
  <inkml:trace contextRef="#ctx0" brushRef="#br0" timeOffset="99213.6189">22944 11063</inkml:trace>
  <inkml:trace contextRef="#ctx0" brushRef="#br0" timeOffset="99611.2528">23242 11038,'0'0,"-50"50,50-26,0 1,0 0,0 25,0-1,75-49,-26 0,1 0,0-49,-50 24,0-25,-50 1,0 49,1 0,-1 0,25 0</inkml:trace>
  <inkml:trace contextRef="#ctx0" brushRef="#br0" timeOffset="100386.4639">23490 11013,'0'25,"0"25,0-1,0-24,0 25,25-50,24 0,-24-50,-25 0,0 26,0-1,0-25,0 75,0 25,0-1,0 1,50-25,-25-25,24 0,1 0,-50-25,49-25,-49 1,0 24,0-25,0 1,0-26,0 50,0 1,0 73,0-24,0 25,0-1,0 26,0-1,0-24,0 24,0-24,0-25,0-1,0 26</inkml:trace>
  <inkml:trace contextRef="#ctx0" brushRef="#br0" timeOffset="100519.0416">23812 11162</inkml:trace>
  <inkml:trace contextRef="#ctx0" brushRef="#br0" timeOffset="101042.6726">23738 10964,'50'0,"-1"0,-24 0,25 0</inkml:trace>
  <inkml:trace contextRef="#ctx0" brushRef="#br0" timeOffset="101246.2573">23937 10939,'0'25,"0"24,0-24,0 25,0-1,0 1,0 0,0-26,0 1,0 0,0 25</inkml:trace>
  <inkml:trace contextRef="#ctx0" brushRef="#br0" timeOffset="101471.284">24011 11088,'25'0,"-25"49,0 26,-50-75,25 49,1-49</inkml:trace>
  <inkml:trace contextRef="#ctx0" brushRef="#br0" timeOffset="101876.527">24135 11088,'0'24,"0"26,25-50,-25 25,25-25,-1 0,51-25,-50-25,-25 1,0 24,0 50,0 0,0-1,24-24,-24 75,50-75,-50 25,25-25,24 0,-49-25,25 25</inkml:trace>
  <inkml:trace contextRef="#ctx0" brushRef="#br0" timeOffset="119238.2941">19298 11237,'0'0,"-50"0,26 0,-1 0,-25 0,100 0,24 0,50 0,0-25,25 25,25-75,-50 75,-25 0,0-49,-74 49,0 0</inkml:trace>
  <inkml:trace contextRef="#ctx0" brushRef="#br0" timeOffset="125842.2551">19248 11013,'0'-25,"0"1,0 48,0 51,-99 24,50 50,-26 0,1 24,-1-24,1 0,0 0,-1 0,50-50,-24 25,-1-74,50-1,-25 1,25-25,-49 49</inkml:trace>
  <inkml:trace contextRef="#ctx0" brushRef="#br0" timeOffset="126284.3314">18281 12824,'0'-50,"0"26,0-1,0 50,0-1,0 26,0 24,0-49,0 0,0 0,0 24,99-49,0-49,1-1,-26 25,25-24,-49 49,-25-25,-25-25</inkml:trace>
  <inkml:trace contextRef="#ctx0" brushRef="#br0" timeOffset="127188.5788">19943 10864,'0'0,"0"-49,0 24,0 50,0 24,-25 26,25 49,-49 74,49-24,-50 0,50-26,0 26,-50-25,50-50,0-24,0-26,0 1,0-1,-24-49,24-24,-50-26</inkml:trace>
  <inkml:trace contextRef="#ctx0" brushRef="#br0" timeOffset="127637.5301">19546 12229,'25'-25,"-25"50,0 0,0 24,0 1,0-1,0 1,0 0,25-50,-25 49,25-49,24-49,1-26,49 1,-49-1,-1 51,1-1,-25 25,24-75,-24 75</inkml:trace>
  <inkml:trace contextRef="#ctx0" brushRef="#br0" timeOffset="144286.8378">19844 4539,'0'0,"49"0,1 0,24 0,26-99,24 99,-25-74,-25 74,1-25,-1 25,-49 0,-25-25</inkml:trace>
  <inkml:trace contextRef="#ctx0" brushRef="#br0" timeOffset="147330.5775">20489 7045,'0'49,"-50"-49,25 0,-24 0,-26 0,26 0,-1 0,50-25,-50 25,1 0,49-24,-50 24,1-25,24-25,-25 25,50 1,-25 24,25-50,-24 25,24-25,-50 50,50-49,0-1,0 25,-25 1,25-51,0 26,0-1,-25 50,25-50,0 26,0-51,0 50,0-24,0-1,0 25,0 1,0-51,0 50,0 1,0-26,25 50,-25-74,0 49,50 0,-50-25,25 25,24-24,-24-1,25 1,-26 24,26-25,0 50,-26-25,1 25,25 0,-25-49,-1 49,26 0,-25 0,0-25,24 25,-24 0,0-25,24 25,1 0,-25-49,0 49,24 0,1 0,-25 0,0 0,49 0,-49 0,0 0,-1 0,26 0,-25 0,0 0,24 0,1 49,-25-24,24 25,-24-26,0 26,-25-25,49-25,-49 49,0 1,25-50,-25 50,0-1,25-49,-25 50,0 24,0-24,0 0,50-1,-50 1,0-1,0 26,0-50,0-1</inkml:trace>
  <inkml:trace contextRef="#ctx0" brushRef="#br0" timeOffset="147728.1076">21059 6226,'0'25,"0"24,50 26,-50-50,0 24,25-49,-25 50,24-50,1 0,25-25,-25 0,24-24,-24 24,-25 0,25 25,-25-50</inkml:trace>
  <inkml:trace contextRef="#ctx0" brushRef="#br0" timeOffset="176939.1177">28153 12948,'0'0,"0"-25,0 0,0 1,0-26,0 25,0-24,-24 49,24-25,-50-25,25 25,-25 25,26-49,-1 49,-25-50,1 50,24 0,25-25,-50 25,1-49,-1 49,25-25,0 25,-24 0,49-25,-50 25,1 0,24 0,-25 0,-24 0,24 0,25 0,1 0,-1 0,-50 0,26 0,-26 50,1-50,49 25,-25-25,26 0,-1 24,-25-24,1 75,49-50,-25-25,25 24,-25-24,25 50,-50-50,50 74,-24-74,24 50,-25-50,25 50,-50-26,50 26,-25 0,25-26,0 1,0 25,-24-50,24 74,0-24,0 24,0-49,0 0,0 25,0-26,0 1,0 0,0 25,0-26,0 1,0 25,0-25,0-1,0 26,24-25,26 24,-25 1,24 24,-24-24,-25-25,50-25,-50 49,49-49,-24 75,25-75,-25 25,24 24,1-24,-25 0,24-25,-49 49,75-49,-50 0,24 25,-24-25,0 0,24 50,-24-50,50 0,-51 0,51 0,-26 0,-24 0,0 0,25 0,-26 0,1 0,25 0,-1 0,-24 0,0 0,25-25,-1 25,-49-25,75 25,-26-49,-24 49,-25-25,75 25,-75-25,49 25,-49-50,50 50,-50-24,49 24,-49-25,25-25,-25 1,25 49,-25-75,50 75,-50-49,24 49,-24-50,25 50,-25-50,50-24,-50 49,0-24,0 24,0 0,25 25,-25-50,0 1,0 24,0-49,0 49,0-25,0 25,0-49,0 49,0-25,0 1,-50 49,50-50,0 1,-25 49,25-50,-25 50,25-50,-49 50,49-49,-75 49,75-25,-24 25,24-25,-25 25,0-49,-25 49,50-25</inkml:trace>
  <inkml:trace contextRef="#ctx0" brushRef="#br0" timeOffset="180241.2064">28228 6722,'0'-25,"0"-24,-25 49,25-25,-25 25,25-25,-49-25,49 26,-25 24,0-25,-50 25,75-50,-74 50,24-25,1 25,49-24,-50 24,1 0,49-50,-75 50,50 0,-24 0,24 0,0 0,-24 0,24 0,-25 0,1 0,-1 0,0 0,1 25,24-25,0 0,-24 25,24-25,-25 49,25-49,0 25,-24-25,24 25,0-25,-24 49,24-49,-25 25,25-25,-24 50,-1-25,1 49,24-24,25-1,-25-49,25 75,-50-50,50 24,0-24,-24-25,24 50,0-26,0 26,-50-25,50 0,0 24,0-24,0 49,0-49,0 0,0 25,0-26,0 1,0 25,0 24,0-49,0 0,0 24,25-24,-25 0,25 25,-25-26,49 26,-49-25,50 0,-50 24,49-24,-49 0,50-25,-50 74,74-74,-74 50,50-50,0 25,-26-25,26 49,0-49,-26 25,26-25,0 0,-1 25,-24-25,0 0,25 0,-26 0,1 50,25-50,-25 0,-1 0,26 0,0 0,-1 0,-24-25,74 25,-74-25,0 25,24-25,-24 25,0-49,25 49,-26-25,1 25,50-75,-26 51,1-26,0 25,-26 0,-24-24,75 24,-26 25,-24-50,25-49,-50 74,49 0,-49-49,25 24,-25 1,0 24,0-25,0 1,0-1,0 1,0-1,0 0,0 26,0-1,0-25,0 1,-25 49,25-50,-49 50,49-74,-25 24,25 25,-25-25,-24 26,49-1,-25 25,0 0,25-50,-50 50,50-25,-24 25,-1 0,-25 0</inkml:trace>
  <inkml:trace contextRef="#ctx0" brushRef="#br0" timeOffset="185231.8137">27930 9922,'0'25,"0"-1</inkml:trace>
  <inkml:trace contextRef="#ctx0" brushRef="#br0" timeOffset="185831.1048">27831 10046,'-25'0,"99"-25,1 25,-1-74,1 74,-26-25,-24 25,-50 0,-24 0,-26 0,26 0,-1 0,0 49,26-49,-26 0,50 50,-50-50,50 25,50-25,0 0,24 0,-24 0,-1-50,-24 50,25 0,-50-25,49 25</inkml:trace>
  <inkml:trace contextRef="#ctx0" brushRef="#br0" timeOffset="189961.2138">28129 6672,'0'-49,"0"24,0 0,0-24,-50 24,50 0,-25 25,25-50,-25 50,-24-24,-1 24,50-25,-50 25,26 0,24-50,-50 50,0 0,50-25,-49 25,-26 0,51-24,-1 24,-25 0,25 0,1 0,-26 0,-24 0,49 0,0 0,0 0,-49 49,49-49,-25 0,26 0,24 25,-50-25,0 0,50 25,-49-25,24 0,-25 49,1-49,49 25,-50-25,25 25,-24-25,49 50,-25-50,25 24,-25-24,25 25,-25-25,25 25,-49-25,49 50,-25-50,25 24,-50 1,1 25,24-1,25-24,-25-25,25 50,0 0,-50-1,50 1,-24-1,24 26,0-26,0 1,0 0,0 24,0-49,0 24,0-24,0 0,0 49,0-24,0-25,0 49,49-49,-49 25,25-50,-25 74,25-24,24-1,-24 1,25 0,-1-1,-24-49,25 25,-25-25,24 50,-24-50,0 24,24-24,-24 0,0 50,25-50,-26 0,1 25,25-25,-25 49,0-49,24 0,-24 25,0-25,0 0,24 0,-24 0,0 0,24 0,-24 0,0 0,0 0,24 0,-24 0,0 0,25 0,-26 0,1-49,25 49,-25 0,-1-50,26 50,-25-50,0 50,24-24,-24 24,-25-25,74 25,-74-50,75 1,-25 49,-26-50,26 0,-50 25,50 1,-50-26,24 50,-24-50,0 26,25-26,-25 25,0 0,0 1,50-26,-50 25,25-24,-25-1,0-24,0 24,0 25,0 0,0-24,-25 24,25 0,0-24,0-1,0 25,0 0,0-24,0-26,0 51,-50 24,50-25,0-25,-25 50,1-25,-26 0,25 25</inkml:trace>
  <inkml:trace contextRef="#ctx0" brushRef="#br0" timeOffset="192810.1234">28501 10988,'0'0,"-50"0,75 0,0 0,24 0,1 0,-1 0,1 0,24-24,-24 24,-25-25,24 25,-98 0,-1 0,-24 0,-1 0,1 0,24 0,1 0,-1 49,1-49,24 0,25 50,-25-50,99-25,-49 25,25 0,-25-25,24 25,-49-49,-25 74,-24-25,-26 49,1-49,0 50,49-50,99 0,1 0,24-25,-25 25,-24 0,-1 0,1-25,0 25,-26 0,26 0,-50-49,0 73</inkml:trace>
  <inkml:trace contextRef="#ctx0" brushRef="#br0" timeOffset="195957.8831">28277 7193,'50'0,"0"0,-26 0,1-24,25 24,-25-25,-1 25,-24-50,50 50,-50-49,74 24,-74 0,50-25,-50 26,50-26,-50 25,49-25,-49 1,50 24,-50-25,0 1,25-1,-25 1,0-1,0 25,0 0,0-24,0 24,0 0,0-24,0 24,0 0,0-25,0 26,0-1,-25-25,25 25,-50 1,50-26,-25 25,25 0,-74-24,74 24,-50-25,50 25,-24 1,24-1,-50-25,0 1,26-1,-26 25,25 25,25-49,-25 49,25-50,-74 50,24-50,26 50,-1 0,-25 0,25 0,1 0,-1 0,-25 0,-24 0,-1 0,50 0,-24 25,-1-25,-24 50,24-25,25-25,-24 74,24-74,25 50,-50-26,50 26,-74 0,49-1,-24 26,24 24,-25-49,25-1,-24 1,24-1,25-24,0 25</inkml:trace>
  <inkml:trace contextRef="#ctx0" brushRef="#br0" timeOffset="279172.1092">13146 967,'-24'0,"24"25,0 74,-75 1,26 48,49-48,-75-1,75-50,-49-24,49-99,0-25,49-75,1 0,24 26,1 24,-26 74,-24 50,25-25,-1 25,1 75,0-1,-1 50,1 25,-50-25,74 0,-74-50,25-49,-25 25,0-26</inkml:trace>
  <inkml:trace contextRef="#ctx0" brushRef="#br0" timeOffset="279418.0161">13171 1240,'-49'0,"73"0,1 0,25 0,0 0,-1 0,26 0,-1 0,0 0,1-49,-1 49</inkml:trace>
  <inkml:trace contextRef="#ctx0" brushRef="#br0" timeOffset="280497.319">13519 2629,'0'-49,"-25"49,25-50,-25 50,-25 0,26 0,24 25,-50 99,50-25,-74 25,74-25,0 1,0-26,0-24,0-1,49 1,-24-50,25 0,24 0,0 0,1-25,-1-25,-24-24,-25 24,-25-24,0 24,0 1,0-1,0-24,-50 24,-49 25,24 25,1-49,0 49,24 0,50 25,-50 24,50 1,0 24</inkml:trace>
  <inkml:trace contextRef="#ctx0" brushRef="#br0" timeOffset="281142.335">13866 3820,'0'-25,"0"100,0 24,0 0,0 50,0 0,-50-25,50-50,0 0,0-24,0-25,0 0,0 24,0-74,0 1,0-1</inkml:trace>
  <inkml:trace contextRef="#ctx0" brushRef="#br0" timeOffset="286205.2524">30063 868,'0'-25,"-49"25,24 0,-25 50,-24 0,49-1,-25 26,50 49,0-75,0 1,25-1,0 1,25-50,24 25,-24-25,24 0,25-75,-24-49,-1 50,-74 0,50-26,-50 26,0 49,0 0,-50 25,1 0,-1 0,-25 0,26 0,24 50,25-25,0 0</inkml:trace>
  <inkml:trace contextRef="#ctx0" brushRef="#br0" timeOffset="286573.7077">30832 918,'0'-25,"-25"25,-49 0,74 50,-25-1,25-24,0 25,0 24,0-24,0-26,99 26,-74-50,25 25,-25-25,49 0,-24-50,-26 1,-24-26,0 26,0-1,0 0,0 26,-49-26,-1 50,-24 0,24 0,1 0,49 50,24-50</inkml:trace>
  <inkml:trace contextRef="#ctx0" brushRef="#br0" timeOffset="286928.0644">31725 794,'0'-25,"0"0,-49 25,24 25,25 49,-50 75,50-99,0 24,0-24,50-25,-50-1,49-24,-24 0,25 0,-50-24,49-26,-49 0,0 1,0-1,-74-24,24 24,-24 1,0 49,-1 0,-24 0,-25 74,0 0</inkml:trace>
  <inkml:trace contextRef="#ctx0" brushRef="#br0" timeOffset="287435.4456">30088 2381,'0'0,"-25"0,0 0,-49 25,24 49,26-24,24 0,0-1,0 1,0 0,49-26,1-24,-1 50,26-50,-1 0,1-50,-1 1,-49-1,-25-24,0-1,0 1,0-1,-50-24,-49 50,25 49,-1 0,26 0,24 0,25 24</inkml:trace>
  <inkml:trace contextRef="#ctx0" brushRef="#br0" timeOffset="287780.3107">31279 2257,'-25'0,"-25"-49,-24 49,-1 0,-24 24,50-24,24 75,25-26,0 1,0 0,0-1,49 1,26-25,-1-25,-24 49,-1-49,1 0,25-49,-51-1,-24 0,0 1,0-1,0 1,-49-26,-51 26,26 49,24-75,26 75</inkml:trace>
  <inkml:trace contextRef="#ctx0" brushRef="#br0" timeOffset="288050.0985">31775 2059,'-25'74,"25"25,-50 25,50 0,0-24,0-1,0-25,0-24,0 0,0-26</inkml:trace>
  <inkml:trace contextRef="#ctx0" brushRef="#br0" timeOffset="318757.5226">21853 6573,'0'-25,"-25"25,25-49,-49 24,24-25,0 26,-25 24,1-25,24 25,-25 0,1 0,-26 0,26 0,-1 0,25 0,0 0,-49 0,49 0,-24 0,24 0,-50 0,51 25,-26-25,0 49,26-49,-1 25,0-25,-25 50,1-26,-1 26,25 0,-24-1,49-24,-25 25,25-26,-25 1,25 50,-50-50,50 24,-24 1,24 24,-50-49,50 0,0 24,0-24,-25 0,25 25,0-26,0 1,0 0,0 25,0-26,0 26,0 0,0-26,0 26,0-25,0 0,0 24,0-24,50 0,-50 24,25-24,-25 0,49 25,-49-26,75 26,-51-50,-24 75,75-75,-50 49,24-49,-24 50,0-50,25 49,-26-49,26 50,-25-50,0 0,24 25,-24-25,0 0,0 0,49 0,-49 0,0 0,24 0,26 0,-51 0,1 0,25-50,-25 50,-1 0,26-25,-25 25,0 0,-1 0,26-24,-25 24,25 0,-1-50,-24 50,0 0,-25-25,49 25,26-49,-26-26,26 1,-75 24,25 25,-25 0,24 25,-24-74,0 24,50 26,-50-1,25-25,-25 1,49-1,-49 0,25 1,-25-26,0 26,0 24,0 0,0-24,0-1,0 25,0 0,0 1,0-26,0 25,0-24,-49 49,49-50,-25 25,0 0,-25-24,26 49,-26-25,25 25,0 0,25-50,-49 50,-1 0,1 0</inkml:trace>
  <inkml:trace contextRef="#ctx0" brushRef="#br0" timeOffset="323340.1759">22002 12278,'0'-24,"-25"24,-25 0,50-25,-24 25,-1 0,-25-50,25 50,-24-25,-1 25,-24 0,24 0,0 0,1 0,24 0,0 0,-49 0,-1 0,26 0,-1 0,50 25,-74-25,49 50,-25-50,26 25,-1-25,-25 49,1-24,-1 25,0-1,50-24,-74 25,49-26,-25 26,26 0,-26-1,25-24,25 25,-49-26,49 1,-50 25,50-25,0 24,-25 26,25-26,-49 26,49-1,-25 1,25-26,0 1,-50 24,50-24,0-1,0-24,0 25,0-1,0 1,25-25,-25 24,0 1,25 0,-25-26,0 1,25 25,-25-25,74 24,-49-49,0 50,24-50,-24 49,49 1,-49-50,25 50,-25-50,24 74,-24-74,0 25,25-25,-26 50,1-50,25 0,-25 24,24-24,1 0,-1 0,1 0,0 0,-26 0,1 0,25 0,-1 0,1 0,0 0,24 0,-24 0,-1 0,26 0,-26-49,1 49,0-25,-26 25,26-50,-25 50,24-49,-24 49,0-50,25 50,-26-99,26 74,-25 0,49-74,-49 25,-25 49,0-25,50 1,-50-1,0 0,0 1,0-26,0 26,24-26,-24 51,0-1,0 0,0-25,0 26,0-26,0-99,0 75,0 24,0 0,0 1,0 24,-49-25,-1 50,25-49,1 49,-26-50,25 25,-24 25,24-74,0 74,-25-50,26 50,24-24,-75 24,26 0,24-50,0 50,0 0,-49 0,49 0,0-25</inkml:trace>
  <inkml:trace contextRef="#ctx0" brushRef="#br0" timeOffset="342737.3085">24036 12278,'0'0,"0"25,0 0,-25 0,-25 24,50-24,-49 25,49-25,-50-25,50 49,-25-49,25 25,0-50,0-24,50-1,0-24,-26 24,-24 25,75-24,-50-1,-25 100,0-26,0 1,-50 25,50-25,-25 24,25-24,-49-25,49 50,-25-26,25 26</inkml:trace>
  <inkml:trace contextRef="#ctx0" brushRef="#br0" timeOffset="345385.392">25251 12700,'25'0,"25"0,-1 0,-98 50,24-50,-25 24,75-24,25 0,-26 0,1 0,25 0,-100 0,-24 0,49 0,0 0,75 0,-1 0,1 0</inkml:trace>
  <inkml:trace contextRef="#ctx0" brushRef="#br0" timeOffset="349500.2075">22523 13395,'24'0,"1"0,0 0,25 0,24 0,-24 0,-1 0,1 0,0 0,-26 0,1 0,25 0,-1 0,1 0,24 0,-24 0,24 0,1 0,49-25,-50 25,-24 0,-1 0,1 0,-25 0,0 0,24 0,1 0,-25 0,24 0,1 0,24 0,-24 0,0 0,49 0,-25 0,-24 0,24 0,1 0,-1 0,0 0,-24 0,24 0,-24 0,0 0,-1 0,1 0,-25 0,24 0,-24 0,25 0,-1 0,-24 0,50-25,-26 25,-24 0,25 0,-1 0,-24 0,0 0,-25-50,74 50,-49 0,25 0,-26 0,1 0,0 0,25 0,-26 0,1 0,25 0,-25-24,0 24,24 0,1 0,-25 0,-1 0,26 0,24 0,-24 0,-25 0,-75 0</inkml:trace>
  <inkml:trace contextRef="#ctx0" brushRef="#br0" timeOffset="350234.9895">25995 13022,'0'25,"75"25,-50-1,-1-24,26-25,-25 50,24-50,-49 50,50-50,-50 49,-50 1,26 24,-51 25,26-24,-26-1,1 25,74-74,-25 25,25-25,0-75</inkml:trace>
  <inkml:trace contextRef="#ctx0" brushRef="#br0" timeOffset="373761.3052">20216 4663,'49'0,"1"-49,24 49,1-75,-26 75,26-25,-50 25,-50 0,-50 25,1 25,0-50,24 49,25-49,-24 0,24 25,0-25,-49 50,98-50,51 0,-26-25,1 25,-25-25,24 25,-24 0,-25-25,50 25,-25 0,24-49,1 24,24 25,-49-74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34:4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7094 15478,'-49'0,"24"0,50 0,24 0,1 0,24 0,1 0,-1-25,0 25,26 0,-1-49,50 49,24-50,-24 50,74-50,1 50,-26 0,273-49,-272 49,-1 0,50-50,-24 50,24 0,74-74,-74 74,50-50,-25 50,-1-49,-48 49,-1 0,25 0,-25-50,-24 50,-1 0,1 0,-26-50,1 50,-25 0,-50-49,0 49,-49 0,-1 0,1 0,-75 0</inkml:trace>
  <inkml:trace contextRef="#ctx0" brushRef="#br0" timeOffset="2917.4087">7739 15453,'0'-49,"0"24,25 0,-25-25,0 26,0-1,0-25,0 1,0-26,-25 26,25 24,0-25,0 1,-25 24,25-25,0 1,0-1,0 0,0-24,0 24,50 26,-50-1,0-25,0 25,25 25,-25-49,0 24,24-25,26 1,0-1,-1 50,1-25,24 25,-24 0,0 0,-1 0,-24 0,25 0,-1 0,-24 50,25-25,-26-1,-24 51,25-50,-25 0,0 24,0-24,50 0,-50 24,0-24,0 0,25 25,-25-26,0 1,0 0,0 25,0-26,0 1,0 0,0 25,0-26,0 1,0 25,0-25,0-1,0 1,0 25,0-25,0-1,0 26,0-25,0 0,0-1,0 26,0-25,0 0,0 24,0-24,0 0,0 0,0 24,0-24,0 0,49 25,-49-26,0 1,0 0,0 25,25-26,-25 1,0 25,0-25,50 24,-50 1,0-25,24-1,1 26,25-50,-50 25,25-25,24 0,26 0,-51 0,26 0,-25 0,0 0,24 0,1 0,0-50,-1 50,-49-25,50 25,-50-24,49 24,-49-50,50 50,-50-25,50 25,-50-25,0-24,24 49,-24-50,0 1,25 24,-25-25,0 1,0-1,0 25,0-24,0 24,0-25,0 25,50-24,-50-1,0 25,25 25,-25-25,0 1,0-26</inkml:trace>
  <inkml:trace contextRef="#ctx0" brushRef="#br0" timeOffset="4979.8953">9525 15379,'0'-50,"0"1,0-1,0 0,0 1,-50-1,50 25,0 1,0-1,0-25,0 25,0-49,0 24,0 26,0-26,0 25,0 0,0-24,0 24,0 0,0 0,0-24,0-26,0 51,25-1,-25-50,25 75,-25-49,25 24,-25 0,49 25,1-50,-25 50,0 0,24 0,-24 0,0 0,0 0,24 0,-24 0,0 0,24 0,1 75,-50-1,0-49,25 0,-25 25,0-26,50 1,-50 25,0-25,0-1,24 26,-24-25,0 0,0-1,0 26,0-25,0 0,0 24,0-24,0 0,0 0,0 24,0-24,0 49,0-49,0 0,0 25,0-26,0 1,0 0,0 25,0-1,0 1,0-25,0 0,0 24,0-24,0 0,0 24,0-24,0 0,0 0,0 24,0-24,0 0,0 25,0-26,0 1,0 25,0-25,0-1,50 26,-50-25,0 24,25-24,-25 25,25-50,24 0,-24 0,0 0,0 0,24 0,-24-25,0 25,24-25,-24 25,25-49,-25 49,-1-25,26 25,-25-50,0 50,-25-49,49 49,-49-75,50 75,-50-49,25 24,-25 0,49-25,-49 26,25-26,-25 25,0 0,25-24,-25 24,0-25,0 1,0-1,0 0,0 1,0-1,49 50,-73 0</inkml:trace>
  <inkml:trace contextRef="#ctx0" brushRef="#br0" timeOffset="8290.9232">7640 15230,'-50'0,"75"0,0 25,0-25,-25 25,74-1,-49 51,24-50,-73-25,24-25,-25 25,25-25,-25 25,25-50,-50 50,75 50,-25-25,25 0,25 49,-50-24,24-50,-24 49,50-49,-50 25,50-25,24 0,-49 0</inkml:trace>
  <inkml:trace contextRef="#ctx0" brushRef="#br0" timeOffset="9510.219">9451 15131,'0'0,"24"0,26 49,0 1,24 0,-49-1,-25-24,25-25,-25-25,-50 0,0-24,1 24,49 0,-25 25,75 25,-1 25,1 49,-25-49,-1-26,26-24</inkml:trace>
  <inkml:trace contextRef="#ctx0" brushRef="#br0" timeOffset="72151.5869">17909 14089,'0'0,"-50"0,26 0,-26 0,25 0,-24 50,-1-50,25 0,0 0,-24 24,24-24,-25 0,25 0,25 25,0 25,0-25,0 24,0 1,0 0,0-1,0 26,0-26,50 1,-50-1,0 1,25 0,-25 24,50-24,-50-26,24 26,-24 0,0-1,50 1,-50-1,0 1,0 0,0 24,25 1,-25-1,0 0,0-24,0 0,49-1,-49 26,0-26,0 26,0-26,0 26,0-26,0 1,25-25,-25 24,0 1,0-25,0-1,0 26,0-25,0 0,25-25,-25 49,0 1,50-50,-1 0,1 0,123-99,-73 74,-26 25,0-75,26 75,-26-24,1 24,-26 0,1 0,-1-50,-24 50</inkml:trace>
  <inkml:trace contextRef="#ctx0" brushRef="#br0" timeOffset="72927.5477">15925 15875,'0'0,"-50"0,75 0,0 0,24 0,75-74,25-26,25 26,-1-25,1 0,0 24,-26 1,-24 24,-74 50,-25-25</inkml:trace>
  <inkml:trace contextRef="#ctx0" brushRef="#br0" timeOffset="73500.6889">15106 14734,'-25'0,"0"0,-24 25,49 24,-25-24,25 0,0 25,0-26,0 1,25 25,24-50,1 25,24-25,26 0,-1-50,25 0,-25-24,-24 0</inkml:trace>
  <inkml:trace contextRef="#ctx0" brushRef="#br0" timeOffset="73980.7354">15652 14536,'-25'0,"25"49,0 1,25-1,-25 1,0 0,25-26,-25 1,24 25,-48-125,24 26,-50-26,50-24,-50-25,50 25,0 24,0 26,0-1,50 50,-25 0,0 0,-25 25,24 0,-24 24,0 1,0 25,0-26,0 1,0-1,-24 1,24 0,-75-26,75 1</inkml:trace>
  <inkml:trace contextRef="#ctx0" brushRef="#br0" timeOffset="75009.7347">17487 14114,'75'0,"24"-50,0 1,25-1,-25 25,-24 25,-1-74,1 74,-26-25,-24 25,-50 0,0 0</inkml:trace>
  <inkml:trace contextRef="#ctx0" brushRef="#br0" timeOffset="75755.6011">18331 16594,'0'0,"49"-24,-24 24,25-50,-1 0,51 26,-26 24,0-75,-24 75,0-25,-1 25</inkml:trace>
  <inkml:trace contextRef="#ctx0" brushRef="#br0" timeOffset="76986.0529">18207 13667,'0'0,"0"25,0 25,0-1,0 26,0-1,0 1,0-1,-50-24,50-26,0 1,25-50,-25-24,49-1,-49-24,25 24,-25-24,0 49,0-25,0 100,0 0,0-1,0 1,0 24,50-49,-50 0,0 24,25-49,-25 50</inkml:trace>
  <inkml:trace contextRef="#ctx0" brushRef="#br0" timeOffset="83986.045">15404 15900,'0'0,"-25"0,25-25,0 0,99-49,-74 24,25 1,24-26,-24 26,-26 24,26-25,-75 100,-24-25</inkml:trace>
  <inkml:trace contextRef="#ctx0" brushRef="#br0" timeOffset="84173.6833">15528 15726,'-75'75,"75"-100,50-25,0 1,-1-26,1 26,24-1,-49 0,25 50,-50-24</inkml:trace>
  <inkml:trace contextRef="#ctx0" brushRef="#br0" timeOffset="84979.8515">17363 13320,'0'-49,"0"73,0 26,0 0,25-1,-25 1,50 24,-50-24,24-25,26 24,-25-49</inkml:trace>
  <inkml:trace contextRef="#ctx0" brushRef="#br0" timeOffset="85447.3409">17314 13295,'-25'0,"-25"0,25 50,25-25,0 24,-49 1,49 24,0 1,0-1,0 1,0-26,0 1,49-25,26 49,-50-74,-1 0,26 0,-25 0,0 0,24 0,-24-50,25 1,-25-1,-25 1,49-26,-49 26,0-1,0 25,0 0,0-24,-25 49,-24-50,-1 50,0 0,1-49,-1 49,25 0,1 0,24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39:43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9451 14610,'0'-25,"24"-24,-24 24,75-25,-26 1,-73 73,-51 26,26 0,49-26,-50-24,50 50,0-75,0 0,50 25,-50-49,49 24,1-49,-50 49,0 50,-25 24,-25 1,75-75,0 0,25 0</inkml:trace>
  <inkml:trace contextRef="#ctx0" brushRef="#br0" timeOffset="3322.0291">10964 14486,'0'0,"24"-25,51-49,-50 24,24 25,-24 25,-25-25,25 25,-25 25,-25-25,25 50,-25-50,25 50,-49-50,49 24,24-48,1-26,25 0,-25-24,24 49,-49 0</inkml:trace>
  <inkml:trace contextRef="#ctx0" brushRef="#br0" timeOffset="6836.2867">10145 13643,'0'-25,"0"-25,25 25,-25 1,50-26,-50 25,24 25,-24 25,0 0,-49 24,49-24,-25 25,25 24,-50-49,50 0,25-25,-25-50,25 1,-25 24,25 25,-25-50,49 50,-49-25,-24 25,24 75,-75-50,50 49,25-99,0-24,25 49,-25-25</inkml:trace>
  <inkml:trace contextRef="#ctx0" brushRef="#br0" timeOffset="8912.7079">11708 15180,'0'-24,"0"-51,0 50,0 1,49-26,-49 25,0 75,-24-25,24 49,-25-24,25-1,-50 1,50-1,-25 1,25-75,0 0,0-24,50-1,-50-24,50 74,-50-50,0 75,-25 49,25-49,0 0,-25-25,25 50,0-75</inkml:trace>
  <inkml:trace contextRef="#ctx0" brushRef="#br0" timeOffset="24343.3034">10319 13519,'-25'49,"-25"26,1-1,24 25,-25-24,26-26,24-24,0-50,0 0,0 1,0-51,49 26,-49-1,25 0,-25 26,0-26,25 50,-25-25,0 75,0-25,0 24,-50 1,50-1,0 26,-25-50,25-1,0-48,0-26,0 0,50-24,-50 0,50 24,-50 25,24 0,-24 50,0 25,0-25</inkml:trace>
  <inkml:trace contextRef="#ctx0" brushRef="#br0" timeOffset="26899.6935">13271 13543,'0'-24,"0"73,0-24,0 25,0-26,0 76,0-51,0 1,0-1,-25-24,25-50,0-49,0 0,25 24,-25 0,24-24,-24 49,0 0,0-24,0 74,0-1,0 26,-49 24,49-24,0-25,0 0,-25 24,25-24,0 0,0-75,25-24,-25 24,0 1,25-1,-25 25,24-24,-24 24,0 74,0 1,0 0,0-1,-49 1,49-1,0 1,0-25,0 0,0-50,0-25,0 1,0-1,0 0,25-24,-25 49,0-24,0 24,0 50,0 24,0-24,0 0,0 0,0 24</inkml:trace>
  <inkml:trace contextRef="#ctx0" brushRef="#br0" timeOffset="33606.9652">10145 13246,'0'0,"-25"0,25-50,0 25,0 0,0 75,0 25,25 197,25-98,-50-25,0 24,49-24,-49-50,0-24,0-1,25-24,-25 0,0-1,0-24,0-75</inkml:trace>
  <inkml:trace contextRef="#ctx0" brushRef="#br0" timeOffset="38886.608">13271 13171,'0'-25,"0"50,0 25,0 0,0-1,49 1,-49-1,0 1,25-50,-25 50,0-1,0 26,25-26,-25 1,0-1,0-24,0 0,0 25,0-26,0 1,0 25,49-1,-49-24,0 0,0 49,0-24,25-25,-25 0,0-100,0 50,0-24,0 24,0-25,0-24,-49 0,49 24,-25-24,25 24,0 0,-50 26,50-26,0 25,0 0,-25 25,25-49,0-1,0 1,-24 49,24 24,0 26,0 0,0-26,0 1,0 50,49-26,-49 1,0-1,0 1,0 0,0-26,0 26,25-25,-25 49,0-49,0-75</inkml:trace>
  <inkml:trace contextRef="#ctx0" brushRef="#br0" timeOffset="64823.7283">10120 13122,'0'-25,"50"50,-50 24,0 26,50-1,-1 1,-49 24,75 25,-75-50,24 1,-24-1,50-24,-50 24,0-49,0 0,25-25,-25 24</inkml:trace>
  <inkml:trace contextRef="#ctx0" brushRef="#br0" timeOffset="65818.7899">13196 13320,'0'0,"0"50,0 24,50 25,-50 25,0-24,49-1,-49-25,0-24,0-1,25-24,-25 0</inkml:trace>
  <inkml:trace contextRef="#ctx0" brushRef="#br0" timeOffset="77749.0086">9376 14734,'0'-25,"25"-49,25 24,24 1,-49-1,0 0,24 26,1-51</inkml:trace>
  <inkml:trace contextRef="#ctx0" brushRef="#br0" timeOffset="79291.6716">12402 14536,'25'-25,"25"-50,-1 51,1-1,-25-25,0 25</inkml:trace>
  <inkml:trace contextRef="#ctx0" brushRef="#br0" timeOffset="80843.7156">10864 14610,'0'0,"-24"0,48 0,26-25,0-24,-1-26,1 26,24-1,-49 0,25 50,-50-25,25 25</inkml:trace>
  <inkml:trace contextRef="#ctx0" brushRef="#br0" timeOffset="82149.8788">13717 14511,'25'0,"-25"-25,99-25,-49 1,24-26,0 26,-24-1,0 25,-26 25,-24-49,75 49,-75-50,0 75</inkml:trace>
  <inkml:trace contextRef="#ctx0" brushRef="#br0" timeOffset="83859.7454">11807 14808,'-25'0,"25"25,-49 0,49 0,0 24,0-24,-25 0,25 25,0-1,-25 26,25-26,0 1,-50-25,50 24,0 1,0-25</inkml:trace>
  <inkml:trace contextRef="#ctx0" brushRef="#br0" timeOffset="85322.2467">14784 14858,'0'-25,"-25"50,25 25,0-1,0 26,0-26,-25 1,25-1,0 1,0 0,-25-26,25 1,-49-25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45:07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19224 620,'-25'0,"-25"0,1 25,-1 49,25-49,-24 25,49-1,-25-24,25 25,25 24,24-74,-24 25,25-25,-1 0,-24 0,0 0,24 0,-24-50,-25 26,25-26,-25 0,0 26,-25 24,-24-50,-1 50,0-25,1 25,-1-25,25-49,25 49,0 0,25-49,25 49,-1 25,26-50,-50 50,24 0,-49 25,0 0,0 25,0-1,0 1,0-25,-49-25,49 49,24-49</inkml:trace>
  <inkml:trace contextRef="#ctx0" brushRef="#br0" timeOffset="1199.966">19397 347,'-49'-49,"24"49,0 0,0 0,-49 0,49 0,-25 24,1-24,-26 50,26-25,-1 24,1-24,24 25,0-25,25 24,-50 26,50-26,0 1,0 24,0 1,0-1,0-24,0-1,25 1,-25 24,0-24,25-25,-25 0,74 24,-24-49,-25 25,0-25,24 0,26 0,-26 0,1 0,-1-50,1 26,0-26,-26-24,26 24,-50 0,50-24,-50 0,0-26,0 1,0 25,0-1,0 1,0 24,-25 25,0 25,25-49,-50 49,50-50,-49 50,-1 0,25 0,50 0</inkml:trace>
  <inkml:trace contextRef="#ctx0" brushRef="#br0" timeOffset="2527.1792">20092 893,'-50'0,"1"0,49 74,-25-49,25 0,-25-25,25 50,25 24,0-74,24 25,26-25,-1 0,0 0,-24 0,-25 0,0 0,-25-25,0-49,-25 74,-50-50,1 50,-25-74,24 74,1-50,24 0,50-24,0 49,0 0,50-24,0 49,24-50,-49 50,0 0,24 0,-49 50,0-25,0-1,0 26,0 0,-25-26,25 1,25 50,50-75</inkml:trace>
  <inkml:trace contextRef="#ctx0" brushRef="#br0" timeOffset="2747.4813">20588 918,'74'0,"-24"0,-25 0,0 0,24-25,-24 25</inkml:trace>
  <inkml:trace contextRef="#ctx0" brushRef="#br0" timeOffset="3037.581">20910 595,'0'-24,"0"73,-74 1,74-25,0 24,0-24,0 25,0-1,0 1,50 24,-50-24,49-1,-49 1,25 0,-25-26,0 1,-25-25,0 0,25-49</inkml:trace>
  <inkml:trace contextRef="#ctx0" brushRef="#br0" timeOffset="3351.6899">20836 1042,'0'0,"0"-25,25-25,0 50,24-74,-24 74,25-74,24 74,-49-50,0 50,-25-50,0 1,0 24,0 99,0-24,0 0,0 24,0-24,0-1,0 1,0-25,0 24,0 1</inkml:trace>
  <inkml:trace contextRef="#ctx0" brushRef="#br0" timeOffset="3571.412">21406 918,'0'-25,"50"50,-50 24,0-24,25 0,-25 25,0-1,0-24</inkml:trace>
  <inkml:trace contextRef="#ctx0" brushRef="#br0" timeOffset="3720.5507">21481 769</inkml:trace>
  <inkml:trace contextRef="#ctx0" brushRef="#br0" timeOffset="3989.6305">21630 893,'0'0,"0"25,24 24,-24 1,0 0,25-1,-25 1,0-1,0 1,0 0,0-26,0 1</inkml:trace>
  <inkml:trace contextRef="#ctx0" brushRef="#br0" timeOffset="4200.9102">21679 943,'50'-50,"0"50,-1-50,-24 50,25 0,-26 0,1 0,-25 75,0-26,-25-24,-49 25,49-50,-24 74,-26-74</inkml:trace>
  <inkml:trace contextRef="#ctx0" brushRef="#br0" timeOffset="5813.9737">19893 1389,'25'0,"0"0,0 0,24-25,-24 25,0 0,0 0,-25-25,49 25,-73 0,-26 0,-24 0,-1 50,1-50,24 0,1 25,98-25,-24 0,0 0,24 0,-24 0,25 0,-50-25,25 25,-50 0,0 0,-25 0,1 50,24-50,75 0,-1-25,1 25,-1-50,26 50,-50-49</inkml:trace>
  <inkml:trace contextRef="#ctx0" brushRef="#br0" timeOffset="7365.6121">18901 1265,'25'0,"49"0,-24 0,-25 0,24 0,-24 0,-50 0,-24 0,-1 0,25 0,25 25,25-25,0 0,25 0,-26 0,1 0,50-50</inkml:trace>
  <inkml:trace contextRef="#ctx0" brushRef="#br0" timeOffset="8348.0764">22498 1984,'0'50,"25"-25,-25 0,0 24,24 1,-24-1,0 1,0 24,0 1,50-1,-50 1,0-1,0 25,-25 25,25-24,0-26,0 0,-49 1,49-26,0 1,0 0,0-26,0-48,0-26,0-24,24-26</inkml:trace>
  <inkml:trace contextRef="#ctx0" brushRef="#br0" timeOffset="10642.1344">22721 1984,'25'0,"0"0,24 0,-24 0,25 0,-1 0,1 0,24 0,1 0,-1 0,25 0,1 0,24 25,-25-25,0 0,0 50,50-50,25 0,24 49,-24-49,24 0,26 0,-1 0,25 0,-25 0,-25 0,26 0,24 0,-50 0,25 0,1 0,-26 0,1 0,-1 0,-24 0,24 0,1 0,-26 0,1 0,-25 0,-1 0,-24 0,-24 0,-1 0,0 0,25 0,-25 0,-24 0,74 0,-75 0,-24-24,-26 24,1 0,-25-25,75 25,-51 0,1 0,0 0,25 0,-1 0,-24 0,0 0,24-25,-24 25,25 0,0 0,-26 0,1-50,25 50,-50 75,0-50,0 24,0 26,0-26,0 1,0-1,0 1,0 0,0-1,-25 50,25-49,0 0,0 24,0 1,0-1,0-24,0 24,0 0,25 1,-25-26,0 75,0-99,0 0,0 0,0 24,0-24,0 0,0 25,-25-50,0 0,0 0,-24 0,-1 0,25 0,0 0,-49 49,24-49,1 0,-26 25,1-25,0 0,-26 0,1 50,-25-50,25 0,0 0,0 0,-1 0,-24 49,25-49,0 0,0 0,-1 0,-48 0,48 0,1 0,-25 0,-25 0,50 0,25 0,-1 0,1 0,-1 0,1 0,0-24,-1 24,-24 0,0 0,-1 0,1 0,0 0,-50-25,0 25,25 0,50 0,0-50,-26 50,26 0,0 0,-100-50,75 50,-25 0,24-49,26 49,0 0,-26-25,1 25,-25 0,50-50,-1 50,1 0,-1 0,1-24,0 24,-1 0,1 0,-1 0,1 0,0 0,-1 0,1 0,24 0,1 0,-26-50,1 50,-1 0,1 0,-1 0,1 0,0 0,-1 0,26 0,-1 0,0 0,1 0,-1 0,1 0,-1 0,-24 0,24 0,0 0,1 0,-1 0,0 0,1 0,-26 0,26 0,-1 0,1 0,24 0,-25 0,50-25,0-24</inkml:trace>
  <inkml:trace contextRef="#ctx0" brushRef="#br0" timeOffset="11464.4918">23564 2059,'50'-50,"-50"100,0 24,0-24,0 24,0 1,0-1,0 25,0 0,0 1,0-1,0-25,0 1,0-26,0 26,0-1,0-24,0-1,0-24,0 0,25-25,-25-25,49-24,-49 24</inkml:trace>
  <inkml:trace contextRef="#ctx0" brushRef="#br0" timeOffset="12103.823">24954 2158,'0'0,"0"25,0 0,24 24,-24 26,0-1,0 0,0 1,50 49,-50-50,0 1,0-1,0 1,25-26,-25 1,0-1,0-24,0 25,49-50,-49-50</inkml:trace>
  <inkml:trace contextRef="#ctx0" brushRef="#br0" timeOffset="12673.7975">26318 2183,'0'25,"0"24,0 1,0 24,0 1,0 24,0 25,0-25,0 0,0 1,0-26,0 0,0-24,0 24,0-49,49 0,-49 25,0-75</inkml:trace>
  <inkml:trace contextRef="#ctx0" brushRef="#br0" timeOffset="13199.6039">27236 2282,'0'25,"24"24,-24 1,0 0,50 24,-50 25,0 25,0 0,50 25,-50-50,0 1,0-1,0-25,0 1,0-26,0 1,0-1,0-73,0-26,0 0</inkml:trace>
  <inkml:trace contextRef="#ctx0" brushRef="#br0" timeOffset="13753.3428">28401 2208,'0'-25,"25"25,-25 74,0 1,25-1,-25 25,0 25,50 50,-50-25,0-25,74 0,-74-25,0-25,0 1,0-26,0-24,0 25</inkml:trace>
  <inkml:trace contextRef="#ctx0" brushRef="#br0" timeOffset="16663.3563">29344 2084,'0'74,"0"-24,0-26,0 26,0 0,0 24,0 0,-25 26,25-1,0 25,-49-25,49 0,0-24,0-1,-50-24,50 24,0-49,0 0,0 0,0-75,0 0,0-24</inkml:trace>
  <inkml:trace contextRef="#ctx0" brushRef="#br0" timeOffset="17571.5582">30038 1885,'25'0,"25"0,24 0,1 0,-1 0,1 0,-1 0,0 0,50 0,0 0,-24 0,-26 0,0 0,-24 0,0 0,-1 0,-24 0,0 0,-25 50,0-1,50 26,-50-1,0 1,0 24,0 0,0 0,0 0,0-24,0-1,-25 1,25 24,0-25,0-24,0 24,0-24,-25 24,25-24,0-25,0 24,0 1,-50-50,25 0,1 0,-1 0,-50 0,1 0,-25 0,-25 0,0 0,25 0,-25 0,0 0,-1 50,26-50,25 0,24 0,25 0,1 0,24-25</inkml:trace>
  <inkml:trace contextRef="#ctx0" brushRef="#br0" timeOffset="20270.3124">22920 2580,'0'49,"0"-24,0 0,0 0,0 49,0-49,0 0,0 24,0-24,0 25,0-25</inkml:trace>
  <inkml:trace contextRef="#ctx0" brushRef="#br0" timeOffset="20479.3171">22920 2555,'0'-25,"0"0,49 25,-24 0,25 0,-26 0,-24 25</inkml:trace>
  <inkml:trace contextRef="#ctx0" brushRef="#br0" timeOffset="20651.4316">22895 2828,'25'0,"24"-25,-24 25,25-50,-26 50,26-49</inkml:trace>
  <inkml:trace contextRef="#ctx0" brushRef="#br0" timeOffset="20882.3195">23217 2604,'0'25,"0"25,0-25,0 0,0 24,0-24,0 0,25 24,-25 1,50 0</inkml:trace>
  <inkml:trace contextRef="#ctx0" brushRef="#br0" timeOffset="21216.0819">23961 2828,'-24'49,"24"-24,0 0,0 0,-25 24,25-24,0 0,0 49</inkml:trace>
  <inkml:trace contextRef="#ctx0" brushRef="#br0" timeOffset="21401.6581">23912 2877,'0'-24,"0"-1,0-25,49 50,-49-25,50 1,-25 24,0 0,-25 24,0 1</inkml:trace>
  <inkml:trace contextRef="#ctx0" brushRef="#br0" timeOffset="21577.3767">24011 2927,'25'0,"-25"-50</inkml:trace>
  <inkml:trace contextRef="#ctx0" brushRef="#br0" timeOffset="21867.3586">24259 2828,'50'0,"-50"25,24 49,-24-49,0 0,0 24,-24-24,24 0,-25-25,50 0,24 0,26 0,24-50,-25 50</inkml:trace>
  <inkml:trace contextRef="#ctx0" brushRef="#br0" timeOffset="22369.5642">25400 2729,'0'49,"0"1,0-1,0 1,0-25,0 24,0-24,0 0,0 25</inkml:trace>
  <inkml:trace contextRef="#ctx0" brushRef="#br0" timeOffset="22533.4297">25375 2753,'0'-24,"0"-1,0-25,50 50,-25-25,-1 25,26 0,-50 25,0 0</inkml:trace>
  <inkml:trace contextRef="#ctx0" brushRef="#br0" timeOffset="22691.5008">25400 2952,'50'-25,"-26"25,26-50,0 50,24-74,-49 74</inkml:trace>
  <inkml:trace contextRef="#ctx0" brushRef="#br0" timeOffset="23030.9024">25747 2679,'0'-25,"25"25,-25 50,0-25,0-1,0 26,0-25,74 0,-24-25,25 0,-51 0,26 49,-50 1,-25-50,-24 49,-1-49,0 75,1-75,-1 25</inkml:trace>
  <inkml:trace contextRef="#ctx0" brushRef="#br0" timeOffset="23613.9008">26963 2828,'-50'0,"25"25,25-1,0 1,-49 50,49 24,0-74,-25 24,25-24,0 0</inkml:trace>
  <inkml:trace contextRef="#ctx0" brushRef="#br0" timeOffset="23795.7342">26863 2877,'25'-49,"0"49,-25-25,50 25,-1 0,-24 0,-25 50</inkml:trace>
  <inkml:trace contextRef="#ctx0" brushRef="#br0" timeOffset="23959.5944">26863 3125,'50'0,"0"-49,-26 49,1-25</inkml:trace>
  <inkml:trace contextRef="#ctx0" brushRef="#br0" timeOffset="24303.437">27087 3001,'0'25,"0"50,0-51,25-24,24 0,-49-24,50 24,-50-50,25 0,-25 100,0-25,0 0,0-1,0 26,49-25,1 0,-50 24</inkml:trace>
  <inkml:trace contextRef="#ctx0" brushRef="#br0" timeOffset="24597.319">27657 2828,'0'49,"0"-24,0 25,0-1,0 1,0 0,0 24,0-24,-25-26,25 1,0 25</inkml:trace>
  <inkml:trace contextRef="#ctx0" brushRef="#br0" timeOffset="24750.7983">27657 2977,'25'-50,"-25"25,50 25,-50-49,24 49,1 0,0 0,-25 24,0 1</inkml:trace>
  <inkml:trace contextRef="#ctx0" brushRef="#br0" timeOffset="25085.667">27657 3150,'0'-25,"25"25,-25-49,74 49,-24-25,-25 25,0 0,-25-25,0 50,0 25,49-50,-49 49,25 1,-25-1,0-24</inkml:trace>
  <inkml:trace contextRef="#ctx0" brushRef="#br0" timeOffset="25220.0419">27856 3051,'24'-25,"51"-24,-50 49,74-25,-49-25</inkml:trace>
  <inkml:trace contextRef="#ctx0" brushRef="#br0" timeOffset="25571.4456">28476 2778,'0'50,"0"-1,0-24,0 0,49 25,-49-1,0-24,0 0,0 24,0-24,0 0</inkml:trace>
  <inkml:trace contextRef="#ctx0" brushRef="#br0" timeOffset="25843.0956">28525 2729,'0'-25,"0"0,25 25,-25-25,50 25,-1 0,1-50,-25 50,0 0,-25 75,0-50,0 0</inkml:trace>
  <inkml:trace contextRef="#ctx0" brushRef="#br0" timeOffset="25999.3642">28625 2853,'49'0,"1"0,24-50</inkml:trace>
  <inkml:trace contextRef="#ctx0" brushRef="#br0" timeOffset="26389.9642">29121 2679,'-50'50,"50"-26,-50 1,50 25,-24-25,24-1,0 26,0 0,0-75,0-25,-25 50</inkml:trace>
  <inkml:trace contextRef="#ctx0" brushRef="#br0" timeOffset="26772.3148">29518 2704,'0'-25,"24"25,51-50,-26 50,1 0,-50 75,0-26,0-24,0 0,0 0,0 24,0-24,25 0</inkml:trace>
  <inkml:trace contextRef="#ctx0" brushRef="#br0" timeOffset="27319.6613">30634 2480,'0'25,"-50"0,50 25,0-26,25 26,49-50,-49 0,0 0,0 0,24 0,-24 0,0-25,49-24,-74 24,0 0,0-25,-49 26,-26-26,1 50,0-50,24 50,50-49,0 24,50-25,-1 50,1 0,24 0,-49 0,-25 25,25 0,-25 25,0 24,-25 25,-25-49</inkml:trace>
  <inkml:trace contextRef="#ctx0" brushRef="#br0" timeOffset="29392.9988">23068 868,'0'25,"0"25,0-1,0 26,0 24,0 0,0 50,-24 0,24-50,-50 0,50-24,0-26,0 26,0-51,0 1</inkml:trace>
  <inkml:trace contextRef="#ctx0" brushRef="#br0" timeOffset="29661.5107">22845 1538,'25'49,"-25"26,0-1,25 26,-25-1,0-25,0 1,0-51,49-24,-49 50,25-50,50 0,-26-74,50-1,25-49,0 0,0 25</inkml:trace>
  <inkml:trace contextRef="#ctx0" brushRef="#br0" timeOffset="30029.474">24333 1290,'0'49,"0"26,0-1,0 25,-49 1,49 24,0-25,0-25,0-24,0-25</inkml:trace>
  <inkml:trace contextRef="#ctx0" brushRef="#br0" timeOffset="30291.2419">24185 1687,'0'0,"49"49,-49 1,25 0,-25-1,50 26,-50-1,0-24,0-26,24 1,26-25,24-49,-24-1,49-49,-24 24,24-24</inkml:trace>
  <inkml:trace contextRef="#ctx0" brushRef="#br0" timeOffset="30569.9289">25251 1364,'75'0,"-75"50,24-1,-24 26,50-1,-50 26,0-26,25 0,-25 1,0-26,0 26,0-50,0-1</inkml:trace>
  <inkml:trace contextRef="#ctx0" brushRef="#br0" timeOffset="30818.793">25301 1811,'0'25,"0"-1,0 1,0 25,49-25,-49-1,25-24,25 0,-1 0,1-49,24-1,1 1,-50-1</inkml:trace>
  <inkml:trace contextRef="#ctx0" brushRef="#br0" timeOffset="32043.7257">22920 3200,'0'0,"0"-25,0 0,-25 25,0 0,-25 25,26 25,-26-1,50 1,-25-1,25 1,0-25,0 0,25 24,49-49,-49 0,0 0,25 0,-26 0,26-49,-50 24,50 0,-50-25,0 26,0-1,0-25,0 25,-50 25,-24-49,-26 49,76 0,-1 0,25 25,0 24</inkml:trace>
  <inkml:trace contextRef="#ctx0" brushRef="#br0" timeOffset="33022.7325">23217 3125,'0'50,"-49"24,49-24,0 24,-25-24,25 0,0-1,-50 1,50-25,0-1,0 1</inkml:trace>
  <inkml:trace contextRef="#ctx0" brushRef="#br0" timeOffset="33501.5985">23416 3299,'0'50,"0"-26,0 26,0 0,-50-1,50-24,0 25,0-100,0 0,25-24,-25 24,0 26,25-1,-25-25,0 25,0 75,0 24,0 26,0 24,0-25,0 25,0 0,0 0</inkml:trace>
  <inkml:trace contextRef="#ctx0" brushRef="#br0" timeOffset="46375.676">31403 546,'0'-25,"0"99,0 1,0 24,0 0,0-24,0-1,0-24,0-26,0 26,25-50,-25 25</inkml:trace>
  <inkml:trace contextRef="#ctx0" brushRef="#br0" timeOffset="48795.7207">23068 4118,'0'-25,"-24"25,24-25,-25 25,0 0,-49 0,49 74,25 1,-75-1,75 25,0-24,0-26,0-24,25 25,25-50,-1 0,26 0,-1 0,1-50,24 25,-50-49,-24 24,-25 1,0-1,0 1,0-26,-49 50,24 25,-25-49,1 49,-1 0,0 0,50 25,50-25</inkml:trace>
  <inkml:trace contextRef="#ctx0" brushRef="#br0" timeOffset="49229.6665">24631 4068,'0'0,"0"-25,-25 25,-24 0,24 0,25 25,-50 0,50 24,-49 26,49-26,-50 26,50-26,0-24,0 25,0-1,74-49,-24 0,0 0,-1-49,1 24,-1-25,-24-24,-25 24,0 1,0-1,0 25,-25-24,-24 49,-26 0,1 0,0 0,24 49,50-24</inkml:trace>
  <inkml:trace contextRef="#ctx0" brushRef="#br0" timeOffset="49763.5948">24805 4192,'-50'25,"50"0,0-1,0 26,0 24,0-24,50 0,-1-1,26 1,-1-50,1 49,-1-49,0 0,1-24,-1-1,-24-50,-25 51,-25-26,49-24,-49 24,0 25,0 0,-25 25,25-49,-49 49,-1 0,50-25,-25 25,1 0,-26 0,0 0,1 0</inkml:trace>
  <inkml:trace contextRef="#ctx0" brushRef="#br0" timeOffset="50837.125">25350 4192,'-24'-50,"-1"50,0 0,0 0,-24 0,24 0,0 0,25 25,-50 25,50-25,-24 24,24 26,0-26,0 1,0-1,0 1,0-25,0 49,49-74,1 0,-1 0,26 0,-1 0,25-49,-49 49,0-75,24 26,-24 24,-26-25,-24 25,50 1,-50-26,0 25,0 0,-50-24,26 24,-26-25,25 50,-24 0,24 0,0 0,-25 0,26 0,-1 25,-50 25,75-25</inkml:trace>
  <inkml:trace contextRef="#ctx0" brushRef="#br0" timeOffset="51623.4716">26938 4217,'-50'0,"1"0,24 0,25 25,0 49,-50-24,50-1,0 1,0-1,0 1,25 0,-25-26,50-24,-1 25,-24-25,0 0,24 0,-24-25,25 1,0-26,-26 0,-24 1,50-1,-50 1,0-1,-25 25,-24-24,-1 49,-25 0,1 0,24 0,50 49,0-24</inkml:trace>
  <inkml:trace contextRef="#ctx0" brushRef="#br0" timeOffset="52073.0872">28104 4316,'0'0,"-25"0,0 0,-25 25,50 0,0 24,-24 26,24-26,0 1,0-25,24 24,51 1,-25-50,24 0,-49 0,49-50,-49 25,0-24,24-50,-49 49,0 0,-24-24,-51 49,26 25,-26-49,26 49,-1 0,25 0,25 24</inkml:trace>
  <inkml:trace contextRef="#ctx0" brushRef="#br0" timeOffset="52581.4304">29121 4242,'-25'0,"-50"49,75-24,-49 25,49-26,0 1,0 25,0-1,25 26,-1-50,26-25,0 49,24-49,-24 0,24 0,-24-49,-25 24,24-99,-49 74,0 1,0-1,-25 0,-49 1,0 49,-1 0,26 0,24 0,25 25</inkml:trace>
  <inkml:trace contextRef="#ctx0" brushRef="#br0" timeOffset="52979.3505">29939 4192,'-49'25,"49"24,0-24,0 0,0 49,0-49,24 25,51-25,-26-25,26-25,-26-25,-24 25,0-24,-25-1,0 25,0 1,0-26,-25 25,-24 25,-1 0,25 0</inkml:trace>
  <inkml:trace contextRef="#ctx0" brushRef="#br0" timeOffset="53369.4408">31155 3969,'0'49,"0"1,0 24,0 1,0 24,0-25,0 1,0-1,0-24,0-25,-50-25,50 49</inkml:trace>
  <inkml:trace contextRef="#ctx0" brushRef="#br0" timeOffset="104109.4527">20637 3101,'50'0,"-25"0,25 0,-1 0,26 0,-26 0,1 0,-1-25,-24 25,25 0</inkml:trace>
  <inkml:trace contextRef="#ctx0" brushRef="#br0" timeOffset="104312.8018">20687 3373,'0'25,"50"-25,-25 0,24 0,-24 0,49 0,1-74,24 74,25-99,-25 24,25 1</inkml:trace>
  <inkml:trace contextRef="#ctx0" brushRef="#br0" timeOffset="109988.3347">31849 1017,'0'0,"25"0,49 0,1 0,-26 0,1 0,-25-50,49 50,-74-24</inkml:trace>
  <inkml:trace contextRef="#ctx0" brushRef="#br0" timeOffset="110177.3987">32122 843,'0'-24,"50"24,-26 0,1 0,0 0,50 0,-75 49,0-24,0 0,0 0,-50 24,25-24,0-25,25 50,-49-50</inkml:trace>
  <inkml:trace contextRef="#ctx0" brushRef="#br0" timeOffset="110722.1645">32668 719,'0'-49,"49"49,-24 0,25 0,-50 25,0 24,0-24,0 0,0 24,0 1,49-50,1 25,-25-25,-25 49,25-49,-25 50,-25-25,0-25,-49 49,24-49,25 0,0 0,-49 25</inkml:trace>
  <inkml:trace contextRef="#ctx0" brushRef="#br0" timeOffset="115739.6888">22969 6127,'-25'-50,"25"25,-24 25,24-24,-50 24,25 49,25 26,-49-1,49 0,0-24,0 24,49-49,-24-25,0 50,24-50,-24 0,25 0,-1-25,1 0,-25-49,-25 24,0 1,0-1,0 0,0 1,-50 24,1 25,-1-50,0 50,1 0,24 0,25 50</inkml:trace>
  <inkml:trace contextRef="#ctx0" brushRef="#br0" timeOffset="116316.9197">24507 6226,'0'0,"-25"0,-24 0,-1 50,50 24,-25-24,25-1,0 1,0-25,0 24,50-24,-25-25,24 50,1-50,-1 0,1-50,24 0,-49 1,-25-1,0-24,0-1,0-24,-74 50,24 24,-24 25,-1 0,26 0,24 49,25-24,0 0,50 25</inkml:trace>
  <inkml:trace contextRef="#ctx0" brushRef="#br0" timeOffset="116832.8934">26467 6152,'0'0,"-50"0,25 0,0 24,25 26,-74 24,74 1,-25 24,25-49,0-26,0 1,0 25,50-50,-1-25,1 0,-50-24,25-26,-25 1,0-1,0 1,-50 24,1 26,-1 24,0-50,-24 50,24 0,26 0,24 74,0-49</inkml:trace>
  <inkml:trace contextRef="#ctx0" brushRef="#br0" timeOffset="117335.5616">27236 6251,'0'0,"-25"0,25 25,-50-1,50 26,0 0,25-26,0 26,24-25,1 24,-25-49,0 0,24 0,-24 0,0-24,24-1,-49-25,50-24,-50 24,0 1,0-1,-25 0,0 50,-49-49,24 49,1 0,-1 0,1 25,49 24</inkml:trace>
  <inkml:trace contextRef="#ctx0" brushRef="#br0" timeOffset="117839.2885">28153 6201,'-24'25,"24"25,0-1,0 1,0-1,0 1,49-25,-24-25,25 0,-1 0,1 0,24-25,-24-25,-25 1,-25-1,49 1,-49 24,0-25,-25 25,-49-24,0 49,-26-25,1 25,25 0,24 0,50 25,0 49</inkml:trace>
  <inkml:trace contextRef="#ctx0" brushRef="#br0" timeOffset="118267.2376">29071 6102,'0'0,"0"25,-25 24,25-24,0 0,0 25,50-26,-25-24,0 50,24-50,26 0,-26 0,1 0,-1-25,1 0,-50-24,0 24,0 0,0-24,-25 24,-24 0,-26-25,-24 50,25 0,24 0,0 0</inkml:trace>
  <inkml:trace contextRef="#ctx0" brushRef="#br0" timeOffset="118702.7686">30162 5928,'0'50,"0"0,0 24,0 25,0 0,0 1,0-26,0 0,50-24,-50 0,25-50,-25 24,50-24</inkml:trace>
  <inkml:trace contextRef="#ctx0" brushRef="#br0" timeOffset="119039.376">31130 5804,'0'50,"0"24,0 1,0 24,0 0,0 0,0 1,0-1,0-25,0 1,-50-1</inkml:trace>
  <inkml:trace contextRef="#ctx0" brushRef="#br0" timeOffset="123757.6503">22200 6747,'25'0,"0"0,0 0,24 0,26 0,-51 0,1 0,0 0,25 0,-26 49,26-49,0 0,-1 0,-24 0,0 0,0 0,24 25,-24-25,25 0,-1 0,1 25,0-25,-1 0,1 0,-1 0,26 0,-1 0,1 0,-26 0,1 0,-1 0,1 0,0 0,24 0,0 0,-24 0,0 0,24 0,-24 0,-1 0,1 0,-25 0,24 0,-24 50,0-50,25 0,-26 0,1 0,0 0,49 0,-24 0,-25 0,0 0,24 0,-24 0,0 0,0 0,24 0,-24 0,25 0,-1 0,-24 0,50 0,-26 0,-24 0,0 25,24-25,-24 0,0 0,25 49,-26-49,1 0,25 0,-25 0,-1 0,1 0,25 0,-25 0,-1 0,26 25,-25-25,0 0,-1 0,51 0,-26 0,1 0,0 0,-1 0,1 0,0 0,24 0,-24 0,-26 0,26 0,-25 0,49 0,-24 0,-1 0,1 0,0 0,-1 0,1 0,-1 0,1 0,-25 0,0 0,24 0,-24 0,25 0,-1 0,1 0,24-50,-24 50,0 0,24 0,-24 0,-1 0,1 0,24-24,-24 24,-1 0,26 0,-26-50,26 50,-1 0,-24 0,-1 0,1 0,24 0,-24 0,-25 0,0 0,24 0,26-25,-26 25,1 0,0 0,-1-50,1 50,24 0,-49 0,0 0,0 0,24 0,-24 0,0 0,24-24,1 24,0 0,24-50,0 50,-24 0,0 0,-25 0,-1 0,1 0,25 0</inkml:trace>
  <inkml:trace contextRef="#ctx0" brushRef="#br0" timeOffset="129966.56">29741 7169,'49'0,"1"-50,24 0,1 50,24-49,-25 49,-24-50,-25 50,-50 0,-25 25,1-25,-1 50,-24-1,-25-24,24 25,26-50,-26 49,26-49,73 0,1 0,25 0,24-49,25-1,-24 25,-1-24,50 24,-74 25,-25 0</inkml:trace>
  <inkml:trace contextRef="#ctx0" brushRef="#br0" timeOffset="131709.4461">30931 7020,'25'0,"25"0,-1-25,51-25,-51 50,51-49,-51 49,1-50,-25 50</inkml:trace>
  <inkml:trace contextRef="#ctx0" brushRef="#br0" timeOffset="132067.1773">30981 6995,'25'0,"24"0,1 0,24-25,51-24,-26-1,-25 50,1-50,-26 50,-24 0,0 0</inkml:trace>
  <inkml:trace contextRef="#ctx0" brushRef="#br0" timeOffset="136843.2776">31700 5209,'0'0,"-49"0,74 0,49 0,-24 0,-1-50,1 50,24 0,1-49,-1 49,0-50,-49 50,-25-25,25 25,-25 25,0 25,0 24,0 25,0 50,0 74,0 1,0-26,0 1,0-26,0-49,0 0,0-49,0-26,0 1,0-25,0 24,0-24,-25-25,-24 0,24 0,0 0,-25 0,-24 0,0 0,-1 0,-24 0,0 0,24 0,1 0,24 0</inkml:trace>
  <inkml:trace contextRef="#ctx0" brushRef="#br0" timeOffset="138888.0761">22349 5755,'-74'0,"49"0,0 0,0 0,-49 0,49 0,0 0,0-25,25 99,0-24,0 24,0 1,0 24,0 0,0 0,0 50,0-50,0 1,0-1,0 0,0-24,0-1,0-24,0-1,0-24,0 25,0-26,25-24,25 0,49-49,-25 49,26-50,-1 50,-25-49,-24 49,-1 0,-24-25,0 25</inkml:trace>
  <inkml:trace contextRef="#ctx0" brushRef="#br0" timeOffset="194091.1125">21357 6598,'25'0,"24"0,26 0,-1-50,0 50,1-24,-1 24,-49 0,25 0,-50-25</inkml:trace>
  <inkml:trace contextRef="#ctx0" brushRef="#br0" timeOffset="194489.1855">21382 6672,'24'0,"26"0,24 0,1 0,24-49,0 49,25-50,-49 50,-26 0,-24-25</inkml:trace>
  <inkml:trace contextRef="#ctx0" brushRef="#br0" timeOffset="200885.177">30634 4911,'25'0,"49"0,25 0,50 0,-50 0,0 0,-24 0,-25 0,-1 0,-49-49</inkml:trace>
  <inkml:trace contextRef="#ctx0" brushRef="#br0" timeOffset="201180.1135">30708 4961,'0'25,"25"-25,49 0,50 0,0 0,25-25,0 25,-50 0,-24 0,-26 0,-24-25</inkml:trace>
  <inkml:trace contextRef="#ctx0" brushRef="#br0" timeOffset="207459.5341">29766 7218,'0'0,"-25"0,0 0,75 0,49 0,74-74,1 24,0 1,-25 49,-50-50,-25 50,-49 0,-75 0</inkml:trace>
  <inkml:trace contextRef="#ctx0" brushRef="#br0" timeOffset="218807.5374">29790 2282,'0'-25,"0"0,50 75,-25-50,24-25,1 0,0-49,24 0,-24-26,24 26,-24-25,24 24,-24 26,-1-1,-24 50,-25-25,0 50,-25 25,-49-1</inkml:trace>
  <inkml:trace contextRef="#ctx0" brushRef="#br0" timeOffset="219418.4919">29716 2257,'0'-25,"0"1,25 24,-25 24,49 1,-24-25,0 0,25-49,-1-1,50-24,-24-1,24-24,-24 49,-1-24,-49 49,24-24</inkml:trace>
  <inkml:trace contextRef="#ctx0" brushRef="#br0" timeOffset="220814.8239">22349 2009</inkml:trace>
  <inkml:trace contextRef="#ctx0" brushRef="#br0" timeOffset="221397.4848">22547 1439,'-24'49,"-51"-49,50 0,1 0,-26 0,25 0,0 0,-24 0,24-25,0 25,25-24,0 48,0 26,0 0,0 24,0 25,-49-24,49-1,0 1,-50-1,50-24,0 24,0-49,25-25,-25 25,49-25,-24 0,25 0,24 0,1 0,24-75,0 26,0 49,75-100,-50 51</inkml:trace>
  <inkml:trace contextRef="#ctx0" brushRef="#br0" timeOffset="222682.3868">30931 1290,'0'0,"-24"0,48 0,26-25,0 25,24-25,0 25,1-74,-1 74,-49-25,0 25,-25 50,0-1,0 26,0 24,0 25,0-25,0 0,0 1,0-26,50-24,-50-26,0 26,24-50,-24 25,-24-25,-1 0,-25 0,-24 0,49 0,0 0,-25 0,1 0</inkml:trace>
  <inkml:trace contextRef="#ctx0" brushRef="#br0" timeOffset="235919.9393">30088 4812,'0'0,"50"0,-50 50,24 24,-24 1,50 24,-50-25,0 1,0-1,0-24,25-1,-25-24,0 25</inkml:trace>
  <inkml:trace contextRef="#ctx0" brushRef="#br0" timeOffset="236781.3982">30038 5333,'0'0,"25"0,-25 25,50 0,-50 24,49 1,-49-1,25-49,-25 50,50-25,-25-25,0 0,-25-50,74 25,-74 1,50-26,-50 25,24 25,-24-49</inkml:trace>
  <inkml:trace contextRef="#ctx0" brushRef="#br0" timeOffset="246023.5739">22696 1290,'0'0,"0"-50,25 50,50 0,24 0,50 75,49-1,-74 0,0 1,-25-1,-49-24,-25 0,-25-26,49-24,-49 25,0-50,0-24</inkml:trace>
  <inkml:trace contextRef="#ctx0" brushRef="#br0" timeOffset="246345.606">23688 1265,'0'0,"0"-25,-24 25,-26 0,0 25,-24 49,0 1,-26 24,-24 25,0 0,25-25,25 1,24-51,50 1,0-1,75-98,-51 24</inkml:trace>
  <inkml:trace contextRef="#ctx0" brushRef="#br0" timeOffset="246855.6139">23986 1736,'25'0,"0"0,24 0,1 0,0 50,24-50,0 74,1-74,-1 75,-49-75,25 49,-1 1</inkml:trace>
  <inkml:trace contextRef="#ctx0" brushRef="#br0" timeOffset="247139.4311">24631 1587,'-25'0,"-24"0,49 50,-50-25,50 25,-74 49,-1-25,1 25,24-49,1 0,-1-1,25 1,75-100</inkml:trace>
  <inkml:trace contextRef="#ctx0" brushRef="#br0" timeOffset="247518.4243">25276 1563,'0'49,"50"-49,-1 25,1-25,-1 50,1-1,24-24,1 25,-50-50,-1 49,26-24,-25-25</inkml:trace>
  <inkml:trace contextRef="#ctx0" brushRef="#br0" timeOffset="247897.1433">25722 1513,'0'0,"-24"25,24 24,-75-24,75 25,-74 24,49-24,25 0,-99 24,99-49,-50 0,50 24,-25-24</inkml:trace>
  <inkml:trace contextRef="#ctx0" brushRef="#br0" timeOffset="312292.8577">21282 5234,'25'0,"50"0,-1-50,25 50,-24-25,-1 25,1-49,-51 49,1 0</inkml:trace>
  <inkml:trace contextRef="#ctx0" brushRef="#br0" timeOffset="313808.9152">21927 2654,'0'50,"25"-25,-25-1,75 51,-75-26,49-49,-49 50,75-50,-51 0,26 0,0-25,24-49,-24-1,24-24,-24 0,-50 24,24 26</inkml:trace>
  <inkml:trace contextRef="#ctx0" brushRef="#br0" timeOffset="314348.8496">21853 2753,'0'25,"0"0,0 25,25-26,24-24,26 0,74-24,24-51,1-24,-25 24,-25 1,-75 49,-24 25,-25-49</inkml:trace>
  <inkml:trace contextRef="#ctx0" brushRef="#br0" timeOffset="315872.1446">19596 2108,'-50'0,"50"25,-50 25,50 24,-49 50,49-25,-75 1,75-26,-24 25,24-49,0-25,-50 0,50-75,0 0,0-24,0-25,0-25,0-25,50 74,-50 51,24 24,-24-50,50 50,0 25,-26-25,26 49,25 1,-26 0,1-1,24 50,-24-24,-25-26,-25 1,24 0,-24-25</inkml:trace>
  <inkml:trace contextRef="#ctx0" brushRef="#br0" timeOffset="316205.4858">19472 2580,'0'0,"49"0,26-50,24 25,-25-24,-24 49,0-25,-1 25,-24-50</inkml:trace>
  <inkml:trace contextRef="#ctx0" brushRef="#br0" timeOffset="318794.4164">20439 6077,'0'25,"0"25,0 24,0 0,0 1,-25-26,25 1,0 0,0-1,0 1,0-25,0-75,25-49,-25 24,50 1,-50 0,24 24,-24 25,25 25,-25-49,50 49,-25 24,-25 26,49 24,-49 1,75-1,-75-24,25-25,-25-1,0 51</inkml:trace>
  <inkml:trace contextRef="#ctx0" brushRef="#br0" timeOffset="319116.4066">20414 6499,'50'0,"-25"0,-1-25,26 25,-25-50,24 50,-49-24</inkml:trace>
  <inkml:trace contextRef="#ctx0" brushRef="#br0" timeOffset="352181.9335">22250 1339,'0'0,"0"50,49-50,-24 0,25 0,-1 0,1 0,24 0,1 0,24 0,50 0,-25 0,25 0,-25 0,49 0,1 50,24-50,1 0,-1 0,1 49,98-49,1 0,-25 0,25 0,-50 0,25 0,-1 50,-24-50,50 0,-50 0,0 0,-25 0,-24 0,24 0,-24 0,-1 0,0 0,1 0,-50 0,0 0,-1 0,1 0,-50 0,1 0,-26 0,0 0,-24 0,0 0,-1 0,-24 0,0 0,24 0,-24 0,0 0,25 0,-26 0,26 0,-25 0,0 0,24 0,-24-50,0 50,25 0,-1 0,1 0,-1 0,-24 0,25 0,-25 0,-25-25,0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52:48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10443,'0'0,"-25"0,25 49,0 26,0-50,0 24,0-24,0 0,0 24,0-24,0 25,0-1,49 1,-49 24,0-24,0 0,0 24,0 1,0-1,0-24,0-1,0 1,0-1,25 26,-25-26,0 1,0 0,0-1,0 1,0 24,0-24,0-1,0-24,0 25,0-1,0 1,0 0,0-25,0 24,0 1,0 24,0-24,0-1,0 1,0-25,0 24,0-24,0 0,0 0,0 24,0-24,0 25,0-100,0 25,0 1</inkml:trace>
  <inkml:trace contextRef="#ctx0" brushRef="#br0" timeOffset="2887.0663">11187 10344,'25'0,"24"0,1 0,0 0,-26 0,26 0,0-50,-1 50,26 0,-1-25,0 25,1-49,-1 49,25-50,50 50,-25 0,0-50,-49 50,24 0,0 0,0 0,25-24,-49 24,-1 0,1 0,-26-50,1 50,-25 0,24 0,26 0,-50-25,24 25,1-50,-1 50,1 0,0-24,-26 24,26 0,-25 0,24 0,1-50,24 50,1 0,-1 0,25 0,1 0,-26 0,1 0,-1 0,0 0,-24 0,24 0,-24 0,24 0,1 0,-1 0,-24 0,-1 0,1 0,-25 0,24 0,-24 0,0-25,25 25,-26 0,1 0,25-49,-25 49,0 0,-1 0,51 0,-26 0,26 0,-1 0,1 0,-1-25,0 25,1 0,-1 0,1 0,-26 0,-24 0,25 0,-1 0,-24 0,25 0,-1 0,1 0,0 0,-26 0,26-50,-25 50,-25 25,0 0,49-25,-49 49,0-24,0 25,0-25,0-1,25 26,-25-25,0 25,50-1,-50 1,0 24,0-24,0-1,0 1,25 0,-25-1,0 1,0 24,0-24,0-1,0 1,0 0,0-1,0 26,0-26,0 26,0-26,0 51,0-51,49 1,-49-1,0 1,0-25,0 0,25 24,-25-24,0 0,0 24,0-24,0 0,0 0,0 24,0-24,0 0,0 25,0-26,0 1,0 0,0 25,0-26,0 1,0 25,0-25,0-1,0 1,0 25,0-25,0 24,0 1,0-25,0 24,0-24,0 0</inkml:trace>
  <inkml:trace contextRef="#ctx0" brushRef="#br0" timeOffset="4597.5636">11336 12898,'0'0,"-25"0,25-49,-50 49,75 0,25-25,-25 25,24 0,26 0,-1-50,0 50,1 0,24-24,-25 24,26 0,-1-50,-25 50,1 0,24-50,0 50,25-49,-25 49,1 0,24-25,-25 25,0 0,-25 0,1 0,-1 0,26-50,-1 50,0 0,25 0,-25 0,-24-49,-1 49,0 0,1 0,-1 0,1 0,24 0,25 0,0 0,-25 0,-24-25,24 25,-25 0,1 0,-1-50,0 50,1 0,-1 0,1-49,-1 49,1 0,-26 0,-24 0,25 0,-26 0,26 0,0-25,-26 25,1 0,25 0,-25 0,49 0,-24 0,-1 0,1 0,-1 0,-24 0,25 0,-25 0,49 0,-49 0,0 0,24 0,1 0,0 0,-26 0,1 0,25 0,-1 0</inkml:trace>
  <inkml:trace contextRef="#ctx0" brushRef="#br0" timeOffset="5883.4205">11881 11112,'0'-49,"0"24,-49 25,49-25,-25 25,0 0,-24 0,-1 0,25 50,-24-1,49 1,-25 0,25-1,0 26,0-1,0 25,49-49,-24-25,25 24,-1-49,1 25,-25-25,24 0,-24 0,0-49,49-26,-24 1,-25-25,-25 24,0 26,0 24,-25 25,-25 0,50 25,-24-25,24 49,0 1,0-1,0 26,0-26,0 1,0-25,0 24,49-49,1 0,-1 0,-24-74,25 24,-50 1,25-1,-25 1,0-1,0 0,0 26,-50 24,25 0,-24 0,24 0,0 0</inkml:trace>
  <inkml:trace contextRef="#ctx0" brushRef="#br0" timeOffset="6841.5185">12353 11137,'0'50,"0"0,0-26,0 1,0 0,25-25,-25 50,49-50,1 0,-1-50,-24 0,25 26,-25-26,-25 75,0 0,24-25,51 0,-26 0,75-25,-99-50,25 50,-50 50,0 50,49-50,1-25,0 0,-1 0,1 0,0-50,-1 25,-24-49,25 24,-50 0,0 1,0-1,0 25,0-24,-25 49,0 0</inkml:trace>
  <inkml:trace contextRef="#ctx0" brushRef="#br0" timeOffset="9420.0226">13246 10864,'0'-24,"25"48,-25 26,0 24,49 1,-49-1,0 1,0-26,0 1,0-25,0-75,0 1,50-1,-1 25,1 25,-25 0,24 0,1 0,-50 50,0 24,-25-24,-24-50,-1 25,25-25,-24 0,49-25,0 0,24 25,1 0,0 0,49 50,1-50,-50 0,-1 0,26 0,-25 0,24-25,-24 25,-25-50,25 50,-25-49,0 24,0-50,-25 75,25-25,-25 25,25 25,0 25,0-25,0 0,0-1,0 26,0-25</inkml:trace>
  <inkml:trace contextRef="#ctx0" brushRef="#br0" timeOffset="9594.1518">13742 10914,'0'-50,"25"50,-25 25</inkml:trace>
  <inkml:trace contextRef="#ctx0" brushRef="#br0" timeOffset="10762.4489">14039 10988,'0'25,"0"25,0-25,0 24,0 1,25-50,-25 25,25-25,25 0,-50-50,49 25,-49 0,25 25,-25 25,25-25,-25 50,49-50,-24 25,0-25,25 0,-25 0,-1 0,26 0,24-25,-24 25,0-75,-1 26,-49 24,25 0,-25-24,-50 49,1 0,24 0,0 0,-24 0,49 74,-50-24,50-1,0-24,50-25,-26-25,1 25,25-74,-50 49,0 50,0 0,0 24,0-24,0 25,25-50,-1 0,51 0,-50 0,-1-25,51-25,-50 1,-25-26,74 1,-74-1,0 1,0 0,0 24,0 25,-50-24,26 24,24 50,0-1,0 26,0 0,0-1,0 26,0-26,0 1,0-1,0-24,49 50,-24-75,0 0,24 0,1-50,0 25,49-24,-50 24,-49-25,50 50,-50-49,0 73,0 26,0-25,25-25,-25 49,50 1,-1-50,-24 0,49-50,-74 26</inkml:trace>
  <inkml:trace contextRef="#ctx0" brushRef="#br0" timeOffset="10942.7169">15354 10666,'25'0,"0"0</inkml:trace>
  <inkml:trace contextRef="#ctx0" brushRef="#br0" timeOffset="11323.838">15726 10716,'25'0,"-25"49,50-24,-1-25,-24 50,0-50,24 0,-24 0,0 0,25 0,-26 24,1-24,25 0,-1 0,-24 0,25 0,-1-74,1 49,-50 0</inkml:trace>
  <inkml:trace contextRef="#ctx0" brushRef="#br0" timeOffset="11976.6946">14808 10914,'0'-25,"25"25,0 0,25-25,-1 25,-74 0</inkml:trace>
  <inkml:trace contextRef="#ctx0" brushRef="#br0" timeOffset="12853.8662">13097 12055,'-25'-25,"25"0,-25 25,0 0,-24 0,24 0,25 25,-50 25,50-25,0-1,0 26,0-25,0 25,50-50,0 24,-26-24,1 0,0 0,49 0,-24 0,-25-24,25-1,-50 0,49-25,-49 25,0-24,0 24,25 99,-25-49,0 25,50 0</inkml:trace>
  <inkml:trace contextRef="#ctx0" brushRef="#br0" timeOffset="13026.3177">13320 11956,'0'-25</inkml:trace>
  <inkml:trace contextRef="#ctx0" brushRef="#br0" timeOffset="13327.78">13568 12005,'0'0,"50"0,-25 25,-1-25,-24 50,0-25,0-1,0 26,0-75,0 0,0 1,0-26,75 50,-75-50,49 50,-49-24,50 24,0 0</inkml:trace>
  <inkml:trace contextRef="#ctx0" brushRef="#br0" timeOffset="15336.2144">14213 11931,'0'-50,"-50"50,1 0,24 25,25 0,-50 0,50 24,0-24,0 25,25-50,-25 25,25-25,25 0,-1 0,-24 0,0-50,24 0,-24 26,25-1,-50-25,50 50,-50-49,0 24,0 50,0-1,24 100,1-124,50 0,-1 0,-74-49,25 49,-25-50,0 1,0 24,0 74,0 1,25-25,24-25,1 0,-25 0,-1-25,26-25,-50 26,25-1,-25-25,0 25,0-24,0-1,0 75,0 25,0-26,0 1,0 25,0-25,49-25,-49 24,25-24,25 0,-25 0,24 0,-24-24,0-26</inkml:trace>
  <inkml:trace contextRef="#ctx0" brushRef="#br0" timeOffset="15622.22">15180 11286,'0'25,"0"0,0 0,0 24,0-24,0 0,0 0,0 24,0 1,0-1,0-24,25 25,-25-1,50-49</inkml:trace>
  <inkml:trace contextRef="#ctx0" brushRef="#br0" timeOffset="15801.9035">15156 11485,'0'-25,"0"0,24 25,1 0,25-50,-25 50,24 0,-24 0,0 0</inkml:trace>
  <inkml:trace contextRef="#ctx0" brushRef="#br0" timeOffset="16042.7501">14957 11485</inkml:trace>
  <inkml:trace contextRef="#ctx0" brushRef="#br0" timeOffset="22407.9777">6276 11212,'24'0,"26"0,0 0,24-25,0 25,26 0,48-50,-23 50,23 0,-48-49,24 49,24 0,-48-25,24 25,-50 0,0 0,1 0,-1 0,1 0,-1-50,1 50,24 0,0 0,0 0,-24 0,-1 0,0 0,1 0,-1 0,1-49,24 49,0 0,0 0,25 0,-49-25,-1 25,1 0,-1 0,0-50,1 50,-26 0,1 0,24-25,-24 25,0 0,24-49,1 49,-26 0,1 0,-1-25,-24 25,25 0,-1 0,1 0,-25 0,0 0,-1 0,26-50,0 50,-26 0,1 0,25 0,-1 0,-24 0</inkml:trace>
  <inkml:trace contextRef="#ctx0" brushRef="#br0" timeOffset="23228.8754">4862 10517,'-50'-25,"75"25,-25 25,50 25,-50 24,74 1,-74-1,50-24,-50 24,49-24,-49 24,0-24,0-26,0 1</inkml:trace>
  <inkml:trace contextRef="#ctx0" brushRef="#br0" timeOffset="23421.5752">4787 10691,'0'0,"0"-50,0 25,0 1,25 24,25-75,-1 75,26 0,-26 0,-24 0,25 75,-50-26,0 1</inkml:trace>
  <inkml:trace contextRef="#ctx0" brushRef="#br0" timeOffset="23592.6407">4887 11187,'0'50,"49"-50,1-25,-1-25,1 0,24 1,-24-50,0 24,-1-24,-49 25</inkml:trace>
  <inkml:trace contextRef="#ctx0" brushRef="#br0" timeOffset="23870.033">5283 10393,'0'-49,"0"73,0 1,0 50,0-26,25 26,-25-1,0 25,0 0,0-24,0-1,0-24,0-1,0 1,25 0,-25-25,50-25,-50-50</inkml:trace>
  <inkml:trace contextRef="#ctx0" brushRef="#br0" timeOffset="24110.8082">5606 10393,'0'-49,"0"73,0 1,25 25,-25 24,0 1,0-1,0 0,0-24,0 0,0-1,0-24,49-25,-49 25</inkml:trace>
  <inkml:trace contextRef="#ctx0" brushRef="#br0" timeOffset="24320.5754">5755 10244,'0'0,"49"-49,1 24,0 25,-1-50,-24 50,0 50,-25-25,0 24,0 26,-25-1,-49 25,-1-24,1-1,49-49,0 0</inkml:trace>
  <inkml:trace contextRef="#ctx0" brushRef="#br0" timeOffset="27628.2111">17016 11286,'25'0,"24"0,26 0,24 0,50-25,25 25,24-49,0 49,26-50,-26 50,-24-50,24 50,-24-49,-25 49,24 0,75-50,-49 50,-50 0,24-49,1 49,-25-50,-50 50,0 0,-25-50,1 50,-50 0,-25-24,49 24</inkml:trace>
  <inkml:trace contextRef="#ctx0" brushRef="#br0" timeOffset="29173.6259">20117 10071,'0'-50,"-25"50,25 50,-25-25,25-1,-50 26,50-25,0 24,25-49,25 0,-1 0,1-74,-50 24,0 26,-25 24,25-50,25 25,0 25,0 0,24-50,-24 50,25-49,-26 49,-24 25,0 24,0-24,0 0,0 25,25-50,25 0,-50-25,49 25,-49-50,25 50,-25-25,0 50,0 25,25-1,25-49,-26 0,1 0,25-24,-25-1,0-25,24 25,-49-24,25-1,-25-24,0-1,0 1,0 24,0 25,0 50,0 0,0 25,0-1,0 1,0-1,0 26,0-26,25 1,-25 0,0-25,0-1,25-24</inkml:trace>
  <inkml:trace contextRef="#ctx0" brushRef="#br0" timeOffset="29502.9744">20886 9996,'24'-25,"26"25,-50-24,74 24,-24-50,0 50,-26-25,26 25,-50-49,0 98,0 1,0-25,0-1,0 26,0-25,0 25,25-50</inkml:trace>
  <inkml:trace contextRef="#ctx0" brushRef="#br0" timeOffset="29719.9024">21258 9649,'49'0,"-24"0,-25 50,0-1,0-24,0 0,0 24,0 1,-50-50</inkml:trace>
  <inkml:trace contextRef="#ctx0" brushRef="#br0" timeOffset="30390.956">21530 9748,'0'50,"25"-50,-25 49,25-24,25-25,-1 0,-49-49,50 24,-50 0,0-49,0 49,0 99,0-24,0-1,25-24,24-25,-24 0,0 0,49-49,-49 24,25-25,-50 25,25-24,-25-1,0-24,0 24,0 1,0 24,0 99,0 1,0-26,0 1,0-1,0 1,24-25,-24 24,50-49,-50 50,50-50,-26 0,26 0,74-25,-99-24,-25 24</inkml:trace>
  <inkml:trace contextRef="#ctx0" brushRef="#br0" timeOffset="30545.0093">22250 9599,'0'0,"99"-49,-49-1,-1 50,1-25,-1 25</inkml:trace>
  <inkml:trace contextRef="#ctx0" brushRef="#br0" timeOffset="32172.3044">19596 12774,'0'0,"25"0,24 0,1 0,24 0,50-24,-25 24,25 0,25-50,-25 50,75 0,24-50,-25 50,26 0,24-99,-50 99,25 0,25-49,-49 49,24 0,-24 0,-26-50,1 50,-1-50,-24 50,0-74,0 74,-50-74,-24 74,-1-25,-49 25,-75 0,-24 0</inkml:trace>
  <inkml:trace contextRef="#ctx0" brushRef="#br0" timeOffset="32840.9426">20588 13395,'0'-50,"0"25,0 0,-25-24,25 98,0 26,0-26,0 26,-50 24,50-49,0-1,0-24,0 25,0-26</inkml:trace>
  <inkml:trace contextRef="#ctx0" brushRef="#br0" timeOffset="33289.9747">20563 13519,'0'0,"0"-50,25 50,0 0,24 25,-49 24,0-24,25-25,-25-25,50-24,-50 24,25 0,-25-24,49 24,1-50,-50 125,0-25,0 0,0-1,0 51,0-50,0-1,0 1,0 25,0-25</inkml:trace>
  <inkml:trace contextRef="#ctx0" brushRef="#br0" timeOffset="33751.9242">21158 13395,'0'-25,"-24"25,-1 25,25 49,-25-74,25 50,0-26,0 26,50-50,24 0,-49 0,24-25,-24-24,-25 24,75 0,-75-25,0 1,0 24,-25 25,-25 0,1 0,49 50,0-1,0-24,0 25,0-1,0 1,0-1,24-24,26 25,-25-50,0 0,24 0,26-25,-26-25,1 26</inkml:trace>
  <inkml:trace contextRef="#ctx0" brushRef="#br0" timeOffset="34572.649">21679 13320,'0'25,"0"0,0 0,0 24,0-24,0 0,50-25,-25-50,0 25,24 1,-49 48,-25 1,25 0,25-25,25 0,-25 0,24 0,-24 0,-25-50,50 50,-50-24,0 73,0-24,0 25,0-1,24-49,1 0,25 0,-25 0,24-25,26 1,-26 24,1-100,-1 76,-49-1,0-25,0 25,0 1,0-1,-24 25,-1 25,25-1,-75 26,75 0,-24 24,24-49,0 0,0 24,49-74,-24 1,-25-26,50 25,-50-24,0 24,0-25,-50 1,25 24</inkml:trace>
  <inkml:trace contextRef="#ctx0" brushRef="#br0" timeOffset="35272.7898">22572 13196,'0'0,"0"50,50-50,-25 0,49-50,-24 25,-1-24,1 24,-25 25,0 49,24-49,1 25,-1-25,1 0,-50-49,50-1,-50 25,24 0,-24-24,0 24,0 0,0 0,0 50,25 25,-25-1,50 26,-50 24,0 0,0 1,0-1,0 50,0-25,0 24,-75-48,51-1,-26-25,0-49,26 25,-1-50,25-50,0-24,0-26,0 1,74-25,-74 50,75 24,-75-24,0 49</inkml:trace>
  <inkml:trace contextRef="#ctx0" brushRef="#br0" timeOffset="36669.5305">19794 12973,'0'25,"0"24,0-24,0 25,0-1,0 26,0 24,0 0,0 0,0 1,0 24,0-25,0 0,25-25,-25 1,0-26,0 1,0 24,0-24,0-25,0 0,0 24,50-49,-1 0,26 0,24 0,0 0,25 0,-25 0,0 0,-24 0,-1 0,1 0,-1 0,1 0,24 0,0 0,0 0,0 0,174-24,-174 24,-24 0,-1 0,-24 0,0-50,24 50,0-25,1 25,-1 0,-24-50,24 50,-49 0,0 0,24 0,-49-24,50 24,0 0,24-50,-24 50,-1 0,26 0,-1 0,1 0,-26 0,1-25,99 25,-75 0,0-49,1 49,-26 0,1-25,-25 25,0 0,24 0,-24 0</inkml:trace>
  <inkml:trace contextRef="#ctx0" brushRef="#br0" timeOffset="37624.2838">23986 12154,'0'50,"0"0,0-1,0 1,0-1,-25 1,25 0,0 24,0 0,0 1,0-1,0 1,0-1,0 0,-49-24,49 24,0 1,0-1,-25-24,25 24,0 1,0-1,0 1,0-26,0 1,0-1,0 1,0 24,0-24,0-25,0 0,0 24,0 1,-50-25,50-1,0 26,0-75,0 0</inkml:trace>
  <inkml:trace contextRef="#ctx0" brushRef="#br0" timeOffset="38369.4269">21704 14610,'0'-25,"0"-24,0 24,0-25</inkml:trace>
  <inkml:trace contextRef="#ctx0" brushRef="#br0" timeOffset="41278.013">17016 11757,'-25'0,"0"0,75 0,24-24,-24 24,-25 0,24 0,1 0,0 0,-1 0,26 0,-26 0,-24 0,0-50,25 50,24 0,-24 0,-26 0,1 0,25 0,-25-25,-1 25,26 0,-25 0,0-25,24 25,26 0,-26-49,1 49,-1 0,1 0,0-25,24 25,-24 0,24 0,-24-50,-1 50,1 0,24 0,1 0,-1-49,-24 49,24 0,-24 0,-1 0,26 0,-1-25,1 25,-1 0,-24 0,-1 0,1 0,0-50,-26 50,1 0,25 0,-25 0,-1 0,26 0,0 0,-1-24,1 24,-1 0,1 0,49 0,-74 0,0 0,24 0,-24 0,0 0,0 0,49 0,-24 0,-25 0,-1 0,26 0,-25 0,0 0,-25-25,24 25,26 0,-25 0,0 0,24 0,-49-50,50 50,-50 25,0 0,0 49,25-49,-25 25,0-1,0-24,0 0,0 24,0-24,0 0,0 0,0 24,0-24,0 0,0 25,0-1,0-24,0 0,0 24,0-24,0 0,0 0,0 24,0-24,0 0</inkml:trace>
  <inkml:trace contextRef="#ctx0" brushRef="#br0" timeOffset="42451.6823">20464 10939,'0'0,"-50"0,75 0,0 0,24 0,26 0,24-50,50 50,-25 0,0 0,74-49,-49 49,0 0,-50 0,1 0,-1 0,0 0,-25-25,1 25,-50 0,-1 0,-24-50,0 25</inkml:trace>
  <inkml:trace contextRef="#ctx0" brushRef="#br0" timeOffset="42763.3483">22051 10567,'0'0,"-49"0,24-50,-25 50,75 0,0 0,0 0,24 0,-24 0,0 0,25 0,-26 0,1 25,50 25,-75-26,0 26,0-25,0 0,0-1,-25 26,25-25,-75-25,75 49,-49 1,49-25,-50 24</inkml:trace>
  <inkml:trace contextRef="#ctx0" brushRef="#br0" timeOffset="46553.4161">21754 14684,'0'0,"25"-24,-25-1,0-25,0 75,0 25,0 24,0-49,0 0,0 24,0 1,0-1,0 1,0 0,0-1,0 1,0 24,-25-24,25-1,0 26,0-25,0-1,-25 1,25 24,0 1,-50-26,50 1,0-25,-25 24,25-24,0 25,-49-50,49 24,-25-24,25 50,-50-50,26 0,-26 0,25 25,0-25,-24 0,-1 0,1 0,-1 0,0 49,26-49,-26 0,0 0,1 25,-1-25,1 0,-26 0,1 25,24-25,-24 0,-1 0,26 0,-26 0,1 0,-1 0,1 0,0 0,-26 0,-48 50,48-50,1 0,0 0,0 0,-1 0,1 0,0 0,-25 0,25 0,0 0,-1 0,1 0,-50 0,25 0,0 0,25 0,-25 0,0 0,25 0,0 0,-1 0,-24 0,25 0,-25 0,0 0,0 0,-50 0,26 0,-1 0,25 0,-25-50,0 50,25 0,-25-50,25 50,-25 0,25-49,-25 49,1 0,-26 0,25 0,25-50,-25 50,25 0,-25 0,25 0,-24-49,24 49,-25 0,25 0,-50 0,1 0,48 0,-23-50,-1 50,0 0,25 0,-25 0,25 0,-25 0,25 0,0 0,-25 25,-24-25,49 0,-25 49,0-49,25 50,-25-50,50 50,0-50,-25 0,25 24,24-24,1 0,-1 0,1 50,0-50,24 0,0 0,25 0,25-50,0 26,0-26,0 25,0 0,0-24,0-1,0 1,0-1,0-24,-24 24,24-24,0 24,-50 0,50 1,-25-1,25 0,-49-24,49 24,0 1,-25-1,25-24,0-1,-50 1,50 0,-49-26,49 26,0 0,-25-1,25 1,0-1,-50 1,50 24,0-24,0 24,0 1,-25-26,25 50,0 1,0-1,0-25,-49 25,49 1,0-26,0 25,0 0,0 1,0-26,0 25,-25 0,25-24,0-1,0 1,0 24,0-25,0 25,0 1,0-26,0 0,-50 1,50-1,0 25,0 0,0-24,0 24,-24 25,24-50,24 50,76-24,-76 24,26 0,0-50,-1 50,1 0,24-25,-24 25,-1 0,26-49,-50 49,0 0,24 0,-24-25,0 25,0 0,49 0,-24 0,-1-50,1 50,-1 0,1 0,-25-25,0 25,24 0,-24 0,0-49,24 49,-24 0,0-25,25 25,-26 0,1 0,0 0,25-25,-1 25,-24-49,-25 24,0 0,0-49,0 49,-25 25,-49 0,24 0,1 0,-1-25,100 25,24 50,-49-50,0 0,24 49,-24 1,-25-25,0 24,0 1,0-25,0-1,-50 26,26-25,-26-25,-24 74,24-74,0 0</inkml:trace>
  <inkml:trace contextRef="#ctx0" brushRef="#br0" timeOffset="62300.1864">20836 12030,'0'-49,"0"73,0 26,25-25,-25 24,49 26,-49-25,50 24,-50 0,25 1,-25-26,0 1,49 0,-49-26,0 1,0 25,0-75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6T08:57:0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13171 13990,'0'-25,"-49"50,24-25,0 74,-25-49,26 25,-26-1,50-24,-25-25,25 25,0 24,50-49,-1 0,-24 0,-25 25,50-25,-1 50,-24 0,-25-26,0 1,0 0,-25-25,25 50,-74-50,49 0,-24 0,24 0,0 0,-25 0,26 0,-1 0</inkml:trace>
  <inkml:trace contextRef="#ctx0" brushRef="#br0" timeOffset="862.6271">13643 14089,'0'-25,"24"25,-24 50,0-25,0-1,0 1,0 50,0-26,0-24,0 0,0 25,0-1,0-74,0 1,0-26,0 0,0-24,0-1,0 1,0 0,0-1,50 26,-25 24,0 25,-25-50,74 50,-49 0,0 0,-25 25,0 0,0 24,0 1,0 24,0 1,0-26,-75 1,50-25,25 24,-49-49,49 25,-25-25,-25 0,50-49,25 49,50 0,-51 0,1 0,25 24,-25-24,-1 50,26-50,-50 50,50-50,-1 49,1-49,-25 0,49-49</inkml:trace>
  <inkml:trace contextRef="#ctx0" brushRef="#br0" timeOffset="1508.7231">14486 14114,'25'0,"24"-25,26 25,24-25,-49 25,-1 0,-24-49,49 49</inkml:trace>
  <inkml:trace contextRef="#ctx0" brushRef="#br0" timeOffset="2017.3226">15677 13791,'0'25,"0"25,0 24,0 1,0 24,0 0,0-25,0 1,0-25,0-26,0 26</inkml:trace>
  <inkml:trace contextRef="#ctx0" brushRef="#br0" timeOffset="2218.3911">15677 13965,'0'-25,"24"-24,-24-1,25 50,-25-50,50 50,-50-24,25 24,49 0,-49 0,0 0,24 24,-49 1,25 25,-25-1</inkml:trace>
  <inkml:trace contextRef="#ctx0" brushRef="#br0" timeOffset="2428.8983">15801 14387,'0'-50,"0"25,49 25,1 0,-25-25,24 25,1-49,24 49</inkml:trace>
  <inkml:trace contextRef="#ctx0" brushRef="#br0" timeOffset="2698.6038">16197 13891,'0'49,"0"-24,0 25,0 24,0-24,0-1,0 1,25-1,-25 1,0-25,25 0</inkml:trace>
  <inkml:trace contextRef="#ctx0" brushRef="#br0" timeOffset="2993.7081">16495 14039,'0'-24,"0"48,0 26,0 0,0-26,0 1,0 25,0-25,25-1,25 26,-26-50,26 0,-50-25,25 0</inkml:trace>
  <inkml:trace contextRef="#ctx0" brushRef="#br0" timeOffset="3195.1174">16446 13791,'24'25</inkml:trace>
  <inkml:trace contextRef="#ctx0" brushRef="#br0" timeOffset="3564.3637">16743 14039,'50'0,"-25"0,-1 50,-24-25,50 0,-50 24,25 1,-25-1,49 1,-49 0,0-25,25-25,-25 49</inkml:trace>
  <inkml:trace contextRef="#ctx0" brushRef="#br0" timeOffset="3832.8378">16867 13940,'0'-49,"50"24,-25 25,-1 0,26 0,-50 25,50-25,-50 74,0-49,0 24,-25-24,0 25,-25-25,26-25,73 0</inkml:trace>
  <inkml:trace contextRef="#ctx0" brushRef="#br0" timeOffset="4334.7928">17413 13990,'25'0,"-75"0</inkml:trace>
  <inkml:trace contextRef="#ctx0" brushRef="#br0" timeOffset="7546.1443">17487 13940,'25'0,"25"0,24 0,-49 0,0-25,24 25,-24 0</inkml:trace>
  <inkml:trace contextRef="#ctx0" brushRef="#br0" timeOffset="8025.7691">18529 13444,'-25'0,"25"25,0 25,0 24,0 25,0 25,0 25,0 25,0-26,0 1,0-49,0-26,0-24,0-1,0-24,50-25,-50-50,0-24</inkml:trace>
  <inkml:trace contextRef="#ctx0" brushRef="#br0" timeOffset="8393.5964">18479 14263,'0'-25,"0"0,75 25,-25-74,24 49,-24-25,-1-24,26 24,-51-24,26 24,-50-24,0 24,0 25,0 1,-25 73,25-24,0 25,0 24,0 25,0-24,0-26,0 26,0-26,0-24,0 0,0 24,0-24,75-25</inkml:trace>
  <inkml:trace contextRef="#ctx0" brushRef="#br0" timeOffset="9061.162">19273 13717,'0'50,"-49"-26,49 1,0 25,0 24,0-49,0 0,49 24,-49-24,50 0,-1-25,1 0,-25 0,-25-50,0 26,0-1,0 0,0-49,-75 24,26 0,24 1,-25 24,75 25,0 0,0 0,24 0,-24 0,25 0,-25 0,24 0,-24-50,25 1,-50-1,0 100,0 24,0-24,0 49,0 50,0-50,0 0,0-24,0-1,49-24,-49-1,0-24,25 0</inkml:trace>
  <inkml:trace contextRef="#ctx0" brushRef="#br0" timeOffset="9320.408">19670 13692,'0'-49,"25"49,0-50,49 50,-24-25,-1 25,1 0,-25 0,24 0,-49 25,0 25,0-26,0 26,-49 0,-1 24,1-24,-1-1,0-49,50 50,-24-50</inkml:trace>
  <inkml:trace contextRef="#ctx0" brushRef="#br0" timeOffset="14340.5233">13047 15329,'-25'0,"50"0,25-49,-1 49,1-25,25 25,-26-50,1 50,-25 0,-25-25</inkml:trace>
  <inkml:trace contextRef="#ctx0" brushRef="#br0" timeOffset="14668.6405">13221 15180,'0'75,"0"-26,0-24,25 25,-25 0,0 24,25-24,-25 24,0-24,0-1,0-24,0 25,-50-50,-25 0,51 0,-26 0,25 0</inkml:trace>
  <inkml:trace contextRef="#ctx0" brushRef="#br0" timeOffset="14985.1655">13494 15627,'25'0,"-25"-25,74 25,-24 0,-50-49,24 49</inkml:trace>
  <inkml:trace contextRef="#ctx0" brushRef="#br0" timeOffset="15723.1265">13841 15354,'0'-25,"0"75,0-25,25 24,-25 1,0-25,0 49,0-24,49-25,-49-1,0 26,25-75,-25 0,50-24,-50-1,25-24,-25-1,49 1,-49 24,50 25,-25-24,-25 98,0-24,0 0,-50-25,50 75,-50-75,50 24,-49-24,74 0,-25 50,49-50,-24 50,25-50,-26 49,26-49,0 25,-1-25,-24 0,-25 25,50-25</inkml:trace>
  <inkml:trace contextRef="#ctx0" brushRef="#br0" timeOffset="18097.7405">13320 16495,'-25'0,"25"-25,25 25,25-49,-1 49,1-50,-25 50,24-50,-24 50,-25-24,50 24</inkml:trace>
  <inkml:trace contextRef="#ctx0" brushRef="#br0" timeOffset="18415.1982">13568 16297,'0'74,"0"-49,0 25,0-1,0 1,0-1,0 26,0-50,0-1,0 26,25-50</inkml:trace>
  <inkml:trace contextRef="#ctx0" brushRef="#br0" timeOffset="19155.846">13667 17289,'0'25,"0"-1,0 51,0-26,0 1,0 0,0-25,0 24,0-24,0 0</inkml:trace>
  <inkml:trace contextRef="#ctx0" brushRef="#br0" timeOffset="19575.8327">13643 17239,'24'0,"1"0,74 25,-74-25,-25 50,50-26,-1 26,-49-25,25 0,-25 24,0-24,0 0,0 25,0-1,-74-49,-1 50,26-50,-1 25,1-25,-1 49,0-49,1 25</inkml:trace>
  <inkml:trace contextRef="#ctx0" brushRef="#br0" timeOffset="48951.5885">11013 13866,'25'0,"-25"25,25 24,-25-24,25 0,-25 24,74-24,-49-25,0 25,24-25,-24 0,25 0,-1-50,26 1,-26-26,26-24,-1 25,-49-25,25 49,-50 25,24 25,-24-25</inkml:trace>
  <inkml:trace contextRef="#ctx0" brushRef="#br0" timeOffset="49460.5758">10964 14064,'-25'0,"25"-49,74 49,-74-25,50 25,-25 0,-1 49,-24-24,0 0,50 25,-50-26,25-24,0 0,24 0,175-198,-76 49,-24-24,0 73,0-24,-24 25,-51 50,-24-1,25 25,-50 0,25 25</inkml:trace>
  <inkml:trace contextRef="#ctx0" brushRef="#br0" timeOffset="51852.8353">13047 14932,'25'0,"0"0,24-24,26-1,24-25,-24 1,-1 24,0 25,1-75,-50 75,-25 25,-50-25</inkml:trace>
  <inkml:trace contextRef="#ctx0" brushRef="#br0" timeOffset="52259.382">13444 14784,'-25'0,"-24"49,24-49,25 25,-50-25,100 0,0-25,24-24,25 24,-24-25,-1 50,-24-49,-1 49,1-50</inkml:trace>
  <inkml:trace contextRef="#ctx0" brushRef="#br0" timeOffset="54681.0138">12601 15180,'-25'25,"0"-25,-24 50,24-50,0 49,-25-49,-24 50,24-50,26 0,-26 50,25-50,-25 0,26 0,24 49,0-24,0 25,0-1,49 1,-49 24,25 1,-25 24,50 25,-50-25,49 50,-49 25,0-25,50-1,-50-24,0 0,50-24,-50-1,24 25,-24-25,75 25,-75-25,74-24,-74-1,25 1,-25-26,50 50,-50-49,24-25,-24 24,50 1,-50-25,0 0,0 49,0-24,25-26,-25 1,0 25,0-25,0-1,49 26,-49-25,0 0,25-25,50-75,-1 75,-24-49,-1 49,26-75,-1 75,25-25,-49 25,24 0,1-49,-26 49,1 0,0-25,-1 25,-24-50,0 50,24-24,1 24,-25 0,-25-25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7T05:14:58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8607,'0'75,"0"73,0-123,24 50,1-26,-25 1,0 24,0-49,0-99,0 24,0 0,0 26,0-1,0 0,0 0,0 0,0 1,0-1,0 0,0 0</inkml:trace>
  <inkml:trace contextRef="#ctx0" brushRef="#br0" timeOffset="25905.5708">22895 13618,'25'0,"74"0,-25 0,25 0,-49 0,49 0,-24 0,-1 0,0 0,26 0,-1 0,25-50,25 50,-50 0,50-25,-50 1,-25 24,1-50,-50 50,24 0,-24 0,0 0,0 0,24 0,1-25,24 25,-24 0,0-25,49 25,-74 0,74-49,-25 49,25 0,-74 0,74-25,1 25,-26-25,0 25,1-49,-26 49,-24 0,0 0,0 0,0 0,0 0,-1 0,1 0</inkml:trace>
  <inkml:trace contextRef="#ctx0" brushRef="#br0" timeOffset="30249.378">26814 12353,'0'25,"0"-1,0 1,0 25</inkml:trace>
  <inkml:trace contextRef="#ctx0" brushRef="#br0" timeOffset="31520.8736">28327 13171,'-50'0,"1"-25,-26 25,26 0,24-24,0 24,0 0,0 0,-24 0,24 24,0 26,25-25,-25 0,25 24,0 1,0-25,0 24,25 1,0-50,25 25,-26-25,1 0,25 0,0 0,24 0,-24 0,-26 0,1 0,0 0,25 0,-26-25,1-25,-25 26,0-26,0 25,0 0,0-24,0 24,0-25,0 25,-25 1,1-1,-1 25,-25 0,25 0,1 0,-1 0,0 0,0 0,0 0,1 25,-1-1</inkml:trace>
  <inkml:trace contextRef="#ctx0" brushRef="#br0" timeOffset="39271.7584">26541 9302,'0'25,"0"-1,0 26,0-25,0 0,0-1,0 1,0 0,0 0</inkml:trace>
  <inkml:trace contextRef="#ctx0" brushRef="#br0" timeOffset="41199.401">27756 9723,'0'50,"0"-25,0 0,0 24,0-24,0 0,25 0,-25-1,25-24,0 25,24-25,-24 0,0 50,0-50,0 0,-1 0,1-25,-25-49,0 49,0 0,0 0,0-24,-25 49,25-25,-24 25,24-25,0 0,-25 0,0 1,0 24,0 0,-24 0,24 0,0 0,0 0,1 0,24 24</inkml:trace>
  <inkml:trace contextRef="#ctx0" brushRef="#br0" timeOffset="187723.1458">28302 9922,'0'49,"75"-49,-75-24,24-26,-73 50,24 25,25 24,0 1,50-50,-26-25,-24-24,0 24,0 0,0-25,-49 50,49 25,0 0,25-25,-1 0</inkml:trace>
  <inkml:trace contextRef="#ctx0" brushRef="#br0" timeOffset="188272.0827">28426 9996,'0'-25,"0"-24,0 24,0 0,0-24,0 24,0 0,0 0,-49-24,49 24,-50-25,50-24,-25 24,25 1,0-1,0 0,0-24,0 49,0-49,0 24,0 1,0 24,0 0,0-25,0 25,0 1,-49 24,49-50,0 75,24 0</inkml:trace>
  <inkml:trace contextRef="#ctx0" brushRef="#br0" timeOffset="189258.6797">28873 9847,'-50'0,"75"0,-25-49,-25 74,0 24,25-24,0-50,0 50,25-75,-25 26,0-26,0 0,50 1,-50-26,0 1,-25 0,25-1,-25 1,25 24,-50 25,50-24,0 24,-24 0,24-24,0-1,0 25</inkml:trace>
  <inkml:trace contextRef="#ctx0" brushRef="#br0" timeOffset="190213.1518">29170 9475,'0'50,"0"-25,25-25,0 0,-25-25,0 0,0 50,0 0,0 0,0 24,0-74,50 1,-50-1,24-25,-24 1,0-1,0-24,0-1,0 26,0-1,0-24,0 24,-99 0,74 1,-24-1,24 50,25-50,-50 50,50-24</inkml:trace>
  <inkml:trace contextRef="#ctx0" brushRef="#br0" timeOffset="193442.3183">27260 521,'0'-25,"0"75,0-25,0 24,0 26,0-1,0-24,0 24,0-24,0-26,0 1,-24-25,24 25,0-50,0-24,0-26,0-24,0 0,0 0,0 49,0 0,24 25,51 50,-26 50,-49-50,75 24,-75 26,49-75,-49 49,25-24</inkml:trace>
  <inkml:trace contextRef="#ctx0" brushRef="#br0" timeOffset="193615.5804">27335 769,'49'0,"-24"0,25 0,-25-50</inkml:trace>
  <inkml:trace contextRef="#ctx0" brushRef="#br0" timeOffset="195067.3545">27781 1191,'25'0,"-25"49,0-24,25 0,-25 24,0-24,0 25,25-50,-25 49,0 1,0 0,0-26,0 1,49 0,-49 25,0-25,0 24,25 1,-25 24,0-24,0-1,50 1,-50 0,0-1,0 1,0 24,24-24,-24-1,0 1,50 0,-50 24,0-24,25-1,-25-24,0 25,0-1,50-24,-50 0,0 25,24-26,-24 1,0 25,50-25,-50-1,0 26,0-25,25 0,-25 24,0-24,0 0,25 24,-25 1,0-25,0 49,49-49,-49 25,0-26,0 1,0 0,0 25,0-26,0 1,25 25,-25-25,0 0,0 24,0-24,50 0,-50 24,0-24,0 0,24-25,-24 50,0-26,0 26,25-50,-25 25,0 0,0 24,0-24,50-25,-50-50</inkml:trace>
  <inkml:trace contextRef="#ctx0" brushRef="#br0" timeOffset="197777.443">27930 1662,'0'0,"-25"0,25 25,0 24,50-49,-50-24,0-26,-25 50,25 25,0 24,0-24,25-25,-50 0,50 0,0 0,24-74,1 74,24-50,1 50,-26-25,1 25,0-49,-1 49,26-50,-26 50,1-74,-1 74,26-50,-26 50,1-25,0 25,-1-49,1 49,24-25,-49 25,0-50,25 50,-26-25,-24 50,-74 25</inkml:trace>
  <inkml:trace contextRef="#ctx0" brushRef="#br0" timeOffset="198916.1809">28203 2381,'-50'0,"50"50,-24-50,24 25,49-25,-24-25,-25-25,-25 50,25 25,0 0,0-50,-49 25,73 0,26-50,-25 50,24-24,-24 24,0-50,25 50,24-50,-24 26,24 24,-24-75,-1 50,26 25,-51-49,1 49,25-75,-25 75,24-24,1 24,-50-25,74 25,-49-50,0 50,25-25,-26 25,26-49,-25 49,0 0</inkml:trace>
  <inkml:trace contextRef="#ctx0" brushRef="#br0" timeOffset="200117.3315">28277 3150,'0'-49,"-49"49,49 24,-25-24,25 75,50-75,-50-50,24 25,-24-24,0 74,0-50,0 0,50 25,-25 0,24-50,26 50,24-74,-25 24,26 26,48-26,1 0,-49 1,-1-1,-50 50,1-50,0 50,-1 0,-24-24,25 24,-1-50</inkml:trace>
  <inkml:trace contextRef="#ctx0" brushRef="#br0" timeOffset="201623.2361">28352 3746,'0'-50,"0"75,49-25,-24-25,-25 50,0-50,50-25,-75 50,124 0,-74 0,25-74,-1 49,26 25,-1-74,0 49,50-25,-24 1,24-1,-25 25,25-49,-25 24,0 1,-24 24,-26 25,1-50,-25 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2T06:59:58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25350 15379,'0'-50,"25"25,25-49,-25 49,49-24,-49 24,24-25,-24 50</inkml:trace>
  <inkml:trace contextRef="#ctx0" brushRef="#br0" timeOffset="865.4704">25648 14486,'0'-25</inkml:trace>
  <inkml:trace contextRef="#ctx0" brushRef="#br0" timeOffset="1384.1509">25375 14560,'0'-24,"0"-1,25 0,-25-25,50 1,-26 24,1 0,0-25,0 50,-25-24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0BA6E-3C82-49B6-BF45-972912931E8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1FD1-D25D-45CF-8B87-4D6AA226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6E691C-6D2F-4475-97A2-0F533B4181C5}" type="slidenum">
              <a:rPr lang="en-US" altLang="en-US" sz="1200" baseline="0" smtClean="0"/>
              <a:pPr/>
              <a:t>3</a:t>
            </a:fld>
            <a:endParaRPr lang="en-US" alt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652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C2296A-DCB6-46A8-A475-267FC36AEB66}" type="slidenum">
              <a:rPr lang="en-US" altLang="en-US" sz="1200" baseline="0" smtClean="0"/>
              <a:pPr/>
              <a:t>17</a:t>
            </a:fld>
            <a:endParaRPr lang="en-US" alt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598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52428-D5A2-4E45-81B5-3BB89D15B69B}" type="slidenum">
              <a:rPr lang="en-US" altLang="en-US" sz="1200" baseline="0" smtClean="0"/>
              <a:pPr/>
              <a:t>18</a:t>
            </a:fld>
            <a:endParaRPr lang="en-US" alt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472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A75F15-D5F8-42AB-9586-135AC88E690A}" type="slidenum">
              <a:rPr lang="en-US" altLang="en-US" sz="1200" baseline="0" smtClean="0"/>
              <a:pPr/>
              <a:t>20</a:t>
            </a:fld>
            <a:endParaRPr lang="en-US" alt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73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354405-7C12-44FE-B68D-FEBA93D44497}" type="slidenum">
              <a:rPr lang="en-US" altLang="en-US" sz="1200" baseline="0" smtClean="0"/>
              <a:pPr/>
              <a:t>21</a:t>
            </a:fld>
            <a:endParaRPr lang="en-US" altLang="en-US" sz="1200" baseline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874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863880-4E01-4FF5-A674-0FE5842FF53A}" type="slidenum">
              <a:rPr lang="en-US" altLang="en-US" sz="1200" baseline="0" smtClean="0"/>
              <a:pPr/>
              <a:t>22</a:t>
            </a:fld>
            <a:endParaRPr lang="en-US" altLang="en-US" sz="1200" baseline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3306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61213-D7E8-408C-8682-FA39B2FDC636}" type="slidenum">
              <a:rPr lang="en-US" altLang="en-US" sz="1200" baseline="0" smtClean="0"/>
              <a:pPr/>
              <a:t>23</a:t>
            </a:fld>
            <a:endParaRPr lang="en-US" altLang="en-US" sz="1200" baseline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813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81914B-2647-43DD-BC20-C48A25A2DBB6}" type="slidenum">
              <a:rPr lang="en-US" altLang="en-US" sz="1200" baseline="0" smtClean="0"/>
              <a:pPr/>
              <a:t>27</a:t>
            </a:fld>
            <a:endParaRPr lang="en-US" altLang="en-US" sz="1200" baseline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16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412571-F3ED-4F5B-BABF-0FF7D9EE9D64}" type="slidenum">
              <a:rPr lang="en-US" altLang="en-US" sz="1200" baseline="0" smtClean="0"/>
              <a:pPr/>
              <a:t>28</a:t>
            </a:fld>
            <a:endParaRPr lang="en-US" altLang="en-US" sz="1200" baseline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181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4E10FE-9E60-4FFC-93F6-E2C7BF7DFD47}" type="slidenum">
              <a:rPr lang="en-US" altLang="en-US" sz="1200" baseline="0" smtClean="0"/>
              <a:pPr/>
              <a:t>8</a:t>
            </a:fld>
            <a:endParaRPr lang="en-US" alt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98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4C3C75-810A-43DF-8B82-905AD5354990}" type="slidenum">
              <a:rPr lang="en-US" altLang="en-US" sz="1200" baseline="0" smtClean="0"/>
              <a:pPr/>
              <a:t>9</a:t>
            </a:fld>
            <a:endParaRPr lang="en-US" alt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449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EDDF14-5DFA-4C8A-8F56-4A2B684B2D6F}" type="slidenum">
              <a:rPr lang="en-US" altLang="en-US" sz="1200" baseline="0" smtClean="0"/>
              <a:pPr/>
              <a:t>10</a:t>
            </a:fld>
            <a:endParaRPr lang="en-US" alt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895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3987A1-C181-496F-95DA-FAA8CC67DA1E}" type="slidenum">
              <a:rPr lang="en-US" altLang="en-US" sz="1200" baseline="0" smtClean="0"/>
              <a:pPr/>
              <a:t>11</a:t>
            </a:fld>
            <a:endParaRPr lang="en-US" alt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667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41EE5A-BACF-4A31-9357-D8F94B2FE01F}" type="slidenum">
              <a:rPr lang="en-US" altLang="en-US" sz="1200" baseline="0" smtClean="0"/>
              <a:pPr/>
              <a:t>12</a:t>
            </a:fld>
            <a:endParaRPr lang="en-US" altLang="en-US" sz="1200" baseline="0" smtClean="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371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40355-11F5-4BE7-A697-F83A0315948E}" type="slidenum">
              <a:rPr lang="en-US" altLang="en-US" sz="1200" baseline="0" smtClean="0"/>
              <a:pPr/>
              <a:t>13</a:t>
            </a:fld>
            <a:endParaRPr lang="en-US" alt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5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71850E-97D5-4CFF-A7F0-83D08526144E}" type="slidenum">
              <a:rPr lang="en-US" altLang="en-US" sz="1200" baseline="0" smtClean="0"/>
              <a:pPr/>
              <a:t>15</a:t>
            </a:fld>
            <a:endParaRPr lang="en-US" alt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389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36E25-2BDF-4D76-90CE-17AF8F5A45D0}" type="slidenum">
              <a:rPr lang="en-US" altLang="en-US" sz="1200" baseline="0" smtClean="0"/>
              <a:pPr/>
              <a:t>16</a:t>
            </a:fld>
            <a:endParaRPr lang="en-US" alt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643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19DE-96C6-4455-83B5-38BE86A06D5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9266-F5D2-4CC5-B9BC-7EFD6F89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8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4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9.xml"/><Relationship Id="rId9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7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1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1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en-US" altLang="en-US" smtClean="0"/>
          </a:p>
          <a:p>
            <a:pPr marL="0" indent="0" algn="ctr">
              <a:buNone/>
            </a:pPr>
            <a:endParaRPr lang="en-US" altLang="en-US" smtClean="0"/>
          </a:p>
          <a:p>
            <a:pPr marL="0" indent="0" algn="ctr">
              <a:buNone/>
            </a:pPr>
            <a:r>
              <a:rPr lang="en-US" altLang="en-US" smtClean="0"/>
              <a:t>Combinational Circuits</a:t>
            </a:r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652CE2-D266-40D0-86DF-79B4AEC05CAD}" type="slidenum">
              <a:rPr lang="en-US" altLang="en-US" sz="1400"/>
              <a:pPr/>
              <a:t>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955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46729" y="2129632"/>
            <a:ext cx="434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We can change our half adder into to a full adder by including gates for processing the carry bit.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truth table for a full adder is shown at the right.</a:t>
            </a:r>
            <a:endParaRPr lang="en-US" altLang="en-US" sz="2500" dirty="0">
              <a:latin typeface="Arial" panose="020B0604020202020204" pitchFamily="34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448282-64FE-4FF4-B1B6-D21AD7D0BEBD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pic>
        <p:nvPicPr>
          <p:cNvPr id="542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1905001"/>
            <a:ext cx="41227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8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434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How can we change the half adder shown below to make it a full adder?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2443A8-C146-4D11-8AD9-15AA90110B8F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1905001"/>
            <a:ext cx="41227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406776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556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Here’s our completed full adder.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BAD6A-D6CB-49EB-8BAE-2E7D44A65F9A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8450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14600"/>
            <a:ext cx="34369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5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850" y="836614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Just as we combined half adders to make a full adder, full adders can connected in series.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carry bit “ripples” from one adder to the next; hence, this configuration is called a </a:t>
            </a:r>
            <a:r>
              <a:rPr lang="en-US" altLang="en-US" sz="2600" i="1">
                <a:latin typeface="Arial" panose="020B0604020202020204" pitchFamily="34" charset="0"/>
              </a:rPr>
              <a:t>ripple-carry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 i="1">
                <a:latin typeface="Arial" panose="020B0604020202020204" pitchFamily="34" charset="0"/>
              </a:rPr>
              <a:t>adder</a:t>
            </a:r>
            <a:r>
              <a:rPr lang="en-US" altLang="en-US" sz="26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51E7A5-5557-4578-A9D3-3F69A0B67D1E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3886200" y="5440364"/>
            <a:ext cx="6019800" cy="427037"/>
          </a:xfrm>
          <a:prstGeom prst="rect">
            <a:avLst/>
          </a:prstGeom>
          <a:solidFill>
            <a:srgbClr val="E2F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sz="2200" b="1" baseline="0">
                <a:solidFill>
                  <a:srgbClr val="CC3300"/>
                </a:solidFill>
              </a:rPr>
              <a:t>Today’s systems employ more efficient adders.   </a:t>
            </a:r>
            <a:endParaRPr lang="en-US" altLang="en-US" baseline="0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4614"/>
            <a:ext cx="771525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6563" name="Content Placeholder 2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mtClean="0"/>
              <a:t>sequential circuits, flip-flops</a:t>
            </a:r>
          </a:p>
        </p:txBody>
      </p:sp>
      <p:sp>
        <p:nvSpPr>
          <p:cNvPr id="66564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1069B-5132-4034-8A1A-A5F8C5082172}" type="slidenum">
              <a:rPr lang="en-US" altLang="en-US" sz="1400" baseline="0"/>
              <a:pPr/>
              <a:t>14</a:t>
            </a:fld>
            <a:endParaRPr lang="en-US" altLang="en-US" sz="1400" baseline="0"/>
          </a:p>
        </p:txBody>
      </p:sp>
    </p:spTree>
    <p:extLst>
      <p:ext uri="{BB962C8B-B14F-4D97-AF65-F5344CB8AC3E}">
        <p14:creationId xmlns:p14="http://schemas.microsoft.com/office/powerpoint/2010/main" val="34232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772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Combinational logic circuits are perfect for situations when we require the immediate application of a Boolean function to a set of inputs. </a:t>
            </a:r>
          </a:p>
          <a:p>
            <a:pPr>
              <a:spcBef>
                <a:spcPct val="40000"/>
              </a:spcBef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There are other times, however, when we need a circuit to change its value with consideration to its current state as well as its inputs.</a:t>
            </a:r>
          </a:p>
          <a:p>
            <a:pPr lvl="1">
              <a:spcBef>
                <a:spcPct val="40000"/>
              </a:spcBef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circuits have to “remember” their current state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161CA3-F63A-43AA-A5F2-EDB976FACE1D}" type="slidenum">
              <a:rPr lang="en-US" altLang="en-US" sz="140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27200" y="4777560"/>
              <a:ext cx="4277520" cy="119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7840" y="4768200"/>
                <a:ext cx="4296240" cy="12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Sequential Circuits</a:t>
            </a:r>
            <a:endParaRPr lang="en-US" altLang="en-US" sz="3400">
              <a:latin typeface="Arial" panose="020B0604020202020204" pitchFamily="34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80010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altLang="en-US" sz="2500">
                <a:latin typeface="Arial" panose="020B0604020202020204" pitchFamily="34" charset="0"/>
              </a:rPr>
              <a:t>As the name implies, sequential logic circuits require a means by which events can be sequenced.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panose="020B0604020202020204" pitchFamily="34" charset="0"/>
              </a:rPr>
              <a:t>State changes are controlled by clocks.</a:t>
            </a:r>
            <a:endParaRPr lang="en-US" altLang="en-US" sz="260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</a:pPr>
            <a:r>
              <a:rPr lang="en-US" altLang="en-US"/>
              <a:t>A “clock” is a special circuit that sends electrical pulses through a circuit.</a:t>
            </a:r>
          </a:p>
          <a:p>
            <a:pPr>
              <a:spcBef>
                <a:spcPct val="10000"/>
              </a:spcBef>
            </a:pPr>
            <a:r>
              <a:rPr lang="en-US" altLang="en-US" sz="2500">
                <a:latin typeface="Arial" panose="020B0604020202020204" pitchFamily="34" charset="0"/>
              </a:rPr>
              <a:t>Clocks produce electrical waveforms such as the one shown below.</a:t>
            </a:r>
            <a:endParaRPr lang="en-US" altLang="en-US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10903-2954-423B-B7C3-5597B877F582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591050"/>
            <a:ext cx="5521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75360" y="4714920"/>
              <a:ext cx="1947240" cy="83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6000" y="4705560"/>
                <a:ext cx="196596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5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80010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State changes occur in sequential circuits only when the clock ticks. 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Circuits can change state on the rising edge, falling edge, or when the clock pulse reaches its highest voltage.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3F9F9-9F03-4B0B-9AAC-BE20D93E7FC9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b="10391"/>
          <a:stretch>
            <a:fillRect/>
          </a:stretch>
        </p:blipFill>
        <p:spPr bwMode="auto">
          <a:xfrm>
            <a:off x="2286001" y="4059238"/>
            <a:ext cx="7231063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750720" y="107280"/>
              <a:ext cx="5108400" cy="249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1360" y="97920"/>
                <a:ext cx="5127120" cy="25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7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78486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To retain their state values, sequential circuits rely on </a:t>
            </a:r>
            <a:r>
              <a:rPr lang="en-US" altLang="en-US" sz="2600" i="1" dirty="0">
                <a:latin typeface="Arial" panose="020B0604020202020204" pitchFamily="34" charset="0"/>
              </a:rPr>
              <a:t>feedback.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Feedback in digital circuits occurs when an output is looped back to the input</a:t>
            </a:r>
            <a:r>
              <a:rPr lang="en-US" altLang="en-US" sz="2600" dirty="0" smtClean="0">
                <a:latin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CAD215-1332-4172-83EF-891DAA2282A2}" type="slidenum">
              <a:rPr lang="en-US" altLang="en-US" sz="1400"/>
              <a:pPr/>
              <a:t>18</a:t>
            </a:fld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23320" y="3393360"/>
              <a:ext cx="6930000" cy="242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960" y="3384000"/>
                <a:ext cx="6948720" cy="24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6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storage element employed in clocked sequential circuits are called flip-flops.</a:t>
            </a:r>
          </a:p>
          <a:p>
            <a:r>
              <a:rPr lang="en-US" dirty="0" smtClean="0"/>
              <a:t>A flip flop is a binary cell capable of storing one bit of information.</a:t>
            </a:r>
          </a:p>
          <a:p>
            <a:r>
              <a:rPr lang="en-US" dirty="0" smtClean="0"/>
              <a:t>2 output 1 is normal value; 2 is complement.</a:t>
            </a:r>
          </a:p>
          <a:p>
            <a:r>
              <a:rPr lang="en-US" dirty="0" smtClean="0"/>
              <a:t>There are difference among various type of flip flops is in number of inputs they posses and in manner in which the inputs affect the binary state.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38040" y="4741560"/>
              <a:ext cx="3268440" cy="1947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8680" y="4732200"/>
                <a:ext cx="3287160" cy="19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3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gate is a basic building block of any electronic </a:t>
            </a:r>
            <a:r>
              <a:rPr lang="en-US" b="1" dirty="0"/>
              <a:t>circuit</a:t>
            </a:r>
            <a:endParaRPr lang="en-US" dirty="0" smtClean="0"/>
          </a:p>
          <a:p>
            <a:r>
              <a:rPr lang="en-US" dirty="0" smtClean="0"/>
              <a:t>Combinational Circuits are categories into two types: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Combinational Circuits in which there are no feedback path from outputs to inputs and there is no memory.</a:t>
            </a:r>
          </a:p>
          <a:p>
            <a:pPr lvl="1"/>
            <a:r>
              <a:rPr lang="en-US" dirty="0" smtClean="0"/>
              <a:t>Sequential circuits in which feedback paths exist from output to inputs, and they have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317626"/>
            <a:ext cx="10671629" cy="16723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behavior of an SR flip-flop is described by a characteristic table.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Q(t) means the value of the output at time t.  Q(t+1) is the value of Q after the next clock pulse.</a:t>
            </a:r>
            <a:endParaRPr lang="en-US" altLang="en-US" dirty="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F6359B-34DC-4F3D-8917-818BF5D45322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61" y="2821389"/>
            <a:ext cx="4885686" cy="2572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73" y="2821389"/>
            <a:ext cx="2849969" cy="2884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8242200" y="160560"/>
              <a:ext cx="2509560" cy="474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2840" y="151200"/>
                <a:ext cx="2528280" cy="47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9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 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1306286" y="1190171"/>
            <a:ext cx="4325257" cy="5061858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10000"/>
              </a:spcBef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SR flip-flop actually has three inputs: S, R, and its current output, Q</a:t>
            </a:r>
            <a:r>
              <a:rPr lang="en-US" altLang="en-US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ct val="10000"/>
              </a:spcBef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Thus, we can construct a truth table for this circuit, as shown at the right</a:t>
            </a:r>
            <a:r>
              <a:rPr lang="en-US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  <a:defRPr/>
            </a:pPr>
            <a:endParaRPr lang="en-US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algn="just"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Notice the two undefined values.  When both S and R are 1, the SR flip-flop is unstable.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E4B7BE-68F8-4B1F-B7FD-125AF45C8F4A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819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3" y="1756229"/>
            <a:ext cx="4003675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126000" y="5134680"/>
              <a:ext cx="107640" cy="40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16640" y="5125320"/>
                <a:ext cx="126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063560" y="401760"/>
              <a:ext cx="491400" cy="5170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4200" y="392400"/>
                <a:ext cx="51012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54200" y="1227138"/>
            <a:ext cx="7924800" cy="236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If we can be sure that the inputs to an SR flip-flop will never both be 1, we will never have an unstable circuit. This may not always be the case.</a:t>
            </a: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SR flip-flop can be modified to provide a stable state when both inputs are 1.</a:t>
            </a:r>
            <a:endParaRPr lang="en-US" altLang="en-US" dirty="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14FE3A-DDE4-43CE-93A2-85F0401B5BD8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pic>
        <p:nvPicPr>
          <p:cNvPr id="839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3853543"/>
            <a:ext cx="3648075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7"/>
          <p:cNvSpPr txBox="1">
            <a:spLocks noChangeArrowheads="1"/>
          </p:cNvSpPr>
          <p:nvPr/>
        </p:nvSpPr>
        <p:spPr bwMode="auto">
          <a:xfrm>
            <a:off x="1854200" y="3684588"/>
            <a:ext cx="42672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52425" indent="-352425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aseline="0" dirty="0">
                <a:latin typeface="Arial" panose="020B0604020202020204" pitchFamily="34" charset="0"/>
              </a:rPr>
              <a:t>•  This modified flip-flop is called a JK flip-flop, shown at the right.</a:t>
            </a:r>
          </a:p>
          <a:p>
            <a:r>
              <a:rPr lang="en-US" altLang="en-US" baseline="0" dirty="0"/>
              <a:t>	-  	</a:t>
            </a:r>
            <a:r>
              <a:rPr lang="en-US" altLang="en-US" sz="2400" baseline="0" dirty="0"/>
              <a:t>The “JK” is in honor of </a:t>
            </a:r>
          </a:p>
          <a:p>
            <a:r>
              <a:rPr lang="en-US" altLang="en-US" sz="2400" baseline="0" dirty="0"/>
              <a:t>		Jack </a:t>
            </a:r>
            <a:r>
              <a:rPr lang="en-US" altLang="en-US" sz="2400" baseline="0" dirty="0" err="1"/>
              <a:t>Kilby</a:t>
            </a:r>
            <a:r>
              <a:rPr lang="en-US" altLang="en-US" sz="24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36576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At the right, we see how an SR flip-flop can be modified to create a JK flip-flop.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characteristic table indicates that the flip-flop is stable for all inputs.</a:t>
            </a:r>
            <a:endParaRPr lang="en-US" altLang="en-US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61CA20-065A-4695-8850-53A89FD30BF1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524000"/>
            <a:ext cx="38385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656014"/>
            <a:ext cx="422275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348960" y="1803960"/>
              <a:ext cx="2081160" cy="3795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9600" y="1794600"/>
                <a:ext cx="2099880" cy="3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545520" y="500040"/>
              <a:ext cx="2929320" cy="2063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6160" y="490680"/>
                <a:ext cx="294804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3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280" y="294840"/>
              <a:ext cx="10582200" cy="6554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" y="285480"/>
                <a:ext cx="10600920" cy="65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938360" y="1187640"/>
              <a:ext cx="2599200" cy="2438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000" y="1178280"/>
                <a:ext cx="261792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6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640" y="348120"/>
              <a:ext cx="12117960" cy="625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" y="338760"/>
                <a:ext cx="12136680" cy="62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8760" y="321480"/>
              <a:ext cx="10823040" cy="4536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12120"/>
                <a:ext cx="10841760" cy="45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8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7848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Another modification of the SR flip-flop is the D flip-flop, shown below with its characteristic table.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You will notice that the output of the flip-flop remains the same during subsequent clock pulses. The output changes only when the value of D changes.</a:t>
            </a:r>
            <a:endParaRPr lang="en-US" altLang="en-US"/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54BAC3-BF5A-4C11-B1D9-69C3294F008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27526"/>
            <a:ext cx="4076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251326"/>
            <a:ext cx="2047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804040" y="4581000"/>
              <a:ext cx="180396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4680" y="4571640"/>
                <a:ext cx="182268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8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Sequential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7400" y="1600200"/>
            <a:ext cx="7467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D flip-flop is the fundamental circuit of computer memory. 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D flip-flops are usually illustrated using the block diagram shown below.</a:t>
            </a: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characteristic table for the D flip-flop is shown at the right.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42C07C-6A13-4A3F-94C8-FAF40F465B9E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1"/>
            <a:ext cx="26685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251326"/>
            <a:ext cx="2047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9402840" y="803520"/>
              <a:ext cx="2367000" cy="2491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3480" y="794160"/>
                <a:ext cx="238572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8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4480" y="750240"/>
              <a:ext cx="10465920" cy="5751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120" y="740880"/>
                <a:ext cx="10484640" cy="57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0010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Combinational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logic circuits produce a specified output (almost) at the instant when input values are applied.</a:t>
            </a:r>
          </a:p>
          <a:p>
            <a:pPr>
              <a:buFont typeface="Wingdings 3" charset="2"/>
              <a:buChar char=""/>
              <a:defRPr/>
            </a:pPr>
            <a:r>
              <a:rPr lang="en-US" b="1" dirty="0"/>
              <a:t>Combinational Circuits</a:t>
            </a:r>
            <a:r>
              <a:rPr lang="en-US" dirty="0"/>
              <a:t> (CC) are </a:t>
            </a:r>
            <a:r>
              <a:rPr lang="en-US" b="1" dirty="0"/>
              <a:t>circuits</a:t>
            </a:r>
            <a:r>
              <a:rPr lang="en-US" dirty="0"/>
              <a:t> made up of different types of logic gates</a:t>
            </a:r>
            <a:r>
              <a:rPr lang="en-US" dirty="0" smtClean="0"/>
              <a:t>.. </a:t>
            </a:r>
            <a:r>
              <a:rPr lang="en-US" dirty="0"/>
              <a:t>The output of the </a:t>
            </a:r>
            <a:r>
              <a:rPr lang="en-US" b="1" dirty="0"/>
              <a:t>combinational circuit</a:t>
            </a:r>
            <a:r>
              <a:rPr lang="en-US" dirty="0"/>
              <a:t> depends on the values at the input at any given time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It does not use any memory.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Example: Adder,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Subtractor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Decoder, Multiplexer </a:t>
            </a:r>
            <a:endParaRPr lang="en-US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8836BB-8182-40F7-892B-41330D5A1043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11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 Flop Equations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782" y="1986989"/>
            <a:ext cx="5179218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33359" y="1997260"/>
            <a:ext cx="4820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part of the combinational circuit that </a:t>
            </a:r>
            <a:r>
              <a:rPr lang="en-US" dirty="0" smtClean="0"/>
              <a:t>generates </a:t>
            </a:r>
            <a:r>
              <a:rPr lang="en-US" dirty="0"/>
              <a:t>the input </a:t>
            </a:r>
            <a:r>
              <a:rPr lang="en-US" dirty="0" smtClean="0"/>
              <a:t>to flip flops are described by set of Boolean expression called Flip-flop Input equations.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01800" y="98280"/>
              <a:ext cx="10912680" cy="6670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88920"/>
                <a:ext cx="10931400" cy="66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6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behavior </a:t>
            </a:r>
            <a:r>
              <a:rPr lang="en-US" dirty="0" smtClean="0"/>
              <a:t>of </a:t>
            </a:r>
            <a:r>
              <a:rPr lang="en-US" dirty="0" smtClean="0"/>
              <a:t>a sequential circuit is determine from the input, outputs and the state of it flip-flops.</a:t>
            </a:r>
          </a:p>
          <a:p>
            <a:pPr algn="just"/>
            <a:r>
              <a:rPr lang="en-US" dirty="0" smtClean="0"/>
              <a:t>Both the output and the next state are a function of the input an present state .</a:t>
            </a:r>
          </a:p>
          <a:p>
            <a:pPr algn="just"/>
            <a:r>
              <a:rPr lang="en-US" dirty="0" smtClean="0"/>
              <a:t>A sequential circuit is specified by a state table that relates the output and next state as a function of inputs and present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 for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444" y="1825625"/>
            <a:ext cx="5563111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759480" y="3500280"/>
              <a:ext cx="4500720" cy="255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0120" y="3490920"/>
                <a:ext cx="4519440" cy="25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9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1647" cy="4351338"/>
          </a:xfrm>
        </p:spPr>
        <p:txBody>
          <a:bodyPr/>
          <a:lstStyle/>
          <a:p>
            <a:pPr algn="just"/>
            <a:r>
              <a:rPr lang="en-US" dirty="0" smtClean="0"/>
              <a:t>The information in a state table can be represented graphically in a state diagram. </a:t>
            </a:r>
          </a:p>
          <a:p>
            <a:pPr algn="just"/>
            <a:r>
              <a:rPr lang="en-US" dirty="0" smtClean="0"/>
              <a:t>State is represented by circle.</a:t>
            </a:r>
          </a:p>
          <a:p>
            <a:pPr algn="just"/>
            <a:r>
              <a:rPr lang="en-US" dirty="0" smtClean="0"/>
              <a:t>The transition between states is indicated by directed lines connecting the circles.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53" y="1328083"/>
            <a:ext cx="4663497" cy="4032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634640" y="267840"/>
              <a:ext cx="6822360" cy="4929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5280" y="258480"/>
                <a:ext cx="684108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from the verbal outline of the problem and ends in a logic circuit diagram</a:t>
            </a:r>
          </a:p>
          <a:p>
            <a:pPr lvl="1"/>
            <a:r>
              <a:rPr lang="en-US" dirty="0" smtClean="0"/>
              <a:t>The problem started</a:t>
            </a:r>
          </a:p>
          <a:p>
            <a:pPr lvl="1"/>
            <a:r>
              <a:rPr lang="en-US" dirty="0" smtClean="0"/>
              <a:t>The input and output variables are assigned letter </a:t>
            </a:r>
            <a:r>
              <a:rPr lang="en-US" dirty="0" err="1" smtClean="0"/>
              <a:t>symbole</a:t>
            </a:r>
            <a:endParaRPr lang="en-US" dirty="0" smtClean="0"/>
          </a:p>
          <a:p>
            <a:pPr lvl="1"/>
            <a:r>
              <a:rPr lang="en-US" dirty="0" smtClean="0"/>
              <a:t>The truth table that defines the relationship between inputs and outputs is derived.</a:t>
            </a:r>
          </a:p>
          <a:p>
            <a:pPr lvl="1"/>
            <a:r>
              <a:rPr lang="en-US" dirty="0" smtClean="0"/>
              <a:t>The simplified Boolean function for each output are obtained.</a:t>
            </a:r>
          </a:p>
          <a:p>
            <a:pPr lvl="1"/>
            <a:r>
              <a:rPr lang="en-US" dirty="0" smtClean="0"/>
              <a:t>Logic diagram is drawn.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a combinational circuit with 2 input and produces output as logic zero when one input is one.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1920" y="964440"/>
              <a:ext cx="10412280" cy="5170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955080"/>
                <a:ext cx="1043100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3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920" y="223200"/>
              <a:ext cx="11608920" cy="596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213840"/>
                <a:ext cx="11627640" cy="59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4648200" cy="4038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Adder</a:t>
            </a:r>
          </a:p>
          <a:p>
            <a:pPr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Combinational logic circuits give us many useful devices.</a:t>
            </a:r>
          </a:p>
          <a:p>
            <a:pPr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One of the simplest is the </a:t>
            </a:r>
            <a:r>
              <a:rPr lang="en-US" altLang="en-US" sz="2500" i="1" dirty="0">
                <a:latin typeface="Arial" panose="020B0604020202020204" pitchFamily="34" charset="0"/>
              </a:rPr>
              <a:t>half adder</a:t>
            </a:r>
            <a:r>
              <a:rPr lang="en-US" altLang="en-US" sz="2500" dirty="0">
                <a:latin typeface="Arial" panose="020B0604020202020204" pitchFamily="34" charset="0"/>
              </a:rPr>
              <a:t>, which finds the sum of two bits.</a:t>
            </a:r>
          </a:p>
          <a:p>
            <a:pPr>
              <a:defRPr/>
            </a:pPr>
            <a:r>
              <a:rPr lang="en-US" altLang="en-US" sz="2500" dirty="0">
                <a:latin typeface="Arial" panose="020B0604020202020204" pitchFamily="34" charset="0"/>
              </a:rPr>
              <a:t>We can gain some insight as to the construction of a half adder by looking at its truth table, shown at the right.</a:t>
            </a:r>
            <a:endParaRPr lang="en-US" altLang="en-US" sz="2500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C1A373-2883-4A13-8BB4-3EBDB1CA7B2F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7" y="2272554"/>
            <a:ext cx="34829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2589"/>
            <a:ext cx="5943600" cy="54768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4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400" b="1" dirty="0">
                <a:latin typeface="Arial" panose="020B0604020202020204" pitchFamily="34" charset="0"/>
              </a:rPr>
              <a:t>Combinational Circuits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45720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00">
                <a:latin typeface="Arial" panose="020B0604020202020204" pitchFamily="34" charset="0"/>
              </a:rPr>
              <a:t>As we see, the sum can be found using the XOR operation and the carry using the AND operation.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5364F2-DE30-4005-8410-F413E656A7DF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6" y="2286001"/>
            <a:ext cx="34829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505201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4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6EE9390401546A9E45AC55A596D92" ma:contentTypeVersion="2" ma:contentTypeDescription="Create a new document." ma:contentTypeScope="" ma:versionID="3eb9120cbd9618b2e9f7e3b0d6b43fe6">
  <xsd:schema xmlns:xsd="http://www.w3.org/2001/XMLSchema" xmlns:xs="http://www.w3.org/2001/XMLSchema" xmlns:p="http://schemas.microsoft.com/office/2006/metadata/properties" xmlns:ns2="ec85a2d2-4a43-4901-8fe6-922723f392fc" targetNamespace="http://schemas.microsoft.com/office/2006/metadata/properties" ma:root="true" ma:fieldsID="756e54bb2a3bbe79da184300e0a5adbd" ns2:_="">
    <xsd:import namespace="ec85a2d2-4a43-4901-8fe6-922723f392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5a2d2-4a43-4901-8fe6-922723f39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5CCDFB-19D4-4545-8CB8-61065CC85181}"/>
</file>

<file path=customXml/itemProps2.xml><?xml version="1.0" encoding="utf-8"?>
<ds:datastoreItem xmlns:ds="http://schemas.openxmlformats.org/officeDocument/2006/customXml" ds:itemID="{EA59D5AA-75F4-4F29-BA37-47B0C8755A9A}"/>
</file>

<file path=customXml/itemProps3.xml><?xml version="1.0" encoding="utf-8"?>
<ds:datastoreItem xmlns:ds="http://schemas.openxmlformats.org/officeDocument/2006/customXml" ds:itemID="{A43CA776-D2F9-492E-81AD-ACB380F7532D}"/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1030</Words>
  <Application>Microsoft Office PowerPoint</Application>
  <PresentationFormat>Widescreen</PresentationFormat>
  <Paragraphs>133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 3</vt:lpstr>
      <vt:lpstr>Office Theme</vt:lpstr>
      <vt:lpstr>PowerPoint Presentation</vt:lpstr>
      <vt:lpstr>Digital Logic Circuits</vt:lpstr>
      <vt:lpstr> Combinational Circuits</vt:lpstr>
      <vt:lpstr>Design of combinational Circuit</vt:lpstr>
      <vt:lpstr>Design a combinational circuit with 2 input and produces output as logic zero when one input is one. </vt:lpstr>
      <vt:lpstr>PowerPoint Presentation</vt:lpstr>
      <vt:lpstr>PowerPoint Presentation</vt:lpstr>
      <vt:lpstr>Combinational Circuits</vt:lpstr>
      <vt:lpstr> Combinational Circuits</vt:lpstr>
      <vt:lpstr>Combinational Circuits</vt:lpstr>
      <vt:lpstr> Combinational Circuits</vt:lpstr>
      <vt:lpstr> Combinational Circuits</vt:lpstr>
      <vt:lpstr> Combinational Circuits</vt:lpstr>
      <vt:lpstr>PowerPoint Presentation</vt:lpstr>
      <vt:lpstr>Sequential Circuits</vt:lpstr>
      <vt:lpstr> Sequential Circuits</vt:lpstr>
      <vt:lpstr>Sequential Circuits</vt:lpstr>
      <vt:lpstr> Sequential Circuits</vt:lpstr>
      <vt:lpstr>Flip Flops</vt:lpstr>
      <vt:lpstr> Sequential Circuits</vt:lpstr>
      <vt:lpstr> Sequential Circuits</vt:lpstr>
      <vt:lpstr> Sequential Circuits</vt:lpstr>
      <vt:lpstr>Sequential Circuits</vt:lpstr>
      <vt:lpstr>PowerPoint Presentation</vt:lpstr>
      <vt:lpstr>PowerPoint Presentation</vt:lpstr>
      <vt:lpstr>PowerPoint Presentation</vt:lpstr>
      <vt:lpstr> Sequential Circuits</vt:lpstr>
      <vt:lpstr> Sequential Circuits</vt:lpstr>
      <vt:lpstr>PowerPoint Presentation</vt:lpstr>
      <vt:lpstr>Flip Flop Equations :</vt:lpstr>
      <vt:lpstr>State Table</vt:lpstr>
      <vt:lpstr>State Table for example</vt:lpstr>
      <vt:lpstr>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Kusum Lata Jain [MU - Jaipur]</dc:creator>
  <cp:lastModifiedBy>Dr. Kusum Lata Jain [MU - Jaipur]</cp:lastModifiedBy>
  <cp:revision>30</cp:revision>
  <dcterms:created xsi:type="dcterms:W3CDTF">2020-08-27T04:45:05Z</dcterms:created>
  <dcterms:modified xsi:type="dcterms:W3CDTF">2021-09-09T06:11:32Z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0x0101000556EE9390401546A9E45AC55A596D92</vt:lpwstr>
  </property>
</Properties>
</file>