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ink/ink17.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5.xml" ContentType="application/inkml+xml"/>
  <Override PartName="/ppt/ink/ink4.xml" ContentType="application/inkml+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11.xml" ContentType="application/inkml+xml"/>
  <Override PartName="/ppt/ink/ink18.xml" ContentType="application/inkml+xml"/>
  <Override PartName="/ppt/ink/ink19.xml" ContentType="application/inkml+xml"/>
  <Override PartName="/ppt/ink/ink13.xml" ContentType="application/inkml+xml"/>
  <Override PartName="/ppt/ink/ink14.xml" ContentType="application/inkml+xml"/>
  <Override PartName="/ppt/ink/ink12.xml" ContentType="application/inkml+xml"/>
  <Override PartName="/ppt/ink/ink16.xml" ContentType="application/inkml+xml"/>
  <Override PartName="/ppt/ink/ink15.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311" r:id="rId3"/>
    <p:sldId id="312" r:id="rId4"/>
    <p:sldId id="307" r:id="rId5"/>
    <p:sldId id="308" r:id="rId6"/>
    <p:sldId id="309" r:id="rId7"/>
    <p:sldId id="305" r:id="rId8"/>
    <p:sldId id="306" r:id="rId9"/>
    <p:sldId id="258" r:id="rId10"/>
    <p:sldId id="291" r:id="rId11"/>
    <p:sldId id="292" r:id="rId12"/>
    <p:sldId id="293" r:id="rId13"/>
    <p:sldId id="259" r:id="rId14"/>
    <p:sldId id="310" r:id="rId15"/>
    <p:sldId id="295" r:id="rId16"/>
    <p:sldId id="296" r:id="rId17"/>
    <p:sldId id="298" r:id="rId18"/>
    <p:sldId id="299" r:id="rId19"/>
    <p:sldId id="297" r:id="rId20"/>
    <p:sldId id="301" r:id="rId21"/>
    <p:sldId id="261" r:id="rId22"/>
    <p:sldId id="262" r:id="rId23"/>
    <p:sldId id="302" r:id="rId24"/>
    <p:sldId id="264" r:id="rId25"/>
    <p:sldId id="266" r:id="rId26"/>
    <p:sldId id="267" r:id="rId27"/>
    <p:sldId id="303" r:id="rId28"/>
    <p:sldId id="304" r:id="rId29"/>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74C6202B-E3C9-4554-8FE9-3E0D0B8D81BD}" type="datetimeFigureOut">
              <a:rPr lang="en-US" smtClean="0"/>
              <a:t>9/8/2021</a:t>
            </a:fld>
            <a:endParaRPr lang="en-US"/>
          </a:p>
        </p:txBody>
      </p:sp>
      <p:sp>
        <p:nvSpPr>
          <p:cNvPr id="4" name="Footer Placeholder 3"/>
          <p:cNvSpPr>
            <a:spLocks noGrp="1"/>
          </p:cNvSpPr>
          <p:nvPr>
            <p:ph type="ftr" sz="quarter" idx="2"/>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13BD3F66-29B0-4CCF-A0E3-40532E51B7FA}" type="slidenum">
              <a:rPr lang="en-US" smtClean="0"/>
              <a:t>‹#›</a:t>
            </a:fld>
            <a:endParaRPr lang="en-US"/>
          </a:p>
        </p:txBody>
      </p:sp>
    </p:spTree>
    <p:extLst>
      <p:ext uri="{BB962C8B-B14F-4D97-AF65-F5344CB8AC3E}">
        <p14:creationId xmlns:p14="http://schemas.microsoft.com/office/powerpoint/2010/main" val="21720567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7T11:09:28.387"/>
    </inkml:context>
    <inkml:brush xml:id="br0">
      <inkml:brushProperty name="width" value="0.05292" units="cm"/>
      <inkml:brushProperty name="height" value="0.05292" units="cm"/>
      <inkml:brushProperty name="color" value="#FF0000"/>
    </inkml:brush>
  </inkml:definitions>
  <inkml:trace contextRef="#ctx0" brushRef="#br0">422 1563,'-25'0,"25"24,50-24,24 0,25 0,1 0,-26 0,-24 0,24 0,-49 0,0 0</inkml:trace>
  <inkml:trace contextRef="#ctx0" brushRef="#br0" timeOffset="223.2283">720 1612,'0'25,"0"50,0-51,0 1,0 50,0-51,0 1,0 0,0 25,0-26,0 1,0 25,0-25,24-25</inkml:trace>
  <inkml:trace contextRef="#ctx0" brushRef="#br0" timeOffset="709.7926">2704 1364,'-25'0,"0"0,-24 25,49 25,-75 49,75-25,0 1,0 24,0 0,0 25,0-25,0 1,25 24,-25-25,0-25,0-24,0-25,-74-25</inkml:trace>
  <inkml:trace contextRef="#ctx0" brushRef="#br0" timeOffset="1040.9641">2406 2034,'50'0,"-25"-74,0 74,49-50,-24 25,24 25,0-74,1 74,-1-75,-49 75,-25-49,0-1,0 100,0-1,0 1,-50 24,50 26,0-26,0 0,0-24,0 0,0-26,0 26,50-50</inkml:trace>
  <inkml:trace contextRef="#ctx0" brushRef="#br0" timeOffset="1238.5279">3225 1984,'0'25,"0"25,0-25,0 24,0-24,0 0,0 24,0 1</inkml:trace>
  <inkml:trace contextRef="#ctx0" brushRef="#br0" timeOffset="1402.3702">3225 1712,'50'49,"-50"1</inkml:trace>
  <inkml:trace contextRef="#ctx0" brushRef="#br0" timeOffset="1820.4623">3498 1885,'0'50,"0"-1,0-24,0 25,0 24,0-24,0-1,0 26,0-26,0-24,0 0,0 25,0-75,0-25,0-24,0-25,0-1,0-24,0 0,49 50,-49 24,25 26,25 24,-25 24,-25 26,0 0,0-1,0 26,0-51,-50 1,25 25</inkml:trace>
  <inkml:trace contextRef="#ctx0" brushRef="#br0" timeOffset="2114.4647">4540 2084,'24'0,"1"0,-25-25,75 25,-51 0,26-25,-25 25,0 0,24-25</inkml:trace>
  <inkml:trace contextRef="#ctx0" brushRef="#br0" timeOffset="2555.1398">5259 1265,'-50'-50,"50"26,-24 24,24 24,-25 26,25 0,0 24,0 25,0 50,0-25,0 25,0 0,0 24,0-49,0 25,-50 0,50-50,-49 1,49-51,-25 1,25-25,-75-25,50 0,-24 0,49-100</inkml:trace>
  <inkml:trace contextRef="#ctx0" brushRef="#br0" timeOffset="3207.8853">5036 2084,'25'-50,"-1"50,26-50,-25 50,24-74,-24 74,0-50,25 26,-26-26,26 25,-50-24,25 24,-25 0,0-25,0 1,0 98,-25 26,25-26,-74 1,74 24,-25 1,25-1,0 1,0-1,0-24,0-1,25 1,-25-25,49-25,1 49,24-49,1-74,-51 24,26 1,-25-26,-25 1,49-1,-49 1,0 49,-24 25,-26 50,50-25,0-1,0 26,0-25,0 0,25 24,0-49,-1 0,26-49,-50 24,0 0,0 0,0-24,-25-1,-24 50,-1 0,0 0</inkml:trace>
  <inkml:trace contextRef="#ctx0" brushRef="#br0" timeOffset="3470.0799">5978 1885,'0'25,"0"0,0 24,0 1,50 0,-50 24,0 0,0 1,0-1,0-24,0-1,0-24,-25 25</inkml:trace>
  <inkml:trace contextRef="#ctx0" brushRef="#br0" timeOffset="3687.9296">6028 1786,'49'-25,"-24"25,25-49,-25 49,24 0,1 24,-50 51,0-26,0 1,0 0,-50-1,-24-24,24-25,25 50,-24-50,24 0</inkml:trace>
  <inkml:trace contextRef="#ctx0" brushRef="#br0" timeOffset="9858.3528">13246 5482,'0'-25,"25"25,24 0,26 0,-50 0,49 50,-49-1,25-24,-26 25,1-26,-25 26,75-25,-75 0,0 24,0 26,24-26,-24 1,0 0,0-1,-24 26,24-51,-50 1,50 25,-74-25,74-1,-25-24,25 75,-25-75,25 25,-25-25,-25 0,50-25,0-25</inkml:trace>
  <inkml:trace contextRef="#ctx0" brushRef="#br0" timeOffset="10510.1084">13469 5531,'0'-24,"-49"24,49-25,0 0,24 25,-24-50,25 50,0-24,50 24,-26 0,1-50,24 50,1 0,-1 0,0 0,1 0,-1 0,-24 0,-1 0,-24 0,-25 25,75-25,-51 25,26 24,-50 1,50-50,-50 49,24-49,-24 25,25 25,25-25,0-25,-50 24</inkml:trace>
  <inkml:trace contextRef="#ctx0" brushRef="#br0" timeOffset="11148.4635">13494 6548,'0'-24,"50"24,-25 0,24 0,1 0,-1 0,1-50,24 50,26-74,-51 49,1-25,-1 25,1-24,-25-1,24 1,-24-26,25 26,-25-1,24 0,-24 1,25-1,-50 25,24-24</inkml:trace>
  <inkml:trace contextRef="#ctx0" brushRef="#br0" timeOffset="11621.9338">14660 5606,'0'0,"-50"0,26 0,-26 25,0 24,50-24,-25 25,25-26,0 1,0 25,0-25,0 0,0 24,25-49,25 0,-25 0,24 0,1 0,0-49,-26 24,-24 0,50-25,-50 25,0 1,0-26,0 25,-50 0,50-24,-24 24,-1-25,-25 50,1 0,49 50</inkml:trace>
  <inkml:trace contextRef="#ctx0" brushRef="#br0" timeOffset="13114.3849">13693 9103,'49'0,"1"0,24 50,1-50,-1 0,25 50,25 49,-74 0,-50 0,49 0,-49 1,0-1,-49 25,-1-50,50 1,-49-1,49-49,-50 0,0 24,1-49,49-24,0-26,25-24,-25 24</inkml:trace>
  <inkml:trace contextRef="#ctx0" brushRef="#br0" timeOffset="13654.0987">14015 9302,'-25'-50,"25"25,25 25,0-24,24 24,-24-50,25 50,-1 0,1 0,24 0,26 0,-1 0,25 25,-25-25,25 74,-49-24,-1-25,0-25,1 99,-50-74,-25-1,0 1,0 25,0-1,0-24,0 25,-25-50,25 49,-50-49</inkml:trace>
  <inkml:trace contextRef="#ctx0" brushRef="#br0" timeOffset="14203.0915">14412 10269,'-50'0,"75"0,25 0,-26 0,1 0,0 0,25 0,-1 0,1 0,0 0,24-49,25-26,-24 26,24-51,0 26,-25-1,-24 26,0-1,-50 25,24-24,-24 24,-24 25,-26 0</inkml:trace>
  <inkml:trace contextRef="#ctx0" brushRef="#br0" timeOffset="14592.1374">15379 9624,'0'0,"-25"0,-24 0,49 25,0 0,-25 24,25-24,0 0,0 25,0-26,25-24,-25 25,49-25,-24 0,25 0,-25 0,-1 0,26-25,-25-24,-25 24,49 0,-49-24,0 24,-24 0,-26-25,-24 50,-1-49,-24 49,25 0,49 0,-25-50</inkml:trace>
  <inkml:trace contextRef="#ctx0" brushRef="#br0" timeOffset="16153.6689">14759 5730,'25'0,"0"0,0 0,24 0,26 0,-26 0,1 0,-1 0,1 0,0 0,-1 0,26 0,-1 0,-24 0,24 0,0 0,1 0,-1 0,1 0,-1 0,1 0,-1 0,-24 0,24 0,-24 0,-1 0,1-50,24 50,-24 0,-1 0,1 0,0 0,24 0,-24 0,-1-25,26 25,-1 0,1 0,-1 0,0 0,-24 0,0-49,-26 49,26 0,-25 0,0 0,24 0,-49-25</inkml:trace>
  <inkml:trace contextRef="#ctx0" brushRef="#br0" timeOffset="17997.9127">15578 9748,'24'0,"26"0,0 0,-1 0,1 0,0 0,-1 0,26 0,-1 0,0 0,1 0,-1 0,1-25,24 25,0 0,0 0,1 0,-1 0,-25 0,1 0,-26 0,26 0,-26 0,1 0,-1 0,1 0,0-24,24 24,-49 0,0 0,-1 0,26 0,0 0,-26 0,26 0,0 0,-75 0</inkml:trace>
  <inkml:trace contextRef="#ctx0" brushRef="#br0" timeOffset="20711.989">8260 6176,'0'25,"0"0,0 25,0 24,0 0,-49 26,49-26,0 0,-50 1,50-1,0-24,0 0,0-26,0 26,-25-50,25 25,0-75,25 1</inkml:trace>
  <inkml:trace contextRef="#ctx0" brushRef="#br0" timeOffset="21553.5437">8285 6201,'0'0,"50"0,-50-25,49 25,-24 0,0 0,25 0,-26 0,1 0,0 0,25 0,-26 0,1 0,25 0,-1 0,1 0,0 0,-50 25,24-25,-24 50,50-1,-50 1,25-25,-25 24,0-24,0 0,0 0,49 24,-49-24,0 0,0 25,0-1,0-24,0 25,-24-50,24 49,-25-49,25 50,-25-50,-25 50,1-50,24 0,-25 24,26-24,-1 0,-25 0,1 0,24 50,-25-50,25 0,-24 0,24 0,0 0,-24 0,24-25,0 25,-25 0,1 0,24 0</inkml:trace>
  <inkml:trace contextRef="#ctx0" brushRef="#br0" timeOffset="22460.1601">8558 9773,'0'25,"0"0,0 24,0 1,0 24,0 1,0-1,-25 1,25-1,0 0,-25 26,25-51,0 1,0-25,-49 24,49-24,0 0</inkml:trace>
  <inkml:trace contextRef="#ctx0" brushRef="#br0" timeOffset="23273.2804">8484 9897,'24'0,"26"-25,-25 25,24 0,-24 0,0 0,25-49,-26 49,1 0,25 0,-1 0,26 0,-50 0,-1 0,1 0,25 0,-1 0,-49 24,25-24,-25 25,25-25,-25 25,50-25,-50 50,24-1,-24-24,50 0,-50 25,50-26,-50 1,0 25,25-25,-25-1,0 26,0-25,0 0,0 24,0 1,-50-1,25-49,0 50,-24-50,24 50,0-50,-25 49,26-49,-1 0,-25 25,1-25,-1 0,0 0,1 0,-1 0,25 0,1 0,-1 0,-25 0,25 0,-24 0,24 0,-25 0</inkml:trace>
  <inkml:trace contextRef="#ctx0" brushRef="#br0" timeOffset="28145.0759">8955 6449,'25'0,"24"0,1 0,-25 0,24 0,-24 0,25 0,-26 0,1 0,25 0,24 0,-24 0,24 0,-24 0,-25 0,0 0,24 0,1 0,24 0,-49 0,25 0,24 0,-49 0,24 0,-24 0,0 0,25-49,-26 49,1 0,0 0,49 0,-74-25,50 25,0 0,-25 0,24-25,-24 25,0 0,0 0,24 0,-24 0,0-50,24 50,-24 0,0 0,0 0,49 0,-24-24,-25 24,24 0,1 0,-25 0,-1 0,1 0,25 0,-25 0,-1 0,26-50,-25 50,0 0,24 0,1 0,-25 0,0-25,24 25,1 0,-1 0,1 0,-25 0,24 0,-24 0,0 0,0 0,24 0,-24 0,0 0,25 0,-1-49,-24 49,0 0,24 0,-24 0,0 0,0 0,24 0,1 0,0 0,-26 0,26 0,-25 0,24 0,1 0,-25 0,25-25,-26 25,26 0,0 0,-1-50,1 50,-1 0,1 0,-25 0,49 0,-24 0,-25 0,24 0,-49-25,25 25,25 0,-26 0,1 0,50 0,-26 0,26 0,-26 0,-24 0,-25-24,25 24,25 0,-75-50</inkml:trace>
  <inkml:trace contextRef="#ctx0" brushRef="#br0" timeOffset="31279.8601">9426 10368,'-25'0,"-24"0,74 0,-1 0,26 0,0 0,-1 0,26 0,-1 0,25 0,0 0,25 0,-24 0,-26 0,0 0,1 0,-1 0,1 0,-1 0,1 0,24 0,0 0,0 0,-24 0,-26 0,1 0,-1 0,1 0,24 0,-24 0,0 0,-1 0,1 0,0 0,24 0,-24 0,24 0,0 0,-24 0,0 0,24 0,0 0,1 0,-26 0,-24 0,0 0,25 0,-26 0,1 0,25 0,-1 0,-24 0,0-24,25 24,-25 0,-1 0,26 0,-25 0,0 0,-1 0,26 0,24 0,-24-50,0 50,-1 0,1 0,-1 0,-24 0,0-25,25 25,-1 0,1 0,-1-49,-24 49,25 0,-25 0,-1-25,26 25,-25 0,25 0,-1-50,1 50,-1 0,-24 0,0-25,25 25,-1 0,-24 0,25 0,-26 0,26 0,-25 0,0 0,24 0,1 0,-25 0,-1 0</inkml:trace>
  <inkml:trace contextRef="#ctx0" brushRef="#br0" timeOffset="34512.2224">16669 5804,'0'25,"25"-25,0 0,49 0,-74-25,-25 25,-24 0,24 0,-25 0,50 50,25-50,0 0,25 0,-50-25,0 0,-25 25,-25 0,50 50,0-25,50-25,-25 0,-25-50,0 25,0 0,0-24,0-1,0 75,-50 25,50-26,0 1,0 0,-25 25,25-25,0 24,-50 50,50-49,0 24,-24 1,24-1,0 1,-50-1,50 0,-25-24,25 0,0-1,-49-24,49 0,0 24,-25 1,25-25,-50-25,25 0,-49 0,49 0,-24 0,-1 0,-24 0,-1 0,-74 0,75 0,0 0,-26-25,-24 25,25 0,0 0,-25 0,25 0,-1 0,-24 0,-24 0,-1 0,0 0,50 0,24 0,1 0,-1 0,1 0,-25 0,49 0,1 0,-1 0,25 25,0-25,-24 0,24 0,-49 0,49 0,-25 0,25 0,-24 0,-1 0,0 25,1-25,-1 0,25 0,-24 0,24 0,-49 49,24-49,50 25,-50-25,1 50,-1-50,50 25,-49-25,49 49,0-24,0 25,-25 24,25 0,0 26,0-26,0 50,-50 25,50-25,0-25,0-24,0 24,0 0,0 0,-49 0,49-24,0-1,-25 1,25-1,-50-24,50-1,0 1,-25 24,25-24,0 0,-49-1,49 1,0-1,0 1,0 24,-25-24,25-25,0 0,0 24,0-24,0 0,0 24,0-24,0 0,-50-25,50 25,0 24,50-49,24-24,-24 24,0 0,-1-25,26 25,-1 0,0 0,1-50,-1 50,1 0,-1 0,0 0,1 0,24-49,-24 49,-1 0,-24 0,-1 0,1 0,-1 0,1 0,0 0,-1 0,26 0,-51 0,1 0,0 0,25 0,-75 0,25-25</inkml:trace>
  <inkml:trace contextRef="#ctx0" brushRef="#br0" timeOffset="38777.9928">16843 9624,'-25'0,"0"0,25 25,-49-25,49 25,0 24,24-49,1 0,-25-24,25 24,-25-25,-25 25,25 49,25-49,-25-24,0-1,0 74,0-24,0-74,50 24,-50-25,24 1,-24 24,0 0,50-25,-50 26,0-26,25 0,-25 1,0-26,0 26,49-1,-49 1,0-1,25 0,-25-24,0 49,25 0,-25-24,0-1,0 0,0 1,0 24,0-25,0 26,0-1,0 0,0-25,0 26,50 24,-50-25,0 0,0-25,24 50,-24-24,-49 24,-1-50,25 50,-24 0,-1 0,1 0,-26-25,26 25,-1 0,0 0,1 0,-1 0,-24 0,24-49,0 49,1 0,-1 0,1 0,-1 0,-24 0,49 0,-25 0,1 0,-1 0,-24 0,24 0,-49-25,24 25,26 0,-1 0,-24-50,-1 50,-24 0,-25-49,50 49,-1-25,26 25,-26-50,1 50,-25-25,24 25,1 0,-26 0,1-49,25 49,-1 0,26 0,24-25,0 25,-24 0,24 0,0 0,-25-50,1 50,-1 0,1 0,-1-25,0 25,1 0,24 0,0 0,-24 0,-26-49,25 49,1 0,-1 0,1 0,24 0,-50 0,51 0,-1 0,0 0,-25 0,26 0,-1 0,-25 0,25 0,1 0,-26 0,0 0,-24 0,24 0,26 0,-1 0,0 0,-25 0,1 0,-1 0,25 0,-24 0,-1 0,25 0,25-25,0-25,0 1,-25 24,25 0,0-24,0 24,0 0,0 0,0-24,0 24,0 0,0-25,0 1,0-1,0-24,0 24,0 1,0-1,0 25,0-49,0 49,0 0,0 0,0-24,0-1,0 25,0 0,25-24,25 49,-50-25,74 25,-49 0,-25-25,25 25,25 0,-1 0,-24 0,25-49,-26 49,26 0,0 0,-26 0,1 0,25 0,-25-25,24 25,1 0,-50-50,74 50,-24 0,-25 0,-1 0,-24-25,50 25,0 0,-1 0,-49-24,25 24</inkml:trace>
  <inkml:trace contextRef="#ctx0" brushRef="#br0" timeOffset="43070.299">16843 5705,'-50'0,"75"0,-25-50,25 50,-25-24,0-1,-50 25,1 0,24 0,25 25,49-25,1 0,-50-25,0-25,-25 50,0 0,1 25,24 0,0 0,24-50,-24 0,-24 25,24 25,0-50,0-49,49 49,-49 0,50-74,-25 49,-25 1,0-26,49 26,-49-1,0 0,0 26,0-26,0 25,0 0,0 1,0-26,0 0,0 25,0 1,0-26,-25 25,25 0,0-24,0-1,0 1,0-1,0 25,0-24,0 24,0 0,0 0,0-49,0 24,-24 50,24-49,-25 24,-25 25,1 0,24 0,25-50,-75 50,50 0,-24 0,-1-25,1 25,-1 0,0-49,-24 49,24 0,-24-25,0 25,-1 0,1 0,-1 0,1 0,0-50,24 50,-25 0,1 0,0 0,-1 0,1-24,-1 24,1 0,0 0,-26 0,-24-50,25 50,0 0,-50-50,25 50,-25 0,25-49,-49 49,-26 0,26-50,-1 50,0 0,-24-50,-1 50,1 0,-1-49,26 49,-1 0,-24-50,-1 50,26 0,-26 0,26-49,24 49,-25 0,1 0,49 0,-25 0,-25 0,25 0,25-50,25 50,0 0,0 0,-1 0,1 0,-25 0,25 0,0 0,-1 0,1 0,-25 0,-25 0,25 0,-24 0,48 0,-24 0,-25 0,25 0,25 0,0 0,0 0,24 0,1 0,0 0,49 0,0 0,25 50,0-26,0 1,0 25,0-1,0-24,0 0,0 25,0-25,0-1,0 1,0 25,0-25,0-1,0 1,0 50,0-51,0 1,0 25,-50 24,50-24,0 24,0-24,-24-1,24 1,0-25,0 49,0-24,-50-1,50 1,0-25,0 49,0-49,0 25,0-1,0-24,-25 50,25-26,0 1,0-1,0 1,-50 0,50 24,0 0,0 1,0-1,-24-24,24-1,0 1,0-25,0 24,0-24,0 0,0 0,0 25,0-26,-50 1,50 25,0-1,0-24,0 0,25-25,0 0,24 0,-24 0,25 0,24 0,1 0,-1 50,0-50,1 0,-1 0,1 49,-1-49,-24 0,-1 25,1-25,-1 0,-24 0,0 50</inkml:trace>
  <inkml:trace contextRef="#ctx0" brushRef="#br0" timeOffset="47081.6812">16868 9947,'0'-50,"-25"50,-25 0,50 25,50-25,-1 0,-24 0,-25-25,0-25,-49 50,49 25,-50-25,50 25,25-25,0 0,-25-50,-25 75,-25 25,50-25,0 24,75-74,-51 1,-24-51,25 50,-25 1,0-1,0-25,0 75,-25 49,25-49,0 25,-49-1,49 1,0 0,-25-1,25 1,0 0,0-1,-50 26,50-26,0 1,0-1,-24 26,24-1,0 1,-50-1,50 0,-50 1,50-1,-25 1,25-1,-49-24,49 24,0-24,-25-1,25 26,0-26,-50 75,26-74,24 0,-50 24,50-24,-25-1,25 1,-49-1,49 26,-25-1,25-24,0 0,-50-1,50 1,0 24,-25-49,25 0,0 24,0-24,0 0,-49-25,24 0,0 0,-24 0,24 0,-50 0,51 0,-1 0,0 0,-25 0,1 0,-26 0,1 0,-1 0,-24 0,25 50,-25-50,-1 0,-148 0,149 0,-25 0,-25 0,25 0,-25 0,-24 49,-26-49,26 0,24 0,-25 0,1 0,49 0,-25 0,25 0,0 0,0 0,25 0,-26 0,-172 0,148 0,25 0,-25-25,25 25,-25 0,0 0,-24-49,24 49,25 0,-50-50,-24 50,24 0,50 0,-74-49,49 49,0 0,25-50,-25 50,25 0,-25-50,25 50,-49 0,24-49,50 49,0 0,-125-50,150 50,-1 0,1 0,24 0,1 0,-1 0,1 0,24 0,0 0,0 0,-24 0,24 0,0 0,25-25,0 1,0-26,0-49,0 74,0 0,0 0,0-49,0 24,0 1,0-26,0 1,0-1,0 1,0 0,0 24,0 25,0-24,0 24,0-25,0 25,0-49,0 49,0 0,0-24,0 24,0-50,0 26,50 24,-50 0,0-24,0-1,0 25,0 0,0-24,0 24,0 0,-25 25,25-49,49 49,1 0,-25 0,0 0,24 0,1 0,-1 0,1 0,0 0,-26 0,26 0,-25 0,0 0,0 0,24 0,-24 0,0 0</inkml:trace>
  <inkml:trace contextRef="#ctx0" brushRef="#br0" timeOffset="51289.0455">3746 6474,'-25'25,"25"24,0 1,0-25,25-25,0 0,-25-25,0 0,0-24,-50 49,25 24,25 26,0-25,50-25,-25 0,-25-25,24 25,-24-50,0 26,-24 24,24 24</inkml:trace>
  <inkml:trace contextRef="#ctx0" brushRef="#br0" timeOffset="53238.4523">3820 6548,'-49'0,"24"0,99 0,-49 0,25 0,-1 0,1 0,0 0,24 0,-24 0,-1 0,26 0,-26 0,1 0,-1 0,1 0,-25 0,24 0,1 0,0 0,-1 0,26 0,-26 0,26 0,-26 0,-24 0,0 0,25 0,24 0,-24 0,-1 0,-24 0,25 0,-1 0,26 0,-26 0,1 0,-1 0,1 0,-25 0,24 0,-24 0,0 0,0 0,24 0,-24 0,0 0,25 0,-1 0,1 0,-25 0,-1 0,26 0,-25 0,0 0,24 0,-24 0,0 0,0 0,24 0,-24 0,0-49,25 49,24 0,-24 0,-1 0,-24 0,0 0,24 0,-24 0,0 0,25 0,-26 0,1 0,25 0,-1 0,-24 0,0 0,0 0,24 0,-24 0,0 0,25 0,-1 0,1 0,-25 0,0 0,24 0,-24 0,0 0,0 0,24 0,-24 0,25 0,-26 0,26 0,-25 0,0 0,24 0,1 0,-1 0,-24 0,0 0,25 0,-26 0,1 0,-50 0</inkml:trace>
  <inkml:trace contextRef="#ctx0" brushRef="#br0" timeOffset="55204.0536">6077 6573,'0'25,"0"0,0 24,0 1,0 24,0-49,0 25,0-25,0 24,-24 1,24-25,0 0,0-1,0 26,0-25,0 0,0 24,0-24,0 25,0-1,0 1,24-1,-24 1,0 0,0-26,0 26,0 0,0 24,0-24,0-1,0 1,0-1,0 1,0 0,0 24,0-24,0-1,0 1,0 0,0-1,0 1,0-1,0 26,0-1,0-24,0-1,0 1,0 0,0-1,0 1,0 24,0-49,0 0,0 25,0-1,0 1,0-1,0-24,0 25,0-1,0 1,0 24,0-49,0 0,0 0,0 24,0-24,0 25,0 24,0-49,0 25,-49-26,49 1,0 25,0-25</inkml:trace>
  <inkml:trace contextRef="#ctx0" brushRef="#br0" timeOffset="59046.4499">6102 9872,'25'0,"25"0,-25 0,-1 0,26 0,0 0,-1 50,1-50,-1 0,1 0,0 0,-1 25,-24-25,0 0,24 0,-24 0,50 0,-51 0,26 24,-25-24,0 0,-1 0,26 50,0-50,24 0,-49 0,25 25,-26-25,26 0,-25 0,49 0,-49 0,0 50,24-50,-24 0,50 0,-51 0,1 0,50 0,-51 0,1 0,0 0,25 0,-1 0,-24 24,0-24,49 0,-49 0,0 0,0 0,24 0,1 0,-25 0,0 0,24 50,-24-50,0 0,24 0,-24 0,0 0,-25 25,50-25,-26 0,-48 0,-51 0</inkml:trace>
  <inkml:trace contextRef="#ctx0" brushRef="#br0" timeOffset="61959.0582">8087 6747,'24'0</inkml:trace>
  <inkml:trace contextRef="#ctx0" brushRef="#br0" timeOffset="63914.1237">8111 6747,'0'-25,"-24"25,-1 0,-25 0,1 0,-1 0,0 0,1 0,24 0,0 0,-24 0,24 0,-25 0,25 0,-24 0,-1 0,25 0,1 0,24 25,0 24,0-24,0 0,0 25,0 24,0-49,0 0,0 0,0 24,0-24,0 0,0 0,0 24,0-24,0 0,0 49,0-49,0 0,0 24,0 1,-50 24,50-24,0 0,0-1,0 1,0-25,0 24,0-24,0 25,0-1,0 1,0 0,0-1,0 1,0-25,0 24,0 1,0-1,0-24,0 0,0 25,0-1,0-24,0 0,0 24,0-24,0 0,0 0,0 24,0-24,0 0,0 25,0 24,0-24,0-1,0 1,0 0,0-1,0 1,0-25,0 24,0 1,0-25,0 24,0-24,0 0,0 0,25-25,-25 74,0-49,0 24,0-24,25-25,-1 0,1 0,25 50,-1-50,1 0,0 0,-1 25,1-25,-25 0,-1 49,26-49,-25 25,0-25,-25 25,74-25,-49 0,0 49,24-49,-24 0,0 25,25-25,-26 0,1 50,25-50,-50 25,49-25,-24 0,25 0,-1 0,-49 24,25-24,25 0,-25 0,-1 0,-24 25,0-50</inkml:trace>
  <inkml:trace contextRef="#ctx0" brushRef="#br0" timeOffset="64738.6416">7417 8111,'-25'0,"0"0,-24 0,-50 0,-50 0,-50 0,1 0,-1 0,-24 0,-25 50,50-50,-1 0,50 0,1 0,24 0,24 0,26 0,24 0,25 0,-49 25</inkml:trace>
  <inkml:trace contextRef="#ctx0" brushRef="#br0" timeOffset="65504.1124">2828 8508,'-50'-25,"26"25,-26 0,0 50,26-1,-26 1,25 24,25-24,0-25,0 24,0 1,75-25,-1-25,25 49,0-49,1 0,-26-24,-24 24,-1-75,-49 50</inkml:trace>
  <inkml:trace contextRef="#ctx0" brushRef="#br0" timeOffset="65728.6434">3175 8607,'0'-49,"0"73,0 26,0-25,0 0,0-1,0 26,0-25,0 0,0 24</inkml:trace>
  <inkml:trace contextRef="#ctx0" brushRef="#br0" timeOffset="65946.521">3200 8359,'50'-49,"-1"49,-24 0,-25 49,0-24,0 25,0-26,0 26,-25-25,-24 24,24-49,25 50,-25-50</inkml:trace>
  <inkml:trace contextRef="#ctx0" brushRef="#br0" timeOffset="67258.7843">7839 6945,'0'-24,"-25"24,25 49,0 1,0-1,0-24,0 25,0-25,0 24,0-24</inkml:trace>
  <inkml:trace contextRef="#ctx0" brushRef="#br0" timeOffset="68480.3067">8186 9475,'50'0,"-50"-49,0 74,0-1,0 1,0 0,0 25,0-26,0 1,0 25,0-25</inkml:trace>
  <inkml:trace contextRef="#ctx0" brushRef="#br0" timeOffset="74675.4947">2878 6003,'24'0,"26"0,25 0,-1 0,0 0,1 0,-1-50,1 50,-26 0,1 0,-50-25</inkml:trace>
  <inkml:trace contextRef="#ctx0" brushRef="#br0" timeOffset="75024.9625">3275 5928,'0'25,"0"25,0-25,0 24,0 1,0-1,0 26,0-26,0 26,-50-26,50 1,0-25,-25-25,25 74,0-99</inkml:trace>
  <inkml:trace contextRef="#ctx0" brushRef="#br0" timeOffset="87680.034">16694 5680,'0'50,"50"-50,24 0,25 0,50 0,-25 0,0 0,25 0,-50-25,-25 25,-24 0,0 0,-25 0,-25-25</inkml:trace>
  <inkml:trace contextRef="#ctx0" brushRef="#br0" timeOffset="88971.8789">20018 1017,'0'-25,"-25"25,0 0,-24 0,24 0,-25 0,0 25,26-25,-26 50,50-26,0 26,0 0,25-50,24 24,-24-24,25 50,0-25,-50 0,0 24,0-24,-25-25,-50 50,26-50,-1 0,25 0,0 0,25-25</inkml:trace>
  <inkml:trace contextRef="#ctx0" brushRef="#br0" timeOffset="89166.234">20142 1339,'0'-49,"49"49,-24 0,50 0,-51-25,1 25,25 0,-25 0,-1-50,51 26,-75-1</inkml:trace>
  <inkml:trace contextRef="#ctx0" brushRef="#br0" timeOffset="89721.6672">20514 1067,'0'24,"-25"1,-25 74,1-49,24 0,25-26,-50 26,50-25,0-50,0-49,75-50,-26 74,1-24,0 49,-26 25,26-50,-25 50,0 0,-25 25,0 25,-25-50,-25 49,25-49,1 50,-51-50,50 0,25 25,0 24,75-24,-75 25,49-50,-49 49,25-49,-25 25,25-25,25 0</inkml:trace>
  <inkml:trace contextRef="#ctx0" brushRef="#br0" timeOffset="89911.6046">20712 1315,'0'-25,"50"25,-25 0,-1 0,26 0,25 0,-51-50,1 50,25 0,-25-25</inkml:trace>
  <inkml:trace contextRef="#ctx0" brushRef="#br0" timeOffset="91694.9583">21928 943,'0'24,"0"26,0-25,0 24,-50 26,50-26,0-24,-25 0,25 25,-49-1,49-24</inkml:trace>
  <inkml:trace contextRef="#ctx0" brushRef="#br0" timeOffset="91904.0877">22250 1265,'25'0,"49"-25,-24 25,0 0,-1 0,26 0,-26 0,-24 0</inkml:trace>
  <inkml:trace contextRef="#ctx0" brushRef="#br0" timeOffset="92226.7019">22771 1017,'0'25,"0"24,0 26,0-26,-50 1,50 0,0-1,-24 26,24-51,0 1,-50 25,50-25</inkml:trace>
  <inkml:trace contextRef="#ctx0" brushRef="#br0" timeOffset="96268.2057">18728 5060,'0'0,"0"-25,0-24,-50-1,1 50,24 0,0 0,-49 25,49 25,0-26,-25 26,50 24,-49 26,49-51,0 1,0-1,0 1,0-25,49 24,1-49,-25 0,24 0,1-24,24-1,-24-25,-25 25,24-49,-24 24,25-49,-50 50,0-1,0 0,-25 26,-25 24,26-50,-1 50,-50 0,75 25,-49 24,49 1,-50 24,50 1,0-1,0 1,0-26,0 26,50-26,-25-24,24 25,-24-50,0 49</inkml:trace>
  <inkml:trace contextRef="#ctx0" brushRef="#br0" timeOffset="97307.8248">17885 9376,'0'-25,"24"25,-24-49,0 24,0 0,-24 25,-26 0,25 0,0 25,-24 25,49-1,-25 1,25-1,0 1,0-25,0 0,25-25,24 49,-24-49,25 0,-1 0,26-25,-26 1,1-26,0 0,-50 1,24-1,-24 1,0 24,0-25,-74 50,24 0,26 0,-1 0,-25 50,25-1,25 1,-49 0,49-1,0 26,0-51,25 26,49-50,0 0,-24 0,0 0,24-50,0 1</inkml:trace>
  <inkml:trace contextRef="#ctx0" brushRef="#br0" timeOffset="97694.3035">17959 8855,'50'0,"24"0,25 0,0 25,-24-25,-26 0,1 25,-75-25,0 0</inkml:trace>
  <inkml:trace contextRef="#ctx0" brushRef="#br0" timeOffset="117114.4892">18182 3696,'0'-25,"-49"25,24 25,0 0,-25 0,26 24,-26-24,25 25,25 24,0-24,50-50,-50 24,49-24,-24 0,50 0,-51 0,26-24,0-26,-26 25,26 0,-50-24,0 24,0-25,0 1,-25 49,-24-50,24 50,0 0,0 0,-24 0,24 50,25-1</inkml:trace>
  <inkml:trace contextRef="#ctx0" brushRef="#br0" timeOffset="120984.4724">4118 5755,'0'-25,"0"99,0 75,0-50,0-24,0-1,0 1,0-26,50 1,-50-25,0 24</inkml:trace>
  <inkml:trace contextRef="#ctx0" brushRef="#br0" timeOffset="121980.5572">7343 10319,'0'0,"0"-25,0 50,0 0,0 24,24 1,-24-1,0 1,25 0,-25 24,0-24,50-1,-50 1,25-1,-25 1,49 24</inkml:trace>
  <inkml:trace contextRef="#ctx0" brushRef="#br0" timeOffset="122662.1087">7913 10964,'50'49,"-50"-24,0 25,24-1,-24 1,50-25,-50 24,25-49,-25 50</inkml:trace>
  <inkml:trace contextRef="#ctx0" brushRef="#br0" timeOffset="126653.8352">7665 5606,'0'0,"0"-25,0-25,-25 50,25 25,-49 25,24-1,25 1,-50 0,50-26,0 1,25 50,0-50,24-25,1 0,-25-25,-25-25,0 0,0 26,0-1,0-25,-50 50,25-49,1 49,-26 0,25 0,-24 0</inkml:trace>
  <inkml:trace contextRef="#ctx0" brushRef="#br0" timeOffset="130816.3595">9277 6127,'0'49,"-25"1,25 24,0-24,0-25,0 24,25-49,25 0,24 0,-49 0,0 0,25-24,-26-1,26-25,-50 25,0 1,-25-26,0 50,-24-74,-1 74,1 0,24 0,0 0,-50 0,75 49</inkml:trace>
  <inkml:trace contextRef="#ctx0" brushRef="#br0" timeOffset="134663.6236">9674 9897,'0'-50,"-25"50,25 25,0 0,0 25,0-1,0 1,0 0,0-26,-24-24,24 50,-25-50</inkml:trace>
  <inkml:trace contextRef="#ctx0" brushRef="#br0" timeOffset="151359.5881">15330 9103,'0'-24,"0"48,0 26,0-25,0 0,0 24,0-24,0 0,0 49,0-49,0-50,0 0,0 1,24 24,-24-50,0 0,0 26,0-1,0 74,0-24,0 0,0 25,-24-50,24 49,0-24,0-75,0 26,0-26,0 0,0 26,0 48,0 26,0 0,0-26,0 1</inkml:trace>
  <inkml:trace contextRef="#ctx0" brushRef="#br0" timeOffset="152967.494">17240 10120,'0'-24,"-50"24,25 0,25 49,-25-24,25 25,-49-26,49 1,0 50,0-51,25-24,24 25,-24-25,0 0,49 0,-49 0,0-49,49-26,-49 26,-25 24,0 0,0-25,-25 50,25-24,-49 24,24 0,-50 0,26 0,24 0,25 49,-25-24,25 0,0 24,0 26,0-26,0-24,50-25,-25 0,24 0,1 0,-50-49,25 49,-25-25,24 0,-24-25,0 26,0-1,-24-25,-26 50,50-25,-25 25,0 0</inkml:trace>
  <inkml:trace contextRef="#ctx0" brushRef="#br0" timeOffset="156076.7414">14238 4986,'-25'0,"1"0,24 25,0 24,0-24,0 0,0 24,0 1,49-50,1-50,-1-24,-49 49,0-24,0-1,-49 25,-26 25,51 0,-26 0,50 25,0 25</inkml:trace>
  <inkml:trace contextRef="#ctx0" brushRef="#br0" timeOffset="157358.6627">16967 5135,'0'24,"0"1,0 0,0 0,0 24,0-24,0 25,0-25,0-50,0 0,25 0,-25-24,49 24,-49 0,0 50,-25 24,25-24,0 25,-24-1,24-24,0 25,0-75,0-25,0 1,0-1,0-24,0 24,0 1,0 98,0 1,0-1,0 1,0 0,0-1,0 1,0-100,0 1,0-26,49 26,-49-1,0 75,0 0,0 24,0-24,0 0,0 24,0-24</inkml:trace>
  <inkml:trace contextRef="#ctx0" brushRef="#br0" timeOffset="169171.3023">7591 5482,'0'-50,"0"25,24 100,-24-1,0 1,50 24,-50-25,0 1,0-1,0-24,0-25,0-1,25-24,-25-24,0-26,0 0,0-24,0-1,0 26,0-1,0 1,0 24,-50 25,50 74,0-24,0 24,0 1,0-1,0-24,0-1,0 1,0-25,0 0,0-50,0 0,0 0,0-24,0 24,0 0,25 25,-25-25</inkml:trace>
  <inkml:trace contextRef="#ctx0" brushRef="#br0" timeOffset="170779.7715">9525 5879,'0'0,"0"25,0 24,0 26,0-1,0-24,0 24,0-24,0-26,0 26,0-25,0-50,0-25,0-24,0 24,0-24,0 0,0-1,0 26,0 24,0 50,0 24,0 1,0-1,0 26,0-1,-49 25,49-24,0-26,-25-24,25 25,0-75,0 0,0-24,0-26,0 1,0-25,50-1,-50 51,0 24,0 75,0-1,0 1,0-1,0 1,0-25,0 24,0-98,0-1,49-24,-49-1,0 1,25 74,-25-50,0 100,0 0,0-26,0 1,0 25,0-25,0 49,0-24,50-50</inkml:trace>
  <inkml:trace contextRef="#ctx0" brushRef="#br0" timeOffset="177630.3213">14114 4911,'0'-49,"50"49,-50-50,25 100,-25-1,24 1,-24 0,0-1,0 1,0-1,0 1,0-25,0 0,0-75,0-24,0-1,0 1,0-1,0 51,50-26,-50 25,0 75,0-1,0 26,0-1,0 1,0-26,0 1,0-1,0-24,0 0,0-50,0-24,0-1,0 0,0 26,0-1,0 0,0-25,0 26,0 73,25 1,-25-1,0 26,0-50,0-1,0 1,0 25,0-75</inkml:trace>
  <inkml:trace contextRef="#ctx0" brushRef="#br0" timeOffset="179693.2961">17959 5209,'0'-25,"-50"25,26 0,-1 0,-25 50,50-25,-49 24,49 26,0-51,0 1,0 25,0-25,24 24,26-49,-50 25,74-25,-24 0,0-25,-26 0,-24-24,75 24,-75 0,25-24,-25-1,-25 25,0 25,-25 0,1-49,-1 49,25 0,-49 0,49 0,25 74</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7T11:28:36.127"/>
    </inkml:context>
    <inkml:brush xml:id="br0">
      <inkml:brushProperty name="width" value="0.05292" units="cm"/>
      <inkml:brushProperty name="height" value="0.05292" units="cm"/>
      <inkml:brushProperty name="color" value="#FF0000"/>
    </inkml:brush>
  </inkml:definitions>
  <inkml:trace contextRef="#ctx0" brushRef="#br0">7963 8359,'0'0,"-25"0,50 0,49-25,50-49,0 0,-25-1,25 26,-49 24,24-25,-49 50,-26-50</inkml:trace>
  <inkml:trace contextRef="#ctx0" brushRef="#br0" timeOffset="2515.8759">6202 8062,'0'0,"-50"0,25 0,0 0,25 49,-49 1,49 24,0 25,0-24,0-1,0 1,0-26,24 1,-24-1,75-49,-75 25,50-25,-1 0,26-74,-75 24,49 1,-49-26,0-24,0 0,0 0,0 49,-25 0,-24 26,-26 24,1 0,-25 0,24 0,26 0,24 0</inkml:trace>
  <inkml:trace contextRef="#ctx0" brushRef="#br0" timeOffset="2858.2441">6474 7689,'0'50,"0"0,25 24,-25 25,0 1,50 24,-50-25,0 0,0-25,0-24,49 0,-49-1</inkml:trace>
  <inkml:trace contextRef="#ctx0" brushRef="#br0" timeOffset="3261.7365">6772 7888,'0'49,"0"26,0-1,25 1,-25-1,0 1,49-1,-49 0,0-24,25 0,-25-1,0 1,0-75</inkml:trace>
  <inkml:trace contextRef="#ctx0" brushRef="#br0" timeOffset="4642.6848">6524 10517,'0'0,"-25"0,-24 0,24 0,-25 0,50 50,0-1,0 26,0-1,0 1,0-1,0-24,50-1,-25-24,-1-25,26 0,0 0,-1 0,-49-25,50-24,-50-1,0 0,0 1,0-1,0 1,-25-1,0 25,-24 25,-1-49,-24 49,24 0,25 0,-24 0</inkml:trace>
  <inkml:trace contextRef="#ctx0" brushRef="#br0" timeOffset="4972.0439">6698 10120,'49'50,"-49"0,25 24,-25 0,50 26,-50-1,0 0,49 0,-49-24,0-26,25 1,-25-25,50 24,-26-98</inkml:trace>
  <inkml:trace contextRef="#ctx0" brushRef="#br0" timeOffset="5414.1723">7119 10096,'25'0,"-25"24,0 26,0 24,50-24,-50 24,49 1,-49-1,25 1,-25-1,50 0,-50-24,25 24,-25-49,49 25,-49-1,0-73,0-1</inkml:trace>
  <inkml:trace contextRef="#ctx0" brushRef="#br0" timeOffset="32892.3804">18009 8062,'-25'0,"74"24,-24-24,50 0,24-24,0 24,0-25,-24 25,-1-50,0 50,-24 0,-25-25,-50 25</inkml:trace>
  <inkml:trace contextRef="#ctx0" brushRef="#br0" timeOffset="33686.2432">17885 10244,'49'0,"-24"0,25 0,-1 0,26-49,-26 49,1 0,-1-25,1 25,0 0,-26 0,26 0,-25 0</inkml:trace>
  <inkml:trace contextRef="#ctx0" brushRef="#br0" timeOffset="34563.9068">17984 12154,'49'0,"1"0,24 0,50-49,-24 49,-1-50,-25 50,1-25,-1 25,-24 0,-26 0,-24 25,0 25</inkml:trace>
  <inkml:trace contextRef="#ctx0" brushRef="#br0" timeOffset="35361.5352">17835 13643,'25'0,"24"0,-24 0,50 0,-1 0,0-50,26 50,24-50,0 50,0-24,-50 24,-24 0,-26-50,26 50,-75 0,0 0</inkml:trace>
  <inkml:trace contextRef="#ctx0" brushRef="#br0" timeOffset="39234.2633">19844 7689,'0'-24,"0"48,0 26,0-25,25 24,-25 26,0-50,25 24,-25 1,0 0,49-1,-49-24,0 25,0-26,25-24</inkml:trace>
  <inkml:trace contextRef="#ctx0" brushRef="#br0" timeOffset="39585.5915">20340 7689,'0'25,"0"50,0-51,0 26,50 24,-50-24,0 0,25-1,-25-24,0 25,24-50,-24 49,50 1,-50-25</inkml:trace>
  <inkml:trace contextRef="#ctx0" brushRef="#br0" timeOffset="40219.0749">19819 9079,'0'49,"0"1,0 24,0-24,0-1,0 1,0 0,0-26,0 26,0-25,0 24,25-49,50 0</inkml:trace>
  <inkml:trace contextRef="#ctx0" brushRef="#br0" timeOffset="40652.48">20340 9178,'0'-25,"-25"25,25 50,0-26,0 26,0 0,0-1,0 1,0 24,0-49,50 0,-25-25,-25 49,49-49,1 0,0-24,-50-1,49-25,-49 25,0-24,0-1,0 1,-25-26,-24 26,24 24,-25-25,26 50,-1 0,-25 0,1 50,49-25,-50 24</inkml:trace>
  <inkml:trace contextRef="#ctx0" brushRef="#br0" timeOffset="41286.4258">19894 10492,'0'0,"-25"0,0 0,-25 0,1 25,49 25,-50-1,50 26,-49-1,49 1,0-1,0-24,24 24,-24-49,50 0,-25-25,24 49,-24-49,0 0,25-49,-1-1,-49 0,25 1,-25-1,0 1,0-26,-49 26,-26 24,25 25,1 0,-26 0</inkml:trace>
  <inkml:trace contextRef="#ctx0" brushRef="#br0" timeOffset="41634.1038">20514 10666,'0'-50,"0"100,0 0,49 49,-49-25,0 1,0-1,0-24,25-1,-25 1,0 0,0 24,0-24</inkml:trace>
  <inkml:trace contextRef="#ctx0" brushRef="#br0" timeOffset="42272.4333">19869 12923,'0'0,"0"-25,-25 25,-25 0,26 0,24 25,-50 25,50 24,0 1,0-1,0 1,25-1,24-24,-24-26,0 26,50-50,-51 0,1 0,0 0,25-50,-1-49,-24 25,-25-1,0 1,0-1,0-24,-50 25,26 49,-26 25,-24 0,49 0,0 0,25 25</inkml:trace>
  <inkml:trace contextRef="#ctx0" brushRef="#br0" timeOffset="42670.684">20737 12626,'-25'0,"25"-25,-49 25,-1 25,50 24,0 1,0-1,0 1,25 0,-25-1,49-24,-24-25,25 0,-1 0,1-25,-50 0,50-99,-50 100,-25-26,0 50,-25-50,-24 50,-25 0,0 0,-1 50,51-50</inkml:trace>
  <inkml:trace contextRef="#ctx0" brushRef="#br0" timeOffset="50175.6708">1637 15404,'0'0,"0"-25,0-25,0 25,50-24,-25 24,24 25,1-50,0 50,-25 0,-1 0,-24 25,0 25,0-1,0 1,0 0,0-1,-49-49,49 25,25-25,-1 0,26 0,0 50,-26-50,26 0,-50 49,25-49,-25 50,0-25,-25 24,0-24,-24 0,-1-25,25 74,0-74,-24 0,-1 0</inkml:trace>
  <inkml:trace contextRef="#ctx0" brushRef="#br0" timeOffset="50816.7256">1910 14684,'-74'0,"49"0,-25 0,26 0,-26 25,0 0,50 0,-24 49,24-24,-50 24,50 1,-25 24,25 0,-49 0,49-24,0-1,0 1,0-1,0 0,0 1,49 24,-24-49,49-26,-24-24,0 50,-1-50,1 0,0 0,24 0,-24-25,-1 0,26-24,-1-1,-24 1,-26-1,26 0,-50 1,50-26,-50 26,0-26,0 1,0-25,0-25,-25 0,0 49,-49 26,-1-26,-49 26,50 49,-1-50,1 50,24 0,1 0,24 0,-25 0,25 0,1 0</inkml:trace>
  <inkml:trace contextRef="#ctx0" brushRef="#br0" timeOffset="52284.0349">14883 15081,'-25'0,"1"0,-1 0,-25 0,25 50,25-25,-49-1,49 26,0-25,0 0,0-1,0 26,25-50,-1 50,26-50,-25 25,0-25,24 0,-24 0,0-25,24 0,-24-25,25 1,-50-1,25 0,-25 26,0-1,0 0,0-25,-75 1,26 49,-1 0,50 25,-25-1,25 26,0-25</inkml:trace>
  <inkml:trace contextRef="#ctx0" brushRef="#br0" timeOffset="52785.6035">15230 15156,'25'0,"-25"-50,0 75,0 0,-49-1,49 26,0-25,0 0,0 24,49-49,-49 50,50-50,-1 0,-24 0,25-25,-1 25,-49-50,50 1,-50-26,0 26,-25 49,-24-25,-1 25,0 0,26 0,-26 0,50 25,25 49,0-74</inkml:trace>
  <inkml:trace contextRef="#ctx0" brushRef="#br0" timeOffset="53268.8679">15875 15081,'0'0,"0"-25,-49 50,49 0,-25 25,25-26,0 1,0 25,0-1,0-24,50-25,24 0,-49 0,24 0,1-74,-50 49,0 0,0-24,0 24,0-25,-50 50,1 0,24-25,0 25,-24 0,24 0,0 0,25 50,-74-50</inkml:trace>
  <inkml:trace contextRef="#ctx0" brushRef="#br0" timeOffset="53970.1099">14933 15825,'0'-24,"-25"-1,-25 25,26 0,-1 0,25 25,-50 24,50 1,0-1,0-24,0 25,0-25,25-1,25 26,-26-50,26 0,-25 0,0 0,-1-25,26 0,-50 1,50-26,-50 25,0 0,0-24,0 24,0 0,-25 25,0-49,-25 49,26 0,-1 0,-25 0,50 24,25 26</inkml:trace>
  <inkml:trace contextRef="#ctx0" brushRef="#br0" timeOffset="54420.7879">15429 15900,'-25'0,"25"-25,-25 50,25 0,0 24,0-24,0 0,0 24,0-24,0 25,75-50,-51 0,1 0,0 0,49-25,-24-25,-25 26,-25-1,50 25,-50-75,-25 26,0 49,0-25,-49 25,24 0,25 0,0 0</inkml:trace>
  <inkml:trace contextRef="#ctx0" brushRef="#br0" timeOffset="54861.847">16049 15801,'0'-25,"0"50,0 24,0 1,0 24,0-24,0-1,0-24,0 0,0 25,25-50</inkml:trace>
  <inkml:trace contextRef="#ctx0" brushRef="#br0" timeOffset="55814.6603">14908 16768,'0'-25,"-50"25,50 25,-24 25,24-26,0 26,0 0,0 24,0-49,0 0,49 24,-24-49,0 0,0 0,24 0,26-49,-51-1,26 0,-50 1,25 24,-25 0,0-24,0 24,-50 25,25-50,-24 50,-1 0,-24-49,49 49,25 24</inkml:trace>
  <inkml:trace contextRef="#ctx0" brushRef="#br0" timeOffset="56618.921">15553 16594,'0'0,"0"-24,0 48,0 1,0 25,0-25,0 24,0-24,0 0,0 0,0 24,0 1,25-50,-25 25,49-25,-24 0</inkml:trace>
  <inkml:trace contextRef="#ctx0" brushRef="#br0" timeOffset="57142.2972">15999 16570,'0'-25,"-24"25,24 49,-25 1,25-25,0 0,0 24,0-24,0 0,0 24,74 1,1-50,-51 0,1 0,25-25,-25 25,-25-49,24 49,-24-50,0 25,0 0,0-49,-49 74,24-50,-25 50,1 0,-26 0,51 0,-1 0,-25 25</inkml:trace>
  <inkml:trace contextRef="#ctx0" brushRef="#br0" timeOffset="58140.833">15106 17413,'0'0,"0"-50,-24 50,-26 0,50 25,-50 0,50 0,-24 24,24-24,0 0,0 25,0-26,24 1,1-25,25 50,-25-50,24 0,1 0,24-50,-49 25,0 1,-25-26,49 25,-49-25,-24-24,-26 74,0-25,1 25,24 0,-25 0,50 25</inkml:trace>
  <inkml:trace contextRef="#ctx0" brushRef="#br0" timeOffset="58612.2631">15801 17388,'0'-25,"0"50,0 25,0-26,25 1,-25 25,0-25,0 0,0-1,0 26,25-50,49 0</inkml:trace>
  <inkml:trace contextRef="#ctx0" brushRef="#br0" timeOffset="59214.2305">16347 17190,'0'49,"0"-24,0 0,0 24,0-24,0 0,0 0,0 24,0-24,0 0</inkml:trace>
  <inkml:trace contextRef="#ctx0" brushRef="#br0" timeOffset="62036.589">17909 14957,'0'0,"0"-25,0 75,0 0,25-1,-25 1,0 24,50-49,-50 0,0 24</inkml:trace>
  <inkml:trace contextRef="#ctx0" brushRef="#br0" timeOffset="62493.7365">18009 15577,'24'25,"-24"0,0 25,50-1,-50 1,0 24,25-49,-25 0,0 24,0-24,0 0</inkml:trace>
  <inkml:trace contextRef="#ctx0" brushRef="#br0" timeOffset="63010.6621">18108 16421,'0'-25,"0"50,0 0,0 24,0-24,49 0,-49 24,0-24,0 25,25-50,-25 25</inkml:trace>
  <inkml:trace contextRef="#ctx0" brushRef="#br0" timeOffset="63484.829">18182 17190,'0'49,"0"1,0-25,0 24,0 1,0-25,0-75,0 25</inkml:trace>
  <inkml:trace contextRef="#ctx0" brushRef="#br0" timeOffset="64413.7585">18802 14932,'-25'0,"1"0,-1 0,25 25,-50-25,50 75,0-1,0-49,0 0,0-1,0 26,50 0,-1-1,-24-49,50 0,-26 0,1-25,-25-49,-25 49,0-49,0 24,0 25,0 1,0-26,0 0,-50 50,-24 0,49 0,-25 0,25 0,1 50,-26-50</inkml:trace>
  <inkml:trace contextRef="#ctx0" brushRef="#br0" timeOffset="65687.9804">18852 15577,'0'-24,"-50"73,50 1,0-1,0-24,0 25,0 24,25-74,-25 50,50-50,-50 25,74-25,-24 0,-1 0,1 0,-50-50,25 25,-25 0,0-24,0-26,-25 75,25-49,-25 49,25-25,-49 25,24 0,-50 0,51 0</inkml:trace>
  <inkml:trace contextRef="#ctx0" brushRef="#br0" timeOffset="66280.7855">19075 16222,'0'0,"-25"0,25 25,0 0,0 74,25-49,-25-25,0 24,0-24,25 0,-25 24,0-24</inkml:trace>
  <inkml:trace contextRef="#ctx0" brushRef="#br0" timeOffset="66670.1576">19050 17066,'0'49,"0"26,0-26,0-24,0 0,0 0,0 49,0-49,0-50</inkml:trace>
  <inkml:trace contextRef="#ctx0" brushRef="#br0" timeOffset="67347.5104">19571 14808,'-25'0</inkml:trace>
  <inkml:trace contextRef="#ctx0" brushRef="#br0" timeOffset="67730.1163">19546 14808,'0'25,"-49"25,49-1,0-24,0 0,0 25,25-26,-1 26,26-50,0 0,-1 0,-49-25,50 0,-50-24,0 24,0 0,0 0,0-49,0 49,-75 25,51 0,-26 0,25 25</inkml:trace>
  <inkml:trace contextRef="#ctx0" brushRef="#br0" timeOffset="68187.1535">19695 15602,'0'25,"0"0,0 0,0-1,50 26,-50-25,0 0,25 24,-25 1,0-1,0-24</inkml:trace>
  <inkml:trace contextRef="#ctx0" brushRef="#br0" timeOffset="68832.4814">19794 16371,'0'-25,"0"0,-24 25,24 25,-50 0,50 25,0-1,0 26,0-50,0-1,25-24,0 50,-1-50,26 0,0 0,-25 0,-1-25,-24 0,50-24,-50 24,0-25,0 1,-25-1,0 25,1 25,-26-25,25 25,0 0,25 25</inkml:trace>
  <inkml:trace contextRef="#ctx0" brushRef="#br0" timeOffset="69313.174">19894 16966,'0'25,"0"0,0 25,0-1,0 1,0-25,0-1,0 26,0-25,25-25</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7T11:37:17.099"/>
    </inkml:context>
    <inkml:brush xml:id="br0">
      <inkml:brushProperty name="width" value="0.05292" units="cm"/>
      <inkml:brushProperty name="height" value="0.05292" units="cm"/>
      <inkml:brushProperty name="color" value="#FF0000"/>
    </inkml:brush>
  </inkml:definitions>
  <inkml:trace contextRef="#ctx0" brushRef="#br0">1538 13841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8T04:33:33.555"/>
    </inkml:context>
    <inkml:brush xml:id="br0">
      <inkml:brushProperty name="width" value="0.05292" units="cm"/>
      <inkml:brushProperty name="height" value="0.05292" units="cm"/>
      <inkml:brushProperty name="color" value="#FF0000"/>
    </inkml:brush>
  </inkml:definitions>
  <inkml:trace contextRef="#ctx0" brushRef="#br0">5978 5234,'-25'0,"1"0,-26 0,100 0,-26 0,26 25,24-25,1 0,-1 0,1-25,-1 25,-24 0,24-50,-49 50,0 0,0 0,-25 25,0 25,0-1,-25-49,25 50,-50-50,1 49,24-49</inkml:trace>
  <inkml:trace contextRef="#ctx0" brushRef="#br0" timeOffset="2267.2652">7392 5159,'0'0,"-25"0,-24 0,-26 0,-24 25,25 25,-1-50,26 49,49-24,24-25,1 50,50-1,-26-24,1 50,0-26,-50-24,0 0,0 24,0-24,-25-25,-50 50,1-50,24 0,1 0,-1 0,0 0,1-50,49 25,0 1,0 48,0 26,25-25,-25 0,74-25,-49 74,24-74,1 0,24 0,1 0,24 0,25-50,-25 1,1-26,-51 26,1-1,-50 1,0-1,0 25,-50 25,1 0,-75 0,99 50,25-1,-50 1,50 0,0-1,50 1,-25-25,-1-25,26 49,0-49,-1 0,1 0,-1-49,1 24,-25-25,24-24,-49 49,25 25,-25-25,0 50,0 0,0 24,0 26,0-26,0-24,-49 0,73-50,76-24,-26-26,0 26,-24 49,-25 0,-25 49,0 1,0-25,0 24,0-24</inkml:trace>
  <inkml:trace contextRef="#ctx0" brushRef="#br0" timeOffset="2415.2047">8211 5358,'0'-25,"0"50,0 0</inkml:trace>
  <inkml:trace contextRef="#ctx0" brushRef="#br0" timeOffset="3012.0414">8608 5680,'-50'0,"25"0,-24 0,24 0,0 25,25 49,0-24,50-50,-26 0,1 0,25 0,-1 0,-24 0,0-50,-25 26,-50 24,1 0,24 24,25 1,0 0,25-25,24 0,26 0,-1 0,25-50,-24 1,-26-1,1 1,-25-51,-25 26,49 0,-49 24,0 25,0 75,-49 24,49 25,0-24,0-1,0 1,25-26,-25 1,49-50,-49 25,75-25,-26 0,26 0,-1-50</inkml:trace>
  <inkml:trace contextRef="#ctx0" brushRef="#br0" timeOffset="3486.1925">10840 5209,'50'-74,"-50"24,0 75,-25 49,0 50,-25 0,1 50,-26-1,1 1,24-25,1-50,49-24,0-26,0 1,0-25,49-25</inkml:trace>
  <inkml:trace contextRef="#ctx0" brushRef="#br0" timeOffset="3718.0428">11336 5482,'-25'49,"25"26,-25 24,25-25,-49 1,49-1,0-24,0 0,0-1,0 1,0-100,0-24</inkml:trace>
  <inkml:trace contextRef="#ctx0" brushRef="#br0" timeOffset="3882.3146">11237 5680,'0'0,"0"-173,25 73,-1 51,51-1,-25 50,-1 0,1 0,-1 0,1 25,-25 25,-25-1,0 1,0-1,0 1,-99 0,-25-1,-25-49,49 75,26-75</inkml:trace>
  <inkml:trace contextRef="#ctx0" brushRef="#br0" timeOffset="4245.0446">11683 5730,'0'-25,"25"25,0 0,25 0,24 25,-49 24,-25-24,0 0,0 0,0 25,-25-26,-25-24,26 50,-1-50,25-50,25-24,24 24,26 1,-26-1,-24 50,25-25,-26 25</inkml:trace>
  <inkml:trace contextRef="#ctx0" brushRef="#br0" timeOffset="4866.79">11807 5705,'0'-25,"-24"25,-26 0,25 0,-24 75,-1-26,25 26,25-26,-49 26,49-26,0-24,24-25,26 25,0-25,24 0,50-74,-25-1,0 1,-24-26,-50 51,-25-1,0 1,0 73,0 26,0 0,0-1,-50 1,50 24,0-49,0 0,0 25</inkml:trace>
  <inkml:trace contextRef="#ctx0" brushRef="#br0" timeOffset="6542.8786">12353 5730,'25'0,"-25"25,0 24,0-24,0 25,0-1,0-24,0 25,0-25,25-100,49 26,-24-1,24-25,25 51,-24 24,-26-50,1 50,-25 0,-25 25,0 0,0 24,0-24,0 0,0 25,-50-50,50 49,-25-49,25-49,75 24,-1-25,50 0,-49 50,-26-24,-24 24,0 0,24 0,-73 0,24 49,-25-49,25 50,0-25,25 24,-1-49,1 0,25 0,-1-24,-24-51,-25 25,0 1,-49 49,24 0,25 25,-25 24,25-24,0 0,0 0,0 49,74-74,-24 0,25-49,-1 24,-24-25,-1 0,26-49,-51 25,26-25,0-1,-50 51,0 24,-50 99,-24 26,24-26,50 25,-50 25,50-49,0-1,0-24,0-25,50 24,0-49,24 0,25-49,25-26,-25 26,1-51,-26 1,-24 0,-50 24,0 26,0 24,-50 25,25 0,0 0,-24 25,24 49,25 1,-50-1,50-24,0-1,0 26,0-26,25-24,50-25,-1 0,-24 0,24 0,1-74,-1 24,-49-24,-25 49,25 25,-25-25,-50 25,50 50,-50-1,50 1,0 0,0 24,0-24,0-26,50-24,-25 0,49 0,-24-24,-25-26,24 25,-24-24,25 24,-26 25,-24 49,75-49,-1 25,25-25,50 0,-50 0,-24 50,-26-50,-24 0,-25-25,0-49,-25 49</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7T06:44:15.192"/>
    </inkml:context>
    <inkml:brush xml:id="br0">
      <inkml:brushProperty name="width" value="0.05292" units="cm"/>
      <inkml:brushProperty name="height" value="0.05292" units="cm"/>
      <inkml:brushProperty name="color" value="#FF0000"/>
    </inkml:brush>
  </inkml:definitions>
  <inkml:trace contextRef="#ctx0" brushRef="#br0">19596 5631,'-25'0,"0"0,25 49,-49-49,24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8T04:31:37.853"/>
    </inkml:context>
    <inkml:brush xml:id="br0">
      <inkml:brushProperty name="width" value="0.05292" units="cm"/>
      <inkml:brushProperty name="height" value="0.05292" units="cm"/>
      <inkml:brushProperty name="color" value="#FF0000"/>
    </inkml:brush>
  </inkml:definitions>
  <inkml:trace contextRef="#ctx0" brushRef="#br0">9327 3299,'-25'0,"25"74,-50 1,50-1,-74-24,74-1,-25 1,25 25,-49-26,49-24,0 0,0 24,24-73,1 24,25-25,24 25,-24 0,24-50,1 50,-26 0,1 0,-25 0,-25-25,49 25,-49-24,0-26,0 25,0 0,-24 50,24 25,0-1,-25 1,25 0,-50-1,50 26,0-51,0 26,25-50,0 0</inkml:trace>
  <inkml:trace contextRef="#ctx0" brushRef="#br0" timeOffset="1020.7768">10071 3448,'0'25,"0"-1,-50 26,50 24,-24-24,24 25,-75-1,75 0,-49-24,49 0,-25-26,50-98,49 24,-24 1,-1 49,-24 0,25 0,-26 0,1 0,-25 49,0-24,0 0,-25 25,-24-50,-1 49,25-49,1 0,-26 0,25 0,25-25,0 50,25 0,25-25,-26 50,1-50,25 0,-1 0,26 0,-26-50,1 25,0-24,24-1,-49 25,-25-24,50 24,-50 0,-25 50,25 24,0-24,0 0,0 0,0 49,74-74,1-25,-1-24,50-26,-50-24,-24 0,0 0,-50 24,49 1,-49 24,0 1,0 24,0 74,0 1,0 24,0 1,0-1,-49 1,49-1,0 1,0-51,0 26,0-25,49-25,26 0,-51 0</inkml:trace>
  <inkml:trace contextRef="#ctx0" brushRef="#br0" timeOffset="1200.2552">11063 3671,'0'0,"25"-50,49 50,-49-24,0 24</inkml:trace>
  <inkml:trace contextRef="#ctx0" brushRef="#br0" timeOffset="1424.2908">10518 3547</inkml:trace>
  <inkml:trace contextRef="#ctx0" brushRef="#br0" timeOffset="1712.0419">11088 3646,'50'0,"-26"0,26 0,24 0,-24 0,25 25,-26-25,1 0,-25 0</inkml:trace>
  <inkml:trace contextRef="#ctx0" brushRef="#br0" timeOffset="3127.9111">11212 3919,'50'0,"-1"-49,-24-1,50 25,-1-24,0-1,-24 25,24-25,-24 26,-25 24,24-50,-24 50,-25-50,-49 50,49 25,-25-25,25 25,0 0,49 49,-24-49,25 0,-50 25,0-26,0 26,-50-50,25 0,1 0,-26 0,25 0,50 0,-25 50,50-50,-1 0,-24 0,25-25,24-25,25 25,-49-49,-1-1,-24 1,-25 0,75-26,-75 26,0 49,0 100,0-1,-50 25,0 0,26 26,24-76,-75 1,75-1,0-24,25-25,25-25,24 1,-24-26,-1 50,-24-25,0 25,-25 50,49-1,-24-49,25 0,24 0,-24-24,-25 24,24-100,-24 51,25 24,-50-25,25 50,-25 50,0-25,0 0,0-1,0 26,-25-25</inkml:trace>
  <inkml:trace contextRef="#ctx0" brushRef="#br0" timeOffset="3285.1055">12725 3522,'0'-25,"25"25</inkml:trace>
  <inkml:trace contextRef="#ctx0" brushRef="#br0" timeOffset="3584.8973">12998 3398,'0'-25,"-25"50,25 0,0 25,-25 49,25-25,0 1,-49-1,49 1,0-1,-50 25,50-24,0-26,-25 1,25-25,0-1,0 1,-24-25,24-25</inkml:trace>
  <inkml:trace contextRef="#ctx0" brushRef="#br0" timeOffset="3952.1088">12800 3944,'49'-25,"1"-24,-1 49,-24-50,25 50,24-50,-24 1,-1 49,26-75,-75 26,25 49,-25-75,0 26,0 24,0 74,0 51,0-26,-50 1,50-1,0-24,0-1,0-24,0 25,0-26</inkml:trace>
  <inkml:trace contextRef="#ctx0" brushRef="#br0" timeOffset="4094.5118">13246 3770,'50'0,"24"-24,-24 24,24 0,1-75</inkml:trace>
  <inkml:trace contextRef="#ctx0" brushRef="#br0" timeOffset="5603.0574">14387 3994,'0'0,"0"-50,25 50,24 0,-49-25,50 25,0 25,-50 25,49-26,-49 1,0 25,0-25,-24-25,24 24,-50-24,50-24,25-26,49 0,1-24,24 0,-50 49,-24 25,-25-25,25 25,-25 25,0 0,50-25,-26 0,26 0,0-50,-50 0,0 1,-25 49,-25 25,25-1,-24 26,49-25,-25 0,25 24,0-24,0 25,50-26,-1-24,1 0,-1 0,26 0,-1-24,50-26,-49 0,-26 26,1-1,-50-25,25 25,-25-49,0 49,-50 25,0 25,-24 25,49-1,25-24,0 25,0-26,0 1,50-25,-1-99,-49 74,25 0,-25 75,0 0,0 24,0 25,0 0,-74 25,74 0,-75 25,26-25,24-74,25-25,-74 24,49-24,0-25,25-50,0 1,0-26,0-24,50 0,-26 0,51 49,-1-24,1 24,24 1,-25-1,-24 50,0-50,24 50,0-49,-24-1,-25 50,24-49,-98 49,49 24,-25 26,25-25,0 0,0-1,0 51,0-50,25-25</inkml:trace>
  <inkml:trace contextRef="#ctx0" brushRef="#br0" timeOffset="5752.775">16049 3597,'25'0,"0"0</inkml:trace>
  <inkml:trace contextRef="#ctx0" brushRef="#br0" timeOffset="6682.8633">16446 3671,'0'25,"-50"-25,1 25,49 24,0 1,0-25,24 24,26-24,-50 0,25 25,-25-1,-25-49,-25 0,1 0,24 0,0 0,75 25,-1-25,-24 0,25 0,-1 0,1 0,0 0,49-50,-25 26,1-51,24 1,-49-25,-26-1,-24 26,0 24,0 1,0 24,0 50,-49 24,24 26,-25-26,50 1,-49 0,49 24,-25-24,25-1,0 1,25-1,0-24,24-25,1 50,-1-50,-24 0,25 0,24 0,-24 0,-1-25,-24 0,25-24,-50 24,25-25,-25 1,0-1,0 75,0 0,0-1,0 26,0 0,0-26,0 1,0 25,74-50,0 0</inkml:trace>
  <inkml:trace contextRef="#ctx0" brushRef="#br0" timeOffset="6880.5422">17116 3522,'24'0,"26"0,0 0,-1 0,-24 0</inkml:trace>
  <inkml:trace contextRef="#ctx0" brushRef="#br0" timeOffset="9326.0137">17587 3795,'25'0,"24"0,1 0,-25 0,0 0,-25 25,49-25,-49 74,0-49,0 25,0-25,-49-1,24-24,25 50,-25-50,25-25,0-24,0 24,50-25,-26 25,26 1,-25 24,0-50,-1 50,26 0,-25 0,0 0</inkml:trace>
  <inkml:trace contextRef="#ctx0" brushRef="#br0" timeOffset="9501.9421">18182 3944</inkml:trace>
  <inkml:trace contextRef="#ctx0" brushRef="#br0" timeOffset="16251.3554">2853 4812,'0'-50,"-50"50,1 50,24-50,25 25,0 0,0 0,0 49,0-24,25-1,-25 1,49-1,-49 26,0-50,0 24,-74-49,24 0,25 0,1-25,-26-24,50 74,0-1,0 26,74-50,-49 25,0-25,25 0,-26 0,26 0,0-50,24 1,1-26,24 26,-25-26,-24 50,-50-24,0-1,-25 50,25 25,0 25,0 24,0-49,0 0,25 24,0-24,-1-25,26 0</inkml:trace>
  <inkml:trace contextRef="#ctx0" brushRef="#br0" timeOffset="16846.1748">3423 4986,'50'0,"-25"0,0 0,24 0,-49 25,50 24,-50-24,0 0,0 24,0-24,0-74,0 24,25 0,-1-25,-24 26,50 24,-50-25,50 25,-26 25,1-25,-25 49,50-49,-1-49,-24-1,-25 0,0 26,-49 24,24 0,25 24,-50 1,50 25,0-25,0-1,0 1,0 25,25-25,0-25,0 49,24-49,-24 0,0 0,25-49</inkml:trace>
  <inkml:trace contextRef="#ctx0" brushRef="#br0" timeOffset="18242.4393">3820 4837,'0'0,"0"-25,0 100,0 49,0-25,0 0,0-25,0-24,0-25,75 49,-1-74,-24-49,-50-26,0 26</inkml:trace>
  <inkml:trace contextRef="#ctx0" brushRef="#br0" timeOffset="18450.203">3895 4564,'0'74</inkml:trace>
  <inkml:trace contextRef="#ctx0" brushRef="#br0" timeOffset="19101.7791">4465 5011,'0'0,"-25"0,-24 0,-1 0,1 24,-1 26,-49 24,24-24,26 0,49-1,49-49,-24 0,0 0,49-74,-49 24,25 1,-50-1,25 50,-25-74,0 98,-50 1,50 0,0 25,0-26,0 1,0 25,74-50,-49 0,25 0,-1-25,26-25,24 1,-49-1,24-49,-49 25,-25-26,49-24,-49 25,0 0,0 49,-24 50,24-49,-25 49,-25 49,25 26,-24 24,49 25,-50-25,50 0,0-24,25-26,25 26,-1-50,1-25,24 49,-24-49,-1 0,-24 0</inkml:trace>
  <inkml:trace contextRef="#ctx0" brushRef="#br0" timeOffset="21961.6797">7640 7045,'-49'0,"49"-25,0 74,0-24,0 25,0 24,-25 50,25-25,-50-24,50-26,0 1,-25 0,25-1,0-98,0-1,0 25</inkml:trace>
  <inkml:trace contextRef="#ctx0" brushRef="#br0" timeOffset="22170.7356">7516 7317,'50'-24,"-50"-1,25-25,-25 25,49 1,-49-26,50 50,-25-50,24 50,1-24,-1 24,-24 0,25 0,-25 24,-25 26,0-25</inkml:trace>
  <inkml:trace contextRef="#ctx0" brushRef="#br0" timeOffset="22412.3807">7591 7491,'24'0,"26"0,-25 0,24 0,1 0,24 0,-24 0,-25-50,24 50</inkml:trace>
  <inkml:trace contextRef="#ctx0" brushRef="#br0" timeOffset="23430.2856">8111 7218,'0'-25,"0"75,0-25,0 49,0-24,0-1,0 26,0-50,0-1,0 26,0-25</inkml:trace>
  <inkml:trace contextRef="#ctx0" brushRef="#br0" timeOffset="31596.4705">8558 8954,'25'25,"0"-25,49 0,0 50,50-50,25 0,124 50,-149-50,50 49,-25-49,-25 0,0 25,-25-25,-25 0,-24 0,-25 50,-50-75,0 25</inkml:trace>
  <inkml:trace contextRef="#ctx0" brushRef="#br0" timeOffset="32618.7697">10046 8682,'0'49,"0"1,25-25,-25-1,0 26,25-50,-25 25,25-25,-25 25,0 24,-25 26,-50-1,1 25,-25 1,24-26,26-24,24 24,-25-49,26 24,48-49,-24-49</inkml:trace>
  <inkml:trace contextRef="#ctx0" brushRef="#br0" timeOffset="33425.2574">10642 7293,'0'-25,"0"0,0 75,0 49,0 25,0-50,0 1,0-26,0-24,-50 25,50-1,-25-49,-24 25</inkml:trace>
  <inkml:trace contextRef="#ctx0" brushRef="#br0" timeOffset="33577.593">10518 7615,'24'-99,"26"-25,-50 49,74 26,-24 24,-25 25,0-50,24 50,-24 0,0 0,0 0,24 0,-49 50</inkml:trace>
  <inkml:trace contextRef="#ctx0" brushRef="#br0" timeOffset="33751.5863">10617 7665,'0'-25,"25"25,-25-25,49 25,1-25,-25 25,24 0,-24-49,25 49,-26 0</inkml:trace>
  <inkml:trace contextRef="#ctx0" brushRef="#br0" timeOffset="34138.8613">11138 7243,'0'50,"0"-1,-25 26,25-26,-25 1,25-25,0 24,-50-24,50 0,0 24,-24-49,24-24</inkml:trace>
  <inkml:trace contextRef="#ctx0" brushRef="#br0" timeOffset="39400.3824">5606 6896,'-49'-50,"24"50,0 0,25 50,-50-1,50 26,-24-26,24 1,0 0,0-26,0 1,0 25,24-50,1 0,0 0,49 0,-24-25,0-25,-1 26,-49-1,0-25,0-24,-49 74,24-50,-25 50,-24-49,24 49,1-50</inkml:trace>
  <inkml:trace contextRef="#ctx0" brushRef="#br0" timeOffset="39891.4452">4812 7045,'0'-25,"0"74,0 26,-24 49,24-25,0-25,0 1,-50-26,50-24,0 25,0-25</inkml:trace>
  <inkml:trace contextRef="#ctx0" brushRef="#br0" timeOffset="40383.4954">3299 7193,'-24'0,"-1"0,-25 50,50 24,0 1,0-1,0 1,0-26,0 1,0-25,75-25,-1 49,-24-49,-1 0,-24 0,25-49,-26 24,-24-25,50-24,-50-1,0 1,0 0,0 24,-50 0,-49 1,-50 49,1 0,-26 0</inkml:trace>
  <inkml:trace contextRef="#ctx0" brushRef="#br0" timeOffset="40742.3896">2183 7268,'50'0,"-50"49,0 26,0 24,0 0,0 0,0 50,0-50,0-24,0-1,0 1,0-26</inkml:trace>
  <inkml:trace contextRef="#ctx0" brushRef="#br0" timeOffset="41246.4533">1662 7838,'-25'0,"1"25,24 25,0-1,0 1,0 24,0-24,0-25,24-25,-24 25,75-25,-26 0,-49-25,0 0,0-49,-49 24,-1 25,1-25,-1 50,-49-49</inkml:trace>
  <inkml:trace contextRef="#ctx0" brushRef="#br0" timeOffset="41629.0463">1117 7739,'0'-25,"-25"124,25 1,0-1,0 25,0 25,0-50,0-25,0 1,0-50,0-1,0 26,0-75,25 0,-25-24</inkml:trace>
  <inkml:trace contextRef="#ctx0" brushRef="#br0" timeOffset="47716.9154">7987 6524,'-24'0,"-1"0,25 49,-25 1,25-25,0-1,0 26,0-25,0 0,0-1,0 26,50-50,-26 0,26 0,-25 0,24 0,1-25,25 25,-51-74,-24 49,50-25,-50 1,0-1,-25 50,25-49,-74 49,49-50,0 50,-25-50,26 75</inkml:trace>
  <inkml:trace contextRef="#ctx0" brushRef="#br0" timeOffset="48810.4538">7938 5705,'0'50,"0"-1,0 1,0 0,0-1,0 1,0-25,0 24,0-24,0-75</inkml:trace>
  <inkml:trace contextRef="#ctx0" brushRef="#br0" timeOffset="49538.8181">8062 5432,'25'0,"24"0,-24 0</inkml:trace>
  <inkml:trace contextRef="#ctx0" brushRef="#br0" timeOffset="51013.8044">8087 5283,'0'-24,"0"-26,0 0,0 1,0-1,-25 50,-25 50,50-25,-25-1,25 26,0 0,0-26,0 26,25 0,-25-26,25 1,25 25,-1-50,-24-25,25-49,-25 24,-25 0,49 1,-49-1,0-24,0 49,-49 25</inkml:trace>
  <inkml:trace contextRef="#ctx0" brushRef="#br0" timeOffset="51486.3699">8186 4390,'0'-24,"0"48,0 26,0 0,0-1,-25-24,25 0,0 24,0 1,-50-50,50 25</inkml:trace>
  <inkml:trace contextRef="#ctx0" brushRef="#br0" timeOffset="52094.2642">7987 3646,'0'-25,"-24"50,-26 75,50-26,0-49,0 0,0 24,0-24,0 0,0 24,0-24,50-25,-50 25,24-25,26 0,-50-50,50 26,-50-1,49-50,-49 26,0 24,0 0,-25-24,-24 49,-26 0,26 0</inkml:trace>
  <inkml:trace contextRef="#ctx0" brushRef="#br0" timeOffset="52493.2328">8037 3125,'0'50,"0"0,-25-26,25 1,0 25,0-1,0-24,0 0,-49-25,49 50</inkml:trace>
  <inkml:trace contextRef="#ctx0" brushRef="#br0" timeOffset="56288.5845">968 8334,'25'-24,"24"-1,50-25,1 1,73-26,1 26,-1-1,-73 50,-1-50,-74 50,-75 0</inkml:trace>
  <inkml:trace contextRef="#ctx0" brushRef="#br0" timeOffset="56624.3315">1315 8334,'0'25,"-25"-25,25 25,-25-25,25 50,50-100,24 0,199-24,-99 24,-50 1,0-1,-50 50,1-74,-26 74,1-25,-25 25,-25-25</inkml:trace>
  <inkml:trace contextRef="#ctx0" brushRef="#br0" timeOffset="58729.1361">2134 8458,'49'0,"1"0,49-24,-25 24,1 0,-1-25,1 25,-1 0,25 0,0 0,1-50,24 50,-25 0,0-49,50 49,-50 0,50-50,-50 50,0 0,1 0,-1 0,-25-50,1 50,421-74,-447 74,1-50,0 50,-1 0,1 0,24-24,26 24,24-50,-25 50,25-50,-50 50,1-25,-26 25,-24 0,0 0,24 0,-49-49,25 49,25 0,-50-25,49 25,1 0,-25 0</inkml:trace>
  <inkml:trace contextRef="#ctx0" brushRef="#br0" timeOffset="60155.6652">7715 10195,'0'0,"0"-50,-25 50,25-25,0 50,0 50,0 49,0 24,0-24,-25 25,25-50,0-24,0-1,0-24,0-1,25 1</inkml:trace>
  <inkml:trace contextRef="#ctx0" brushRef="#br0" timeOffset="60879.8184">10617 10691,'0'-25,"-25"25,-25 50,26-1,-26 26,50-1,0 0,0-24,0 24,25-49,0-25,24 25,1-25,24 0,25-25,-24-24,-50-1,-25 0,0-24,0 0,0-1,-50 1,-49-1,24 26,26 49,24-25</inkml:trace>
  <inkml:trace contextRef="#ctx0" brushRef="#br0" timeOffset="61386.2208">13866 10765,'0'0,"0"25,-25 49,25 1,-24 24,24 0,0-24,0-26,0 1,0 0,0-1,24-49</inkml:trace>
  <inkml:trace contextRef="#ctx0" brushRef="#br0" timeOffset="62109.9281">16520 10666,'0'-25,"-99"50,99 25,-50-1,50 1,0 24,0-24,0-1,25 1,0-25,0-25,24 49,-24-49,0 0,25 0,-26 0,26-24,-25-1,25-25,-50 1,0-1,0-24,0-1,-50 26,-25-26,26 50,-1 25,1 0,-1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8T04:38:16.835"/>
    </inkml:context>
    <inkml:brush xml:id="br0">
      <inkml:brushProperty name="width" value="0.05292" units="cm"/>
      <inkml:brushProperty name="height" value="0.05292" units="cm"/>
      <inkml:brushProperty name="color" value="#FF0000"/>
    </inkml:brush>
  </inkml:definitions>
  <inkml:trace contextRef="#ctx0" brushRef="#br0">2654 2108,'-49'0,"49"-24,0 98,0 50,25 50,-25-1,0 1,49 0,-49-26,0 1,0-50,0-24,0-26,0 1,50 0,-50-1,0-98,0-26,0-24</inkml:trace>
  <inkml:trace contextRef="#ctx0" brushRef="#br0" timeOffset="3923.0305">2530 2009,'0'0,"0"25,0 0,75-25,-1 0,-24 0,-1 0,26 0,-1 0,1 0,24 0,50 0,0 0,24 0,-24 0,0 0,25 49,-1-49,1 0,-25 0,74 50,-25-50,26 0,-1 0,0 50,0-50,-24 0,-26 49,1-49,0 0,-50 0,49 50,1-50,-50 0,-50 0,-24 0,0 0,-26 0,-24 74,25 1,-25-26,0 26,50-1,-50 1,0-1,0 25,0-24,0 24,0-25,0-24,0-1,25 1,-25-25,0 0,0-1,0 26,-25-50,0 0,0 0,-49 0,49 25,-25-25,-24 0,-1 49,1-49,0 0,-1 25,1-25,-25 50,-1-50,26 49,-25-49,-25 25,25-25,-1 50,-49-50,50 50,0-50,-25 0,25 49,0-49,-1 0,26 0,0 0,-1 0,1 0,-1 0,26 0,-26 0,26 0,-1 0,0 0,26 0,-1 0,-25 0,1-25,24 25,-25 0,1 0,24-24,0 24,-25 0,26 0,-26 0,0 0,1-50,24 50,0 0,0 0,-49 0,24-25,1 25,-1 0,0 0,1 0,-26 0,26-50,-1 50,1 0,-1 0,0 0,1 0,24 0,0 0,0 0,-24 0,49-24,-50 24,1 0,24 0,-25 0,25 0,-24 0,24 0,-25 0,25 0,1 0,-1 0,-25 0,25 0,1 0,-26 0,25 0,0 0,1 0,-26 0,50-25,-50 25,26-50</inkml:trace>
  <inkml:trace contextRef="#ctx0" brushRef="#br0" timeOffset="6382.1757">3076 992,'0'25,"0"49,0 26,0-1,0 0,0 25,0-25,0-24,0-1,0-24,0-25,0-1,50-24</inkml:trace>
  <inkml:trace contextRef="#ctx0" brushRef="#br0" timeOffset="6773.4905">4589 893,'0'25,"0"24,25 1,-25 24,0 26,0-1,0 0,0 0,0 0,0 1,0-26,50 1,-50-26,24 1,-24-25,50 24,-25 1</inkml:trace>
  <inkml:trace contextRef="#ctx0" brushRef="#br0" timeOffset="7202.1868">5755 967,'0'25,"0"25,0 24,0 1,50 24,-50 0,0 50,0-25,24 0,-24-50,0 1,50-26,-50 1,25-25,24 24</inkml:trace>
  <inkml:trace contextRef="#ctx0" brushRef="#br0" timeOffset="7674.0916">6474 1042,'0'49,"0"26,0 24,0 0,0 25,0 0,0 0,50 25,-50-50,0 1,0 24,0-75,0 1,0-25,0-1</inkml:trace>
  <inkml:trace contextRef="#ctx0" brushRef="#br0" timeOffset="10056.7299">3225 3795,'0'50,"0"-1,0 26,0-26,0 26,0-26,25 1,-25 0,0-1,25 1,-25-1,0-24,0 0,0 25,49-1</inkml:trace>
  <inkml:trace contextRef="#ctx0" brushRef="#br0" timeOffset="10403.9451">4515 3820,'0'25,"0"0,0 49,0-24,0-1,49 1,-49 24,0-24,0 24,0-24,0-1,0-24,0 0,0 25,25-50,-25 49</inkml:trace>
  <inkml:trace contextRef="#ctx0" brushRef="#br0" timeOffset="10889.8967">5904 3820,'0'99,"0"-24,49 49,-49-25,0-25,0 1,0-26,0 1,0-25,0 24,25-49</inkml:trace>
  <inkml:trace contextRef="#ctx0" brushRef="#br0" timeOffset="11323.909">6549 3621,'49'0,"-49"50,25-50,-25 25,0 49,50-24,-50 24,0 26,0-1,0-25,0 1,0-26,0 1,0-1,0-24,25-25,-25 25</inkml:trace>
  <inkml:trace contextRef="#ctx0" brushRef="#br0" timeOffset="15822.9052">869 3150,'-25'0,"-25"0,125 0,24-49,0 49,50-100,24 51,26-1,-26 1,1-1,-50 50,0-74,-49 74,-26-25,1 25,-25-25,-25-25,0 1,-50 24,25 25,0-50,-24 50,49-25,25 25,49 0,-49 0,-25 50,49-25,-49 24,0-24,0 0,0 25,0-25,0-1,0 26,-49-50</inkml:trace>
  <inkml:trace contextRef="#ctx0" brushRef="#br0" timeOffset="16856.8104">794 2133,'0'0,"-25"50,0-25,-24 24,-1 1,50-25,0 24,50-49,24 0,1 0,24 25,-49-25,-26 50,26-26,-50 1,-25 25,0-50,-24 25,-1-25,-49 49,24-49,1 25,0-25,24 75,0-51</inkml:trace>
  <inkml:trace contextRef="#ctx0" brushRef="#br0" timeOffset="19806.9082">7417 3001,'74'0,"26"0,73 0,26 0,-26 0,-73 0,-26 0,-24 0,-26 0,1 0,25 0,-50-49,25 49,-25-50,0 25,0 1,-50-51,25 75,-24 0,24 0,25-25,25 25,24 25,26 25,-26-1,-24 1,-25 0,50-26,-50 26,-25 0,-25-50,25 0,1 0,-1 0</inkml:trace>
  <inkml:trace contextRef="#ctx0" brushRef="#br0" timeOffset="20650.1375">7987 2381,'-74'0,"49"50,0-25,-24-25,49 49,0 1,25-50,-1 25,1-25,25 0,24 49,-24 1,-25-25,-25 0,49-25,-49 74,0-49,0 0,-25-25,-49 49,24-49,-24 0,-50 0,74 0,26 0,-26 0</inkml:trace>
  <inkml:trace contextRef="#ctx0" brushRef="#br0" timeOffset="34601.3866">1563 6449,'0'25,"0"0,0 24,50-49,-1 0,50-49,50-1,-25 1,-24-1,24 0,-50 1,-24 24,-1-25</inkml:trace>
  <inkml:trace contextRef="#ctx0" brushRef="#br0" timeOffset="35162.1708">1712 6375,'0'49,"0"-24,0 0,0 0,74-25,-24 0,49 0,75-75,-1 1,1 24,-25 1,-50 49,-49-50,-1 50,-49-25,25 25</inkml:trace>
  <inkml:trace contextRef="#ctx0" brushRef="#br0" timeOffset="66625.9999">20067 2431,'-24'0,"-1"0,-25 0,50-50,50 50,24 0,25 0,50 0,50 0,73 0,51 0,-25 0,24 0,-24 0,-50-49,-50 49,-74 0,-25 0,-24 0,-26 0,-49-25,-24 25</inkml:trace>
  <inkml:trace contextRef="#ctx0" brushRef="#br0" timeOffset="67068.2707">20514 2381,'-25'0,"-25"0,26 0,24-25,-75 25,50 0,-24 0,24 0,0 0,0 0</inkml:trace>
  <inkml:trace contextRef="#ctx0" brushRef="#br0" timeOffset="67887.3318">20142 2356,'-25'0,"25"75,0-50,0 24,0 1,0 24,0 1,-50 24,50 0,0 25,-49-49,49-1,-50 0,50-24,0 0,0-26,-25 26,25-25,25-25,25 0,24 0,25 0,50 0,0 0,0 0,99 0,-25 0,50 0,49 0,199 0,-322 0,-75 0,-50 0,1 0,-51 0,1-50,-25 1,0-1,0 25,0-24,0 24,50-25,-50 1,49-51,-49 26,75-25,-75 24,49-24,-49 0,0 0,25-1,-25 51,0-1,0 25,0-24,0 74,0-1</inkml:trace>
  <inkml:trace contextRef="#ctx0" brushRef="#br0" timeOffset="68568.1723">20712 2406,'0'-25,"0"-24,0 73,0 1,25 25,-25 24,0 25,0 1,0 49,0 24,-25 1,25-75,-49 0,49-24,0-1,0-24,0-1</inkml:trace>
  <inkml:trace contextRef="#ctx0" brushRef="#br0" timeOffset="68929.3063">21308 2555,'0'25,"0"24,0 26,0-1,0 25,0 1,-25-1,25 25,0-50,0 1,-25-26,25 1,0-1,-50 1,50 0</inkml:trace>
  <inkml:trace contextRef="#ctx0" brushRef="#br0" timeOffset="69318.6693">22250 2381,'0'25,"0"49,0-49,0 25,0-1,0 26,0-1,0 26,0-1,0 0,0-25,-49-24,49 0,0 24,-25-49,25 0,0 24,-50-49</inkml:trace>
  <inkml:trace contextRef="#ctx0" brushRef="#br0" timeOffset="71246.9483">19546 3944,'-24'0,"-1"0,25-50,-25 26,25-51,0 26,0-1,0 0,0-24,0-1,0 1,0 0,0 49,0 0,0 0,0-24,0-1,25 50,-25-25,74 25,1 75,-26-75,26 0,24 24,25-24,-74 0,-1 0,-24 0,-25-49,0-1,-50 50,50-49,-49 49,49-50,25 50,-1 0,-24 50,0-1,0-24,0 25,0-26,0 26</inkml:trace>
  <inkml:trace contextRef="#ctx0" brushRef="#br0" timeOffset="72131.4841">20514 2952,'0'-50,"0"25,0 50,0 25,0 24,0-24,-50-25,50-1,0 26,0-25,0-75,0 1,0-1,0 0,25-24,-25 24,0 1,0 24,0 50,0 24,0-24,0 25,-25-25,25-1,0 26,0-25,0 0,0-1</inkml:trace>
  <inkml:trace contextRef="#ctx0" brushRef="#br0" timeOffset="72822.1312">20464 3994,'0'24,"0"-48,0-1,0-25,0 1,0-26,0 1,0 24,0 25,0-24,0-1,0 25,25-24,25 24,-1 25,-24 0,25 0,-26 0,-24-25,50 25,-50-50</inkml:trace>
  <inkml:trace contextRef="#ctx0" brushRef="#br0" timeOffset="73271.1168">21010 3051,'0'-25,"50"25,-50 25,0 25,0-26,0 1,0 25,0-1,0 1</inkml:trace>
  <inkml:trace contextRef="#ctx0" brushRef="#br0" timeOffset="73967.8633">21308 3398,'0'0,"-25"0,-25 25,50 0,-49 24,24 1,25 24,-75 1,75-25,-49-1,49 1,-25 24,25-49,0 0,-50-25,50-75,0 1,0-25,25 24,-25-49,50 50,-50-1,25 51,-25-26,24 25,26 25,0 0,-26 0,1 0,-25 50,50-50</inkml:trace>
  <inkml:trace contextRef="#ctx0" brushRef="#br0" timeOffset="74300.9612">21729 2853,'0'24,"0"51,0-50,0 24,0-24,0 25,0-26,0 1,0 25,0-25,0-1,0 1,0 25</inkml:trace>
  <inkml:trace contextRef="#ctx0" brushRef="#br0" timeOffset="74906.7213">21952 3473,'0'-25,"0"50,0-1,0 26,0 24,0-24,0 25,0-1,0-24,0-1,0-24,0 25,0-100,0 0,0-24,0-25,0-1,0 26,0 0,0 24,0 0,0 26,25-26,25 25,0 25,-1 0,1 0,-1 0</inkml:trace>
  <inkml:trace contextRef="#ctx0" brushRef="#br0" timeOffset="75251.7035">22548 2902,'0'50,"0"-1,0 1,-25 0,25-1,0 1,0-1,0 1,0-25,0 24</inkml:trace>
  <inkml:trace contextRef="#ctx0" brushRef="#br0" timeOffset="80325.4337">20365 2381,'0'-74,"0"24,0-24,0-1,25-173,24 124,-49 50,75-1,-75 1,0 24,0 26,25 48,-25 26,74 0,-74-1,50 51</inkml:trace>
  <inkml:trace contextRef="#ctx0" brushRef="#br0" timeOffset="80852.3965">21233 2282,'-25'0,"1"0,-1 0,25 25,0-50,0-49,0-1,49 1,-49-25,0-25,25-75,-25 149,0 1,0 24,0-25,0 75</inkml:trace>
  <inkml:trace contextRef="#ctx0" brushRef="#br0" timeOffset="81278.2085">21655 2307,'0'-25,"0"0,0-49,0 24,0-24,0-25,0-1,49 26,-49 0,50-1,-50 50,50 0,-26-24,26 49,-50 25</inkml:trace>
  <inkml:trace contextRef="#ctx0" brushRef="#br0" timeOffset="81648.1186">22374 2257,'-25'0,"25"-25,0-24,0-1,25 1,-25-1,75-49,-75 0,74-50,-74 25,74-124,-74 173,0 1,0 49,0-25,-24 50</inkml:trace>
  <inkml:trace contextRef="#ctx0" brushRef="#br0" timeOffset="107040.4962">16347 8682,'49'0,"1"0,49 0,25 0,25 0,-25 0,25-50,-50 50,25-50,-50 50,-49-49,-25 24,0-25,-25 50,1 0,48 0,-24 50,50-25,-50 24,0-24,0 25,0-25,-25 24,0-49</inkml:trace>
  <inkml:trace contextRef="#ctx0" brushRef="#br0" timeOffset="107924.5261">20936 8310,'24'0,"26"0,24-25,1 25,-26 0,1-25,0 25,-50-50,0 26,-25-26,0 50,25-25,-50 25,75 0,0 0,25 25,-50 25,0-1,0-24,0 0,0 24,-25-49,-25 50,25-50,-24 25,24-25,-25 0</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8T04:41:09.932"/>
    </inkml:context>
    <inkml:brush xml:id="br0">
      <inkml:brushProperty name="width" value="0.05292" units="cm"/>
      <inkml:brushProperty name="height" value="0.05292" units="cm"/>
      <inkml:brushProperty name="color" value="#FF0000"/>
    </inkml:brush>
  </inkml:definitions>
  <inkml:trace contextRef="#ctx0" brushRef="#br0">15255 3671,'0'25,"-25"25,-24 98,49-98,-50 0,50-1,0 1,0-1,0 1,0-25,25 0,0-25,24 0,1 0,24-50,-49 25</inkml:trace>
  <inkml:trace contextRef="#ctx0" brushRef="#br0" timeOffset="300.1955">15652 3746,'-25'0,"25"24,0 1,50 25,-25-50,-25 49,49-24,-49 25,0-1,0-24,-24-25,-26 0,50 25,-50-25</inkml:trace>
  <inkml:trace contextRef="#ctx0" brushRef="#br0" timeOffset="863.4537">15975 3746,'-25'0,"0"0,25 24,-25 1,25 25,0-25,0 24,0 1,0-1,0 1,0-25,0 0,-49-25,49-50,0-24,0-26,24-24,26 50,0-1,-26 26,1 24,25 25,-25 0,-25 50,0-26,0 26,0 0,0-1,24-24,-24 25,0-25,0-1,0 26,-24-50,-1 25,0-25,-74 49,0-49,-1 0,26 0,-1 0</inkml:trace>
  <inkml:trace contextRef="#ctx0" brushRef="#br0" timeOffset="2819.9292">8632 4118,'-24'0,"24"-25,-50 0,50-25,0 26,0-26,0 25,0-24,0 24,-25 50,25 49,-49 0,49 26,0-1,0-25,0 1,0-26,0-24,0 25,24-100,-24-24,50-1,-50-24,0 25,50 24,-50 0,0 26,0 48,0 26,24-25,-24 0,50 24,-25-24,0-25,24 0,-24 0,25-50,24 1,0-75,1 74,-75 75,0 25,0-1,0-24,0 0,0 0,0 24,0 1,25-50</inkml:trace>
  <inkml:trace contextRef="#ctx0" brushRef="#br0" timeOffset="3104.5098">9277 3894,'0'25,"0"0,0 25,0-26,75-24,-75 50,49 0,-49-1,0-24,0 0,-49-25,24 0</inkml:trace>
  <inkml:trace contextRef="#ctx0" brushRef="#br0" timeOffset="3332.5096">9600 3894,'0'25,"0"0,0 25,0-26,0 26,0 0,0-1,-25 26,25-51,0 1,0 0,-25-25,25 50</inkml:trace>
  <inkml:trace contextRef="#ctx0" brushRef="#br0" timeOffset="3636.0014">9550 4142,'0'-99,"0"25,0-1,25 51,-25-1,50 25,-50-50,0 100,0-25,0 24,24-49,-24 50,50-50,0 49,24-49,-24 75,-26-75,-24 74,0-24,-49-50,-26 49,-24-49,-25 75,25-75,49 0,26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8T04:43:35.979"/>
    </inkml:context>
    <inkml:brush xml:id="br0">
      <inkml:brushProperty name="width" value="0.05292" units="cm"/>
      <inkml:brushProperty name="height" value="0.05292" units="cm"/>
      <inkml:brushProperty name="color" value="#FF0000"/>
    </inkml:brush>
  </inkml:definitions>
  <inkml:trace contextRef="#ctx0" brushRef="#br0">1613 1811,'0'0,"0"74,0 100,0-100,0 25,0 1,0-26,0 0,-50 26,50-76,25-73,-25-50</inkml:trace>
  <inkml:trace contextRef="#ctx0" brushRef="#br0" timeOffset="449.9576">1712 1538,'25'0,"24"0,-24 0,0 0,25 0,24 0,-24 25,-26-25,26 49,-25-49,-25 25,25-25,-25 25,24-25,-24 50,0-1,0-24,0 0,0 49,0-24,0-1,0 1,0 0,0-1,0 1,0 24,0-49,0 0,-49 24,24-49,0 50,-24-50,-26 0,26 0,-26 0,25 0,1 0,24 0,0 0,-24 0,73 0</inkml:trace>
  <inkml:trace contextRef="#ctx0" brushRef="#br0" timeOffset="936.2176">3076 1761,'-25'25,"25"25,0 24,0 0,0 1,-49-1,49 1,0-1,0-24,-50-1,50 1,0-25,25-50</inkml:trace>
  <inkml:trace contextRef="#ctx0" brushRef="#br0" timeOffset="1426.2584">3051 1786,'0'-25,"50"-24,0 49,-1 0,26-50,49 0,-25 1,-25 24,25-25,-49 50,0-49,-26 49,-24 49,0 1,0-1,0 1,0 124,0-75,50 25,-50-50,0 1,0-26,0 1,0-25,0 0,-25 24,-24-49,-1 0,-24 0,-1 0,1 0,-1 0,1 0,0-25,24 25,25 0,25-24</inkml:trace>
  <inkml:trace contextRef="#ctx0" brushRef="#br0" timeOffset="1786.2426">4391 1836,'0'49,"0"1,0-1,0 26,0-1,0 1,0-1,0 0,0 1,0-26,0-24,49 25</inkml:trace>
  <inkml:trace contextRef="#ctx0" brushRef="#br0" timeOffset="2255.8483">4515 1836,'0'0,"0"-25,25 25,24-50,1 50,24-25,1 25,-1 0,-24-49,-26 49,26 0,-50 49,-25 1,25 24,0 26,0 24,0-25,0 0,0 0,0 0,0-24,0-26,0 1,0 0,0-1,-25-49,-49 0,24 0,-24 0,0 0,-1-24,1 24,-1 0,51-25,24-25,74 0</inkml:trace>
  <inkml:trace contextRef="#ctx0" brushRef="#br0" timeOffset="2584.2638">5631 1836,'50'0,"-26"0,-24 49,50 26,-50-1,0 0,0 26,0-26,0 0,-25 1,25-26,0-24,0 0,0 25</inkml:trace>
  <inkml:trace contextRef="#ctx0" brushRef="#br0" timeOffset="3045.1515">5705 1910,'0'-50,"25"1,25 49,-1-50,1 50,0-49,-26 49,26 0,-25 0,24 74,-49-24,25-1,-25 26,50 24,-50 0,0 0,0-24,50 24,-50-25,0-24,0-1,0 1,0-25,-25 25,0-50,0 0,-49 0,24 0,-24 0,24-25,0 25,1-25,-1 25,25-50,1 50,24-25</inkml:trace>
  <inkml:trace contextRef="#ctx0" brushRef="#br0" timeOffset="4865.7596">5879 1836,'0'0,"0"-25,0 0,0-49,0 49,0-25,0 25,0 0,0 1,0-51,0 26,-50-1,1 0,24-24,-25 24,26 26,-26-26,25 25,-49-49,49 74,0-75,-24 75,-1 0,0 0,1 0,24 0,-25 0,26 0,-1 25,-50 50,75-51,-49 26,49 0,-50-1,50 1,-50 24,50-24,0-25,-24-1,24 26,-50 24,50-49,-25-25,25-25,0-49,0 0,0-26,0-24,0 75,99-1,-74 50,-25-49,25 49,-25 49,0 1,0-1,0 26,0-26,0-24,0 0,0 25,25-50,25 0,-26 0,26-75,24 26</inkml:trace>
  <inkml:trace contextRef="#ctx0" brushRef="#br0" timeOffset="5984.2636">4912 1612,'-50'0,"50"-74,0 49,0-25,0 1,0-26,0 1,-50-25,50-50,-74 50,24-50,1 25,-1 50,-24-1,-1 50,1-24,-25 49,-25-75,25 75,-1 0,26 0,24 0,1 0,24 25,0 0,-25 24,26 1,-26 25,0 49,1-25,24 25,-25-25,1 25,-1-50,25-24,25-25,-24-25,24 74,0-99,0-24,0-26,0-24,0 25,0 24,74 1,-74-1,0 25,25 25,-25-25,0 50,0 25,0 24,-25 25,25 1,-50-1,50-25,0-49,0 0,50-75,24 1,-24-51,24 51,-49 24</inkml:trace>
  <inkml:trace contextRef="#ctx0" brushRef="#br0" timeOffset="6905.4852">3870 843,'-25'0,"0"0,-24 0,123 0,100 0,74-49,49 49,1-50,-50 50,0 0,-49 0,-51 0,125 0,-198 0,-26 0,1 0,-100 0,-74 0,-99 0</inkml:trace>
  <inkml:trace contextRef="#ctx0" brushRef="#br0" timeOffset="7185.3257">2778 1042,'75'49,"24"-49,75 0,49 0,50-49,0 49,24 0,-49 0,25 0,-50 0,-49 0,-25 0,-50 0,-49 0</inkml:trace>
  <inkml:trace contextRef="#ctx0" brushRef="#br0" timeOffset="7377.8495">3597 1141,'124'0,"25"0,99-25,-25 25,25 0,-25-49,-24 49,-25 0,-50 0,-50 0,-24 0</inkml:trace>
  <inkml:trace contextRef="#ctx0" brushRef="#br0" timeOffset="8601.4954">2059 2654,'0'0,"0"75,0-1,50 0,-25 1,24 24,26-25,-26-24,26 24,24-24,0-25,0-25,0 0,25 0,-24 0,-1 0,25-75,-25-49,0 0,-49 25,0-25,-50 50,49-1,-49 26,0-1,-25 50,-24 25,24 24,-49 26,24-1,-24 1,-1-1,26-49,-26 25,50-50,50-75,0 26,25-1,-26 0,-24 26,50 24,-50-25,25 25,-25 25,49-25,-49 49,25-24,50-25,-26 0,26 0,-1 0,-24 0,-1 0</inkml:trace>
  <inkml:trace contextRef="#ctx0" brushRef="#br0" timeOffset="9337.3823">3299 2704,'0'0,"-24"0,24 49,0 26,0-1,0 1,0-1,0 0,24 1,-24-26,50 1,-25-25,24-25,1 49,0-49,49 0,-25-24,25-1,-24-50,24-24,-24 25,-1-1,-24 26,-1-1,-49 25,25 25,-25-49,-25 98,-24-24,-51 74,76-74,-26 25,25-25,50-75,0-24,24-1,-24 26,25-1,-25 50,-1 25,-24 0,50 24,-50-24,25-25,-25 50,74-50,-49 0,25 0,24 0,-49 0</inkml:trace>
  <inkml:trace contextRef="#ctx0" brushRef="#br0" timeOffset="10191.359">4391 2803,'0'25,"0"0,0-1,0 51,0-26,0 26,0-1,0 1,0-1,0-24,0-1,0-24,49-25,1 50,24-50,1 0,49-50,25 0,0-24,-25 0,-50 24,-24 0,-50-24,49 24,-49-24,0 24,0-24,0 24,0 1,0-1,-49 50,49 50,-50 24,50 1,-99 24,74-50,-25 1,50-25,-49 24,24-24,25-50,0-24,0-26,50 1,-1 0,-24-1,0 50,49 25,-49 0,0 0,24 25,1 25,0-50,-1 49,1-49,24 50,-24-50,-25 50,24-50</inkml:trace>
  <inkml:trace contextRef="#ctx0" brushRef="#br0" timeOffset="10363.7472">5705 2927,'25'0</inkml:trace>
  <inkml:trace contextRef="#ctx0" brushRef="#br0" timeOffset="13838.1327">1861 1910,'0'25,"-50"0,50 49,0-49,0 0,0-1,25 26,0-25,0-25,24 0,1-25,-50-25,49-24,-49 24,50 26,-50-26,-25 50,25-50,-74 50,24 0,1 0,24 25,25 0</inkml:trace>
  <inkml:trace contextRef="#ctx0" brushRef="#br0" timeOffset="14527.8204">3275 1860,'0'-24,"0"73,0 1,0-25,0 24,0 26,0-51,0 1,0 25,49-50,-24 0,25 0,-26 0,26 0,0-25,-1 0,-24 25,-25-74,0 24,0 25,0 1,0-26,-25 50,-24-50,-26 50,-24-24,49 24,1 0,-1 0,1 0,-1 0</inkml:trace>
  <inkml:trace contextRef="#ctx0" brushRef="#br0" timeOffset="15684.3491">4589 2108,'25'0,"-25"-24,0 48,-25 51,25-26,0 1,0 0,0-1,0-24,0 25,50-1,-25-49,-1 0,26 0,-25 0,0 0,-25-25,49-24,-49 24,50 0,-50-24,0 24,-50-25,1 50,-1-49,0 49,1 0,24 0</inkml:trace>
  <inkml:trace contextRef="#ctx0" brushRef="#br0" timeOffset="16561.2257">5978 2108,'0'-24,"-49"24,-1 0,50 49,0 26,0-1,0-49,25 0,49 49,1-74,-26 0,1 0,-25 0,-25-25,0 0,0 1,0-1,0-25,-50 25,0 25,26-49,-26 49,0 0,26 25</inkml:trace>
  <inkml:trace contextRef="#ctx0" brushRef="#br0" timeOffset="24698.1776">2208 3497,'0'-24,"-25"24,-24 0,49 24,-50 51,50-26,-50 1,50 0,0-25,0 49,0-49,50 0,-25-25,0 49,24-49,26 0,-26 0,1 0,-25-25,-25-24,74 24,-74-25,0 1,0-26,0 26,0 24,0 0,-50-25,26 50,-1-24,-50 24,51 0,-1 24,25 1</inkml:trace>
  <inkml:trace contextRef="#ctx0" brushRef="#br0" timeOffset="25211.7597">3448 3473,'-25'0,"1"-25,-26 25,25 0,25 49,-49 1,49 0,0-1,0 1,0 24,0-24,0-25,49 24,-24-24,0-25,24 0,26 0,-26 0,1 0,0-25,-1-49,26 24,-51-24,-24-1,0 26,0-1,0 1,-49 24,-1-25,-24 50,-1 0,1 0,0 0,49 0,25 25,0 49,49-74</inkml:trace>
  <inkml:trace contextRef="#ctx0" brushRef="#br0" timeOffset="25656.1831">4267 3398,'-50'-25,"25"25,1 0,24 50,0 0,0-1,0 1,0 24,0-24,0-25,0 0,49 24,26-24,-26-25,26-25,-51 0,26-49,-25 24,-25 1,49-1,-49 0,-24-24,-1 49,-25-24,1 24,24 25,0 0</inkml:trace>
  <inkml:trace contextRef="#ctx0" brushRef="#br0" timeOffset="26188.045">5730 3225,'0'0,"25"74,-25 25,0 0,0 1,0-26,0 1,0-1,0-24,0-1,0 1,50-50,-26-25</inkml:trace>
  <inkml:trace contextRef="#ctx0" brushRef="#br0" timeOffset="28849.5829">2530 4118,'0'0,"-49"0,-1 0,25 0,-24 49,49 26,-50-1,50 50,-49-25,49-24,0-1,0-24,0-1,0 1,74-25,-49-25,0 0,24 0,-24-50,25 0,-26 1,26-26,-50 1,50 0,-50-1,0 1,0 24,0 1,-50-1,25 25,-24 25,-1 0,50 25,0 49,0-49</inkml:trace>
  <inkml:trace contextRef="#ctx0" brushRef="#br0" timeOffset="29307.6712">3324 4266,'0'-49,"0"24,-25 25,-24 0,49 50,-25-1,25 1,-50-1,50 1,0 0,0-1,25-24,0 25,25-50,-26 24,26-24,0 0,-1 0,1 0,24-24,-49-26,25 25,-26-24,-24-1,50 0,-50 26,0-1,-25-25,0 25,-24 25,-26-49,26 49,-1 0,25 0,-24 0</inkml:trace>
  <inkml:trace contextRef="#ctx0" brushRef="#br0" timeOffset="30409.8642">4540 4118,'0'0,"0"49,0 26,0-1,0 0,0 1,0-26,0 1,0 0,0-1,0 1,49-100,-24 25</inkml:trace>
  <inkml:trace contextRef="#ctx0" brushRef="#br0" timeOffset="31298.2736">5581 4118,'-24'0,"-26"24,25 1,25 0,0 49,0-24,0-25,0 0,0-1,0 26,0-25,25 24,25 1,24-50,-24 0,-26 0,1 0,25-25,-25-24,24 24,-24-25,-25 25,25 1,-25-26,0 25,0 0,-25-24,-25 24,1 25,-1-50,1 50,24 0,0 0,-25 0,50 25</inkml:trace>
  <inkml:trace contextRef="#ctx0" brushRef="#br0" timeOffset="33499.4814">2456 5085,'0'0,"-25"0,0 0,1 0,-51 25,50 24,25 1,-49 0,49 24,0-24,0-1,0 26,0-51,0 1,25-25,24 50,-24-50,0 0,24 0,-24 0,0 0,25-50,-26 25,26-24,-50-26,25 1,-25-50,0 74,0 26,-50-26,25 50,-24 0,-1 0,1 0,24 0,74 50</inkml:trace>
  <inkml:trace contextRef="#ctx0" brushRef="#br0" timeOffset="33950.0533">3498 5011,'0'-50,"-25"50,-25 0,26 25,24 24,0-24,0 25,0 24,0-24,0-1,24 26,-24-50,50-25,0 49,24-49,-49 0,0 0,24 0,-24-49,-25 24,50-25,-50-24,0-1,49 1,-49 24,0 26,-49-26,-1 50,-24-25,-1 25,1 0,24 0,-24 25,49-25,25 50</inkml:trace>
  <inkml:trace contextRef="#ctx0" brushRef="#br0" timeOffset="34721.8602">4688 4887,'0'74,"0"0,0 1,0 24,50 25,-50-50,0-24,25 0,-25-1,74 1,-49-50,0 0</inkml:trace>
  <inkml:trace contextRef="#ctx0" brushRef="#br0" timeOffset="35103.9604">5854 4812,'0'50,"0"-1,0 26,0-1,0 1,0-26,0 1,0-1,0-24,0 50,25-75,25-75,-50 50</inkml:trace>
  <inkml:trace contextRef="#ctx0" brushRef="#br0" timeOffset="43991.705">1290 2927,'0'-74,"50"49,-1-25,26-24,-1 24,-24 0,-25 26,24-26,-74 75,-24 0,-1 24,1 1,-1 0,0-1,1-24,-26 49,51-49,-26 25,124-125,-24 26,49-26,-24 26,24-26,-50 50,1-24,-25 49,-25-50,49 50,-98 25,-1 25,1-1,-1 1,-24-50,49 50,74-75,-24 25,25-50,-25 50,24-25,-24 25</inkml:trace>
  <inkml:trace contextRef="#ctx0" brushRef="#br0" timeOffset="45976.2166">1836 2505,'25'75,"-25"-26,0-24,25 25,-25-25,0 24,0 1,24-1,-24 1,0 24,0-49,50 0,-50 25,25-1,-25-24</inkml:trace>
  <inkml:trace contextRef="#ctx0" brushRef="#br0" timeOffset="47993.5849">2010 2480,'0'-49,"0"24,-25 25,25-25,0 50,0 0,0 24,0-24,0 0,0 25,0-1,0 26,0-26,0 26,0-26,0 26,0-26,0 1,0-25,0 24,0-24,74-25,-24 0,24 0,25-49,25 49,-24-50,-1 50,-25 0,-24 0,-1 0,-49-50,0 26,-24-1,24-50,-50 26,50-26,-50 1,50-25,-24 24,24 1,0-1,-50 51,50-1,0-25,-25 50,0 0,25-25,0 1,50 24,0 0,-1-50,26 50,24-25,-25-24,1 49,-26-25,-24 25,-25-50,-25 50,-24-25,-1 25,50-49,-50 49,50-50,-24 50,24-25,24 25,26 25,-25 0,25 25,-50-1,0 26,0-51,0 1,-25-25,0 50,0-50,-25 74,26-74</inkml:trace>
  <inkml:trace contextRef="#ctx0" brushRef="#br0" timeOffset="48881.2147">3399 2183,'0'25</inkml:trace>
  <inkml:trace contextRef="#ctx0" brushRef="#br0" timeOffset="51059.4048">3746 1960,'-25'0,"75"0,-1-25,-24 25,0-50,24 50,-24-25,0 25,25-49,-50 74,0-1,0 1,0 25,0-1,0 1,0 24,0 1,0 24,0 0,25-24,-25-26,0 1,0 24,0-24,0 0,0-26,0 26,0 0,0-26</inkml:trace>
  <inkml:trace contextRef="#ctx0" brushRef="#br0" timeOffset="52436.6237">3349 2431,'0'25,"0"-1,25 1,-25 25,0-1,0 26,0-1,0 1,0-1,0-24,0-1,0-24,0 25,25-50,-1 0,26 0,0 0,-1 0,-24-25,25 25,-1 0,26-25,-1 25,0 0,-49-49,0 49,-25-25,0 0,-25-25,25 26,-25-26,25 0,-49 1,49-1,0 0,0 1,0-1,0 1,0-1,0 25,0 0,0-49,25 74,24 0,1 0,24 0,1 0,-1-25,1 25,-26 0,-24 0,25 0,-50-25,-25 25,25-49,-25 49,25-25,-25 25,-24-25,24 25,50 0,-1 0,26 0,-50 25,0 25,0-26,-25 26,25-25</inkml:trace>
  <inkml:trace contextRef="#ctx0" brushRef="#br0" timeOffset="65109.4599">4019 2902,'0'-25,"0"75,0 0,0-26,-50 26,50-25,0 0,0 24,0-24,0 0,0 24,0-24,0 0,0 0,0 24,0 1,50-50,-25 0,24 0,-24 0,25 0,-26 0,1 0,0 0,25 0,-75 0,25-25</inkml:trace>
  <inkml:trace contextRef="#ctx0" brushRef="#br0" timeOffset="67576.2436">3969 2977,'0'-25,"0"74,0-24,0 25,25-1,-25 1,0 24,0-24,50-25,-50 0,0 24,0-24,24-25,-24 50,0-26,0 26,25-50,74-25,-49 25,0-49,-1 49,1-50,-1 50,51-25,-26 25,0-49,26 49,-26-50,0 50,-24 0,25-25,-26 25,-49-25,0-24,-25 49,25-50,0 25,-24 1,24-51,0 1,0-1,0 1,0 0,0 24,0-25,0 1,0 49,0 0,0 1,0-51,0 50,49 25,-24 0,25 0,-1 0,1 0,-1 0,26-24,-26 24,-24 0,25-50,-1 50,-49-25,25 25,-25-25,-74-24,49 49,0 0,0 0,-24 0,24-25,75 25,-1 0,-24 0,-25 25,25 0,-25 24,0-24,0 0,0 0,0 24,-25-24,25 0,-25-25</inkml:trace>
  <inkml:trace contextRef="#ctx0" brushRef="#br0" timeOffset="81321.7697">6053 2059,'0'49,"-50"1,50 0,0-26,0 26,0-25,0 24,0-24,0-99,0 49,0-25,0 26,0 73,0-24,0 0,0 24,0-24,0 25,0-75,0 0,0-24,0 24,0 0,0 50,0 0,0-1,0 51,0-50,25-25,-25 24</inkml:trace>
  <inkml:trace contextRef="#ctx0" brushRef="#br0" timeOffset="84388.2802">1141 2257,'-24'0,"-26"0,25 0,0 0,50 0,25 0,24 0,1 0,24 0,0-25,-25 25,26-49,-76 49,-24-25,0 0,-49 25,-1-49,1 49,-1 0,25 0,50 24,25-24,-1 0,1 25,-1-25,-49 25,0 49,0-49,-74 0,24 25,-24-1,24-49,1 25</inkml:trace>
  <inkml:trace contextRef="#ctx0" brushRef="#br0" timeOffset="85459.339">1960 1637,'-25'0,"25"-25,0 0,0-24,0-1,0 1,0-26,25 1,0-1,49 1,-24 24,24 1,-24 49,24-50,-24 50,-1-25,26 25,-1-49,1 49,-26 0,1 0,-75 0</inkml:trace>
  <inkml:trace contextRef="#ctx0" brushRef="#br0" timeOffset="86743.7402">12948 868,'0'0,"0"-25,-24 25,-51 0,1 50,24 0,1-26,24 26,-25 0,50-1,0 1,0-1,0-24,0 25,25-1,25-49,-1 0,1 0,-1 0,26-24,-26-1,1-25,0 1,-50-1,24 0,-24 1,0-26,0 26,0-1,0 25,-49 25,49-49,-75 49,51 0,-26 0,50 25,-50 24,50-24,-49 25,49 24,0-24,0-1,0 1,25-1,49 1,-24-25,-1-25,1 49,-1-49,1 0</inkml:trace>
  <inkml:trace contextRef="#ctx0" brushRef="#br0" timeOffset="87109.782">13395 1141,'0'0,"0"50,0-26,0 1,0 0,0 25,0-26,0 1,0 25,-25-50</inkml:trace>
  <inkml:trace contextRef="#ctx0" brushRef="#br0" timeOffset="88217.471">3647 1811,'0'0,"0"-25,0-25,24 1,26-26,24-24,-24 49,0 26,-50-26</inkml:trace>
  <inkml:trace contextRef="#ctx0" brushRef="#br0" timeOffset="89195.2009">10939 819,'0'-25,"-74"25,49 0,0 0,-24 0,24 0,0 0,-25 74,-24 25,0 25,49-49,25-1,0 1,0-26,0 1,49-25,26 24,-1-49,1 0,-1 0,0 0,-24-25,0 1,-1-26,1-24,-50 24,49-24,-49-1,0-24,0 25,0 49,-24 25,-26-50,25 50,0 0,-74 50,74-1,-24 26,24-1,25 1,0-26,0 26,0-26,0-24,0 0,74-25,-24 74,0-74,-1 0,1 0,24 0</inkml:trace>
  <inkml:trace contextRef="#ctx0" brushRef="#br0" timeOffset="89525.1501">11460 1290,'25'0,"-25"25,0 24,0-24,-25-25,25 50,-25-50,25 24,50-24,0 0,24 0,0 0,-24 0,0-49,-26 49,-24-25,25 25,-25-25</inkml:trace>
  <inkml:trace contextRef="#ctx0" brushRef="#br0" timeOffset="90757.0979">4837 2059,'-49'0,"49"-25,-25 25,25-74,0 49,0-25,0 1,25-1,-1-24,26 24,0 25,-1-25,-24 26,50 24,-26-50,1 50,-1-25</inkml:trace>
  <inkml:trace contextRef="#ctx0" brushRef="#br0" timeOffset="91536.1623">8186 893,'0'0,"-75"0,51 0,-26 0,25 0,0 0,-24 74,49 1,-50 24,50 25,0-25,0 25,25-25,0-24,24-1,1-49,0-25,-1 50,1-50,24 0,-24-25,0-25,49-49,-25 0,-49 0,-25-1,0 1,0 25,0-1,-74 26,49-1,-25 50,1 0,-1 0,50 75,-25 24,25-25,0 1,50-26,-25 1,24-1,-24-24,25-25,24 50,-24-50,-1 0,1 0,-25-25</inkml:trace>
  <inkml:trace contextRef="#ctx0" brushRef="#br0" timeOffset="91947.687">8880 1339,'0'-49,"25"-1,25 50,-25 0,-1 50,-24-25,0-1,0 26,-24-25,-1 24,50-24,24-25,26 0,-51 50,26-1,-75 1,0-50,-49 50,0-50,-1 49,26-49,-1 0,0 0</inkml:trace>
  <inkml:trace contextRef="#ctx0" brushRef="#br0" timeOffset="92714.2693">6028 1836,'-50'0,"25"0,25-50,25 0,-25-24,25-50,-25 49,74-24,-74 25,50 49,-50-25,25 50,25-24,-26 24,-24 24,0 1,0 25</inkml:trace>
  <inkml:trace contextRef="#ctx0" brushRef="#br0" timeOffset="93196.8113">6822 1017,'0'-25,"-50"25,25 0,0 0,25 25,-99 49,74 1,-24-1,-26 50,26-25,24 25,25-49,0-1,0-24,0 0,25-1,24-24,1-25,24 50,1-50,-1 0,25-25,-24-25,-26 1,26-1,-26-49,-49 24,50 1,-50-1,0 1,-50 0,1 24,-1-24,-24 49,24 25,25-50,-24 50,49 25,0 25,0-26</inkml:trace>
  <inkml:trace contextRef="#ctx0" brushRef="#br0" timeOffset="93727.3419">7119 1439,'0'-25,"0"50,0-1,75 51,-50-26,-1-49,-24 25,75-25,-50 0,24-25,-24 1,-25-26,74 0,-74 26,0-1,0 0,0-25,0 75,0 25,0 99,0-75,0 1,0-26,0 1,0-25,0 24,25-49,0-25,-25-24</inkml:trace>
  <inkml:trace contextRef="#ctx0" brushRef="#br0" timeOffset="95748.8002">1439 2456,'0'24,"25"-24,0-49,24 24,26-25,49 50,-50-49,1 49,-26-50,1 50,-100 0,1 25,-26 25,-49-1,50 1,24-25,0-25,1 49,24-49,50 0,49 0,-24 0,24 0,1 0,-1-74,-24 74,-1-25,-24 25,-50 0,-24 0,-26 0,1 0,-25 74,49-74,25 25,50-25,25 0,24 0,-24 0,-1-25,-24 25,25-24,-25 24</inkml:trace>
  <inkml:trace contextRef="#ctx0" brushRef="#br0" timeOffset="101833.9903">13048 1712,'0'0,"24"49,-24 1,0 99,0-75,0 25,0 0,0-24,0-26,0-24,0 25,0-100,0 1,0-26,0-24,0 0,0 24,0 1,0 0,0 24,0 0,0 1,0 24,0 0,0 50,0 25,0-1,0 26,0-1,0 0,0 26,0-26,0 0,0-24,0 0,-49-26,49 1,0-50,0 1,0-51,25 1,-25-25,0 24,24 1,-24 24,0 25,0 1,0-26,0 100,0 24,0 0,0 1,0-1,0 1,0-26,0 1,0-25,0 24,-24-49</inkml:trace>
  <inkml:trace contextRef="#ctx0" brushRef="#br0" timeOffset="102727.7856">11609 1984,'0'-24,"-25"24,25-25,-49 25,24 0,0 25,-25 49,1 0,24 26,25-51,-50 26,50-26,0 1,0-1,25-24,25-25,-25 50,24-50,1 0,24-25,25-25,-49 26,-25-26,-25 25,0 0,0-24,0-1,0-24,-50 24,-74 1,25-1,-25 50,49-25,26 25,-1 0,-24 0,-1 25</inkml:trace>
  <inkml:trace contextRef="#ctx0" brushRef="#br0" timeOffset="103327.5444">8285 2679,'0'-25,"-25"25,-24 0,49 50,-25 24,25-24,0-25,0 24,50 1,-26-25,26-25,24 49,-24-49,0 0,-1 0,26 0,-1-49,25-1,-49 0,-25 1,24-26,-49 1,0-1,0 1,0 24,0 1,-74 24,-25 25,-25 0,-25 0,50 0,-50 74,49-24,1 24</inkml:trace>
  <inkml:trace contextRef="#ctx0" brushRef="#br0" timeOffset="103966.8617">7764 2580,'-25'-25,"1"25,-26 0,25 0,0 0,-24 0,24 25,-25 24,26 51,24-26,-50 0,50 26,0-1,0 0,0-25,0-24,0 0,25-26,0 1,-1-25,76-49,-76-1,26 0,-50-24,25 0,-25-1,0 1,0-1,-50 1,-49-25,49 99,1 0,-1 0,1 25</inkml:trace>
  <inkml:trace contextRef="#ctx0" brushRef="#br0" timeOffset="138847.297">8285 16024,'0'0,"-49"0,49-25,0 99,0 50,0 0,0 50,-50 0,50-50,0 25,0-75,0 0,0 1,0-26,0-24,0 25,0-25,-25-25</inkml:trace>
  <inkml:trace contextRef="#ctx0" brushRef="#br0" timeOffset="139380.2981">8161 16346,'0'-25,"0"-24,50 24,-25 25,-1 0,26 0,24-50,-24 50,0-24,24-26,-24 25,24-24,-24 24,-26-25,26 50,-50 25,0 49,0 50,0 0,0 50,0 25,0 24,25-74,-25-25,49 24,-49-48,0-26,0-24,0-1,0-24,0 0,-49-25,-26 0,-24 0,-50-25,50 25,0 0,0 0,-1 0,1 0,25 0,74-25,49-24</inkml:trace>
  <inkml:trace contextRef="#ctx0" brushRef="#br0" timeOffset="139774.5633">9823 16247,'0'25,"0"0,25 74,-25-25,0 26,49 24,-49 24,0-24,0-24,0-1,0-25,0 1,0-51,0 26</inkml:trace>
  <inkml:trace contextRef="#ctx0" brushRef="#br0" timeOffset="140258.1009">9823 16371,'0'-50,"25"50,24-24,26 24,-1-75,1 50,24-24,-50 24,1-25,-25 50,25-49,-26 49,-24 25,50 74,-50 50,0 0,0 49,50 50,-50-25,0-24,0-51,0-23,0-26,0-25,0-49,-75-25,26 0,-26 0,1-50,-50 1,49 24,1 25,-1-74,26 74,24 0,25-25</inkml:trace>
  <inkml:trace contextRef="#ctx0" brushRef="#br0" timeOffset="141238.7575">8756 17214,'0'0,"-24"0,73 0,26 0,24-49,0 49,25-75,-25 75,-24-24,-26 24,1-50,-25 50,-25-50,0 1,0 24,-75 25,26 0,49-50,-25 50,75 0,-26 0,51 50,-26-25,-24 24,25-24,-50 0,0 49,0-49,0 25,-25-50,0 0,0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8T04:46:15.476"/>
    </inkml:context>
    <inkml:brush xml:id="br0">
      <inkml:brushProperty name="width" value="0.05292" units="cm"/>
      <inkml:brushProperty name="height" value="0.05292" units="cm"/>
      <inkml:brushProperty name="color" value="#FF0000"/>
    </inkml:brush>
  </inkml:definitions>
  <inkml:trace contextRef="#ctx0" brushRef="#br0">521 2505,'25'0,"25"0,49 0,50 0,-25-49,0 49,-50 0,-49-50</inkml:trace>
  <inkml:trace contextRef="#ctx0" brushRef="#br0" timeOffset="325.2012">893 2431,'0'25,"0"49,0-24,0-1,0 1,-49 24,49-24,0 49,-25-49,25-1,0-24,0 0,0 25,25-50</inkml:trace>
  <inkml:trace contextRef="#ctx0" brushRef="#br0" timeOffset="668.0013">1414 2778,'0'0,"50"0,24 0,-24 0,24 0,1 0,-26 0,-24 0</inkml:trace>
  <inkml:trace contextRef="#ctx0" brushRef="#br0" timeOffset="3372.5358">620 3621,'25'0,"25"0,-1 0,1 0,25 0,-26-49,1 49,-1-25,1 25,0-50</inkml:trace>
  <inkml:trace contextRef="#ctx0" brushRef="#br0" timeOffset="3730.8998">695 3646,'0'25,"0"50,0-26,25 1,-25 24,0 1,0 24,0 0,0-25,0 1,-25-26,25-24,0 25,-25-50,-49-25,49 0,0 25,-25-49,50-1,25 0,25 50</inkml:trace>
  <inkml:trace contextRef="#ctx0" brushRef="#br0" timeOffset="4124.6281">1092 4018,'0'0,"25"0,-1 0,26 0,-25 0,0 0,-25-49,49 49,-49-25</inkml:trace>
  <inkml:trace contextRef="#ctx0" brushRef="#br0" timeOffset="4773.4494">1513 3671,'0'50,"0"24,0 1,0-1,0 0,0-24,0 0,-49-1,49 1,0-25,25-100,24 1,1-50,24 25,-24-1,-1 51,-24-1,25 0,-50 100,-25 0,0-1,-49 1,24 0,1-26,24 26,-25-50,25 50,50-50,50 49,-26-49,26 50,-26-50,26 0,-1 49,-24-49,-1 0,1 0,0 0,-26 0,-24-24</inkml:trace>
  <inkml:trace contextRef="#ctx0" brushRef="#br0" timeOffset="37258.1848">2977 3746,'0'24,"-25"-24,25 25,-25-25,0 25,-24-25,24 0,0 0,-24-25,49-24,0-1,24 25,1-25,25 50,-50-24,49 24,-24 0,25 24,-50 26,0 0,0-1,0 26,-25 24,-49 0,-26 0,26 25,-25 0,0-49,49-50,25-25,25-25,0-25,0 1,0-1,25 50,25 0,-1 25,1 0,-1 24,26-24,-26 25,1-50,-25 49,24-49,-24 0,25 50</inkml:trace>
  <inkml:trace contextRef="#ctx0" brushRef="#br0" timeOffset="38333.5449">3671 3795,'0'75,"0"-26,-24 1,24 24,0 1,0-1,-25 25,25 0,-75 1,51-51,24-24,0-75,24-24,51-50,-1 50,1-1,-26 50,1 25,-25 0,-1 0,-24 50,0 0,0-1,-24 1,-26-25,25 24,0-49,-24 0,24 25,0-25,-24 0,73 0,26 74,-25-74,0 25,24-25,-24 0,0 0,24 0,-24 0,25-49,24-1,-24-49,0 24,-50 26,49-1,-49 25,0 75,0 0,0-26,0 26,0-25,0 24,25-24,49-25,-24 0,24-25,26-49,-26 0,0-26,-24 26,-50 0,50-1,-50-24,0 25,0 24,0 25,0 50,0 49,-50 1,50-1,0 1,0-1,0 25,0-24,0-1,0-49,50 24,-1-49,-24 0,25 0,-26-49,26-1</inkml:trace>
  <inkml:trace contextRef="#ctx0" brushRef="#br0" timeOffset="38506.5584">4812 3994,'0'-25,"50"25,0 0,-1-25,-24 25,0-74</inkml:trace>
  <inkml:trace contextRef="#ctx0" brushRef="#br0" timeOffset="38728.145">4168 3746</inkml:trace>
  <inkml:trace contextRef="#ctx0" brushRef="#br0" timeOffset="42000.9848">11559 7491,'0'-25,"0"-24,0 24,-24 25,24 25,-25 24,25-24,0 0,0 24,0 1,0 0,0 24,0 25,-50 50,50-25,0 0,0 50,0-1,-49 1,49-50,0 25,-50-25,50 0,0-25,0 0,-50 1,50 24,0-50,0-24,0 24,-25-24,25-1,0 1,0-25,-49 24,49-24,0 0,0 49,0-24,0 0,0-26,0-48,0-76,0-73</inkml:trace>
  <inkml:trace contextRef="#ctx0" brushRef="#br0" timeOffset="44280.9748">11609 7417,'0'0,"25"0,24 0,1 0,0 0,-1 0,1 0,24 24,1-24,-1 0,25 0,25 0,-25 0,1 0,-1 0,-25 0,26 0,-1 0,0 0,0 0,-24 0,-26 0,26 0,24 0,0 0,25 0,-25 0,1 0,-26 0,0 0,1 0,-1 0,-24 0,24 0,1 0,-1 0,0 0,-24 0,0 0,-1 0,1 0,-25 0,0 0,-1 0,26 0,-25 0,0 0,24 0,-24 0,0 0,-25-24,49 24,-49 24,0 26,0 24,0-24,0-25,0 0,0 24,0 1,-49 24,49-24,0-1,0 26,0-25,0 24,0 0,0 1,0 24,0-25,0 1,0 24,-50 50,50-50,0 0,0-24,0 24,-25 0,25 25,0-49,0-1,0 0,-49 1,49-26,0 1,0 0,0-1,0 1,0 24,0-24,0 0,0-26,0 26,0 0,0-1,0 1,0-25,0-1,0 26,0-25,0 24,-25-49,-25 0,1 0,-1 0,25 0,1 0,-51 0,25 0,1 0,-1 0,1 0,24 0,-25 0,25 0,-24 0,-1 0,1 0,-26 0,26 0,-1 0,-24 0,-1 0,1 0,-1 0,1 0,-1 0,1 0,0 0,-1-49,-24 49,0 0,24 0,1-50,0 50,-1 0,1 0,-1 0,1-25,24 25,1 0,-1 0,0-49,1 49,-1 0,1 0,24 0,0 0,-25 0,26 0,-1 0,0 0,-25 0,26 0,-26 0,0 0,-49 25,74-25,1 0,-1 0,-25 0,25 0,1 0,-1 0,-25 0,1 0,24 0,0 0,25-50</inkml:trace>
  <inkml:trace contextRef="#ctx0" brushRef="#br0" timeOffset="46158.8701">11981 8086,'-25'0,"50"0,0 0,24 0,1 0,0 0,-26 0,-24 75,-24-26,24 26,-50-1,50 1,0-1,-50-24,50-1,0-24,0 0,-24-25,-51 0,26 0,49-50,-50 50</inkml:trace>
  <inkml:trace contextRef="#ctx0" brushRef="#br0" timeOffset="46472.0023">12303 8310,'0'-25</inkml:trace>
  <inkml:trace contextRef="#ctx0" brushRef="#br0" timeOffset="47313.3523">11708 9674,'0'-25,"25"25,-25-25,0 75,0-1,-25 1,25 0,0-1,0 1,0-25,0-1,0 1,50-25,-1-49,1-26,24 26,-24-1,-25 0,-25 75,-50 0,-49 25,0-1,24-24,-24 25,74-50,50 0,25-25,-1 25,-24 0,25 25,-1-25,-24 49,0-49,25 50,-26-50,1 50,25-50,-1 0,-24 0</inkml:trace>
  <inkml:trace contextRef="#ctx0" brushRef="#br0" timeOffset="50299.8104">14387 8186,'0'-50,"-25"50,-24 0,-1 25,0-25,26 49,-26-49,50 50,-25 0,25-26,0 1,0 0,-25 25,25-1,0-24,0 25,0-1,0-24,25 25,25-1,-1-49,-24 0,50 0,-26 0,1-49,-1 24,1-25,0 25,-25 1,-25-26,74 25,-74 0,0-49,0 24,0 26,-50-1,1-50,-1 75,25 0,-24 0,24 0,25 25,-50-25,50 75,0-26,0 1,0-1,25 1,25 0,-26-26,-24 1,50 25,-50-25</inkml:trace>
  <inkml:trace contextRef="#ctx0" brushRef="#br0" timeOffset="51250.5123">14213 9748,'0'-49,"-49"73,49 26,-75 0,75-1,-24-24,24 25,0-1,24-49,1 0,25 0,-1 0,-24-25,25 1,-25-1,-1-25,-24 1,0-1,0 25,0-24,0-1,-24 50,-1 0,0 0,-25 0,26 0,-1 50,-25 24,50-24,-49 24,49 0,0-24,0 0,0-1,24-24,1 25,25-50,-1 25,-24-25,0 0,25 0,-1 0,-49-25,50-25</inkml:trace>
  <inkml:trace contextRef="#ctx0" brushRef="#br0" timeOffset="52121.0834">14189 9376,'-25'0,"74"0,-24 0,25 0,-25 0,-1 0,-48 0</inkml:trace>
  <inkml:trace contextRef="#ctx0" brushRef="#br0" timeOffset="54103.0263">14387 9872,'0'0,"0"-25,-50-24,26 49,24-25,-50 25,25 0,-24 0,24 0,25 25,-25-25,25 49,0 1,0 0,0-1,-50 1,50 0,0-1,0-24,0 0,-24-25,24 49,0 1,49-25,26-25,-51 0,1 0,25 0,-1-50,1 25,-25-24,24 24,-49 0,25-24,-25 24,0 0,0-50,0 26,-49-26,24 51,0 24,-25 0,26 0,-1 0,25 24,0 26,0-25,0 24,0 1,0-25,0 25,0-1,25-49,-25 25,49-25,26 50,-26-50,-24 0</inkml:trace>
  <inkml:trace contextRef="#ctx0" brushRef="#br0" timeOffset="58518.3133">5978 7367,'25'0,"0"0,49 0,-24 0,24 25,1-25,24 0,50 49,0-49,24 0,1 50,0-50,-1 0,-24 0,0 50,24-50,-49 0,25 0,-49 0,24 0,0 49,-25-49,-25 0,-24 0,-1 0,-24 0,25 0,-25 0,-1 0,-24 25,0 25,0-26,0 1,0 25,0-1,-49 1,49 0,-25-1,25 26,-50-26,50 1,0 0,-24-1,24 1,0 24,0-24,-50-1,50 26,0-1,-25 1,25-1,0 0,0 1,-49-1,49 1,0-1,0 1,-50-1,50 0,0 1,-25 24,25-25,0 1,-49-26,49 1,0 0,0-1,0 26,-25-26,25 26,0-26,0 1,0-25,-50 24,50-24,0 0,0 0,0 24,0-24,-25-25,25 25,-24-25,-1 0,-50 0,51 0,-1 0,-25 0,25 0,-49 0,49 0,-25 0,1 0,-1 0,-24 0,-1 50,-49-50,25 0,-25 0,0 49,25-49,24 0,1 0,24 0,1 25,-1-25,1 0,-1 0,25 50,0-50,-24 0,24 0,25 24,-25-24,-24 0,49 25,-25-25,0 0,0 0,25-25,0 1,0-26,0-24,0 49,0 0,0-25,0 1,0-26,0 26,0-1,0-24,0-1,0 1,0-1,0 1,0 24,0 1,-49-26,49 26,0-1,-50-49,50 25,0-1,-25 1,25-1,0 1,-49-1,49 26,0-1,0 1,0-26,0 26,0-1,0 0,0 1,0 24,0-25,0 26,0-1,0-25,0 25,24 1,-24-26,25 0,-25 26,0-1,0-25,25 50,-25-25,0 1,0-1,0-25,50 25,-50 0,0-24,24 24,-24 0,0-49,0 24,0 25,0 1,0-26</inkml:trace>
  <inkml:trace contextRef="#ctx0" brushRef="#br0" timeOffset="59634.1376">6474 8086,'0'0,"25"0,0 0,49 0,1 0,-1-24,-24 24,24 0,-24 0,-1-25</inkml:trace>
  <inkml:trace contextRef="#ctx0" brushRef="#br0" timeOffset="59985.9673">6822 8037,'0'25,"0"49,0-24,-50 24,50 0,0 1,0-1,0 1,0-26,0 26,0-26,0-24,-25-25,25 50,-25-50,-24 0,-1-25,25 25,-24-50,-1 50,25-49</inkml:trace>
  <inkml:trace contextRef="#ctx0" brushRef="#br0" timeOffset="60894.1457">6797 9823,'0'0,"0"-25,-50 25,50-25,0 50,0 24,0 26,0-26,0 26,0-25,0-1,0 1,0-25,25-25,49-50,-49 0,50-49,-26 25,26 24,-51 25,-24 50,-49 25,24-26,-49 26,49-25,0 0,-25-25,50 49,-24-49,48 0,26 25,0-25,24 0,0 50,1-50,-1 0,-24 25,-25-25,24 0</inkml:trace>
  <inkml:trace contextRef="#ctx0" brushRef="#br0" timeOffset="63017.0444">8508 8285,'0'0,"-49"0,123 0,1 0,24 0,0 0,-25 0,26 25,-26-25,-24 0,-1 0,-24 0,0 0,-100 0,-24 0</inkml:trace>
  <inkml:trace contextRef="#ctx0" brushRef="#br0" timeOffset="63684.263">7715 8161,'0'0,"0"74,-75-24,75-1,0 26,-25-26,25 1,0 0,0-1,0-24,75 25,-50-50,-1 0,26 0,0 0,24 0,-49-25,0-25,-25 1,49-1,-49 0,0 1,0-1,0 25,-49-24,24 49,-25-50,25 50,-24 0,-1 50,50 24,0-24,0-1,0 1,0 0,0-1,25 1,0-25,24-25,-24 49,25-49,-1 50,26-50,-26 0</inkml:trace>
  <inkml:trace contextRef="#ctx0" brushRef="#br0" timeOffset="64628.705">7963 9550,'-25'-25,"0"-25,-25 50,26 0,-26 0,0 50,50 0,-74 24,74 0,0 1,-25-26,25 26,0-50,0-1,25-24,-25 25,50-25,-26 0,1 0,25 0,-25 0,-1-25,26 1,-25-51,24 26,-49-1,25 0,-25 1,0-1,0-24,0 49,0 0,-49 25,49-49,-25 49,25 24,-75 26,75 0,-24 24,24 0,0 1,0-1,0-24,0 24,0-49,49 25,1-50,-25 25,-1-25,26 0,0 0,-26-25</inkml:trace>
  <inkml:trace contextRef="#ctx0" brushRef="#br0" timeOffset="64960.7237">7814 9401,'25'0,"24"25,-24-25,0 0,0 0,24 0</inkml:trace>
  <inkml:trace contextRef="#ctx0" brushRef="#br0" timeOffset="66228.4533">8062 7962,'0'-25,"0"75,0-25,0 0,0 24,0-24,0 25,0-1,0-73,0-26,0-24,0 24,0 0,0 25,0 1,0 48,0 26,0 0,0-1,0-24,0 25,0-25,0-75,0 25,0 0,0-24,0 98,0 1,0-25,0 0,25 24,-25-24,74-25,1 50</inkml:trace>
  <inkml:trace contextRef="#ctx0" brushRef="#br0" timeOffset="67667.2515">13668 7962,'0'-25,"0"-24,0 24,25 25,-25-25,24 25,26 0,24 0,-49 0,0 0,-25 50,0-1,0-24,-50 0,1 25,24-50,-25 49,26-49,-1 50,-25-50,75 25,0-25,24 0,1 0,0 0,-1 0,1 0,-25 0,-1 0</inkml:trace>
  <inkml:trace contextRef="#ctx0" brushRef="#br0" timeOffset="69424.1904">20117 4192,'0'50,"0"-1,0 26,-25 24,25 248,-74-198,74-25,-50 25,50-50,0-25,0-24,0-25,0 24,0-73</inkml:trace>
  <inkml:trace contextRef="#ctx0" brushRef="#br0" timeOffset="70134.6925">20117 4242,'25'24,"0"-24,49 50,0-50,26 0,-1 0,25 0,49 0,-48 0,23 0,-48 0,-1 0,-25-25,-24 25,-1 0,-24 0,0 0,-25 75,0-1,0 25,0 50,-25 25,25-1,-49 1,49-25,0-25,-50-25,50-25,0 1,-25-1,25-49,-25-25,25 25,-49-25,-26 0,26 0,-1-50,-24 1,-50-1,0 50,-25-74,50 74,-25-50,24 50,1 0,25 0,49 0,50-25,24 25</inkml:trace>
  <inkml:trace contextRef="#ctx0" brushRef="#br0" timeOffset="70670.1796">20762 4936,'-25'-25,"-25"50,50 0,-74 25,74-26,-25 26,25 0,0-1,0 1,0-1,0-24,0 25,0-25,50-25,-1 0,-24 0,25-50,-25 0,-1 1,-24-1,50 1,-50-26,0 1,0-1,0 26,0 24,-50 25,1 25,24 49,25-24,-74 24,74 1,0-26,0 1,24-1,-24 1,75-25,-26-25,1 0,-25-50</inkml:trace>
  <inkml:trace contextRef="#ctx0" brushRef="#br0" timeOffset="72365.1088">17661 4217,'25'0,"50"0,24 0,74 0,1 0,-50 0,25 0,-25 0,-25 0,-25 0,-49 0,-25 99,0-25,0 26,0 24,0 24,-49 1,49-25,-50-24,50-26,-50 0,50-49,0 25,-24-50,-51 0,26 0,-1 0,-24 0,-26 0,-48 0,24 49,-25-49,0 50,25-50,49 50,26-50,-1 0,50-50,0 25,25-24,-25-1,50 0,-50-24,74-50,-74 0,50-25,-50 75,24-1,-24 1,50-1,-50 1,25 0,-25 24,0 0,0 26,50 73,-50 1,49-25,-49-1</inkml:trace>
  <inkml:trace contextRef="#ctx0" brushRef="#br0" timeOffset="72935.1117">18157 4614,'0'-50,"-24"50,-26 0,0 0,26 74,-26-24,50 0,-50 24,50 1,0-1,0 0,0-24,0 0,25-1,25-49,-25 0,24 0,-24-25,25 1,24-26,-49 0,24 1,-24-26,-25 1,50-50,-50 74,-25 1,25 24,-50 25,26 0,24-50,-75 50,26 50,24-1,-25 1,50 0,0 24,0 1,0-1,50 0,-50-49,74 0,-49-25,25 74,-26-74,26 0,24 25,-24-25</inkml:trace>
  <inkml:trace contextRef="#ctx0" brushRef="#br0" timeOffset="83763.923">21208 5135,'0'0,"0"24,-24-24,24 75,0-50,0 24,0 1,-50-25,50-1,0 51,0-100,0 0,25 0,-25-24,25-26,-25 51,49-26,-49 0,25 26,-25-1,0 50,0 24,0 1,0-1,-50 26,50-50,0-1,0 1</inkml:trace>
  <inkml:trace contextRef="#ctx0" brushRef="#br0" timeOffset="87543.9083">18480 4440,'0'-25,"49"25,-49-25,25 25,-25 25,0 25,0-1,0-24,0 25,0-1,-49-49,49 25,-25-25,25 25,49-25,1 0,24 0,1 0,-1-50,1 50,-50 0,-75 0</inkml:trace>
  <inkml:trace contextRef="#ctx0" brushRef="#br0" timeOffset="93069.5908">18356 6325,'0'0,"-50"0,50-25,-25 25,1 0,24 25,-50 0,50 25,-74 24,74 0,0 1,-25-1,25-24,0-1,0 1,0 0,74-25,-24-25,-1 0,1 49,0-49,24-25,-24-24,-26 24,26-50,-25 1,-25 0,49-1,-49 1,0-1,-49 1,24 0,0 74,-24-25,24 25,0 0,-25 25,26 49,24-24</inkml:trace>
  <inkml:trace contextRef="#ctx0" brushRef="#br0" timeOffset="93698.3758">20985 6573,'-49'-49,"24"49,0 0,-25 0,50-25,-25 25,1 0,-26 49,50 1,-74 0,74 24,-50 25,50-49,0 0,0-1,0-24,0 25,50-1,-26-49,26 0,0 0,24-49,1 24,-26-50,1 26,-1-1,-24-24,-25 24,0-24,0-1,0 50,0 1,-49 24,-51-75,26 75,24 0,-24 0</inkml:trace>
  <inkml:trace contextRef="#ctx0" brushRef="#br0" timeOffset="95289.2381">15900 6375,'0'0,"-25"0,-24 0,24 49,-25 1,50-25,0 49,0-24,0-1,0 1,0-25,0 24,25-49,-25 50,50-50,-50 25,49-25,26 0,-50 0,-1 0,26 0,0-50,-1 1,-24-1,-25 0,50 1,-50 24,0 0,0 0,0-24,-75 24,50-25,-24 50,-26-49,26 49,-1 0,1 0,24 0,25 74</inkml:trace>
  <inkml:trace contextRef="#ctx0" brushRef="#br0" timeOffset="98576.2292">4143 6350,'0'-25,"0"0,0 50,0 0,0 25,0-26,0 1,0 0,0 25,0-26,0 26,-50 0,50-1,0 26,-25-26,25-24,0 25,0-1,-49 26,49-1,0 1,0-26,0 1,-25-1,25 1,0 24,-50 1,50-26,0 1,0 0,0-1,0 1,0-1,0 1,-25 24,25-24,0 0,0-1,-49 1,49 24,-25 26,25-26,0-24,-50 24,50-24,0-1,0 1,0-1,-24 26,24-26,0 1,0 0,-50-1,50 1,0 24,0-24,-25 0,25-1,0 1,0-25,0 24,0-24,0 0,0 24,0 26,-49-26,49 1,0 0,0 24,-25 0,25 1,0-1,0 1,0-1,-50 1,50-1,0 0,0 1,0-26,0 1,-49 0,49-1,0 1,0-1,0 26,0-26,0 1,0-25,-25 24,25-24,0 25,0-25,0 24,-25-49,25 50,0-25,0 0,-50-25</inkml:trace>
  <inkml:trace contextRef="#ctx0" brushRef="#br0" timeOffset="103326.0919">20291 1017,'0'0,"-25"0,0 0,75-74,49 74,25-75,-25 26,25-1,-50 50,-49-25,-25 75,-25-1,25 1,0 24,-49 26,49 73,0-49,-50 0,50-25,-25-24,25-25,0-1,-24-49,-26 0,50-25,-50 25,50-74,-24 74,24-25,0 0,24 25</inkml:trace>
  <inkml:trace contextRef="#ctx0" brushRef="#br0" timeOffset="103730.8613">21159 1414,'-50'0,"100"-50,-25 50,-1 0,26-25,0 25,-26 0,-24 25</inkml:trace>
  <inkml:trace contextRef="#ctx0" brushRef="#br0" timeOffset="103906.0595">20960 1687,'50'0,"24"-25,-24 25,0-25,-1 25,1-50,74-24,-75 24,1 1</inkml:trace>
  <inkml:trace contextRef="#ctx0" brushRef="#br0" timeOffset="104380.5568">21704 992,'0'50,"-74"49,74 0,-74 0,74-24,0-1,-25-24,25-1,25-49,24 0,1-24,-1-51,1 50,-25-24,-25 24,-25 25,-49 0,24 25,25-25,25 25,0-1,25 51,0-75,24 25,-24-25,0 0,25 0,-26 0,26 0,0 0,-1 0</inkml:trace>
  <inkml:trace contextRef="#ctx0" brushRef="#br0" timeOffset="104592.1624">22201 1513,'0'-25,"24"25,26 0,0 0</inkml:trace>
  <inkml:trace contextRef="#ctx0" brushRef="#br0" timeOffset="104766.5861">22151 1587,'50'0,"-1"0,1 0,24 0,-24 0,-1 0,51-74,-51 49</inkml:trace>
  <inkml:trace contextRef="#ctx0" brushRef="#br0" timeOffset="105287.1154">22746 1116,'0'50,"0"-1,50 26,-50 24,0 0,0-24,-25-1,25 1,-25-26,25-24,0 0,0 24,0-73</inkml:trace>
  <inkml:trace contextRef="#ctx0" brushRef="#br0" timeOffset="124682.9645">3969 8012,'-25'0,"25"50,75-50,-50 24,24-24,26 0,-26 0,1 50,24-50,1 0,24 0,-25 0,1 0,-1 0,-24 0,-1 0,-24 0,25 0</inkml:trace>
  <inkml:trace contextRef="#ctx0" brushRef="#br0" timeOffset="125993.8885">3671 10170,'0'50,"-24"-50,24 24,24-24,51 0,49 0,-50 0,26 0,-1 0,0 0,-25 0,1 0,24 0,0 0,0 0,1 0,-26 0,0 0,26 0,-26 0,1 0,-26 25,26-25,-26 0,-24 0,0 0,24 0,-24 0,0 0,0 0,24 0,-24 0,0 0,49 0,1 0,-50 0,-1 0,1 0,25 0,-1 0,-24 0,0 0,25 0,-26 0,1 0,0 0,25 0,-1 0,1 0,0-49,-1 49,-24 0,0 0,-25-25</inkml:trace>
  <inkml:trace contextRef="#ctx0" brushRef="#br0" timeOffset="127322.432">4118 8186,'-25'-50,"50"75,49-25,-24 0,24 0,1 0,-1 0,1 0,24 25,0-25,-25 0,1 0,-1 0,1 0,-1 0,1 49,-1-49,0 0,1 0,-1 25,1-25,24 0,0 0,-25 0,1 0,-26 0,26 0,-1 0,-24 0,0 0,-26 0,1 0,25 0,-25 0,-1 0,-24-25</inkml:trace>
  <inkml:trace contextRef="#ctx0" brushRef="#br0" timeOffset="132619.1296">4366 11931,'0'25,"-25"-25,25-25,0 0,0-24,0 24,0-25,0 1,0-1,0 0,0-24,0 24,0 26,0-1,0-50,0 26,50-1,-50 1,0-1,25 0,-25 1,0 24,49 0,-49-25,0 26,0-1,0-25,0 1,0-26,0 26,0-1,0-24,0-1,0 26,25-1,-25 0,0-24,50 24,-50 1,0-1,24-24,-24 24,50-24,-50 24,25 0,-25 1,0 24,74-25,-74 26,0-1,0-25,0 25,0 1,25 24,49 0,-49 0,25 0,24 0,1 0,24 0,0 0,0 0,25 0,-24 0,-1 0,-25-75,-24 75,49-49,-49 49,24 0,-24-25,-1 25,1 0,0 0,-26 0,26 0,-50-25,0-25,25 50,-25-24,0-1,49 25,-49-25,-24-25,-26 26,0-26,50 25,-24 25,24-25,0-24,0 98,24-24,1 25,25-1,-50 1,0-25,25-25,-25 74,0-49,0 25,-25-50,-50 24,26-24,-1 50,0-50,1 25</inkml:trace>
  <inkml:trace contextRef="#ctx0" brushRef="#br0" timeOffset="137110.0301">12303 4762,'-24'-49,"24"24,-25 25,-25 0,1 25,24-25,0 49,25-24,-50-25,50 50,0 0,0-26,0 1,0 0,0 25,0-26,50 26,24 0,-49-50,0 0,49-25,-24 0,-50 0,50-24,-50 24,0-25,0 25,0 1,0-1,-50-25,25 50,-24-50,24 50,25 25,0 50,0-1,0 1,0-51,0 26,74-50,-49 50,0-50,24 0</inkml:trace>
  <inkml:trace contextRef="#ctx0" brushRef="#br0" timeOffset="137463.8454">12676 4887,'24'0,"26"0,-25 0,-25 49,25 1,-25-25,0-1,0 26,-50-25,25 24,0-24,25 0,50-25,24-25,1 25,-1-49,1 49,-26 0,-24 0</inkml:trace>
  <inkml:trace contextRef="#ctx0" brushRef="#br0" timeOffset="142066.1903">7640 10542,'0'0,"0"25,0 24,0 1,0 0,0 24,0-24,0 24,0 0,0 1,0-1,0-24,0 0,0 24,0-49,0 0,0-1,0 26,0-25,0 24,0 1,0 0,0-26,25-24,49 0,1 0,24 50,0-50,25 0,25 0,-25 0,50 0,-50 0,0 0,-25 0,-25 25,-24-25,-25 0,24 0,-49-25,0-25,25-49,-25 25,75-1,-51 1,26-50,0 0,-1 25,-24 24,-25 1,75-25,-75 24,24 1,-24-1,0-24,75 25,-75-1,49-24,-49-25,25 50,-25 24,0 0,50 1,-50 24,0 0,0 0,25-24,-25 24,0 0,49-24,-49 24,0 0,25 25,-25-50,0 26,25 24,-25-50,49 0,-24-49,-25 74,50 25,-50-24,0-1,0-25,0 25,0 1,25 24,24 0,1 0,-1 0,26 0,-1 0,1 0,-1 0,1 0,24 0,0 0,25 0,-25 49,0-49,-24 0,-26 0,26 0,-26 0,1 0,-25 50,0-50,24 0,-24 0,-25-25,0 0,0 0,-49 25,24-74,0 74,25-25,-50 25,50-25,50 25,24 0,-24 0,24 0,-49 0,-25 50,0-25,-49 0,-26-25,-24 49,24-49,26 50</inkml:trace>
  <inkml:trace contextRef="#ctx0" brushRef="#br0" timeOffset="142969.0214">10642 8582,'-50'0,"0"50,50-25,-24-25,24 49,0-24,0 25,74-50,-24 0,-1 0,26 0,-26 0,1 0,-1-25</inkml:trace>
  <inkml:trace contextRef="#ctx0" brushRef="#br0" timeOffset="143432.2574">10989 8632,'0'-25,"0"75,-25-25,25 24,0-24,0 0,-25-25,25 49,0 1,0-75,0 0,0 1,0-26,0 0,25-49,25 50,-1 24,26-25,-51 50,1-25,25 25,-50 25,0 0,0 25,0-26,-25 1,25 25,-50-50,50 49,-74-49,49 0,-24 25,24-25,0 0,-25 0</inkml:trace>
  <inkml:trace contextRef="#ctx0" brushRef="#br0" timeOffset="144526.2447">4589 9029,'0'-25,"-49"25,-1 0,25 50,-24-25,49-1,0 51,0-26,0 1,0-25,49 24,-24-49,0 50,24-50,1 0,0 0,-1 0,1-25,24-49</inkml:trace>
  <inkml:trace contextRef="#ctx0" brushRef="#br0" timeOffset="144774.1468">5011 8905,'0'49,"0"-24,0 0,0 25,0-1,0 26,0-50,0-1,0 26</inkml:trace>
  <inkml:trace contextRef="#ctx0" brushRef="#br0" timeOffset="145061.7624">5036 8682,'0'-25,"99"0,-74 25,0-50,-1 50,26 25,-50 25,25-25,-25-1,0 26,0-25,0 0,0 24,-25-49,0 75,-24-75,24 49,0-49,-25 0,50 25</inkml:trace>
  <inkml:trace contextRef="#ctx0" brushRef="#br0" timeOffset="146706.4417">5234 7417,'75'0,"-1"-75,50 50,-25-24,25-1,-49 50,-26-49,-98 49,49 49,-25 1,25-25,0 24,0 1,0-1,0 26,0-26,0 1,0 49,0-74,0 25,-50-26,25-24,-24 0,24 0,0 0,-49 0,49 0,-49 0,98 0</inkml:trace>
  <inkml:trace contextRef="#ctx0" brushRef="#br0" timeOffset="148230.4979">5755 10889,'0'-25,"-25"75,25 24,0-24,0-25,0 24,0-24,0 25,0-25,0 24,0-98,75-1,-51 0,26-24,0 0,24-1,-24 1,-26 49,-48 75,-26-1,0-24,-24 25,24-26,1 26,24-50,-25 25,26-25,73 49,1-49,-1 75,1-25,24-26,-24 26,0-25,-26-25,26 49,-25-49,25 50</inkml:trace>
  <inkml:trace contextRef="#ctx0" brushRef="#br0" timeOffset="154768.5288">7789 9277,'-74'0,"49"0,50 0,24 0,50 0,25-50,0 50,1 0,-76 0,-24 0</inkml:trace>
  <inkml:trace contextRef="#ctx0" brushRef="#br0" timeOffset="161755.6593">16024 7689</inkml:trace>
  <inkml:trace contextRef="#ctx0" brushRef="#br0" timeOffset="163669.2473">7715 6697,'0'0,"0"-49,0-1,-25 50,25 74,0 1,0-1,0 1,0-1,0 1,0-26,0 26,0-51,0 1,0-50,0-49,0 0,0-26,0 1,0-25,0 50,0 24,0 25,49 25,-49-25,0 75,0 24,0 26,0-1,0-25,0 1,0-26,0 1,0-25,25-25,-25-50,0 1,0-26,0 1,0 24,0-24,25 49,-25 50,0 24,0 26,0-1,0-24,0 24,0-49,0 0,0 0,0 49,50-74</inkml:trace>
  <inkml:trace contextRef="#ctx0" brushRef="#br0" timeOffset="165497.7502">21233 8310,'0'-50,"0"75,0 24,0 1,0 0,0 98,0-48,-25-1,25-25,0 1,-24-1,24-49,0 0,0-75,0-24,0-26,24 1,-24 0,0 25,0-1,0 1,0 49,0 99,0 1,0-1,0 25,0-24,-24-1,24 1,0-26,0-24,0 0,0-50,0-25,0-24,0 0,0-26,0 1,24 0,-24 25,0 24,0 75,0 24,-24 100,24-50,0 1,-50 24,50-25,0-25,0-24,0-25,0 24,-25-49</inkml:trace>
  <inkml:trace contextRef="#ctx0" brushRef="#br0" timeOffset="168067.9657">19001 8781,'0'0,"-25"-50,0 1,-24 49,24 0,25-25,-25 25,-25 25,1-1,24 1,-25 50,50-1,-49-24,49 24,0 1,0-1,0 0,0-24,24 0,26-1,0-49,-26 25,26-25,25 0,-26 0,-24 0,0-25,24 0,-49-49,50-50,-50 0,0 25,0-1,0-24,0 75,-25-1,0 25,-24-24,-1 49,-24 0,-26 0,1 0,-25 49</inkml:trace>
  <inkml:trace contextRef="#ctx0" brushRef="#br0" timeOffset="168622.2665">16446 8607,'0'-49,"0"98,0 1,0 24,0 25,49 1,-49-1,50 50,-50-50,50 25,-50-50,0-24,0-25,24-25,-24 49,25-49</inkml:trace>
  <inkml:trace contextRef="#ctx0" brushRef="#br0" timeOffset="192082.0476">10195 6524,'0'0,"25"24,-25 1,0 0,25-25,-25 25</inkml:trace>
  <inkml:trace contextRef="#ctx0" brushRef="#br0" timeOffset="192696.3743">10245 6598,'0'0,"0"-25,0 75,0-1,0-24,0 25,0-1,0 1,0 0,0-1,0 1,0 24,0 1,0-1,0 1,0 24,0-25,0 1,0 24,0 50,0-25,-50 0,50-25,-74 50,74-25,-50 25,50-25,0 24,0-24,0 25,0-25,0 50,0 24,0-24,0-50,-50 50,50-1,-49-24,49-25,0 0,0 25,-50 0,50-25,0 50,0-50,0 24,-49-48,49-1,0 0,0-25,0-24,0 0,0-26,0-73,0-26,0 1</inkml:trace>
  <inkml:trace contextRef="#ctx0" brushRef="#br0" timeOffset="194564.5171">10443 7640,'0'0,"-25"0,50 0,0 0,49 0,-24 0,0 0,-1 0,1-25,-1 25,-24 0,-50 0</inkml:trace>
  <inkml:trace contextRef="#ctx0" brushRef="#br0" timeOffset="195111.9837">9922 10592,'75'0,"-1"0,100 0,-25 0,-1-50,-48 50,-1 0,-50 0,-49-50,50 50,-75-24,0 24</inkml:trace>
  <inkml:trace contextRef="#ctx0" brushRef="#br0" timeOffset="206863.7965">16371 10840,'-24'0,"-1"0,25-50,0 25,0 0,25 25,-25-24,49 24,1-50,-25 50,-1 0,26 0,0 0,-26 0,-24 74,25-74,-25 25,50 0,-50 25,0 24,0-24,-25-1,0 1,-24-1,-1 26,0-25,1-26,24 26,-25-25,26-25,24 49,-50-49,25 50,-49-25,49-25,25 49,-25-49,25 25,25-25,25 0,-1 0,50-25,75 25,25-74,24 74,0-50,-25 50,-98 0,-51-24,-24 24,-50 0,0 0</inkml:trace>
  <inkml:trace contextRef="#ctx0" brushRef="#br0" timeOffset="217931.1403">3002 12303,'-50'0,"0"0,50 50,50-50,0 25,24-25,1 0,-1 0,75 0,0 0,-1 0,-24 0,25 0,-25-25,-24 25,-26 0,0 0,-49 0,0 0,-25-25,-25-25,-24 1,49 24,0 0,0-25,0-24,0 0,0-1,0-49,-25 50,25-1,0 1,0 0,-50-1,50 1,0-25,0 24,0 1,25-50,0 49,-25 26,49-1,-49-24,50 24,-50-24,50-1,-26-24,-24 74,25 25,25 0,-25 0,24-74,26 74,24-50,50 50,0-49,-1 49,1 0,-25 0,25 0</inkml:trace>
  <inkml:trace contextRef="#ctx0" brushRef="#br0" timeOffset="221635.793">18951 10542,'0'0,"0"25,0 24,0 1,0 24,0 1,0 24,0-25,0 1,0-26,0 1,0-25,0-100,0 1,0 0,0-1,0-49,0 50,0 24,0 1,0-1,0 25,0 100,0-26,0 26,0-1,0 0,0 1,0-26,0 1,0-25,0 24,0-73,0-26,0-24,50-26,-50 1,74-25,-74 50,25 24,-25 25,0 75,0 24,0 1,0 24,-50 25,50-50,0-24,0 0,-49-1,49-24,0-75</inkml:trace>
  <inkml:trace contextRef="#ctx0" brushRef="#br0" timeOffset="224778.936">21208 10418,'0'0,"0"-25,0-24,0-1,-24 25,-1 25,0 0,-25 25,26-25,-26 74,25-24,-24 0,24-1,-25 1,50 24,-50 25,50-49,0 24,0-24,0 0,0-1,50-24,-25 0,0-25,49 49,-24-49,-1 0,1-24,24-1,26-50,-26 26,0-50,-24 24,-25 1,-25-1,0 26,0-1,0 1,0-1,-75-24,1 24,0 0,-26 26,51 24,24-50,-25 50,50 50,-74-1</inkml:trace>
  <inkml:trace contextRef="#ctx0" brushRef="#br0" timeOffset="226286.2065">6722 6772,'0'-50,"0"75,0 0,0-1,25 26,25 0,-25-50,24 0,1 0,-1 0,26-25,24-25,-24-49,24 25,-50-1,-49 50</inkml:trace>
  <inkml:trace contextRef="#ctx0" brushRef="#br0" timeOffset="226682.8319">6425 6945,'0'0,"0"50,25-25,49-25,-24 0,-1 0,26-50,24-24,0 24,50-24,-25-1,-50 26,-24 49,0-25</inkml:trace>
  <inkml:trace contextRef="#ctx0" brushRef="#br0" timeOffset="315524.1828">21357 12005,'0'-24,"0"-26,0 100,0-1,0 1,0-1,0 26,0-1,0 1,-25-1,25 1,0-26,0 1,0-1,-24-49,24 25,0-74,0-26,24-24,-24 49,0 1,0-1,25 1,-25-1,0-25,0 26,0-1,0 1,50 24,-50-25,0 75,0 25,0-1,0 1,-25 24,25 1,0-1,-50 1,50-1,0-24,-24-1,24-24,0 25,0-100</inkml:trace>
  <inkml:trace contextRef="#ctx0" brushRef="#br0" timeOffset="322738.0176">19100 12055,'0'-25,"0"75,0-1,0 1,0 25,-25-1,25-24,0 24,0-49,0 0,0-1,0 26,0-100,0 1,0-1,0 1,0-1,0 0,0 1,25-1,-25 25,0 0,0-24,0-1,0 25,0 75,0 0,0-26,0 1,0 25,0 0,0-26,-25 1,25 25,0-1,0 1,0-25,0-75,0 25,0-24,0 24,25 0,-25-24,0 24,0 0,0-25,0 25,0 75,0 0,0-1,0 26,0-26,0 1,-25 0,25-1,0 1,0-1,-25-24,25 0,0-50,0 0,0-24,0-1,50-24,-50 24,0 1,25 24,-25-25,0 25,0 1,0-26,49 50,-49-75,0 51,0 98,0 1,0-26,0 1,0-1,0 1,-24 0,24-1,0-24,0 25</inkml:trace>
  <inkml:trace contextRef="#ctx0" brushRef="#br0" timeOffset="326358.9486">16297 12526,'25'0,"0"-49,24 49,1-50,24 50,-24 0,-1 0,-24 0,0 0,-25 25,50-25,-50 50,0-26,0 1,0 25,-50-25,25-25,0 49,-24-49,49 50,-25-50,75 0,-1-25,1 25,-25 0,24 0,-24 0,-25 25,50 24,-50 26,0-50,0-1,0 26,0-25,-25-25,0 49,-24-49,24 0,0 0,-25 0,25 0,-24 0</inkml:trace>
  <inkml:trace contextRef="#ctx0" brushRef="#br0" timeOffset="327669.7956">16694 13915,'0'0,"0"25,0 0,0 0,0 24,0 1,0 0,0-1,0-24,0 25,0-26,50 1,-1 25,1-50,-1 0,1-25,-25-25,-25 26,49-26,-49 0,0 1,50-1,-50 25,0-24,0 24,0 0,0 50,0 25,0 98,0-48,0-1,0 0,0-24,0-1,0-24,-25 24,25-49,0 0</inkml:trace>
  <inkml:trace contextRef="#ctx0" brushRef="#br0" timeOffset="337335.5544">19249 13593,'-50'0,"25"0,25 25,-74 0,49 24,25 1,-74-25,49 49,25-24,-50-1,50 1,0-1,0 1,0 0,0-1,0-24,0 0,25-25,25 74,-25-49,24-25,26 0,-51 0,26-25,0-24,24 24,-24-50,-1 26,1-1,-25 1,-25-1,49 25,-49 0,0-24,0 24,-49-25,24-24,-25 24,-24 26,24 24,25-50,-49 50,49 0,0 0,-24 0,24 50,-25-26,50 1,-49-25,49 50</inkml:trace>
  <inkml:trace contextRef="#ctx0" brushRef="#br0" timeOffset="340847.5825">21258 13618,'0'-50,"-25"-24,0 74,-24-25,24 25,-25 0,26 0,24 25,-75 24,75 26,-74-26,49 1,25 0,-50 24,50-24,0-1,0 1,25-1,-25 1,25 24,-25-24,50-25,-50 24,49 1,1-25,-25-25,24 0,1 0,-1 0,26-25,-1-25,1 26,-26-51,1 26,-25-1,24-24,-24-50,-25 24,74-24,-74 75,0 24,0 0,0-24,-49 24,-75-25,0 50,-25-74,25 74,25-25,49 25,25 0</inkml:trace>
  <inkml:trace contextRef="#ctx0" brushRef="#br0" timeOffset="342963.5465">12130 13891,'25'0,"-1"0,26 0,-25 0,0 0,-1 0,76 0,-51 0,1-25,0 25,-1 0,26 0,-26 0,26 0,-1 0,-24 0,-1 0,1 0,-1 0,26 0,-1 0,25-50,50 50,-25 0,25-49,-25 49,25 0,-25 0,-25 0,50 0,-25 0,-25 0,25 0,-24 0,24-25,0 25,-25 0,0 0,0 0,-24 0,-1 0,0 0,1 0,-1 0,26 0,-1 0,0 0,0 0,0 0,25 0,-24-50,-1 50,-25 0,26 0,-26 0,25 0,0 0,1 0,24 0,-25 0,0 0,25 0,-25 0,-24 0,-1 0,1 0,-1 0,0 0,1 0,-1 0,1 0,-26 0,26 0,-26 0,1-49,-25 49,-1 0,26 0,0 0,-1-50,1 50,-1 0,1 0,0-50,-25 50,24 0,-24 0,25 0,-1 0,1 0,-1 0,1 0,24 0,-24 0,24 0,1 0,-1 0,1 0,-1 0,0 0,1 0,24 0,0-24,1 24,-26 0,0 0,50-50,-24 50,-26 0,0 0,1-50,-1 50,-24 0,0 0,-1 0,1 0,-1 0,26 0,-26-24,1 24,0 0,24 0,-24 0,-1 0,26 0,-26-50,1 50,-1 0,1 0,0-25,24 25,0 0,-24-49,0 49,-1-25,-24 25,25 0,-50-25,49 25,-24-50</inkml:trace>
  <inkml:trace contextRef="#ctx0" brushRef="#br0" timeOffset="344356.5173">13147 15007,'25'-25,"49"25,0-25,26 25,-1 0,-25-49,-24 49,0 0</inkml:trace>
  <inkml:trace contextRef="#ctx0" brushRef="#br0" timeOffset="344544.4887">12998 15255,'25'0,"24"0,26 0,-26 0,1 0,24 0,26 0,-26-75,1 75,24-24</inkml:trace>
  <inkml:trace contextRef="#ctx0" brushRef="#br0" timeOffset="344912.7899">14114 14709,'0'-25,"-25"25,1 0,-1 0,25 25,-50 25,50-1,-25 26,25-1,0-24,0 24,0-24,0-25,25 24,25-49,24 25,1-25,-1 0,25-25,0 0,1-49,-75 24,-25 1,49-26,-49 1,-25 24,-99-24,-49 24,-26 1,26 49,24 0,50 0</inkml:trace>
  <inkml:trace contextRef="#ctx0" brushRef="#br0" timeOffset="347095.3475">21878 6325,'0'0,"-50"-74,50 49,0 50,0 24,0 26,50 24,-50-49,25-26,0 26,24-50,1 0,24 0,26 0,73-124,1 25,49-25,-25 49,-73-24,-26 25,-50 49,-24 25,-25-50,25 50</inkml:trace>
  <inkml:trace contextRef="#ctx0" brushRef="#br0" timeOffset="350245.3863">23937 2257,'-25'0,"25"-25,-25 25,-24 0,49 25,-50 50,50 24,-50-25,50 50,0-99,0 25,50-25,0-25,-1 0,1 0,-1-25,26-25,-25 25,-50-24,49-26,-49 26,0-1,0-24,0 24,0 0,-49 1,-1 24,0 75,50 24,-49 0</inkml:trace>
  <inkml:trace contextRef="#ctx0" brushRef="#br0" timeOffset="350577.169">23912 3423,'0'-25,"0"50,0 25,0-1,25 1,-25 24,0 1,0-1,0-24,-25 49,25-49,0-26,0 1</inkml:trace>
  <inkml:trace contextRef="#ctx0" brushRef="#br0" timeOffset="350976.0777">23788 4490,'0'-50,"0"25,0-24,50 24,-26 25,1-25,25 25,-25 0,-25 50,0-1,0 26,-25-1,-25 50,-24-25,-1 1,51-76,73-24,26 0,-1-49,0-1,1 50,24-50,-24 50,-26-49,1 49</inkml:trace>
  <inkml:trace contextRef="#ctx0" brushRef="#br0" timeOffset="351410.2814">23962 5308,'0'-49,"0"24,49-25,-49 100,0-1,-49 1,49-25,0 24,0 1,24-50,51 25,-1-25,1 49,-1-49,-49 50,-25-25,-50 24,-24-49,-25 50,24-50,1 0,24 25,1-25,-1 0</inkml:trace>
  <inkml:trace contextRef="#ctx0" brushRef="#br0" timeOffset="352817.4145">24532 2381,'0'-49,"0"24,0 0,0-25,0-24,-25 49,25 0,-49 25,49-49,-50-1,25 50,-24-25,24 25,-25-49,1 49,-1 0,-24 0,24 0,0 25,1 24,-1-24,-49 49,49-24,1 0,-26-1,26 1,24-25,-25 24,50-24,-24 74,24-24,0-1,-50 1,50 24,0 0,-74 50,74-25,-50 25,50-1,-50 51,50-25,0-50,-49 49,49-24,0-25,0 0,0 25,0-25,0 25,0-50,25 0,-25 50,49-25,-49 0,50-50,-50 1,74-1,-74 1,50 24,-50-49,74 24,-74-24,50-1,-50-24,49 0,51 24,-76-49,1 0,25 0,-1 0,26 0,-26 0,1 0,0 0,-1 0,26-49,-26 49,26-50,-26 1,1 24,24-25,-24 1,0-1,-1-49,1 24,24-49,1 0,-1 0,0-99,1 49,-26 50,-49 50,50-1,-50 1,0 0,0-1,-25 1,-24-1,-1-49,50 25,-50-50,50 1,0-26,0 0,-49 75,49 49,0 26,-50-1,50-25,-49 25,24-24,-25-1,1 25,-1-24,25 24,0-25,-24 50,24-49,-25 49,-24 0,-50 0,-74 0</inkml:trace>
  <inkml:trace contextRef="#ctx0" brushRef="#br0" timeOffset="965456.617">1117 14883,'-50'0,"50"-25,25-49,0 24,24 25,1-24,-1 49,-24-25,25 25,-25 0,24 0,-49 49,0 26,0-1,0 50,0-49,0-26,0-24,-49 25,49-26,24-24,26 0,0 0,-1-49,26-26,-26 26,1-1,-1-24,-24 24,-25 1</inkml:trace>
  <inkml:trace contextRef="#ctx0" brushRef="#br0" timeOffset="965641.3902">1737 14759,'0'-25,"49"-25,1 26,0-26,-1 25,-49 0,25-24</inkml:trace>
  <inkml:trace contextRef="#ctx0" brushRef="#br0" timeOffset="965857.5698">1836 14362,'25'50,"-25"-1,25 1,-25-1,49 1,-49 24,25-24,-25 0,0-1,50 1,-50-25,49-25</inkml:trace>
  <inkml:trace contextRef="#ctx0" brushRef="#br0" timeOffset="966163.2376">2258 14089,'-50'25,"50"49,0 1,-50 24,50-25,0 1,25-26,0-24,49 25,1-50,-1 0,-24 0,-1-25,-24 0,25-24,-75 49,0 0,-49 0,-25 24,24 26,26-25,-1 24,50 1,0-25</inkml:trace>
  <inkml:trace contextRef="#ctx0" brushRef="#br0" timeOffset="975332.0275">1588 15726,'0'25,"0"25,0-26,25 1,-25 25,49 24,-49-24,25-1,-25-24,50 25</inkml:trace>
  <inkml:trace contextRef="#ctx0" brushRef="#br0" timeOffset="975788.9804">1811 15801,'25'0</inkml:trace>
  <inkml:trace contextRef="#ctx0" brushRef="#br0" timeOffset="976052.0416">2010 15528,'24'25,"-24"-1,50 51,-50-26,25 1,-25 0,49-26,-49 26,50-25</inkml:trace>
  <inkml:trace contextRef="#ctx0" brushRef="#br0" timeOffset="976453.5631">2431 15404,'0'-50,"-49"25,49 0,-50 25,50-49,-25 98,25 1,0 0,-49-1,49-24,0 25,0-25,24-25,1-50,-25 0,75-24,-75 49,0 0,24 25,1 50,-25 0,50 49,-50-50,49 26,-49-26,50 1,-50 24,25-24,-25 0</inkml:trace>
  <inkml:trace contextRef="#ctx0" brushRef="#br0" timeOffset="977007.6861">1960 16917,'0'25,"0"-1,0 51,0-50,74 24,-74 1,25-25,-25-1,25-24,-25 50,50-50</inkml:trace>
  <inkml:trace contextRef="#ctx0" brushRef="#br0" timeOffset="977204.3656">2134 16917,'0'-50</inkml:trace>
  <inkml:trace contextRef="#ctx0" brushRef="#br0" timeOffset="977539.1433">2481 16520,'0'-50,"25"50,-1 0,26 0,0 0,-50 25,0 25,0-1,0-24,0 0,0 25,0-26,74-73,-24-1,-1 1,26-26,-26 50,-24-24,25 24,-50 0</inkml:trace>
  <inkml:trace contextRef="#ctx0" brushRef="#br0" timeOffset="978168.2047">2902 16049,'0'0,"25"74,25-24,-25-1,24 1,-24 24,25-24,-25 0,-1-1,-24 1,100-1</inkml:trace>
  <inkml:trace contextRef="#ctx0" brushRef="#br0" timeOffset="981664.7477">3399 15329,'-50'0</inkml:trace>
  <inkml:trace contextRef="#ctx0" brushRef="#br0" timeOffset="982836.1818">7293 14337,'0'-25,"0"75,0 49,0 0,0 1,25 24,-25-50,25 0,-25-24,0 0,49-1,-49-24</inkml:trace>
  <inkml:trace contextRef="#ctx0" brushRef="#br0" timeOffset="983006.8022">7566 14833</inkml:trace>
  <inkml:trace contextRef="#ctx0" brushRef="#br0" timeOffset="983421.0647">7938 14486,'0'-25,"0"-24,25-1,74 0,-74 50,-1 0,26 50,-50-25,0 0,-25-25,25 49,0 1,50-1,-25-49,0 50,24-50,-49 50,25-50,-25 49,-50-24,1-25,-1 50,0-50,1 0,24 49,0-49,-24 75,24-51</inkml:trace>
  <inkml:trace contextRef="#ctx0" brushRef="#br0" timeOffset="983871.1004">7739 15801,'0'49,"0"26,0-26,0 1,0-25,0-1,0 26,0-25,0 0,50-25</inkml:trace>
  <inkml:trace contextRef="#ctx0" brushRef="#br0" timeOffset="984057.2435">7987 15900,'50'0</inkml:trace>
  <inkml:trace contextRef="#ctx0" brushRef="#br0" timeOffset="984553.3539">8360 15528,'0'-25,"0"50,0 24,0-24,0 0,24 0,-24 24,50-49,-50 25,74-25,-49 0,0-49,-25 24,50-25,-50 25,24-24,-24 24,50-25,-50 100,0 0,0-1,0 1,0-1,25 1,-25 0,0 24,0-49,25 0,-25 24,0 1,0-25</inkml:trace>
  <inkml:trace contextRef="#ctx0" brushRef="#br0" timeOffset="987389.1984">7789 16495,'0'50,"0"-1,25 1,-25 0,0 24,49 0,-49-49,0 0,25 49,-25-49,50-25</inkml:trace>
  <inkml:trace contextRef="#ctx0" brushRef="#br0" timeOffset="987575.3993">8285 16644,'0'0,"0"-25</inkml:trace>
  <inkml:trace contextRef="#ctx0" brushRef="#br0" timeOffset="987905.4984">8806 16371,'-25'0,"-24"25,49 0,0 24,24 1,26-50,0 50,-1-50,1 74,-25-74,-25 50,24-26,-24 26,0 0,0-26,-49-24,-1 0,1 0</inkml:trace>
  <inkml:trace contextRef="#ctx0" brushRef="#br0" timeOffset="988087.1015">8806 16297,'0'-25,"50"0,-1-25,26 50,-1-49,0 49,1-50,-1 50,-24 0,-25 0</inkml:trace>
  <inkml:trace contextRef="#ctx0" brushRef="#br0" timeOffset="988667.8677">8211 17835,'0'-25,"0"74,0 1,49 99,-49-75,0 1,25-1,-25-24,0 24,0-24,0-26,0 1,25-25</inkml:trace>
  <inkml:trace contextRef="#ctx0" brushRef="#br0" timeOffset="988868.4309">8608 17934,'49'0</inkml:trace>
  <inkml:trace contextRef="#ctx0" brushRef="#br0" timeOffset="989353.1716">9104 17760,'0'0,"-25"0,0 25,25 25,-50-1,50-24,0 25,0-26,25 26,25-50,24 0,1 0,-1 0,-24 0,-25 0,-1-50,26 26,-50-26,-25 0,0 26,-24-26,-1 25,-49-24,49 24,25-25,25-24,0 49,25-25,25 1,-1 49,26-25,-50 25,24 25,-49-1,0 26,0 25,0-1,0 0,0-24,0 24,0-24,0-25</inkml:trace>
  <inkml:trace contextRef="#ctx0" brushRef="#br0" timeOffset="990036.6057">10418 14412,'0'-25,"-24"25,24 49,0 26,0 24,0 0,49 50,-49-50,50-24,-50-1,25-24,-25 24,0-49,49-25,-49 25,25-25</inkml:trace>
  <inkml:trace contextRef="#ctx0" brushRef="#br0" timeOffset="990222.8976">10766 14784,'0'24,"24"-24</inkml:trace>
  <inkml:trace contextRef="#ctx0" brushRef="#br0" timeOffset="990688.9197">11336 14412,'0'-25,"0"-25,-50 50,50-25,-24 25,-1 0,-25 0,50 25,-49 25,49-25,0-1,0 26,74-50,-49-25,0 0,24-24,-49-26,50 50,-50 1,50 24,-50 24,0 26,0 25,24-26,-24 1,0 74,50-50,-50-24,0 24,0-24,0-1,0 1,-25 0</inkml:trace>
  <inkml:trace contextRef="#ctx0" brushRef="#br0" timeOffset="991221.8717">10939 15974,'0'25,"0"49,0-49,0 25,25 24,-25-24,0-25,0-1,50 26,-50 0,0-25,24-25</inkml:trace>
  <inkml:trace contextRef="#ctx0" brushRef="#br0" timeOffset="991406.8152">11411 15949,'0'0,"0"-49,24 74</inkml:trace>
  <inkml:trace contextRef="#ctx0" brushRef="#br0" timeOffset="991648.2221">11659 15726,'0'25,"0"0,0 0,49 24,-49 1,0-25,0 24,0-24,0 25,0-1</inkml:trace>
  <inkml:trace contextRef="#ctx0" brushRef="#br0" timeOffset="991925.8519">11832 15726,'50'-25,"-25"-24,24 24,-24 25,25-50,-26 75,-24 25,0 24,0 1,0-1,-49 0,49-24,-25 0,25-26,25-24,49 0,1 0,24 0,25-49,-50 49,-24-25,24 25,-24-50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8T04:53:30.413"/>
    </inkml:context>
    <inkml:brush xml:id="br0">
      <inkml:brushProperty name="width" value="0.05292" units="cm"/>
      <inkml:brushProperty name="height" value="0.05292" units="cm"/>
      <inkml:brushProperty name="color" value="#FF0000"/>
    </inkml:brush>
  </inkml:definitions>
  <inkml:trace contextRef="#ctx0" brushRef="#br0">15652 11261,'0'50,"0"0,0-1,0-24,0 25,0-75,25-25,-25-24,0 49,0 0,0 50,0 0,0 24,0-24,0 0</inkml:trace>
  <inkml:trace contextRef="#ctx0" brushRef="#br0" timeOffset="3768.9512">13891 11981,'0'24,"0"26,0 0,0-26,0-73,0 24,0 0,0-24,0 24,0 99,0 1,0-51,0 1,0 0</inkml:trace>
  <inkml:trace contextRef="#ctx0" brushRef="#br0" timeOffset="5420.7977">12477 11311,'0'25,"0"49,0-49,0 0,0 0,0 24,0 1,25-50,-25 25,25-25,49 0,1-50,-75 25,49 0,-49-24,0 24,0 0,0-24,-25-1,-24 50,-26 0,26-25,-1 25,0 0,-24 0,0 0,-1 25</inkml:trace>
  <inkml:trace contextRef="#ctx0" brushRef="#br0" timeOffset="6082.6678">9749 11460,'0'-25,"0"-25,-50 50,25 0,25 25,-49 25,49-25,0-1,-50 26,50 0,25-26,24-24,-24 0,25-24,-50-1,49-25,-49-24,0 24,0 25,0 1,-99-26,50 50,-26-50,1 50,-50 0</inkml:trace>
  <inkml:trace contextRef="#ctx0" brushRef="#br0" timeOffset="6880.0505">6673 11435,'0'-25,"-25"50,25 25,0-1,0 1,0-25,0-1,0 26,25-75,-25 0,0-24,0-1,0 1,0 24,0-25,-50 50,1 0</inkml:trace>
  <inkml:trace contextRef="#ctx0" brushRef="#br0" timeOffset="12650.2497">12353 12080,'0'-25,"0"50,0 0,0 24,0-24,0 25,0-1,0 1,0-25,0 0,0-1,0-48,0-26,0 0,0 1,0 24,0 0,0-25,0 26,0 48,0 26,0 0,0-1,0 1,0-25,0 24,0-24,0 25</inkml:trace>
  <inkml:trace contextRef="#ctx0" brushRef="#br0" timeOffset="16369.3029">9228 12179,'0'-50,"0"75,0 25,0-25,0 0,0 24,24-24,-24 0,0 24,0 1,0-100,0-24,0 49,0-24,0-1,0 25,0-25,0 75,0 0,0 0,0 25,0-1,0-24,0 0,0 0,50 49,-50-99,0-24,0-1,0 25,0-24,0-1,0 0,0 25,0 50,0 0,0 50,0-26,0 1,0-25,0-1,0 51</inkml:trace>
  <inkml:trace contextRef="#ctx0" brushRef="#br0" timeOffset="18626.2907">6326 12254,'0'-50,"-50"50,50 25,0 24,0 1,0 0,0-1,0-24,0 49,0-123,0-26,0 1,0 0,0 24,0 25,0 0,0 50,0 25,0 24,0 1,0-1,0 0,0-24,0-25,0 24,0-123,0 49</inkml:trace>
  <inkml:trace contextRef="#ctx0" brushRef="#br0" timeOffset="22925.4943">22548 8037,'0'-25,"-50"75,25-26,1 1,24 25,-75 24,75-24,0-1,0-24,0 25,50-25,-25-25,-1 49,26-49,-25 0,0 0,-1 0,51 0,-26-25,1 1,-25-26,24 0,-49 1,0-1,0-24,0 49,0 0,-24-24,-26 49,-49-25,24 25,26 0,24 0,-25 0</inkml:trace>
  <inkml:trace contextRef="#ctx0" brushRef="#br0" timeOffset="23486.4001">21828 8310,'0'-25,"-24"25,-51 74,75-24,-25-1,25 1,0 0,0-1,0 1,0-1,25 1,50-50,-51 0,26 0,-25 0,0-25,24-24,-49-1,25 0,-25 1,0-1,0-24,0 49,-50-25,-24 26,24 24,1-25,-1 25,1 0,-26 25</inkml:trace>
  <inkml:trace contextRef="#ctx0" brushRef="#br0" timeOffset="23952.2228">21208 8434,'0'-50,"-24"50,24 25,-50 0,50-1,-50 26,50-25,0 24,0 1,0 0,0-26,0 1,25 25,25-50,-25 0,24 0,-24 0,0-25,24 0,-49-24,0-1,0 0,0 26,0-1,-49 25,-26-75,1 75,24 0,-24 0,0 0</inkml:trace>
  <inkml:trace contextRef="#ctx0" brushRef="#br0" timeOffset="24430.1043">20167 8533,'0'-25,"-25"25,-25 0,50 25,0 24,-25-24,25 25,0-1,0 1,0 24,0-24,0-25,0 0,75 49,-50-74,-1 0,1 0,50 0,-51-25,1-24,25-1,-50 0,25-24,-25 0,0 24,0 25,-25 0,0 25,-25-74,1 74,-1 0,1 0,24 25</inkml:trace>
  <inkml:trace contextRef="#ctx0" brushRef="#br0" timeOffset="27256.0434">22895 9079,'0'74,"0"0,0 1,0-26,0 1,0 0,0 24,0-24,0-1,0 1,0-75,0 0</inkml:trace>
  <inkml:trace contextRef="#ctx0" brushRef="#br0" timeOffset="28000.1336">22250 9277,'-49'0,"24"0,0 50,25-1,0 1,0 24,0 1,0-26,0-24,0 25,0-26,25-24,0 0,49-24,-74-51,50 26,-50-1,0 0,0 1,0-1,0 1,-25 49,-25-25,-24 25,24 0,-49 0</inkml:trace>
  <inkml:trace contextRef="#ctx0" brushRef="#br0" timeOffset="28482.8954">21332 9624,'-49'0,"49"25,-50 25,50-26,0 26,0-25,0 24,0-24,0 0,0 25,75-50,-26-25,1 0,24-49,-49 24,-25 25,0-24,0-1,0 0,-50 26,-24-26,-25 50,0 0,-25 0,24 25,1 49</inkml:trace>
  <inkml:trace contextRef="#ctx0" brushRef="#br0" timeOffset="28945.6268">20365 9798,'-50'0,"26"49,24 1,0 0,0-1,0-24,0 25,0-1,0-24,0 0,49-25,1 0,-25 0,-1 0,1 0,50-25,-51-24,26-26,-25 25,-25 1,0-1,0 25,-25 25,-49-49,24 49,25 0</inkml:trace>
  <inkml:trace contextRef="#ctx0" brushRef="#br0" timeOffset="31897.9188">22969 10244,'-74'0,"49"0,0 25,-24 50,49-51,0 1,-25 25,25 24,0 25,0-49,0-25,0 24,25 1,0-50,24 0,-24 0,25 0,-1 0,-24 0,50-25,-51 0,26 1,-50-51,25 26,-25-1,0 0,0 26,0-51,-50 50,1-24,-26 49,1-50,-50 50,49 0,26 0,-1 0,0 25</inkml:trace>
  <inkml:trace contextRef="#ctx0" brushRef="#br0" timeOffset="33288.6449">22250 10368,'0'0,"-25"0,25 75,0-1,0 1,-49-1,49 0,0-24,0 0,0-26,0 1,0 25,0-75</inkml:trace>
  <inkml:trace contextRef="#ctx0" brushRef="#br0" timeOffset="34546.7137">21456 10567,'0'0,"-24"0,24 25,-50-25,50 49,-25-24,25 0,0 24,0 1,0 0,0-1,0 1,0-1,0-24,50 0,-25 25,24-50,1 0,-25-25,-1-25,26 25,-50-24,25-26,-25 26,0 24,0 0,-25-24,0 24,-99-50,75 75,-1 0,0 0,1 0,-1 0,25 50</inkml:trace>
  <inkml:trace contextRef="#ctx0" brushRef="#br0" timeOffset="35134.6917">20563 10864,'0'-49,"-49"49,24 0,0 0,-24 74,49-24,-25-25,25 24,0 1,0-1,0 1,0-25,25 25,-1-50,51 49,-50-49,-1 0,26 0,-25 0,0 0,-1-25,51 1,-26-26,1-25,-50 26,25-1,-25 1,0-1,0 0,-25 1,0 49,-24-50,-1 50,0 0,1 0,-1 25,25 25</inkml:trace>
  <inkml:trace contextRef="#ctx0" brushRef="#br0" timeOffset="39225.0127">21531 11559,'0'25,"0"0,0 24,0 1,0-1,0 1,0 24,49-24,-49 0,0-26,25 26,-25-25</inkml:trace>
  <inkml:trace contextRef="#ctx0" brushRef="#br0" timeOffset="41715.684">20836 11881,'0'-24,"-49"24,24 0,0 0,25 24,-50 26,50 0,0-26,-24 26,24-25,0 0,0 24,0-24,0 25,0-1,49-24,-24-25,25 0,-1 0,1 0,-25 0,0-49,24 49,-49-50,50 50,-50-75,0 26,25 49,-25-50,0 25,0 1,-50 24,25-75,0 75,-49-49,49 49,0 0,-24 0,24 0</inkml:trace>
  <inkml:trace contextRef="#ctx0" brushRef="#br0" timeOffset="43312.3819">22325 11559,'0'0,"0"-25,0 0,-25 25,0 0,0 0,-49 50,74 0,49 346,1-396,-50 50,74-50,-49 0,25-50,-1 26,-24-26,-25 0,75-24,-75 49,0-24,0-1,-50 0,25 50,-24-49,-1 49,0 0,26 0,-1 0,25 49</inkml:trace>
  <inkml:trace contextRef="#ctx0" brushRef="#br0" timeOffset="44400.098">23143 11237,'0'0,"0"24,0 26,0 24,0 1,0-1,0 1,0-1,0 0,0-24,0 24,0-49,0 0,50-75</inkml:trace>
  <inkml:trace contextRef="#ctx0" brushRef="#br0" timeOffset="46574.6494">20985 12824,'0'-25,"0"75,0-25,0 24,0 1,0 24,0 1,0-1,0-24,0 24,0-49,0 25</inkml:trace>
  <inkml:trace contextRef="#ctx0" brushRef="#br0" timeOffset="47627.3611">21779 12898,'0'-24,"0"-26,-25 50,-25 0,-24 50,74-26,-50 1,50 25,0-25,0-1,0 1,0 25,25-25,-25-1,75-24,-51 50,1-50,0 0,25 0,-26-25,26 0,-50-24,50-1,-50-24,0 24,0 1,0-1,-50 0,0 26,1 24,-26-25,51 25,-26 0</inkml:trace>
  <inkml:trace contextRef="#ctx0" brushRef="#br0" timeOffset="48315.5033">22498 12551,'-49'0,"49"25,0 25,0 24,24 25,-24-24,0-26,0 26,0-26,0-24,0 0</inkml:trace>
  <inkml:trace contextRef="#ctx0" brushRef="#br0" timeOffset="49200.4945">23168 12551,'0'-25,"-25"25,-24 25,24 74,25-24,-50-1,50 1,0-1,0-24,25-26,25 26,-26-50,26 0,-25 0,24 0,-24-25,25-49,-25 24,-25-24,0-1,0 26,0 24,0-25,-50 50,-24 0,-26 0,1 0,-25 0,50 25,24-25</inkml:trace>
  <inkml:trace contextRef="#ctx0" brushRef="#br0" timeOffset="82502.7327">4540 9624,'0'-25,"-25"75,-25 24,1 50,49-49,-50-1,50-24,0 0,0-26,25 26,24-25,-24-25,25 0,-25 0,24-25,26-25,-26-24,-24 24,-25-24,50-1,-50 26,0 24,-50-25,0 26,-24 24,-25-50,24 50,1 0,0 0,24 0</inkml:trace>
  <inkml:trace contextRef="#ctx0" brushRef="#br0" timeOffset="83132.3284">3523 9897,'0'0,"-50"0,50-25,-50 75,50 24,0-24,0 0,0-1,0 1,0-25,50 49,-25-74,0 0,24 0,-24 0,0-50,49 26,-49-26,-25-24,50 24,-50-25,0 1,-25 24,0 26,-49-26,-1 50,1 0,-1 0,1 50,0-1,-1 1</inkml:trace>
  <inkml:trace contextRef="#ctx0" brushRef="#br0" timeOffset="83715.9887">2902 9897,'0'0,"-24"0,-1 0,-25 0,1 0,49 50,-75-1,75 1,0 24,-25 1,25-1,0-24,0-1,0-24,0 0,50-25,-25 0,24 0,1-50,0 1,-1-1,-49 1,25-51,-25 26,0 24,-25 1,0 24,-24 25,24-50,-25 50,1 0,-50 25,-1 25</inkml:trace>
  <inkml:trace contextRef="#ctx0" brushRef="#br0" timeOffset="84320.7256">1489 10071,'0'-25,"-50"25,-24 50,74-1,-50 1,50-1,0 26,0-1,0-24,50 24,-26-49,26 0,0-25,-1 49,-24-49,25 0,-1 0,-24-49,49-1,1-74,-75 50,25-1,-25-24,0 0,-75 0,1 49,-25 0,-50 50,-25 0,25 0,75 0,24 25,50 25,0-1</inkml:trace>
  <inkml:trace contextRef="#ctx0" brushRef="#br0" timeOffset="86822.2671">4440 10666,'0'-25,"0"75,0 24,0 1,0-1,0 0,0 1,0-1,0-24,0-25,0 24,25-49,-25 50</inkml:trace>
  <inkml:trace contextRef="#ctx0" brushRef="#br0" timeOffset="87521.5611">546 11162,'0'-25,"0"50,0 25,0 24,0-24,0-1,0 1,25-25,-25 24,0-24,0 0,25 25,49-26,-24-24</inkml:trace>
  <inkml:trace contextRef="#ctx0" brushRef="#br0" timeOffset="88204.0174">4044 10765,'-25'0,"-25"0,0 0,50 50,-49-1,49 1,-50 0,50 24,0-24,0-1,0 26,0-50,0 24,50-49,-25 0,24 0,1 0,0-25,24-49,-49 24,-25 1,49-26,-49 1,0-1,-24 26,-76-26,51 75,-51 0,-24 25,25 25</inkml:trace>
  <inkml:trace contextRef="#ctx0" brushRef="#br0" timeOffset="88726.8514">2778 11261,'0'-49,"0"74,0 24,-24 1,24-1,0 1,0 0,0-26,74-24,-24 25,-1-25,-24 0,25 0,-1-49,-24 24,-25-25,0-24,0 24,0 1,0-1,-49 0,-26 1,1 49,24 0,0 0,1 24,-1 26,1 0</inkml:trace>
  <inkml:trace contextRef="#ctx0" brushRef="#br0" timeOffset="89269.2588">2059 11261,'0'0,"0"-24,-25 24,-49 24,49 1,0 50,25-26,-99 26,99-1,-25 0,25 1,0-50,0-1,0 26,75 0,-26-50,26 0,-26 0,1-50,0 0,-1-24,-24 24,-25-24,0 0,0-1,0 26,0 24,-50 25,1-50,-26 50,-24 0,-25 50,25-1,24 1</inkml:trace>
  <inkml:trace contextRef="#ctx0" brushRef="#br0" timeOffset="90573.978">422 12675,'-25'0,"25"-25,0 1,0-51,25 50,0 25,24-24,-24 24,0 0,0 0,24 0,-49 24,25 26,-25 24,0 26,-49 48,-26 1,26-25,-26-49,50-1,25-49,50-50,24 0,1 25,24-74,-49 74,-1-50,1 50,0 0,-1-25</inkml:trace>
  <inkml:trace contextRef="#ctx0" brushRef="#br0" timeOffset="91877.9587">4862 11881,'-50'-24,"1"24,49-50,-25 50,-25 50,50 24,-74 0,74 1,0-1,0 1,0-26,0-24,50 25,-26-25,26-25,0 49,24-49,0 0,26-74,-51 24,1 1,-25-26,-25-49,49 25,-49 24,-24 26,-1-1,-25 25,-24 25,-26 0,1 0,25 0,24 0</inkml:trace>
  <inkml:trace contextRef="#ctx0" brushRef="#br0" timeOffset="93558.1351">3994 11857,'0'0,"0"-25,0 74,0 26,0 24,0 0,0-24,0-1,0 1,0-26,0 1,0-25,50-25,-50-50,0-24,0-1,0 1,0-1,0 26,0 24,-25 25,25 49,0 1,0 0,0-1,0 26,0-26,0-24,0 0,25-25,-25 50,0-1</inkml:trace>
  <inkml:trace contextRef="#ctx0" brushRef="#br0" timeOffset="94204.0917">3622 12204,'-50'0,"50"-25,-49 25,49-50,-25 75,25 50,-99-1,74 1,-25 24,50-25,-49-24,49-1,0-24,0 25,24-50,26 25,0-25,24 0,0-25,1-25,-26 1,-24-1,-25 0,0-24,0 24,-25 1,-24-1,-26 50,-24-25,-50 25,25 0,0 25,50 0</inkml:trace>
  <inkml:trace contextRef="#ctx0" brushRef="#br0" timeOffset="94766.3704">2183 12328,'0'-25,"-49"50,24 25,-25 24,50-24,-25-1,25 26,0-26,0 1,50-1,0-24,-1-25,1 75,-1-75,1 0,0 0,-26-75,26 50,-50-24,25-26,-25 1,0 0,0-1,-25-24,-25 74,26 25,-51-49,1 49,-1 0,1 49,0-24</inkml:trace>
  <inkml:trace contextRef="#ctx0" brushRef="#br0" timeOffset="95785.8834">546 14039,'0'0,"0"-24,-25 24,25-50,0 25,25-24,0 49,24-75,-24 75,25 0,-50 50,0 24,0-24,0-25,-25-1,25 26,0-25,25 24,24-49,26 75,-25-75,-26 49,26-49,-50 25,-50 25,-24-50,-1 0,1 25,0-25,-1 49,26-49,24 0</inkml:trace>
  <inkml:trace contextRef="#ctx0" brushRef="#br0" timeOffset="97804.7021">2307 13643,'-25'0</inkml:trace>
  <inkml:trace contextRef="#ctx0" brushRef="#br0" timeOffset="100436.9268">2357 13667,'-25'0,"-25"0,26 50,24 24,0-24,0 0,0-26,0 1,0 25,0-25,49 24,26 1,-51-50,51 0,-50 0,24 0,-24 0,0-50,24 1,-24 24,-25 0,0-49,0 24,0 0,0 1,0-1,-49 1,24 24,-25 25,1-50,-26 50,26 0,24 0,0 25,-25 49,50-49,0 25,0-25</inkml:trace>
  <inkml:trace contextRef="#ctx0" brushRef="#br0" timeOffset="102257.7656">3423 13395,'-49'0,"24"0,0 24,-24 1,49 0,-25 25,25-1,-50 1,50-1,0-24,0 25,0-25,0 24,0-24,0 0,25-25,0 49,0-49,24 0,-24 0,25 0,-1 0,1-24,-25 24,-25-25,49 25,-49-25,25 25,-25-74,50 24,-50 25,0 0,0-24,0 24,0-25,-25 1,-25 49,25-75,-24 75,24-24,-25 24,26-25,-26 25,0 0,26 0</inkml:trace>
  <inkml:trace contextRef="#ctx0" brushRef="#br0" timeOffset="106757.8892">4887 13295,'0'-49,"0"24,0 0,0-25,0 26,0-1,0 50,0-1,0 26,25 25,-25-26,0 1,0-1,0 1,49-25,-49 49,0-123,0-1,-25 0,25-24,0 0,-24 24,24 0,0 1,0 24,0 99,0-24,0 24,0 1,0-26,0 1,0-25,0 24,0 26,0-100,0-25,0 1,0-26,0 1,0 0,0 24,0 25,0-49,0 123,0 1,0 0,0 24,0 0,49-24,-49 0,0-1,0-24,25-25,-25 25,0-50,0-25,0 26,0-1,0-25,0 1,0 24,0-25,0 75,0 25,0-1,0 1,0-1,0-24,0 0</inkml:trace>
  <inkml:trace contextRef="#ctx0" brushRef="#br0" timeOffset="109602.2886">4316 13271,'0'0,"0"-25,-24 25,-26 0,25 0,-49 99,74-74,-25 0,25 24,0 1,0-25,0 49,0-24,0-1,50-49,-50 50,49-25,-24-25,25 0,-1 0,-24 0,0 0,24-25,-24 25,-25-50,50 50,-50-49,25 49,-25-75,0 50,0 1,0-1,0-25,0 25,-25 1,-25-26,25 50,-24-50,24 50,0 0,0 0,-49 0,24 50,-49 24,50-24</inkml:trace>
  <inkml:trace contextRef="#ctx0" brushRef="#br0" timeOffset="112001.5662">3448 13271,'0'-50,"0"100,0-1,0 26,0-1,0 25,0 25,0 25,25-50,-25-24,0-26,0 1,0-1,0-24,0 0</inkml:trace>
  <inkml:trace contextRef="#ctx0" brushRef="#br0" timeOffset="135292.9021">75 13618,'25'0,"24"-50,1 50,-1-25,1 25,49-49,-24 49,-26-25,1 25,-1 0,1-50,24 50,1 0,24-24,-24 24,-1-50,0 50,1 0,-1-25,-24 25,-1 0,-24 0,25 0,-25 0,-1-49,51 49,-26 0,1-25,0 25,-1 0,1 0,24-50,-24 50,0 0,-1 0,1-25,-1 25,1 0,24-74,-24 74,0-25,-1 25,1 0,-25 0,-1-50,26 50,24 0,-24 0,0-24,-1 24,26-50,-1 50,1 0,-26-25,26 25,-51 0,1 0,25-49,-25 49,24 0,1-25,24 25,-24 0,49-50,-49 50,-1 0,1 0,-1 0,1 0,0 0,24-25,-49 25,0 0,49-49,-49 49,25 0,-1-25,1 25,-1 0,1 0,-25 0,-25-25,49 25,-24 0,50-49,-26 49,1 0,-1 0,1 0,-25 0,49 0,-49 0,-25-25,50 25,-1 0,1-50,24 50,-24 0,0 0,-26 0,1 0,-25-25,50 25,-25 0,24-49,1 49,-1 0,-49-25,-74 0</inkml:trace>
  <inkml:trace contextRef="#ctx0" brushRef="#br0" timeOffset="144340.0876">4217 13246,'0'-25,"0"-25,0 25,0 1,0 48,0 26,50-25,-50 0,0 24,0 26,0-26,0 1,25 0,-25-26,0 26,0 0,0-1,0-24,0 0,0-75</inkml:trace>
  <inkml:trace contextRef="#ctx0" brushRef="#br0" timeOffset="144888.164">4217 13171,'0'0,"0"-25,25 75,-25 0,0 24,0 1,50-1,-50 0,0 1,0-26,0 1,0-25,0 24,24-49,-24 50,0-75,0-24,0 24,0 0,0-25,0 26</inkml:trace>
  <inkml:trace contextRef="#ctx0" brushRef="#br0" timeOffset="145263.7729">4267 13221,'0'25,"0"0,0-1,0 26,0 24,25 1,-25-1,0 1,0-1,0 0,0-49,0 0,0 25,24-50,-24-25</inkml:trace>
  <inkml:trace contextRef="#ctx0" brushRef="#br0" timeOffset="149712.6558">4986 10765,'50'0,"24"0,50-49,-49 49,-1 0,-49 0,-25-25,25 25</inkml:trace>
  <inkml:trace contextRef="#ctx0" brushRef="#br0" timeOffset="149999.8969">5631 10468,'0'24,"0"26,0 24,25-24,-25 0,0-1,0-24,0 25,0-26,0 26,49-50</inkml:trace>
  <inkml:trace contextRef="#ctx0" brushRef="#br0" timeOffset="150660.2514">4192 11534,'25'0,"25"-25,-1-24,1 49,24-50,1 50,-26-49,-24 49,0 0,-50 0,-24 0,-26 24,26-24,24 50,0-50,25 25,-74-25,123 0,-24 0,0 0,0 0,24-50,-24 50,-25-25,50 25,-1 0</inkml:trace>
  <inkml:trace contextRef="#ctx0" brushRef="#br0" timeOffset="151660.0075">4044 12650,'0'0,"-25"0,50 0,49 0,25-49,-24 49,-1-25,-24 25,-26 0,-48 0,-51 0,-24 0,0 0,0 74,74-74,74 0,1 0,0 0,-1 0,26-24,-51 24,-24-25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7T06:15:39.013"/>
    </inkml:context>
    <inkml:brush xml:id="br0">
      <inkml:brushProperty name="width" value="0.05292" units="cm"/>
      <inkml:brushProperty name="height" value="0.05292" units="cm"/>
      <inkml:brushProperty name="color" value="#FF0000"/>
    </inkml:brush>
  </inkml:definitions>
  <inkml:trace contextRef="#ctx0" brushRef="#br0">9848 16247,'-50'0,"1"0,24 25,-25-25,25 0,1 25,-26-25,25 0,25-50,0-24,0 24,0 0,75 50,-51-24,1 24,25 0,-25 0,24 0,-49 24,0 1,0 25,0 24,-25 25,-49-24,0 24,24-24,0-26,26 1,-1-50,25 49,-75-49,51 0,24-74,0 49,49 50,1 25,-50-26,74-24,-24 50,-25-50,-1 50,26-50,-25 0,0 0,-25-25</inkml:trace>
  <inkml:trace contextRef="#ctx0" brushRef="#br0" timeOffset="586.1977">9947 15602,'0'0,"0"25,25-25,-25 74,0-49,0 0,0 25,0-26,0 1,0-50,49 1,-24-51,0 50,25 25,-50-24,24 24,-24 24,0 26,50 0,-50-26,50 26,-26-50,26 25,0-25,-25 0,24 0,1 0,24 0,-24 0</inkml:trace>
  <inkml:trace contextRef="#ctx0" brushRef="#br0" timeOffset="4497.1819">13742 15900,'0'25,"0"-1,-49-24,-1 50,0-50,26 0,-1 0,-25 0,50-25,0-24,0 24,0 0,0-25,0 1,50 49,-50-25,49 25,-24 0,0-25,49 25,-49 25,-25 0,0 24,0 26,0-1,0 25,0 50,-25-25,25 0,-49-49,49-26,-75 1,75 0,-49-50,49 49,-25-49,0 0,25-49,0 24,0-25,0 25,0 1,0-26,0 0,25 50,0 0,24 0,1 0,0 50,-1-50,1 25,24-25,-49 0,0 49</inkml:trace>
  <inkml:trace contextRef="#ctx0" brushRef="#br0" timeOffset="5434.9731">13767 15453,'0'-24,"0"-1,0 0,25 25,0-50,24 50,-49 25,25-25,-25 50,0-25,0 24,0 1,0-1,-25 26,25-50,-49 24,73-49,1-25,50 25,-26 0,1 0,24 0,-24 25,-1 0</inkml:trace>
  <inkml:trace contextRef="#ctx0" brushRef="#br0" timeOffset="5791.3225">14586 16173,'24'0,"26"0,-25 0,0 0,24 0,-24 0,0 0,0 0</inkml:trace>
  <inkml:trace contextRef="#ctx0" brushRef="#br0" timeOffset="5970.6548">14610 16346,'-24'25,"24"25,74-50,0 0,1-25,-1 25,1-50,-1 1,0 24,-24-25</inkml:trace>
  <inkml:trace contextRef="#ctx0" brushRef="#br0" timeOffset="6487.0454">15578 15825,'0'75,"0"-50,0 24,0-24,0 25,24-1,26-49,-25 0,25 0,-26-25,1 1,25-26,-50 25,49 0,-49-24,25 49,-25 49,0 1,0 24,0 1,0-26,50 1,-50 0,25-1,-25-24,49 0,-24-25</inkml:trace>
  <inkml:trace contextRef="#ctx0" brushRef="#br0" timeOffset="6721.148">16322 15900,'25'0,"24"25,-24-25,0 49,24-49,-24 75,25-26,-25 1,-25-25,49 24,-49 1,50-50</inkml:trace>
  <inkml:trace contextRef="#ctx0" brushRef="#br0" timeOffset="6960.7573">16644 15925,'-25'-50,"1"50,24 25,-50 24,50-24,-50 25,1 49,24-49,-25-1,26 1,24-1,-50-24,50 25</inkml:trace>
  <inkml:trace contextRef="#ctx0" brushRef="#br0" timeOffset="7291.2362">16892 15701,'0'25,"0"0,0 25,0-1,0-24,25 25,-25-1,0 26,0-26,50-24,-50 0,0 24,0-24,0 0</inkml:trace>
  <inkml:trace contextRef="#ctx0" brushRef="#br0" timeOffset="11386.3318">14213 17239,'0'25,"-24"-25,-1 50,0-50,-49 24,49-24,25-74,0 49,0-24,0 24,49 25,-49-25,25 25,0 0,25 25,-50 49,0-24,0-1,0 1,-25 0,-25 24,50-49,-25-25,25 50,-49-50,49-25,0 0,25 25,24 25,-49 0,50-1,-25-24,24 75,1-50,-1-25,-24 0</inkml:trace>
  <inkml:trace contextRef="#ctx0" brushRef="#br0" timeOffset="11932.8871">14189 17140,'-50'-25,"0"25,26 0,-1 0,0 0,-49 0,49 25,25 0,-50 24,50 1,-49 0,49-1,-50 1,50 24,-50-24,50-25,0 0,0 24,0 26,0-26,25 1,-25-1,50 1,-50-25,49-25,1 49,-25-49,24 0,1 0,0 0,24 0,25-49,-24-1,-26 25,1-24,-50 24,49-25,-49 1,25-1,-25 1,0-1,0 0,0-24,0 24,0 1,-49-1,-1 0,25 50,0 0,-24 0,24 0,0 0,25 25</inkml:trace>
  <inkml:trace contextRef="#ctx0" brushRef="#br0" timeOffset="12339.2838">14461 17388,'0'50,"0"-26,0 1,50-25,0 0,-1 0,-24 0,0 0,25-49,-26 49,26-75,-25 75,-25-25</inkml:trace>
  <inkml:trace contextRef="#ctx0" brushRef="#br0" timeOffset="12744.3122">14486 17413,'0'74,"0"-49,25-25,0 0,0 0,0 0,49 0,-24-25,-1 25,-24-49,25 49,-50-25,24 25</inkml:trace>
  <inkml:trace contextRef="#ctx0" brushRef="#br0" timeOffset="16958.923">18529 15329,'0'-25,"-49"25,24 50,25 0,-25-1,25 1,0 0,0-26,0 1,0 25,50-50,-25 0,24 0,-24 0,0 0,24-75,-24 26,-25 24,75 0,-75-49,0 24,-25 50,-25-50,1 50,-1-24,0 24,26 0</inkml:trace>
  <inkml:trace contextRef="#ctx0" brushRef="#br0" timeOffset="17402.4991">18951 15304,'0'-24,"0"48,0 26,0-25,0 0,0 0,0 24,0-24,50 25,-1-50,26 0,-50 0,-1 0,26-25,-50 0,25-25,-25 26,0-1,-50-25,1 50,-26-50,26 50,-1 0,0 0,1 0</inkml:trace>
  <inkml:trace contextRef="#ctx0" brushRef="#br0" timeOffset="17851.2494">18678 15974,'0'-49,"0"73,0 26,-49 0,49-1,0 1,0-1,0-24,0 25,49-50,26 0,-51 0,1-50,-25 25,50-24,-50-1,0 25,0 1,-75-26,51 50</inkml:trace>
  <inkml:trace contextRef="#ctx0" brushRef="#br0" timeOffset="18121.5066">19100 15974,'0'50,"0"-25,0 24,0-24,50 49,-50-49,0 0,0 0,0 24,0 1</inkml:trace>
  <inkml:trace contextRef="#ctx0" brushRef="#br0" timeOffset="18579.82">18653 16718,'0'25,"0"0,0 25,0-1,0 1,50-1,-50-24,0 0,0 25,0-26</inkml:trace>
  <inkml:trace contextRef="#ctx0" brushRef="#br0" timeOffset="18977.6283">19224 16619,'0'25,"0"0,0 0,0 24,0-24,0 0,0 24,25-24,0 25,-1-50,26 0,24-25,-49-25,-25 1,50 24,-50 0,0-24,-50 24,1 25,-1-50,0 50,-24 0,0 25,49-25</inkml:trace>
  <inkml:trace contextRef="#ctx0" brushRef="#br0" timeOffset="19359.0197">18827 17388,'0'-25,"25"25,-25 25,0 25,0-1,0 1,0 0,0-1,0 1,0-25,0 24,50-24</inkml:trace>
  <inkml:trace contextRef="#ctx0" brushRef="#br0" timeOffset="19621.2757">19323 17314,'0'24,"0"1,0 25,0-1,0 1,50 25,-50-26,0-24,0 25</inkml:trace>
  <inkml:trace contextRef="#ctx0" brushRef="#br0" timeOffset="23344.3089">18182 15577,'0'50,"0"-25,25-25,25 0,-1 0,1 0,24-75,-24 75,-25-74,-1 74,-24-25,75 25</inkml:trace>
  <inkml:trace contextRef="#ctx0" brushRef="#br0" timeOffset="23799.3929">18033 16123,'0'0,"0"-25,0 50,0 25,25-50,-25 49,50-49,-1 0,-24 0,25 0,24-25,25-24,-24 24,-1-25,-24 26,-1 24,-24-50</inkml:trace>
  <inkml:trace contextRef="#ctx0" brushRef="#br0" timeOffset="24475.044">18108 16867,'0'50,"0"-25,49-25,26 0,-1 0,25-25,-24 25,-26-99,26 74,-50 25,-25-25,24 25</inkml:trace>
  <inkml:trace contextRef="#ctx0" brushRef="#br0" timeOffset="24866.708">18356 17587,'0'49,"25"1,24-50,-24 0,0 0,49 0,-24 0,24-25,1 25,-1-50,1 1,-1 24</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7T06:17:05.116"/>
    </inkml:context>
    <inkml:brush xml:id="br0">
      <inkml:brushProperty name="width" value="0.05292" units="cm"/>
      <inkml:brushProperty name="height" value="0.05292" units="cm"/>
      <inkml:brushProperty name="color" value="#FF0000"/>
    </inkml:brush>
  </inkml:definitions>
  <inkml:trace contextRef="#ctx0" brushRef="#br0">8111 11708</inkml:trace>
  <inkml:trace contextRef="#ctx0" brushRef="#br0" timeOffset="473.3622">8136 11708,'25'0,"25"-25,49-49,-25 24,-24 25,0 0,-26-24,-24 24,0-25,0 75,25-25,-25 50,0-25,0-1,-25-24</inkml:trace>
  <inkml:trace contextRef="#ctx0" brushRef="#br0" timeOffset="948.6433">8880 11112,'-49'0,"49"75,0-25,25-50,-25 24,49-24,1 0,-1 0,1 0,-50-49,25 49,-25-50,0 25,-25 0,-25 25,26 0,-26 0,0 0,26 0,-26 0,0 25,50 0</inkml:trace>
  <inkml:trace contextRef="#ctx0" brushRef="#br0" timeOffset="1478.0975">8310 11906,'0'0,"50"25,-26-25,26 50,-25-50,0 49,24-49,1 50,-25-50,-25 49,49-49,-49 50,75-50</inkml:trace>
  <inkml:trace contextRef="#ctx0" brushRef="#br0" timeOffset="1836.0732">8880 12005,'0'-49,"0"98,0 26,0-26,0 26,0-1,50-24,-50 0,0-1,0 1,0-25,0-1</inkml:trace>
  <inkml:trace contextRef="#ctx0" brushRef="#br0" timeOffset="14157.6327">4118 9823,'0'-25,"0"0,-25 25,25-50,-49 26,49-1,-50 25,25-75,-25 75,26-24,-1 24,-25-50,25 50,1 0,-1 0,-50 0,51 0,-1 0,-25 0,-24 0,74 25,-75-25,26 25,24-25,25 24,-50-24,50 50,-24-50,24 25,-50 24,50 1,-25-50,25 74,0-49,-49 0,49 0,0 24,0-24,0 0,0 25,0-25,0-1,0 1,0 50,0-26,0-24,24 0,-24 24,0-24,25 0,-25 25,0-26,50-24,-50 50,49-50,-49 25,50-25,-50 49,50-49,-26 0,-24 25,50-25,0 0,-26 0,26 0,0 0,-26 0,26 0,-25 0,0 0,24 0,-24 0,0 0,24 0,-24 0,0-49,25 49,24-50,-49 50,0-50,24 50,-49-74,50 74,-50-74,25 49,-25 0,0-25,0 26,49-1,-49-25,0 25,0 1,0-26,-24 0,24-24,0 24,-25 1,25-1,0 25,-50-24,50 24,0 0,-25 25,25-74,-24 74,24-25,-50 25,50-50,-74 50,49-25,-25 25,50-49,-25 49,-24 0,24 0</inkml:trace>
  <inkml:trace contextRef="#ctx0" brushRef="#br0" timeOffset="18632.5827">1985 9971,'0'-49,"-50"49,25 0,1 25,-26 74,50-49,0-1,0-24,0 25,0-26,0 26,74 0,-49-50,0 0,0 0,24-25,1 25,0-50,-26 1,-24 24,25 0,-25-25,0 26,0-1,0 0,0-50,-49 26,-1 49,25-25,-24 25,49 25</inkml:trace>
  <inkml:trace contextRef="#ctx0" brushRef="#br0" timeOffset="19203.0787">2382 9922,'-50'25,"50"24,0 26,0 24,-25-25,25 1,0-1,0 1,-49-1,49 0,0-49,0 25,49-50,-24 0</inkml:trace>
  <inkml:trace contextRef="#ctx0" brushRef="#br0" timeOffset="19616.0088">2555 10344,'0'49,"0"26,0-1,0 0,0-24,0 0,0-1,0-24,0 25,0-1,0-98</inkml:trace>
  <inkml:trace contextRef="#ctx0" brushRef="#br0" timeOffset="32194.9611">2109 8285,'0'25,"0"-1,0 1,-25 50,25-51,0-73,0-1,0 1,0-1,0 0,0 26,25 24,-25-50,49 50,-49 25,25-25,-25 74,25-49,-25 0,50-25,-50 25,0-50,-25 25,25-25,-25 25,25-50,-25 50,-24 0,24 0,25 25,-25-25,25 50,-50-25,50-1,0 26,0-25,0 24,50 1,0-50,-1 0,-24 0,25-25,24-49,-74 49,25-25,-25 26,0-1,0-25,0 1,-75 49,51 0,-26 0,25 24,25 1</inkml:trace>
  <inkml:trace contextRef="#ctx0" brushRef="#br0" timeOffset="32512.4479">2530 7987,'0'25,"0"25,0 24,0 0,0 26,0-1,0 0,0-25,0 1,0-26,0-24,0 25</inkml:trace>
  <inkml:trace contextRef="#ctx0" brushRef="#br0" timeOffset="32834.1786">2828 8111,'0'25,"0"25,0-26,0 26,0 24,0-24,0 0,0-1,0-24,50 25,-50-26,0 1</inkml:trace>
  <inkml:trace contextRef="#ctx0" brushRef="#br0" timeOffset="85343.8872">15503 9525,'-49'0,"73"0,1 0,0 0,25-50,-26 50,-24-24,25 24,-25-25</inkml:trace>
  <inkml:trace contextRef="#ctx0" brushRef="#br0" timeOffset="85918.3648">15404 9525,'-25'25,"25"24,-49-49,73 0,1 0,0 0,25-24,-26 24,1-25,0 25,49-50,-49 50</inkml:trace>
  <inkml:trace contextRef="#ctx0" brushRef="#br0" timeOffset="86934.6763">18232 9624,'-25'0,"50"0,0 0,-1 0,51 0,-26-49,1 49,-25 0,-25-25</inkml:trace>
  <inkml:trace contextRef="#ctx0" brushRef="#br0" timeOffset="87471.6929">18207 9649,'25'0,"24"0,1 0,24 0,-49 0,0-25</inkml:trace>
  <inkml:trace contextRef="#ctx0" brushRef="#br0" timeOffset="88969.7859">15230 10567,'25'0,"25"0,-25 0,24 0,-49-50,50 50,-50-25</inkml:trace>
  <inkml:trace contextRef="#ctx0" brushRef="#br0" timeOffset="89370.0471">15230 10567,'25'0,"25"0,-25 0,-1 0,51 0,-75-50,49 50,-24-25,0 25</inkml:trace>
  <inkml:trace contextRef="#ctx0" brushRef="#br0" timeOffset="90950.9987">17835 10790,'-25'0,"75"0,-1-50,-24 50,25-24,-1 24,26-75,-50 75,-1-25,51 25,-75-24</inkml:trace>
  <inkml:trace contextRef="#ctx0" brushRef="#br0" timeOffset="91723.8503">17711 10864,'25'0,"49"-24,-24 24,-1-75,1 75,0-49,-1 49,-24-25,0 25,-25-50</inkml:trace>
  <inkml:trace contextRef="#ctx0" brushRef="#br0" timeOffset="94034.1657">12179 12601,'0'49,"0"26,0 24,0-25,50-24,-50 0,50-26,-1 26,1-50,-1-25,-24-24,25-1,-50-24,50-1,-50 26,49 49,-49 24,0 51,0-1,0 1,-25 98,25-73,-49 24,49-50,0-24,0-26,0 26,25-50,49-25</inkml:trace>
  <inkml:trace contextRef="#ctx0" brushRef="#br0" timeOffset="94288.7597">12874 13221,'50'0,"-1"0,26-25,-1 25,0 0,-49 0</inkml:trace>
  <inkml:trace contextRef="#ctx0" brushRef="#br0" timeOffset="94539.6843">12874 13543,'25'0,"24"0,1-49,0 49,24 0,-24-25,-26 25,1 0</inkml:trace>
  <inkml:trace contextRef="#ctx0" brushRef="#br0" timeOffset="108173.106">14114 12923,'-25'0,"-24"0,24 0,-25 0,1 25,-1 0,1 24,49-24,-50-25,50 25,25-25,-25 50,74-50,-24 0,-25 24,24-24,1 50,-25 0,-25-25,49-25,-49 49,0-24,0 25,-25-50,-24 0,24 0,0 0,0 0,-24 0,74 0</inkml:trace>
  <inkml:trace contextRef="#ctx0" brushRef="#br0" timeOffset="108503.6159">14387 13295,'0'0,"0"50,0 0,0-26,50-24,-50 25,49-25,1 0,0 0,-50-25,-25 25,-25-49,0 49,1 0,-1 0,25-25,-24-25</inkml:trace>
  <inkml:trace contextRef="#ctx0" brushRef="#br0" timeOffset="109029.8587">13841 12725,'-49'0,"74"0,-1 0,26 0,24 0,1 0,-26 0,26 0,-50 0,-1 0,26-50,-25 50</inkml:trace>
  <inkml:trace contextRef="#ctx0" brushRef="#br0" timeOffset="109716.2496">14858 13171,'25'0,"25"0</inkml:trace>
  <inkml:trace contextRef="#ctx0" brushRef="#br0" timeOffset="110165.773">15255 12923,'0'25,"-25"25,-24 123,49-123,-25 0,25-1,0-24,0 25,0-75,0-25,0-24,0-1,74 1,-74-1,25 1,-25 0,50 74,-50-25,0 50,0 24,0 1,49-1,-49 1,0 0,25-1,-25 1,0-25,50 0,-25 24</inkml:trace>
  <inkml:trace contextRef="#ctx0" brushRef="#br0" timeOffset="110379.1034">15230 13246,'0'-50,"25"50,0 0,0-25,24 25,-24 0</inkml:trace>
  <inkml:trace contextRef="#ctx0" brushRef="#br0" timeOffset="110736.3694">15776 13097,'0'0,"-49"0,24 0,25 25,-25 24,25-24,0 0,0 25,0-26,0 26,25-50,0 0,24-25,1-24,-50-26,0 25,0 26,-50 24,50-25,-25 25,-24 0</inkml:trace>
  <inkml:trace contextRef="#ctx0" brushRef="#br0" timeOffset="111098.0992">16595 13122,'24'0,"1"0,0 0,25 0,24-50,1 50,-1-25,0 25,-49-49,25 49,-50-25</inkml:trace>
  <inkml:trace contextRef="#ctx0" brushRef="#br0" timeOffset="111336.6229">16793 12874,'0'49,"0"-24,0 25,0-1,0 1,0-1,0 26,0-25,0-1,0-24,0 0,0 24</inkml:trace>
  <inkml:trace contextRef="#ctx0" brushRef="#br0" timeOffset="111852.4264">17537 12750,'0'24,"25"1,-25 0,0 49,0-24,0 0,0-1,-50 1,50-1,-24-24,24 0,0-75,0-24,0-25,74-25,-74 25,74-1,-74 76,25 24,0 0,25 74,-50-24,25-1,-25 1,49-1,-49 1,0 0,0-26,0 26</inkml:trace>
  <inkml:trace contextRef="#ctx0" brushRef="#br0" timeOffset="112055.8879">17512 13022,'50'0,"0"0,-1-24,1 24,-25 0,0-25,24 25,-24 0,0-50</inkml:trace>
  <inkml:trace contextRef="#ctx0" brushRef="#br0" timeOffset="113733.9971">17736 12626,'-25'0,"-50"49,51 1,-1-1,-25 1,25 0,25-26,0 26,50-50,0 0,24 0,1 0,-1 25,-24-25,-26 25,-24 24,0-24,0 0,-49 49,24-74,0 50,-49-25,24-25,0 74,1-74,-1 25,75-75,0 26</inkml:trace>
  <inkml:trace contextRef="#ctx0" brushRef="#br0" timeOffset="114191.8721">17810 12700,'-25'0,"1"0,-26 0,25 50,25-1,0-24,0 25,0-1,0-24,75 0,-75 24,49-24,-49 0,25 25,-25-26,50-24,-50 50,24 0,-24-25,-49-25,24 0,-25 24,1-24,24 0,-25 0,75 0</inkml:trace>
  <inkml:trace contextRef="#ctx0" brushRef="#br0" timeOffset="114567.5267">18207 13072,'-50'0,"50"74,0-24,25-25,0-25,0 0,0 0,24 0,-24 0,0 0,24 0,-49-25,0 0,0-24,0 24,0 0,-49-25,-1 50,-24 0,24 0,1 0</inkml:trace>
  <inkml:trace contextRef="#ctx0" brushRef="#br0" timeOffset="114800.7197">18678 12898,'25'0</inkml:trace>
  <inkml:trace contextRef="#ctx0" brushRef="#br0" timeOffset="115302.3148">18976 12700,'0'0,"0"50,-25-1,25 1,0-1,-49 1,49 0,0 24,-25-49,25 24,0-73,0-51,25-24,-1-25,76-149,-51 149,-49 75,50 49,-50-25,25 25,-25 25,0 24,49 26,-49-1,50 0,-50 1,25 24,-25-49,49-26,-49 1,0 50</inkml:trace>
  <inkml:trace contextRef="#ctx0" brushRef="#br0" timeOffset="115512.7544">18951 12874,'25'0,"0"0,24 0,1 0,24-25,-24 25,0 0,-1-50,1 50</inkml:trace>
  <inkml:trace contextRef="#ctx0" brushRef="#br0" timeOffset="116332.4227">19571 12799,'0'-25,"0"75,0-25,0 0,0-1,0 26,0-25,0 0,0-50,0 0,0-25,0 26,0-1,0 0,0-25,0 75,0 25,0-1,0 1,0 0,0-1,0 1,0-1,50-24</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7T11:15:57.533"/>
    </inkml:context>
    <inkml:brush xml:id="br0">
      <inkml:brushProperty name="width" value="0.05292" units="cm"/>
      <inkml:brushProperty name="height" value="0.05292" units="cm"/>
      <inkml:brushProperty name="color" value="#FF0000"/>
    </inkml:brush>
  </inkml:definitions>
  <inkml:trace contextRef="#ctx0" brushRef="#br0">7491 3324,'-49'0,"98"0,1 0,24-50,1 50,-1-25,-24 25,49-74,-49 74,-1-50,-24 50,25-24</inkml:trace>
  <inkml:trace contextRef="#ctx0" brushRef="#br0" timeOffset="577.3449">7343 3597,'0'24,"49"-24,1-24,24 24,25-50,1 50,-1-74,-25 74,-24-50,-1 50,26-50,-50 50,-1 0,-24-24</inkml:trace>
  <inkml:trace contextRef="#ctx0" brushRef="#br0" timeOffset="1995.5159">9699 3398,'0'0,"-25"0,50 0,25 0,-1-25,26 25,24-49,-25-1,1 50,24-49,-50 49,-24-50,-50 50</inkml:trace>
  <inkml:trace contextRef="#ctx0" brushRef="#br0" timeOffset="2407.5451">9575 3473,'-25'0,"25"24,25-24,49 0,-24 0,24-74,50 49,0-24,25-1,-74 50,-1-50,-24 50,-1 0</inkml:trace>
  <inkml:trace contextRef="#ctx0" brushRef="#br0" timeOffset="4358.9221">9128 4688,'-49'0,"24"0,0 50,-24-50,-51 24,51-24,-1 0,1 0,24 0,-25-24,50-26,0-24,0 49,0 0,0 0,50-49,-1 74,-24 0,0 0,25 0,-26 0,1 49,-25 1,50 0,-50 24,0 0,-25 26,-25 24,-24 25,-25 24,0-49,24-49,1-1,24-24,25-26,-24 26,49-75,0-24,0-1,0 0,0 1,25-1,-25 1,49 49,-24-25,25 25,-26 0,26 0,0 0,-1 0,26 74,-26-49,-24-25,25 50,-1-26,-24-24</inkml:trace>
  <inkml:trace contextRef="#ctx0" brushRef="#br0" timeOffset="5699.5199">9153 3919,'0'-25,"0"1,0 73,0 1,0 24,0-24,0-1,0 1,0 0,0-26,0 1,0 25,0-75,0 0,0 0,25 25</inkml:trace>
  <inkml:trace contextRef="#ctx0" brushRef="#br0" timeOffset="6668.9146">9401 4018,'0'-24,"50"24,-25 0</inkml:trace>
  <inkml:trace contextRef="#ctx0" brushRef="#br0" timeOffset="6849.4782">9277 4167,'50'0,"0"0,-26 0,1 0,25-25,-25 25</inkml:trace>
  <inkml:trace contextRef="#ctx0" brushRef="#br0" timeOffset="11996.7151">11907 4415,'0'0,"-25"0,-25 0,25 0,-24 0,-1 0,25 0,25-49,0-1,0 25,0-24,0 24,25 25,25 0,-25 0,24 25,-49-1,0 26,0 24,0 1,0-1,-49 1,-1 24,25-50,-24 1,24 0,0-25,-25 24,26-49,24 25,-25-25,25-50,0 26,0-1,0-25,0 25,0 0,49 25,-24 0,25 0,-25 0,-1 0,1 0,25 0,-25 0,24 50,-24-50,0 25,0-25,24 0,-24 0</inkml:trace>
  <inkml:trace contextRef="#ctx0" brushRef="#br0" timeOffset="12653.5494">11832 3770,'25'0,"-25"25,0 50,0-26,0 26,0-26,0-24,0 0,0 24,50-123,-1 49,-24-24,25-26,-26 26,26-1,-50 75,50 49,-50-49,0 0,24-25,-24 49,25-49,50 0,-26 0,-49-24</inkml:trace>
  <inkml:trace contextRef="#ctx0" brushRef="#br0" timeOffset="15084.4233">12750 3969,'0'-25,"0"0,0-24,0 24,-50-25,50 1,-24 49,24-75,-50 50,0-24,26 49,-26-50,25 50,0-25,-24 25,24 0,0-49,-25 49,26-25,-1 25,-50 0,26 0,24 0,0 0,0 0,-24 0,24 0,0 0,-24 0,24 49,0-49,25 25,-74-25,49 50,0-50,-25 49,26-49,-26 50,25-50,0 50,-24-50,24 74,-25-24,-24-1,74-24,-25 25,25-25,-50 24,50-24,-24 0,24 24,-25-24,25 25,0-25,-50 24,50-24,0 0,0 49,0-49,0 0,25 24,-25-24,25 25,-25-25,49 24,-49-24,25 25,-25-1,50-24,-50 0,74 25,-24-1,-25-49,24 50,1-50,0 49,-1-49,1 0,-1 25,26-25,-26 0,1 0,0 0,-1 0,1 0,24 0,-24-49,-1 49,26-50,-1 50,-24-50,24 50,-24-99,-25 99,24-50,1 26,0-26,-26 25,1-24,-25-1,75 0,-75 1,24-26,-24 26,50 24,-50 0,0-24,25 24,-25 0,0-25,0 1,0-1,0-24,0-1,0 26,0-1,-50 1,25 49,1-25,-26 25,25 0,0-25</inkml:trace>
  <inkml:trace contextRef="#ctx0" brushRef="#br0" timeOffset="15998.5822">12750 4564,'0'-25,"-25"25,75 0,-1 50,-24-50,25 74,-1-74,26 50,-26-50,1 49,0-49,-1 0,1 0,-1 0,-24 0,25 0,-50-24,-25 24,25-50,-50 50,1-25,74 50,-25 0,49-25,-49 74,25-24,-25-25,0 0,-50-25</inkml:trace>
  <inkml:trace contextRef="#ctx0" brushRef="#br0" timeOffset="17064.097">13693 5308,'0'-25,"0"1,0-26,0 75,0 24,-25 51,25-51,0 1,0-1,0-24,0 25,0-100,49-49,-24 49,25 1,-25-1,-1 50,26 50,-50-25,25-1,-25 26,0-25,49 0,-49 24,50-24</inkml:trace>
  <inkml:trace contextRef="#ctx0" brushRef="#br0" timeOffset="18667.2786">14387 5755,'0'-25,"0"-50,0 51,50-26,-26-49,26 49,-25 1,-25 24,0-25,0 75,0 25,0-26,0 26,0 0,0-1,0 26,0-26,0-24,0 0,-25-25,-25 0,26 0,24-25,24 25,26 0,0 0,-25 0,-1 0,26-50,-25 26,24-26,-49 25,25-24,-25-1,0 75,-49 24,49-24,0 0,0 25,0 24,24-74,-24 25,25-25,0 0,0 0,24-50,1 1,24-1,-24 0,0-49,-1 50,-49-1,50 0,-50 26,0-1,0-25,0 25,-25 75,25 0,-50-1,50 1,0 24,-24-24,24-1,0-24,0 0,0 25,0-1,49-24,-24-25,25 0,-1-25,-24 0,25-24,-50 24,49 0,-24-24,-25 24,50 25,-26-50,26 50,-50 25,0 0,0 24,0-73,0-1,0 0,0 0,0-24,0 24,0 0,-25 25,-24 0,49 25</inkml:trace>
  <inkml:trace contextRef="#ctx0" brushRef="#br0" timeOffset="20489.7463">15602 5482,'-24'0,"24"-25,0 0,-25 25,-25 0,50 25,-25-25,25 74,0-24,0-25,25-25,25-50,-50 25,0 1,0-26,-25 50,0 25,25 24,-49 1,49-25,0 0,0 24,24-49,26 0,0 0,-1 0,1-49,24-1,-24 0,0 1,-26 49,-24-25,0 50,-24 0,24 24,-25-49,25 50,25-75,-25-25,24 26,-24-1,0-25,0 25,25 25,-50 25,1 50,-26-26,50 1,-50-1,50 1,0 0,0-26,75-24,-26-24,26-51,-26 26,1-26,-25-49,24 25,1-25,-50 50,0 49,0 0,-99 75,99 24,-50 0,50 1,0-26,0 26,0-1,0-24,0-1,0 1,0-25,75-25,-51 0,1 0,25-50,24 1,-24-26,-1 26,-49 24,25 25,-25-25,0 50,0 49,0-49,0 25,25-50,0 0,49 0,-49 0,0-50,-25 25</inkml:trace>
  <inkml:trace contextRef="#ctx0" brushRef="#br0" timeOffset="20639.2841">16421 5234,'0'0,"50"0,-50 25</inkml:trace>
  <inkml:trace contextRef="#ctx0" brushRef="#br0" timeOffset="21029.0989">16768 5358,'0'25,"0"-1,0 26,25-50,25-25,-25 25,-1 0,-24 50,50-25,-25-25,24 0,-24 0,25 0,-25 0,24 0,-49-50</inkml:trace>
  <inkml:trace contextRef="#ctx0" brushRef="#br0" timeOffset="21353.605">16049 5283,'50'-49,"-1"49,1 0,-1 0,1 0,0 0,-1 0,-74 0</inkml:trace>
  <inkml:trace contextRef="#ctx0" brushRef="#br0" timeOffset="26535.4475">18678 3101,'-74'0,"74"24,-25-24,-25 0,1 0,24 0,-25 0,50-49,-24-1,24 25,0 1,0-51,49 50,-24 25,0 0,24 0,-49 50,25 0,-25-1,0 26,0-1,-25 0,-24 26,24-26,-25-24,26-1,-26 26,25-51,-24-24,49 50,-50-50,25 0,-24-25,49 0,0-24,0-1,24 50,-24-25,50 25,24 0,-49 0,0 0,25 0,-26 25,1-25,25 50,-25-50,24 25</inkml:trace>
  <inkml:trace contextRef="#ctx0" brushRef="#br0" timeOffset="26746.8393">18653 3448,'50'-25,"-25"25,0-50,24 50,-24-24,0 24,25 0,-1-25,1 25</inkml:trace>
  <inkml:trace contextRef="#ctx0" brushRef="#br0" timeOffset="26999.0606">19100 3125,'0'50,"0"0,0-1,0 26,0-51,0 1,0 0,0 25,0-1</inkml:trace>
  <inkml:trace contextRef="#ctx0" brushRef="#br0" timeOffset="27187.4212">19075 3026,'0'-25,"25"25,0 0,49 0,-74 25,50 0,-50 49,0 1,0-1</inkml:trace>
  <inkml:trace contextRef="#ctx0" brushRef="#br0" timeOffset="27346.1603">19001 3696,'0'-25,"74"25,-49-50,25 26,24-26,0 25,1-24,-26-1</inkml:trace>
  <inkml:trace contextRef="#ctx0" brushRef="#br0" timeOffset="27629.4586">19621 3051,'0'25,"0"0,0-1,0 26,0 24,-25 1,25-1,0 1,0-1,0-24,0-26,0 1,0 0</inkml:trace>
  <inkml:trace contextRef="#ctx0" brushRef="#br0" timeOffset="27864.0797">19794 3299,'0'0,"0"50,0-1,0 1,0-1,0 1,0 0,0-1,0-24,0 25</inkml:trace>
  <inkml:trace contextRef="#ctx0" brushRef="#br0" timeOffset="28073.6181">19869 3076,'0'-25,"25"25,24-50,1 50,0 50,-50-25,0 24,0 1,0 0,0 24,-50-24,25-26,0-24,25 50,-74-50</inkml:trace>
  <inkml:trace contextRef="#ctx0" brushRef="#br0" timeOffset="28920.1489">18356 4266,'25'25,"-25"0,0 25,0 24,0-24,0-1,0-24,24-25,-24 50,50 24,-25-74</inkml:trace>
  <inkml:trace contextRef="#ctx0" brushRef="#br0" timeOffset="29120.9693">18777 4465,'0'0,"0"-50,50 50,25-25,-1 25,-24 0,-1 0,1 0,-1-49</inkml:trace>
  <inkml:trace contextRef="#ctx0" brushRef="#br0" timeOffset="30989.6668">19001 4663,'0'0,"0"-49,74 24,-74-25,75 25,-51-49,26 24,-25 1,-25 24,49-25,-49 26,-24 24,-26 0,0 0,50 49,25-49,-25 50,75-1,-75-24,24 25,-24-25,0 24,0-24,-24-25,-26 0,75 0,0 0,49 0,-24 0,-26 0,26-50,-25 26,24-26,-49 0,25 1,-25 24,0 0,-49 25,24 0,25 25,0 25,0-26,0 1,0 0,0 49,49-74,1 25,0-25,-26 0,26-49,-25 24,24-50,-24 1,50 0,-26-1,-24 1,-25 49,0 0,0-24,-49 49,24 49,25 1,-25-1,25 1,0 0,0-1,0 26,0-51,0 1,25-25,0 0,49 0,-49 0,0-49,24-1,-24 25,-25 0,50 25,-50-49,0 74,-25-25,25 24,0 1,0 0,25-25,24 0,1 0,-25-25,49-24,-24-26,-1 26,-24 24,-25 0,25 25,-25 25,0 0,0-75,0 25,-25 25,-49 75,74-26,-25 1,25-1,0-24,0 50,0-51,25-24,49 0,-24-49,-1-26,50 26,-24-50,24-25,25 0,-49 24,-26-24,-49 75,0 24,0-25,0 75,-74 25,74 24,-25 1,25-1,0-24,0-1,0 26,0-51,25 1,0 25,24-50,1-25,-50 0,49 0</inkml:trace>
  <inkml:trace contextRef="#ctx0" brushRef="#br0" timeOffset="31343.1664">21035 3870,'0'0,"49"0,-24 0,25-25,-25 25,-1 0,26 0,-50-25,50 25,-26 0,1 0,-25 25,0 0,0-1,0 26,0-25,0 0,0 24,0-24</inkml:trace>
  <inkml:trace contextRef="#ctx0" brushRef="#br0" timeOffset="31480.4468">21308 3646</inkml:trace>
  <inkml:trace contextRef="#ctx0" brushRef="#br0" timeOffset="31815.3008">21506 3770,'0'25,"0"0,74-25,-49 0,0 0,-25 50,0-26,25-24,-25 25,74-25,-24 0,-25-49,-25 24</inkml:trace>
  <inkml:trace contextRef="#ctx0" brushRef="#br0" timeOffset="65319.9687">13693 12229,'0'0,"-25"0,25-25,-50 25,25 74,25 26,-49 48,49 51,0 74,0 24,49-49,1 75,49-50,25-75,99-24,50-75,25-49,24-50,50 0,25 0</inkml:trace>
  <inkml:trace contextRef="#ctx0" brushRef="#br0" timeOffset="66335.9172">19695 12154,'50'0,"24"50,50 0,-24 49,-1 0,0 25,-25-25,-24 25,-50 25,0 0,0-50,-25-24,-24-1,-1-49,0 24,1-49,-1 25,25-25,50-25,25-49</inkml:trace>
  <inkml:trace contextRef="#ctx0" brushRef="#br0" timeOffset="66709.4928">20811 12402,'0'-24,"0"48,0 1,0 50,-24-26,24 1,0 24,-50 1,50-26,0 1,0 24,0-49,0 25,50-50,-26 0,26 0,25 0,-1-25,0-25,-49 25,0-49,-25 49</inkml:trace>
  <inkml:trace contextRef="#ctx0" brushRef="#br0" timeOffset="66897.2331">20886 12799,'25'0,"49"0,-74-49,50 49,-50-50,25 0,-25 26</inkml:trace>
  <inkml:trace contextRef="#ctx0" brushRef="#br0" timeOffset="67159.9991">20811 12452,'0'-50,"50"50,-25 0,0 0,0 0,24 0,-49-24,25 24</inkml:trace>
  <inkml:trace contextRef="#ctx0" brushRef="#br0" timeOffset="79991.0064">3572 8979,'-25'0,"50"0,0-25,25 25,49-49,-50 49,1-75,-25 75,-25-24,49 24,-73 0,-1 0,0 24</inkml:trace>
  <inkml:trace contextRef="#ctx0" brushRef="#br0" timeOffset="80255.2429">3498 9103,'-50'0,"50"25,25-50,25 25,-1-74,26 74,-26-50,-24 50,0 0,-25-25,49 25,-49-24,0-26</inkml:trace>
  <inkml:trace contextRef="#ctx0" brushRef="#br0" timeOffset="81256.9776">1662 8186,'0'24</inkml:trace>
  <inkml:trace contextRef="#ctx0" brushRef="#br0" timeOffset="81827.5371">3002 8235,'0'25,"-25"-25</inkml:trace>
  <inkml:trace contextRef="#ctx0" brushRef="#br0" timeOffset="92416.9331">6822 12154,'0'-25,"0"75,24 0,-24-1,0 1,0 24,25-24,-25 0,0-1,0 1,0-25,0 24,0-24</inkml:trace>
  <inkml:trace contextRef="#ctx0" brushRef="#br0" timeOffset="92829.4902">6772 12551,'0'-25,"0"-24,0 74,74-1,-74 1,25 25,-25-25,25 24,-25-24,50 0,-26-25,26-25,-50 0,74-24,-74 24,25-25,-25 25,25 25,-25-24</inkml:trace>
  <inkml:trace contextRef="#ctx0" brushRef="#br0" timeOffset="93721.0907">6598 13196,'0'-25,"-24"25,24-49,-50 49,25 0,0 0,1 0,24 24,-50 1,50 25,0 0,0-26,0 1,0 0,0 49,0-24,25-50,-25 25,49-25,1 0,-25 0,24-25,-24-25,25 1,-50 24,49-25,-49 26,0-1,0-25,0 0,-24 50,-1-24,0 24,-25 0,26 0,-1 0,0 0,-25 0</inkml:trace>
  <inkml:trace contextRef="#ctx0" brushRef="#br0" timeOffset="95991.771">3994 10418,'0'25,"25"-25,0 0,-1 0,1 0,50 0,-51 0,26 0,-25 0,24 0,-24 0,0 0,-25-25</inkml:trace>
  <inkml:trace contextRef="#ctx0" brushRef="#br0" timeOffset="96684.4547">3919 10567,'50'0,"-25"0,25 0,-26-25,51 25,-50 0,-1-25,26 25,-25 0,0-49</inkml:trace>
  <inkml:trace contextRef="#ctx0" brushRef="#br0" timeOffset="98668.5216">7963 12725,'0'25,"0"24,0 26,0-1,0 0,0 1,0-26,0 1,-50-25,50 0,0 24</inkml:trace>
  <inkml:trace contextRef="#ctx0" brushRef="#br0" timeOffset="100611.2151">3597 9029,'50'0,"-1"0,26-75,24 51,-25-26,1 50,-26-50,-24 50,25-24</inkml:trace>
  <inkml:trace contextRef="#ctx0" brushRef="#br0" timeOffset="101060.9928">3622 9054,'49'0,"1"-25,0 25,-1-25,26 25,-1-50,1 50,-51 0,-24-24,25 24</inkml:trace>
  <inkml:trace contextRef="#ctx0" brushRef="#br0" timeOffset="136526.325">9451 9674,'0'0,"-25"0,75 0,24 0,50 0,-25 0,1 0,-26 0,-24 0,-26 0</inkml:trace>
  <inkml:trace contextRef="#ctx0" brushRef="#br0" timeOffset="136892.2257">9426 9674,'-25'0,"50"49,25-49,24 0,25 0,1 0,-1 0,0 0,-25 0,-24 0,0 0,-50 25</inkml:trace>
  <inkml:trace contextRef="#ctx0" brushRef="#br0" timeOffset="142374.011">14213 7169,'0'-25,"0"50,0 24,0-24,75 0,-75 24,49-49,-49 50,25-50,25 0,24-50,-24 1,0-1,24-49,-24 25,24 24,-49 0,-25 26</inkml:trace>
  <inkml:trace contextRef="#ctx0" brushRef="#br0" timeOffset="142808.9737">14263 7218,'0'-25,"25"25,0 0,-25 25,0 25,49-25,-49 24,25-49,25 50,-1-50,-24 0,25-50,49 25,-25-24,1-26,-1 51,-49 24,-25-50,25 50</inkml:trace>
  <inkml:trace contextRef="#ctx0" brushRef="#br0" timeOffset="181798.0088">15999 8930,'25'0,"25"0,-1 0,1 0,0-50</inkml:trace>
  <inkml:trace contextRef="#ctx0" brushRef="#br0" timeOffset="182286.5296">16024 9004,'-49'0,"49"25,24-25,26 0,-25 0,0 0,24 0,-24 0,-25-50,25 50</inkml:trace>
  <inkml:trace contextRef="#ctx0" brushRef="#br0" timeOffset="210806.9365">11783 15875,'0'0,"-25"0,50 0,49 0,-49 0,24 0,26 0,-26-25,26 25,-26 0,-24 0,25 0</inkml:trace>
  <inkml:trace contextRef="#ctx0" brushRef="#br0" timeOffset="211099.0289">11907 16098,'49'-25,"26"25,-1-24,-24 24,-1 0,-24-25,25 25,-26 0</inkml:trace>
  <inkml:trace contextRef="#ctx0" brushRef="#br0" timeOffset="214219.2585">13767 15652,'0'-25,"0"0,0-24,0 24,0 0,-25-25,-24 50,49-24,-25 24,0 0,-25 0,1 0,49 49,-25-49,25 50,-25-50,25 49,0-24,0 25,0-1,0-24,0 0,0 25,25-50,25 0,-26 0,26 0,-25 0,0 0,-1 0,26 24,-25-24,-25 25,25-25,-25 50,49-50,-49 74,25-74,-25 50,25-25,-25 24,-25-49,25 50,-74-50,49 0,0 0,-25 0,26 0,24-25,-50 25,25-25,50-24</inkml:trace>
  <inkml:trace contextRef="#ctx0" brushRef="#br0" timeOffset="214669.7986">14114 15925,'-25'0,"1"0,24 49,0 1,0-1,49 1,-24-50,0 0,49 0,-74-74,25 49,-25 0,0 0,-50 25,1 0,24 0,0 0,-24 0</inkml:trace>
  <inkml:trace contextRef="#ctx0" brushRef="#br0" timeOffset="215490.9246">13345 15106,'-25'0,"1"50,48-50,26 0,24 0,1 0,-1 0,26 0,24-25,-25 25,-50 0,-24 0,25 0,-50-25</inkml:trace>
  <inkml:trace contextRef="#ctx0" brushRef="#br0" timeOffset="216244.0425">14461 15701,'25'0,"0"0,-75 0,75 0</inkml:trace>
  <inkml:trace contextRef="#ctx0" brushRef="#br0" timeOffset="216761.0277">15057 15429,'0'24,"0"1,0 0,0 49,0 1,-75-1,75-24,-24-25,24 24,0 1,0-125,0 26,0-26,24-24,-24 0,75 0,-75 49,49 25,-24 25,25 25,-50 25,0 24,49 1,-49-26,0 26,25-26,-25-24,0 0,25-25,-25 49</inkml:trace>
  <inkml:trace contextRef="#ctx0" brushRef="#br0" timeOffset="216971.3726">15082 15776,'-25'0,"25"-50,25 50,-1-25,1 25,25 0,-25-49,-1 49,26 0,-25-25</inkml:trace>
  <inkml:trace contextRef="#ctx0" brushRef="#br0" timeOffset="217420.9839">15602 15528,'-49'0,"24"74,25-49,0 25,0-26,0 26,50-50,-1 0,-24 0,0 0,25 0,-1-50,-49 26,0-1,0 0,0-49,-25 74,-24 0,-1 0,0 0,1 0,24 0,25 24</inkml:trace>
  <inkml:trace contextRef="#ctx0" brushRef="#br0" timeOffset="218063.3296">16148 15478,'-49'25,"148"-25,25-25,0-24,25-1,-50 50,25-75,-50 75,1-24,-26 24,-49-25,25 25,-25-50,0 25,-49 1</inkml:trace>
  <inkml:trace contextRef="#ctx0" brushRef="#br0" timeOffset="218300.8181">16744 15081,'-25'-49,"25"73,0 26,0 24,0 26,0-1,0-25,25 1,-25-1,0 1,0-26,24-24,-24 25,25-26,25-24</inkml:trace>
  <inkml:trace contextRef="#ctx0" brushRef="#br0" timeOffset="219237.3782">17562 15230</inkml:trace>
  <inkml:trace contextRef="#ctx0" brushRef="#br0" timeOffset="219739.3029">17686 15106,'0'-50,"-74"75,24-25,50 50,-25-50,25 25,-25 49,25-24,0-26,25-24,0 0,25 0,24 0,1 0,-26 0,26 0,-51 25,-24 25,0-25,0 0,-24 49,-26-74,25 25,-24-25,24 0,-25 0,25 0,0 0,-24 0,98-25,1 25</inkml:trace>
  <inkml:trace contextRef="#ctx0" brushRef="#br0" timeOffset="220152.8794">18157 15354,'0'0,"-24"0,-26 0,50 50,0-1,50 26,-1-50,1-25,-25 0,24 0,-49-75,0 50,0-24,-49 24,-1 25,-24 0,-1 0,50 0,1 0</inkml:trace>
  <inkml:trace contextRef="#ctx0" brushRef="#br0" timeOffset="220863.9936">18629 15156,'0'24,"-50"-24,75 0,0 0</inkml:trace>
  <inkml:trace contextRef="#ctx0" brushRef="#br0" timeOffset="221412.0254">19001 14982,'0'25,"0"0,0 24,0-24,0 25,0-26,-50 26,50-25,0 0,0 24,0-74,0-24,0-1,0-24,0-1,50-24,-1-25,-24 50,25 24,-25 1,-25 73,0 26,49 0,-49-1,0 1,25 24,-25-24,0-1,50-24,-50 25,0-25,24-25,-24 24</inkml:trace>
  <inkml:trace contextRef="#ctx0" brushRef="#br0" timeOffset="221598.8082">19001 15131,'49'-50,"1"50,-25 0,24 0,1-25,-25 25</inkml:trace>
  <inkml:trace contextRef="#ctx0" brushRef="#br0" timeOffset="221905.1102">19571 14883,'25'0,"-25"25,0 49,0-24,0-1,0 1,0-1,0 1,0 0,0-26,50-24,-50-49</inkml:trace>
  <inkml:trace contextRef="#ctx0" brushRef="#br0" timeOffset="222944.6037">12824 14957,'0'25,"0"0,0 49,-49 1,49-1,0 25,0 50,0 25,25-25,49-1,25 1,25-25,25 0,49-24,1-26,49-24,-25-50</inkml:trace>
  <inkml:trace contextRef="#ctx0" brushRef="#br0" timeOffset="224162.7973">19298 14188,'25'0,"0"0,25 25,-1-25,26 50,-1-1,50-24,-25 25,1 24,-51-24,26 49,-26 0,-24 25,-25-25,0 1,0 24,0 0,-50-25,1 0,24-49,-49-1,-1 26,-24-1,24-49,26 25,24-50,25-50,50 25,-26 25</inkml:trace>
  <inkml:trace contextRef="#ctx0" brushRef="#br0" timeOffset="224815.5281">20563 14635,'0'25,"-24"49,24-24,0-1,-25 1,25-1,0 1,0 0,0-26,0 1,49 25,1-50,-25 0,0 0,24-25,-24 0,-25 0,0-24,0 24</inkml:trace>
  <inkml:trace contextRef="#ctx0" brushRef="#br0" timeOffset="225074.6462">20563 14957,'50'0,"-25"0,0-49,24 49,-49-25,50 25,-50-25,25 25</inkml:trace>
  <inkml:trace contextRef="#ctx0" brushRef="#br0" timeOffset="225423.2758">20489 14635,'0'0,"25"0,0 0,24 0,1 0,-1 0,1-50,-25 50,0 0,24-25,-24 25</inkml:trace>
  <inkml:trace contextRef="#ctx0" brushRef="#br0" timeOffset="236073.8676">13494 16520,'-25'0,"0"0,50 0,25 0,0 0,-1 0,1 0,-25 0,24 0,-24 0,0 0,24 0,-24 0,0-25,25 25,-26 0,26 0,-50-49,50 49,-26 0,26 0,0 0,24 0,0-25,1 25,-1 0,1 0,-1-50,1 50,-1 0,-24 0,-1 0,1 0,-25 0,-1 0,26 0,-25-25,0 25,24 0,-49-49,50 49,-1 0,-24-25,25 25,-1 0,1-50,24 50,1 0,-1 0,1 0,-1-25,1 25,-1 0,0 0,1-49,-1 49,-24 0,-1 0,26 0,-50 0,-1 0,1 0,25 0,-25 0,-1-25,26 25,0 0,-1 0,1-50,0 50,24 0,-24 0,-1 0,1-24,-1 24,1 0,0 0,24 0,25-50,-24 50,-1 0,0-25,1 25,-1 0,1 0,-26 0,1-49,0 49,-1 0,26 0,-1-25,0 25,-24 0,0-50,-26 50,51 0,-50 0,24-25,26 25,-26-49,1 49,-25 0,24 0,-24-25,0 25,24 0,-24 0,0-50,25 50,-25 0,24 0,-24-24,25 24,-26 0,1 0,25 0,-25-50,49 50,-24 0,-26-25,1 25,25 0,-25 0,-25-25,24 25,1 0,50 0,-51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7T06:19:25.672"/>
    </inkml:context>
    <inkml:brush xml:id="br0">
      <inkml:brushProperty name="width" value="0.05292" units="cm"/>
      <inkml:brushProperty name="height" value="0.05292" units="cm"/>
      <inkml:brushProperty name="color" value="#FF0000"/>
    </inkml:brush>
  </inkml:definitions>
  <inkml:trace contextRef="#ctx0" brushRef="#br0">16247 6226,'0'-25,"0"50,0 0,0 0,0 24,0 1,0-1,0-24,0 0,0 25,0-1,0-24,0 0,0 24,0-24,0 0,0 0,0 24,0-24,0 0,0 25,0 49,0-49,0-1,0 1,0 24,0 1,0-1,0 0,0 1,0-1,0 25,0-24,0-1,0 1,0-1,0 1,0-1,0 0,0 1,0-1,0 1,0-1,0 0,0 26,0-26,0-24,0-1,0 1,0 74,25-74,-25 24,0-24,0-1,0 1,0-1,0 26,0-26,0 1,0 0,25-26,-25 26,0 0,0-26,0 26,50 24,-50 1,0-26,0 1,0 0,0-1,0 1,0 0,0-1,0 26,0-51,0 1,0 0,24 25,-24-26,0 1,0 25,0-25,0-1,50-24,-50-24,0-1</inkml:trace>
  <inkml:trace contextRef="#ctx0" brushRef="#br0" timeOffset="2338.1596">16198 6226,'0'25,"25"-25,24 0,26 0,-51 25,1-25,25 0,-25 0,-1 0,26 0,0 0,-1 0,1 0,-25 0,0 0,24 0,26 0,-26 0,26 0,-1 0,0 0,1 0,-1 0,1 0,-26 0,26 0,-1 0,0-50,-24 50,0 0,24 0,-24 0,-1 0,1 0,0 0,74-25,-100 25,26 0,0 0,-1 0,26 0,-1 0,0 0,-24 0,0 0,24 0,25-49,-24 49,-1 0,1 0,-1 0,-24 0,-1 0,1 0,24 0,1 0,-26 0,1 0,-1 0,26 0,-1 0,1 0,-1 0,-24-25,-25 25,-1 0,26 0,-50-50,50 50,-26 0,1-25,25 25,-25 0,-1 0,26-49,-25 49,0 0,24 0,-24 0,0 0,0 0,24 0,1 0,-50 25,0-1,0 26,0 24,0-49,0 25,0-25,0-1,0 26,0 0,0 24,0-24,0-1,0 1,0-1,0 1,0 0,0 24,0-24,0-1,0 1,0 0,0-1,0 1,0 24,0 1,0-26,0 26,0-26,0 1,25-1,-25 1,0 0,0 24,0-24,0-1,0-24,0 0,0 24,0-24,0 0,0 25,0-1,0 26,0-26,0 1,49 0,-49-1,0 26,0-1,0 0,0 1,0-1,25 1,-25-1,0 0,0 1,0-1,50-24,-50 0,0-1,24 1,-24-1,0 26,50-26,-50 1,0 0,25-1,-25 1,0-1,0 1,49 0,-49-1,0 1,0-25,0-1,0 1,0 25,0-25,0 0,0-1,0 26,0-25,0 0,0 24,0 1,25-50,-25-25</inkml:trace>
  <inkml:trace contextRef="#ctx0" brushRef="#br0" timeOffset="3725.2632">16396 10666,'-25'0,"50"0,0 0,25 0,-26 0,26 0,0 0,24 0,25 0,1 0,24 0,-25 0,0 0,50-25,-25 25,0 0,25 0,24 0,-24 0,0 0,-25 0,25 0,-25 0,-25-49,25 49,-25 0,1 0,-1 0,-25 0,25-50,1 50,-26 0,25 0,-49 0,24 0,1 0,-26 0,1 0,0-25,-1 25,-24 0,25 0,-26 0,1 0,25 0,-25 0,-1 0,26-49,0 49,24 0,-49 0,0 0,24 0,1 0,-50-25</inkml:trace>
  <inkml:trace contextRef="#ctx0" brushRef="#br0" timeOffset="4835.928">14437 6945,'-50'50,"-24"-50,24 0,25 0,25 25,25-25,49 0,26 0,49 0,99 0,-100 0,-48 0,-1 0,0 0,25-25,0 25,-25 0,-24 0,-26 0,1 0,-25 0,0 0,24 0,26 0,-51 0,1-25,25 25,-25 0,24 0,-24 0</inkml:trace>
  <inkml:trace contextRef="#ctx0" brushRef="#br0" timeOffset="5406.214">14437 7888,'0'25,"49"-25,1 0,24 0,75 0,-74 0,-1 0,0 0,26 0,-1-50,0 50,25 0,74 0,-98-50,-51 50,26 0,-26 0,1-24,0 24,-26 0,1 0</inkml:trace>
  <inkml:trace contextRef="#ctx0" brushRef="#br0" timeOffset="6013.8254">14536 9103,'0'-24,"-25"24,75 0,-1 0,26-50,24 50,50 0,-25-50,-25 50,25 0,0 0,0 0,0-49,-49 49,-1 0,-24 0,-1 0,1 0,-1 0,-73 0</inkml:trace>
  <inkml:trace contextRef="#ctx0" brushRef="#br0" timeOffset="6654.8157">14362 10096,'50'0,"24"0,150 0,-76 0,-24-25,25 25,-25 0,0-50,-25 50,1 0,-1 0,-25 0,1-25,-1 25,-49 0,0-49,24 49,-24-25,0 25,25 0,-26 0</inkml:trace>
  <inkml:trace contextRef="#ctx0" brushRef="#br0" timeOffset="8091.3763">17537 7739,'0'-25,"0"75,0 24,0-24,0-1,0 26,25-25,-25-26,74 26,1-50,-50 0,-25-50,0-24,25-1,-25 26,0-1,0 1,49 49,-49 24,0 26,25 0,-25-1,0 1,50 24,-50-49,0 0,24-25,-24 25</inkml:trace>
  <inkml:trace contextRef="#ctx0" brushRef="#br0" timeOffset="8324.4841">17984 7789,'25'0,"-25"49,24-49,26 50,-25-25,49 24,-49-49,0 50,49-25</inkml:trace>
  <inkml:trace contextRef="#ctx0" brushRef="#br0" timeOffset="8544.2228">18257 7739,'0'0,"-50"0,25 25,25 24,-49 1,49 24,-50 26,50-26,-25-24,25-1,0 1,0-25,0 24,25-49</inkml:trace>
  <inkml:trace contextRef="#ctx0" brushRef="#br0" timeOffset="8804.244">18777 7565,'0'0,"0"50,0 0,50-26,-50 26,0 0,0-1,25 1,-25-1,0-24,0 50,0-50,0-1,0 1,0 25</inkml:trace>
  <inkml:trace contextRef="#ctx0" brushRef="#br0" timeOffset="9823.7876">17736 10716,'-25'0,"25"49,0 1,0-1,0 26,0-1,0 1,0 24,0 0,0-24,0-1,0-24,0-1,0 1,0-25,50-25,-1-25,1-25</inkml:trace>
  <inkml:trace contextRef="#ctx0" brushRef="#br0" timeOffset="10161.4715">19249 10840,'0'24,"49"1,-49 25,0 24,25 25,-25 26,0-26,0 0,0-25,0 1,0-26,0 1,0-25,0 24</inkml:trace>
  <inkml:trace contextRef="#ctx0" brushRef="#br0" timeOffset="11428.7163">19199 3597,'0'0,"-49"0,-1 49,0-49,26 0,-26 0,-24-25,74 1,0-1,0-25,0 25,0 1,24 24,1-50,0 50,25 0,-1 0,1 25,-50 24,0 1,0 0,0-1,0 26,-25-1,-49 25,-1-24,26-1,24-24,-25-25,0 24,1-74,49-24,0 24,25 0,-1-49,26 74,-25 0,25 0,-1 25,-24-25,25 49,-26-49,26 50,-25-50,0 0,-25 49,74-49</inkml:trace>
  <inkml:trace contextRef="#ctx0" brushRef="#br0" timeOffset="11934.384">19323 3026,'0'50,"-49"-1,49 1,0 0,0-1,0 26,0-51,0 1,0-50,24-24,-24-1,50 25,-25 25,0 0,24 0,-49 50,25-25,49 74,-49-49,25-1</inkml:trace>
  <inkml:trace contextRef="#ctx0" brushRef="#br0" timeOffset="12374.6453">19720 3870,'25'0,"0"-25,-1 25,26 0,-25 0,0 0,24 0</inkml:trace>
  <inkml:trace contextRef="#ctx0" brushRef="#br0" timeOffset="12735.5664">19596 3671,'50'25,"-26"-25,26 50,24-26,-24 26,0-25,-1 24,1-24,-25 25,24-1,-24-49</inkml:trace>
  <inkml:trace contextRef="#ctx0" brushRef="#br0" timeOffset="12973.766">20018 3696,'0'0,"-50"50,50-1,-49-24,-1 25,25 24,-25 0,1-24,-1 0,25-26,25 1,50-25</inkml:trace>
  <inkml:trace contextRef="#ctx0" brushRef="#br0" timeOffset="13333.4995">20390 3597,'0'0,"0"24,0 1,0 0,0 25,49-1,-49 1,0 0,0 24,0-24,0-1,0-24,0 0,0 0,25-25,25-25</inkml:trace>
  <inkml:trace contextRef="#ctx0" brushRef="#br0" timeOffset="14174.7518">21308 1910,'0'25,"0"24,0 26,0-26,0 1,0 0,0-26,0 1,0-50,24-24,-24-26,50 26,-50 24,50-25,-50 26,24 24,26 24,-50 1,0 25,0-25,25-1,-25 26,0 0,25-50,24 0</inkml:trace>
  <inkml:trace contextRef="#ctx0" brushRef="#br0" timeOffset="14376.3566">21878 2084,'0'-25,"74"25,-49 0,0 0,25 0,-25 0</inkml:trace>
  <inkml:trace contextRef="#ctx0" brushRef="#br0" timeOffset="14571.4006">21853 2232,'25'0,"0"0,49 0,-24 0,24-74,1 24,-26 50</inkml:trace>
  <inkml:trace contextRef="#ctx0" brushRef="#br0" timeOffset="16077.6256">22399 1786,'50'0,"-26"0,1 0,0 0,25 0,-50 50,0-1,0 1,0-25,0 24,-25 1,0-50,25 25,-25-25,25 24,-49-24,73 0,51 0,-50 0,24 0,-24 0,25 0,-26 0,26 0,-25 0</inkml:trace>
  <inkml:trace contextRef="#ctx0" brushRef="#br0" timeOffset="17159.2937">21804 3423,'-25'50,"0"-50,25 24,-50-24,1 0,-1 0,1 0,49-74,0 49,49-24,-24 24,0 25,24-50,-24 50,25 50,-50-25,0 24,0 1,0 24,0 1,-50-1,1 25,-1-24,-49 24,24-49,1 24,49-74,25 25,-25-25,25-50,0 25,0 1,50-26,-25 50,0 0,49 0,-49 0,0 0,24 25,-24-25,0 49,24-49,-24 0,0 0,0 0</inkml:trace>
  <inkml:trace contextRef="#ctx0" brushRef="#br0" timeOffset="18087.8078">21878 3051,'0'-25,"0"-24,0 24,0 0,25 25,-25-50,49 50,1 0,-50 25,25-25,-25 50,0-25,0-1,0 26,0-25,-75-25,75 49,-24-49,73 0,-24 0,0 0,25 0,24 0,-24 0,-26 0</inkml:trace>
  <inkml:trace contextRef="#ctx0" brushRef="#br0" timeOffset="18435.2032">22002 3795,'25'0,"0"-25,0 25,24 0,-24 0,25 0,-26 0</inkml:trace>
  <inkml:trace contextRef="#ctx0" brushRef="#br0" timeOffset="18619.7967">22002 3870,'50'0,"-25"0,24 0,1-25,24 25,25-25,-49 25</inkml:trace>
  <inkml:trace contextRef="#ctx0" brushRef="#br0" timeOffset="19630.3318">23019 3373,'0'25,"-50"25,50-1,-74 1,74 24,-50-24,50-25,-24 25,24-26,24-24,1 0,0-24,49 24,-24 0,0-25,-1 25,1-50,0 50,-26-50,-24 26,25-1,-25-25,0 25,0 75,-25-25,25 24,0 1,0 0,-49 24,49 1,0-51,0 26</inkml:trace>
  <inkml:trace contextRef="#ctx0" brushRef="#br0" timeOffset="19873.743">23391 3572,'50'25,"-50"-1,49-24,-24 50,25 0,-25-25,-1-1,26 26,-50-25,50-25,-50 25,24-25,26 0</inkml:trace>
  <inkml:trace contextRef="#ctx0" brushRef="#br0" timeOffset="20116.7736">23738 3597,'0'0,"-24"0,-1 24,25 1,-75 25,51-25,-1 24,-25 26,50-50,-49-1,-1 51,50-50,-25-25,50 0</inkml:trace>
  <inkml:trace contextRef="#ctx0" brushRef="#br0" timeOffset="20546.3085">24036 3448,'0'25,"0"24,0 1,0 24,0 1,0-1,0-24,0-1,0 26,0-50,0-1,0 1,0-74</inkml:trace>
  <inkml:trace contextRef="#ctx0" brushRef="#br0" timeOffset="21314.7561">22622 4167,'-49'0,"98"0,1 0,-25 0,24 0,26 0,-1 0,0 0,-24 0,0 0,-1 0,-24 0</inkml:trace>
  <inkml:trace contextRef="#ctx0" brushRef="#br0" timeOffset="22035.4064">23887 4266,'-49'0,"98"0,1 0,24 0,1 0,-1 0,1 0,-26 0,-24 0,25 0</inkml:trace>
  <inkml:trace contextRef="#ctx0" brushRef="#br0" timeOffset="26250.6721">13593 6548,'0'50,"0"-25,0 24,0 1,0 0,50-26,-50 26,0 0</inkml:trace>
  <inkml:trace contextRef="#ctx0" brushRef="#br0" timeOffset="26437.4509">13569 6672,'0'-49,"0"-1,49 25,1 25,-25 0,-25 50</inkml:trace>
  <inkml:trace contextRef="#ctx0" brushRef="#br0" timeOffset="26631.3034">13593 7169,'50'-25,"-25"25,24-75,-24 75,0-24,25 24,-50-25,49 25</inkml:trace>
  <inkml:trace contextRef="#ctx0" brushRef="#br0" timeOffset="27037.8388">13965 6672,'-24'0,"-1"0,25 50,0-25,-50 0,50 24,0 1,25 0,25-50,-26 0,1 0,50-25,-75-25,24 25,-24 0,0-24,0 24,-24 0,-26 25,25 0,0 0,-24 0,-1 0,50 50,-25-1</inkml:trace>
  <inkml:trace contextRef="#ctx0" brushRef="#br0" timeOffset="27548.628">13817 7565,'0'25,"0"0,0 49,0-24,0-25,0 0,0 24,49-24,-49 0,0 49</inkml:trace>
  <inkml:trace contextRef="#ctx0" brushRef="#br0" timeOffset="27757.6842">13841 7640,'0'-50,"0"1,25 49,-25-25,75 25,-51 0,-24 49,0 1,0 24</inkml:trace>
  <inkml:trace contextRef="#ctx0" brushRef="#br0" timeOffset="27952.0782">13792 8235,'0'-74,"49"74,1-25,-25 25,49-25,-49-24,49 24</inkml:trace>
  <inkml:trace contextRef="#ctx0" brushRef="#br0" timeOffset="28414.0189">14114 7937,'0'25,"25"0,-25 25,0-25,0-1,0 26,0 0,0 24</inkml:trace>
  <inkml:trace contextRef="#ctx0" brushRef="#br0" timeOffset="28823.7064">13817 8756,'0'25,"0"0,0 49,24-24,-24-1,0 1,0-25,25 24,-25-24,0 0,0 25</inkml:trace>
  <inkml:trace contextRef="#ctx0" brushRef="#br0" timeOffset="29001.747">13792 8905,'0'-50,"49"50,-49-49,25 49,0 0,25 24,-50 26,0 24,0-24</inkml:trace>
  <inkml:trace contextRef="#ctx0" brushRef="#br0" timeOffset="29153.3194">13866 9401,'0'-25,"25"25,49-49,-24 24,-25-50</inkml:trace>
  <inkml:trace contextRef="#ctx0" brushRef="#br0" timeOffset="29431.4187">14139 9178,'0'-50,"25"50,24 0,1 0,-50 25,25 0,-25 24,0 1,0 0,0-26,0 1,49-50,1-24,-25 24,24 25</inkml:trace>
  <inkml:trace contextRef="#ctx0" brushRef="#br0" timeOffset="29845.6578">13891 10145,'0'25,"0"0,0 0,0 24,0 1,50-25,-50 24,0-24,0 0,0 24,-25-49</inkml:trace>
  <inkml:trace contextRef="#ctx0" brushRef="#br0" timeOffset="30023.9763">13866 10096,'0'-75,"0"50,25 25,49 0,-24 0,-25 50,-25 0</inkml:trace>
  <inkml:trace contextRef="#ctx0" brushRef="#br0" timeOffset="30217.8232">13916 10691,'49'0,"-24"-75,25 51,-1-26,1-24,0 49,-1-25</inkml:trace>
  <inkml:trace contextRef="#ctx0" brushRef="#br0" timeOffset="30591.3309">14213 10344,'50'-50,"-25"50,24 0,-24 0,0 0,-25 25,0 24,0-24,-50 25,1-1,49-24,0 0,49-25,-49 50,-24-26,-1-24,0 0,-49 0,24 0,0 0,26-24</inkml:trace>
  <inkml:trace contextRef="#ctx0" brushRef="#br0" timeOffset="39258.3756">22126 3349,'25'0,"-25"-25,50 25,-26-25,26 25,-50-25,50 25,-50-49,24 49</inkml:trace>
  <inkml:trace contextRef="#ctx0" brushRef="#br0" timeOffset="39597.0971">22101 3522,'0'0,"-24"0,73-25,-24 25,25-49,-26-1,1 50,25-49,-25 49,-25-25</inkml:trace>
  <inkml:trace contextRef="#ctx0" brushRef="#br0" timeOffset="41336.835">17711 11857,'-25'0,"-25"24,26 51,24-50,0-1,24-24,1 50,25-50,-25 0,0 25,24-25,-49 25,50-25,-50 24,0 26,-50-50,1 25,24-25,0 0,-25 50,1-50</inkml:trace>
  <inkml:trace contextRef="#ctx0" brushRef="#br0" timeOffset="41717.7601">18058 12129,'-25'0,"25"25,0 25,25 0,25-50,-25 0,-1 0,51-25,-75-25,0 0,0 26,-75-26,51 50,-1 0,0 0,-25 0,26 25</inkml:trace>
  <inkml:trace contextRef="#ctx0" brushRef="#br0" timeOffset="42424.6269">19075 11931,'-49'0,"-1"25,0 24,50-24,0 0,50-25,0 0,-1 50,-24-50,25 24,-26-24,-24 50,0-25,-49-25,24 25,0-25,-24 0</inkml:trace>
  <inkml:trace contextRef="#ctx0" brushRef="#br0" timeOffset="42739.8341">19398 12154,'0'25,"0"25,0-1,49-49,-49 75,0-26,0 1,0-25</inkml:trace>
  <inkml:trace contextRef="#ctx0" brushRef="#br0" timeOffset="73129.5245">6822 12154,'-50'0,"25"0,0 0,50 0,25 0,-25 0,24 0,1-25,24 25,-24 0,24 0,-24 0,24 0,1 0,24 0,0 0,0-49,25 49,-24 0,-1 0,0 0,0 0,1 0,-1 0,0 0,50 0,-50 0,25 0,50 0,-26 0,-24 0,-24 0,24 0,0 0,-25 0,0 0,0 0,-24 0,-1 0,1 0,-1 0,-24 0,-1 0,1 0,24 0,-24 0,24 0,-24 0,0 0,24 0,0 0,26 0,-26 0,0 0,1 0,-26 0,26 0,-26 0,1 0,0 0,24 0,-24 0,-1 0,26 0,-1 0,-24 0,24 0,-24 0,-25 0,24 0,-24 0,0 0,24 0,-24 0,0-50,25 50,-26 0,1 0,25 0,-100 0</inkml:trace>
  <inkml:trace contextRef="#ctx0" brushRef="#br0" timeOffset="74943.8386">10245 11410,'0'-49,"-50"49,50-25,0 0,0 50,-25 49,25-24,0-25,0 24,0 1,0-1,0-24,0 25,0-1,0 26,0-26,0 1,0-25,0 49,50-24,-50-1,0 1,0 0,0-1,0 26,0-1,0 1,0-1,25 25,-25-24,49-1,-49 0,0 1,0-1,50 1,-50-1,0-24,0 24,0-24,0-1,25 51,-25-51,0 1,49-1,-49 1,0 24,0 1,0-26,0 1,0 0,0-26,0 1,0 25,0-1,0 1,0 0,0-26,0 26,-24 25,24-26,0 1,0-25,0 24,0 1,0-25,0-1,0 1,-25-25</inkml:trace>
  <inkml:trace contextRef="#ctx0" brushRef="#br0" timeOffset="87092.5789">7367 11112,'-49'0,"24"25,-74 50,74-50,25 24,0-24,50-25,-1 25,-24-25,0 49,49-24,-74 0,0 49,-49-74,-1 50,25-50,-24 25,-1-25,0 0</inkml:trace>
  <inkml:trace contextRef="#ctx0" brushRef="#br0" timeOffset="87402.5171">7739 11435,'0'74,"25"-24,-25 0,0-1,50-24</inkml:trace>
  <inkml:trace contextRef="#ctx0" brushRef="#br0" timeOffset="88090.4913">8980 11088,'-50'0,"0"0,50 49,-49-49,49 25,0 0,25-25,-1 0,1 0,25 50,24-50,-49 24,0-24,-25 25,49-25,-49 50,0-25,0-1,-24-24,-1 0,0 50,-25-50,26 0,-26 0</inkml:trace>
  <inkml:trace contextRef="#ctx0" brushRef="#br0" timeOffset="88503.8159">9426 11237,'0'-50,"0"75,-25-25,25 49,0 1,0 0,25-1,25-49,-50 25,49-25,1-25,24-24,-74 24,25-25,-25 25,0 1,-49 24,-1 0,0 0,1 0,-1 0,25 0</inkml:trace>
  <inkml:trace contextRef="#ctx0" brushRef="#br0" timeOffset="94989.854">7566 12526,'0'-24,"-50"73,50 1,-25-1,25 26,0-26,0 1,0 0,0-26,25-24,-25 50,75-50,-51 0,26 0,0 0,-1 0,-24-50,-25 1,0 24,0 0,0 0,0-24,-25 24,0-25,-24 26,-26-26,26 50,24-25,-25 25,26 0,-1 0,25 25,0 0,0 24</inkml:trace>
  <inkml:trace contextRef="#ctx0" brushRef="#br0" timeOffset="95685.6018">8707 12551,'-25'0,"-25"50,50-1,-49 1,49 0,0-1,0 1,0 24,25-49,-25 0,74-25,-24 49,-26-49,1 0,25 0,-25-24,-1-1,26 0,-50-25,25 26,-25-1,0-25,0 25,-25-24,0 24,-24 0,-1 25,-24-74,-1 74,1 0,24 0,1 25,24 24,-25 1</inkml:trace>
  <inkml:trace contextRef="#ctx0" brushRef="#br0" timeOffset="96301.8379">7888 13717,'0'0,"0"-25,0-24,-25 49,25-25,-49 25,-1 0,25 0,1 0,-26 0,25 49,-24 51,-1-1,50-25,0 1,0-26,25 26,0-51,24-24,-24 25,0-25,24 0,-24 0,0-25,49 1,-49-26,0 25,-25-24,0-1,0-24,0 24,0 25,-25-24,-24 49,24 0,0 0,-25 0,26 0</inkml:trace>
  <inkml:trace contextRef="#ctx0" brushRef="#br0" timeOffset="96865.7104">8484 13791,'0'75,"0"-1,0 1,0-26,0 26,0-1,0-24,0-26,0 26</inkml:trace>
  <inkml:trace contextRef="#ctx0" brushRef="#br0" timeOffset="97700.1934">7392 14709,'25'25,"-25"0,0 24,0 26,0 24,0-25,0-24,0 0,50-1,-50-24,0 0,24 24,51 1,-50-50</inkml:trace>
  <inkml:trace contextRef="#ctx0" brushRef="#br0" timeOffset="98134.0367">8161 14833,'-25'0,"25"25,0 25,0-1,0 1,0-1,0 1,25 0,0-26,25-24,24 50,-24-50,-26 0,1 0,25 0,-50-25,25 0,-25-24,0-26,49 1,-49 0,0-1,-74 26,49 24,-25 25,1 0,-26 0,26 0,-1 25,25-1</inkml:trace>
  <inkml:trace contextRef="#ctx0" brushRef="#br0" timeOffset="98753.2159">7739 15652,'0'49,"0"1,0-25,0 24,0 26,0-1,0 1,0-26,0 1,0 24,0-49,0 0,50-25,-25 0</inkml:trace>
  <inkml:trace contextRef="#ctx0" brushRef="#br0" timeOffset="99121.7791">8434 15701,'0'25,"50"25,-50-1,0 26,0-1,0-24,0-25,0-1,24-24,-24 50</inkml:trace>
  <inkml:trace contextRef="#ctx0" brushRef="#br0" timeOffset="100539.588">10493 14511,'0'49,"0"1,0 0,0-1,-50 1,50-1,0 1,0 0,0-1,-25 26,25-1,0 0,0 1,0-26,-49 1,49 25,0-1,0-24,0-1,0 1,-25-1,25 1,0 24,0-24,-50 0,50-1,0-24,0 25,-25-50,25 49,0-74</inkml:trace>
  <inkml:trace contextRef="#ctx0" brushRef="#br0" timeOffset="103127.6264">10592 11112,'0'-24,"0"48,0 26,0 0,0 24,0-49,0 0,50 24,-26-49,26-24,-50-1,25 0,-25-25,0 26,25 24,-25-50,0 100,0 24,0 25,0 0,0 1,0-26,0 0,0-24,0-25,0 24,-50-49,50-24</inkml:trace>
  <inkml:trace contextRef="#ctx0" brushRef="#br0" timeOffset="144649.1124">10592 12626,'0'-25,"0"0,0 50,0 0,50 49,-50-24,24-26,-24 1,0 25,50-25,-50-1,0 26</inkml:trace>
  <inkml:trace contextRef="#ctx0" brushRef="#br0" timeOffset="144875.0113">10518 12601,'0'-50,"49"25,-24 25,0 0,0 0,24 0,-24 0,0 0,-25 50,49-50,-49 50</inkml:trace>
  <inkml:trace contextRef="#ctx0" brushRef="#br0" timeOffset="145055.6285">10468 13122,'74'0,"-24"-25,0 25,-26 0,1-50</inkml:trace>
  <inkml:trace contextRef="#ctx0" brushRef="#br0" timeOffset="145445.1954">10964 12874,'0'-25,"-25"25,-24 0,24 25,25 24,0-24,0 25,0-26,0 1,0 25,49-50,1 0,0 0,-26 0,1-50,25 25,-50 1,25-26,-25 25,0 0,0-49,-25 74,0-25,-25 25,-24 0,24 0,1 25,24 25</inkml:trace>
  <inkml:trace contextRef="#ctx0" brushRef="#br0" timeOffset="145934.3776">10840 13494,'0'-50,"0"100,0 24,0 1,0-26,25 1,-25-1,0-24,0 25,0-25,0-1,0 26</inkml:trace>
  <inkml:trace contextRef="#ctx0" brushRef="#br0" timeOffset="146143.3375">10741 13618,'0'-25,"0"-49,25 74,24 0,-24-25,0 25,24 0,-24 0,25 74,-50-24</inkml:trace>
  <inkml:trace contextRef="#ctx0" brushRef="#br0" timeOffset="146375.5496">10766 14114,'74'0,"-49"-25,0 25,24 0,-24-25,0 25,24-49,-24 49,0-25,25 25,-50-25</inkml:trace>
  <inkml:trace contextRef="#ctx0" brushRef="#br0" timeOffset="146739.0774">11187 13841,'0'-50,"50"100,-50-25,0 0,0-1,0 26,25-25,-25 0,0 49,0-49</inkml:trace>
  <inkml:trace contextRef="#ctx0" brushRef="#br0" timeOffset="147426.8014">10865 14759,'0'0,"-25"-50,25 25,0 1,0 48,0 26,0 24,0-24,0-25,0 0,0 24,0 1,0-25</inkml:trace>
  <inkml:trace contextRef="#ctx0" brushRef="#br0" timeOffset="147619.5086">10766 14585,'0'0,"0"-49,0 24,74 25,-49 0,24 0,1 0,-50 49</inkml:trace>
  <inkml:trace contextRef="#ctx0" brushRef="#br0" timeOffset="147825.7306">10790 15081,'25'-25,"0"25,25 0,-1-24,1 24,-25 0</inkml:trace>
  <inkml:trace contextRef="#ctx0" brushRef="#br0" timeOffset="148846.0086">11162 14808,'-24'0,"24"-49,24 24,26 25,-25 0,-25 50,0-1,0-24,0 0,0 0,-50-25,50 49,25-49,49-49,-24 49,0-25,-1 25,1 0,0-50,-26 50,1 0,-25-25,-25 25</inkml:trace>
  <inkml:trace contextRef="#ctx0" brushRef="#br0" timeOffset="149135.2221">10815 15652</inkml:trace>
  <inkml:trace contextRef="#ctx0" brushRef="#br0" timeOffset="149482.0313">10642 15726,'0'-25,"-50"25,50 50,0-25,0 24,0 1,0 0,0-26,0 26,0-25,-25-50</inkml:trace>
  <inkml:trace contextRef="#ctx0" brushRef="#br0" timeOffset="149624.7705">10518 15776,'0'-50,"0"1,24 24,26 25,-25 0,24 0</inkml:trace>
  <inkml:trace contextRef="#ctx0" brushRef="#br0" timeOffset="149857.7695">10493 16148,'49'-50,"1"50,-25-25,0 25,24-49,-24 49,25-25,-26 25,-24-25</inkml:trace>
  <inkml:trace contextRef="#ctx0" brushRef="#br0" timeOffset="150297.6643">10890 15825,'0'-49,"0"24,24 25,1 0,-25 25,0 0,0 24,0-24,0 0,75 24,-51-49,-24 25,0 0,-24 25,-26-50,-49 24,49-24,1 0,-1 0</inkml:trace>
  <inkml:trace contextRef="#ctx0" brushRef="#br0" timeOffset="186621.0068">12750 16842,'-25'0,"75"0,-1 0,1 0,-25 0,24 0,-24 0,0-49,25 49,-26 0,1 0,0 0,49 0,-24 0,-25 0,0 0,-1 0,51 0,-26 0,1 0,0-25,24 25,1 0,-1 0,0 0,1-50,24 50,25 0,-25-49,0 49,25-25,-24 25,24 0,25-50,-50 50,-25 0,25 0,1 0,-1 0,25-49,-25 49,0 0,1 0,24-50,-25 50,0 0,0 0,0 0,1 0,-26 0,0 0,26 0,-1 0,-25 0,26 0,24-49,-50 49,0 0,1 0,-1 0,1 0,-1 0,0 0,1 0,-1 0,1 0,-26 0,1 0,0 0,-1 0,26 24,-26-24,-24 0,0 0,24 25,-24-25,0 0,25 0,-26 50,1-50,25 0,-25 0,-1 0,1 0,50 0,-51 0,1 25,25-25,-1 0,1 0,0 0,-1 24,1-24,0 0,24 0,-24 0,-1 0,1 0,-1 0,1 0,0 0,24 0,-24 0,-1 0,-24 0,0 0,24 0,-24 0,0 0,25 0,-26 50,1-50,25 0,-1 0,-24 0,25 0,0 0,24 0,-24 0,-1 0,26 0,-26 0,1 0,-1 0,1 0,0 0,-1 0,26 0,-26 0,1 0,-25 0,-1 0,26 0,0 0,-1 0,-24 0,0 0,25 0,-1 0,1 0,-1 0,1 0,0 0,24 0,-49 0,0 0,-1 0,26 0,-25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7T11:20:34.311"/>
    </inkml:context>
    <inkml:brush xml:id="br0">
      <inkml:brushProperty name="width" value="0.05292" units="cm"/>
      <inkml:brushProperty name="height" value="0.05292" units="cm"/>
      <inkml:brushProperty name="color" value="#FF0000"/>
    </inkml:brush>
  </inkml:definitions>
  <inkml:trace contextRef="#ctx0" brushRef="#br0">10890 2704,'0'-25,"0"50,-25 24,0-24,-49 25,24-25,-24 24,-1-49,26 25,-1-25,25-25,25-49,0-1,0 26,25-1,25 25,-26-24,1 49,25-25,-25 25,-1 0,26 25,-50-1,50 76,-50-1,0 25,0 50,-50-26,-24 26,-26-25,1-25,50-74,24-26,-25-24,50-24,0-26,0 0,0 1,0 24,25 25,0 0,0 0,24 0,1 0,-1 49,-24-24,50-25,-26 50,1-50,-1 50,1-50,0 0,-26-25</inkml:trace>
  <inkml:trace contextRef="#ctx0" brushRef="#br0" timeOffset="709.3761">10716 2059,'0'0,"-50"0,50-25,0 0,50-74,-25 99,0-50,24 50,-24 0,25 0,-50 75,0-1,0 1,0-1,-25 0,-25 1,25-26,-24 1,123-75,1-24,148-1,-149-24,1 74,-26-25,1 25,-75 0</inkml:trace>
  <inkml:trace contextRef="#ctx0" brushRef="#br0" timeOffset="1113.7148">11336 3200,'25'-25,"25"25,-26 0,1-25,25 25,-25 0</inkml:trace>
  <inkml:trace contextRef="#ctx0" brushRef="#br0" timeOffset="1293.1992">11237 3398,'0'0,"25"0,24 0,-24 0,0-25,25 25,-1-99,1 74,24-49,-24 24</inkml:trace>
  <inkml:trace contextRef="#ctx0" brushRef="#br0" timeOffset="1886.7096">11931 2679,'0'50,"0"-1,0 1,0-1,0 1,-24 24,24 1,0-1,-50-24,50-25,0-1,0-48,25 24,-25-25,25 25,49 0,-49-50,49 50,-24 0,-1-49,-24 49,25-50,-25 50,-25-74,49 24,-49 0,50 26,-50-1,0-25,0 75,0 25,0-1,0 1,0 24,0-24,0-1,0 1,0 0,0-26,0 1,25-25,-25-25</inkml:trace>
  <inkml:trace contextRef="#ctx0" brushRef="#br0" timeOffset="2629.4087">12552 2332,'-50'0,"25"-50,0 50,-24-50,-1 50,0-74,1 74,-26-50,26 50,-1 0,1 0,24 0,-25 0,25 0,1 0,-26 0,25 50,0-25,-24 24,24-24,-49 25,24 24,-24 1,49 24,-25 0,50-24,-49-1,49 0,0 1,0 24,0 0,0-24,0-1,0 25,0-24,49-1,-49-24,50-1,-25 1,24 0,-24-26,25-24,-26 75,26-75,0 25,-1-25,1 0,-1 0,26 0,-1-25,25 0,-24-25,-1 1,-24 24,24-25,-24-24,0 24,-1-24,-49-1,50-24,-50 25,49-25,-49-1,0 1,0 25,-24-1,-26-24,-24 25,24 24,-25-24,-24 24,50 25,-1 25,0-49,1 49,24 0,0-50,-24 50,-26 25</inkml:trace>
  <inkml:trace contextRef="#ctx0" brushRef="#br0" timeOffset="31366.3446">20613 7962,'-50'-49,"75"49,74 0,50-50,25 50,24 0,-24-50,-50 50,25 0,-50 0,-25 0,1-24,-26 24,1 0,-25-50,49 50,-24-25,-25 25</inkml:trace>
  <inkml:trace contextRef="#ctx0" brushRef="#br0" timeOffset="198036.1432">17165 12303,'25'0</inkml:trace>
  <inkml:trace contextRef="#ctx0" brushRef="#br0" timeOffset="202147.2387">20687 12229,'-24'0,"-1"0,-25 0,1 0,-1 0,0 0,1 49,74-49,74 0,74-49,76-26,23 26,100-1,25-49,-25 49,25-49,-74 49,24 1,-49-1,-26-24,-73 74,-100-50,-24 50,-100-74,-25 74,-24 0,-50-25</inkml:trace>
  <inkml:trace contextRef="#ctx0" brushRef="#br0" timeOffset="202480.7734">21952 11212,'0'49,"0"26,0 24,50 50,-50 24,50 26,-50-1,0 1,0-1,49-49,-49-50,0-24,50-1,-50-24,0-26</inkml:trace>
  <inkml:trace contextRef="#ctx0" brushRef="#br0" timeOffset="203067.2384">20167 11509,'-50'0,"25"0,25 25,-74-25,49 50,25-25,-74-25,74 24,49-24,1 0,-1 50,1-50,0 0,-1 50,1-50,-50 49,0-24,-25-25,-49 50,24-50,0 49,1-49,-1 0,100-25</inkml:trace>
  <inkml:trace contextRef="#ctx0" brushRef="#br0" timeOffset="203388.7174">20514 11584,'-50'0,"1"25,49 49,0-49,49-25,-24 0,0 0,0 0,24 0,-24 0,-50 0,-24-50,24 50,0 0,0 0,25-25</inkml:trace>
  <inkml:trace contextRef="#ctx0" brushRef="#br0" timeOffset="203734.2267">21084 11385,'-24'0,"-1"0,0 0,-25 50,1 24,-1-24,0-25,50 24,25-49,50 0,24 0,50 0,-50 0,-25 0,-24 0,-100 50,-24-50,0 50,49-50</inkml:trace>
  <inkml:trace contextRef="#ctx0" brushRef="#br0" timeOffset="203916.5774">21456 11609,'25'24,"-25"1,0 25,50-25,-50-1,25 26,-25-25,24 0,26 24</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7T06:25:54.659"/>
    </inkml:context>
    <inkml:brush xml:id="br0">
      <inkml:brushProperty name="width" value="0.05292" units="cm"/>
      <inkml:brushProperty name="height" value="0.05292" units="cm"/>
      <inkml:brushProperty name="color" value="#FF0000"/>
    </inkml:brush>
  </inkml:definitions>
  <inkml:trace contextRef="#ctx0" brushRef="#br0">7913 14908,'0'0,"0"24,0 26,0 0,-50-50,26 0,-26 0,25 0,25-50,0 25,0 0,0-24,25 49,0 0,24 0,1 49,-50 1,0 24,0 26,0-1,0-25,-25 26,25-51,-25-24,25 0,-49-25,24-50,25 25,0 1,0-26,0 0,50 50,-26 0,26 0,-25 0,0 25,49-25,-49 25,0-25,24 50,-24-50,0 0</inkml:trace>
  <inkml:trace contextRef="#ctx0" brushRef="#br0" timeOffset="2081.3682">15528 15081,'25'0,"0"0,-1 0,26 0,25-49,-26 49,1-75,24 75,-24-49,24 49,-49-25,0 25</inkml:trace>
  <inkml:trace contextRef="#ctx0" brushRef="#br0" timeOffset="2546.7922">15553 15131,'25'0,"-1"0,1 0,25-25,0 25,24-25,-49 25,0-49,49 49,-74-25,25 25</inkml:trace>
  <inkml:trace contextRef="#ctx0" brushRef="#br0" timeOffset="14557.1942">17959 1587,'0'-24,"25"24,-25 74,0 1,0-26,0 1,0-1,0 1,0-25,0 24,0-73,0-1,49-25,-49-24,50 24,-50 1,50 24,-50-25,49 75,-49 0,0 0,25 24,-25-24,50 25,-1-26,-24-24</inkml:trace>
  <inkml:trace contextRef="#ctx0" brushRef="#br0" timeOffset="15123.3016">17984 1315,'-25'0,"-49"0,24 0,50 74,-50-24,50-26,-24 1,24 25,-50-25,50-1,0 51,0-50,0 24,0 1,0 0,0-26,25 26,0-25,-25 24,74-24,-24 25,-26-50,1 49,50-49,-26 0,1 0,-25 0,24-24,-24-26,0 25,-25-24,74-26,-74 26,25-1,-25 0,0 1,0-1,0-24,0 24,0 0,-25 1,0-1,-49 1,24 49,26 0,-26 0,0 24</inkml:trace>
  <inkml:trace contextRef="#ctx0" brushRef="#br0" timeOffset="15739.9081">18455 1712,'50'0,"-1"0,26-25,24 25,75-25,-100 25,-49-50,0 50</inkml:trace>
  <inkml:trace contextRef="#ctx0" brushRef="#br0" timeOffset="75409.5964">496 1836,'0'0,"0"-25,0 50,0 24,0 50,50 50,-50-25,50 0,-50-49,0-26,49 1,-49-1,0-73,0-51,0-24,0-50,0-24,50 24,-50 74,25 26,-25 24,24 25,-24 25,75 0,-75 24,25 26,-25-26,49 1,-49-25,25-25,-25 49</inkml:trace>
  <inkml:trace contextRef="#ctx0" brushRef="#br0" timeOffset="75655.9089">918 1712,'25'0,"0"0,24 24,-24-24,25 50,-1-50,1 50,0-1,-1 1,-49-25</inkml:trace>
  <inkml:trace contextRef="#ctx0" brushRef="#br0" timeOffset="76518.0693">1166 1513,'0'25,"0"49,0-24,0 24,-25 50,25-74,0 0,0-1,-24-24,24 25</inkml:trace>
  <inkml:trace contextRef="#ctx0" brushRef="#br0" timeOffset="77012.9607">1439 1439,'0'24,"50"26,-50 24,49 1,1 24,-25-24,24-1,-49-24,25 24,-25-49,0 0,50-25,-50 24</inkml:trace>
  <inkml:trace contextRef="#ctx0" brushRef="#br0" timeOffset="79191.3737">596 4018,'49'25,"-49"0,25 0,25 49,-50-49,24-25,-24-50,0 1,0-1,0 25,0 1,0-1,0-25,0 25,25 50,-25 25,50 24,-50-24,0-1,25 51,-25-150,0-24,49-1,-49 1,0 24,50 25,0-24,-1 74,-49-1,25 1,-25 25,50-25,-50-1,49-24,-49 50</inkml:trace>
  <inkml:trace contextRef="#ctx0" brushRef="#br0" timeOffset="80351.8081">1464 4142,'49'-24,"-49"-26,0 0,50 1,-50-26,0-24,0-50,0 25,0 25,0 25,0 24,0 25,-74 25,49 0,25 25,-25 49,25-24,0 0,0-1,0 1,25 24,-25 1,49-50,1 24,-50 1,50-50,-50 25,49-25,-24 0,49-25,-74-25,50 1,-50-1,0 25,0-25,0 26,-50 24,26 0</inkml:trace>
  <inkml:trace contextRef="#ctx0" brushRef="#br0" timeOffset="82264.1078">7516 16570,'0'-25,"0"74,0 1,0 0,25 24,-25 25,0-74,0 0,25-25,-25-25,0-49,74-1,-49 1,25-1,-50 51,49 24,-49-25,50 74,-50 26,0-1,0 1,0-1,49-24,-49 24,25-74,-25 50,75-50,-26 0,1 0,24-25,50-25,0 1</inkml:trace>
  <inkml:trace contextRef="#ctx0" brushRef="#br0" timeOffset="83036.5147">9327 17115,'0'25,"25"-25,0-25,24-24,-24-1,25 0,-26-49,26 0,0-25,-50 0,49-25,-49 50,0 74,0 0,-25 25,1 0,24 75,-50-1,50 25,0 1,0-1,0 0,0 0,0-24,0-1,50-49,-26 24,1-49,25 0,-25 0,-1 0,1 0,50-74,-1 0,-49-26,24 26,-49 24,0 1,0 24,0 50,-49 24,49 1,0 0,0-1,0-24,0 0,0 0,49-25,-24 0,0-25,-25-25,0-24,0 24,0 25,-25 25,-24-49,24 49,0 0,-25 0,1 25,24-25</inkml:trace>
  <inkml:trace contextRef="#ctx0" brushRef="#br0" timeOffset="83260.6303">9501 16470,'0'-24,"49"24,26-75,49 75,-25-50,0 50,-25 0</inkml:trace>
  <inkml:trace contextRef="#ctx0" brushRef="#br0" timeOffset="84026.2107">11187 16619,'0'0,"0"-49,0 73,0 51,75-1,-75 25,24 25,-24-24,0-26,0-24,0-26,0 1,0-50,0-24,0-26,50-24,-50 0,75 0,-75 74,24 25,1 0,-25 74,0 1,0-1,0 1,0-1,0-49,0 0,0-50,75-50,-26-24,-24 25,25-1,-26 26,26 49,0 49,-50 1,0 0,24-26,-24 26,75-25,-50-25,-1 0,1 0,50 0,-26 0,26-50,-1 1,0 24</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7T11:26:41.501"/>
    </inkml:context>
    <inkml:brush xml:id="br0">
      <inkml:brushProperty name="width" value="0.05292" units="cm"/>
      <inkml:brushProperty name="height" value="0.05292" units="cm"/>
      <inkml:brushProperty name="color" value="#FF0000"/>
    </inkml:brush>
  </inkml:definitions>
  <inkml:trace contextRef="#ctx0" brushRef="#br0">1389 13965,'0'-50,"25"26,0-1,25 25,-50 25,0 24,0 26,0-1,-50 25,50 0,-50 1,50-75,0-1,25-24,25 0,-25 0,24-24,-24-26,0 0,24-24,1-1,-50 1,0 0,0 24,0 0,0 26</inkml:trace>
  <inkml:trace contextRef="#ctx0" brushRef="#br0" timeOffset="474.1759">1365 13717,'-25'0,"-25"0,25 0,-24 0,-1 0,1 0,49 74,-50-49,50 0,0 25,-25 24,25-24,0-1,0 26,0 24,0 0,0-24,0-1,0-24,25-1,-25 26,74-51,-24 26,0-50,-1 0,26 0,-1-25,0-49,26-1,-1-24,-25 25,1-50,-75 24,0 1,0 25,0 24,0-24,-50 24,0 1,1-26,-26 50,26 25,-1-49,1 49,-1 0,25 0,-24 49,49-24,0 0,0 25,0-26</inkml:trace>
  <inkml:trace contextRef="#ctx0" brushRef="#br0" timeOffset="1651.4949">3051 13246,'-49'25,"24"24,0-49,-25 0,26 0,-1-25,25 1,0-1,0-25,0 0,0 26,25-1,-1 25,1 0,25 25,-50 24,50 26,-50-1,0 25,0 1,0-1,-25 0,25-25,-50-24,50 0,-50-50,50 49,-24-49,-26 0,0-25,50-24,0 24,0 0,0-24,0 24,50 25,0-25,-1 25,1 0,0 0,-1 0,26 0,-1 0,-24 0,-1 0,-24 0</inkml:trace>
  <inkml:trace contextRef="#ctx0" brushRef="#br0" timeOffset="4447.8699">2878 12502,'0'24,"0"26,49-25,-49 0,0 49,25-24,-25-26,0 1,25-25,-25-74,0-1,0 1,0 0,0 24,0 0,50 26,-50-26,24 50,26 25,-50 0,50 24,-50-24,74 25,-49-50,24 24,-24-24,0 0,25 0,-1 0,-24 0,-25-24,50 24,-50-50,24 0</inkml:trace>
  <inkml:trace contextRef="#ctx0" brushRef="#br0" timeOffset="8542.114">3671 12154,'0'-25,"0"-24,-49 24,24-25,-25 26,1 24,24-75,0 75,-24-25,24 25,0 0,-25 0,1 0,-1 0,25 0,-24 0,24 25,0-25,25 25,-74-25,24 74,25-74,-24 50,24-50,0 50,-25-1,1 1,49 0,0-1,0-24,0 25,0-26,0 1,0 25,0-25,0-1,0 1,0 25,0-25,0-1,0 26,0 24,49-74,-49 50,25-50,-25 25,25-25,-25 25,25-25,-25 49,49-49,1 0,-25 0,0 0,49 0,-24 0,-25 0,24-25,1 25,24-24,-49 24,0-75,24 50,-24 1,25-26,-50 25,49-24,-49 24,25 0,-25-25,50 26,-50-26,0 0,0 1,25-50,-25 49,0 0,0 25,0 1,-25-51,-25 75,50-25,-49 25,24 0,-25 0,50-24</inkml:trace>
  <inkml:trace contextRef="#ctx0" brushRef="#br0" timeOffset="12686.8357">7566 15205,'25'0,"-1"-74,26 49,49-25,-24 26,-26-26,1 25,-1 25,-49-49,25 49,-50 0,-24 24,24-24,0 50,-24-50,24 50,-99 24,74-24,25-26,-24 26,74-50,-1-25,26 0,0-24,74-26,-75 51,-24 24,25-75,-75 100,-25-25,-24 50,24-1,1-24,-26 25,1-1,24 1,1-25,73-25,1-25,25 25,-1-75,1 26,24 24,-24-25,0 26,-26 24,26-75,-25 75,-25-49,25 49</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07T06:27:48.915"/>
    </inkml:context>
    <inkml:brush xml:id="br0">
      <inkml:brushProperty name="width" value="0.05292" units="cm"/>
      <inkml:brushProperty name="height" value="0.05292" units="cm"/>
      <inkml:brushProperty name="color" value="#FF0000"/>
    </inkml:brush>
  </inkml:definitions>
  <inkml:trace contextRef="#ctx0" brushRef="#br0">8707 7045,'0'-25,"-75"25,75 25,-24-25,24 49,0-24,-25 25,25-26,0 1,0 0,0 49,0-49,49-25,-24 0,25-25,-25 25,-25-49,49 24,-49 0,50-24,-50 24,0 0,-25 25,0-50,0 50,1 0,-51 0,50 0</inkml:trace>
  <inkml:trace contextRef="#ctx0" brushRef="#br0" timeOffset="300.3609">8980 6896,'0'25,"49"24,-49 1,0-1,0 1,0 0,0 74,0-100,-25 26,25-25,0 49</inkml:trace>
  <inkml:trace contextRef="#ctx0" brushRef="#br0" timeOffset="661.2094">9277 6896,'0'49,"0"26,0-26,0 1,0 0,0-1,0 1,25-1,-25-24,0 25,0-25</inkml:trace>
  <inkml:trace contextRef="#ctx0" brushRef="#br0" timeOffset="15476.2489">3771 11261,'-25'0,"25"75,-75-75,26 49,24-49,-25 25,26-25,-26 0,0-49,50-1,0 25,0-24,0 24,25 25,25 0,24 25,-74 49,75 0,-75 26,0-1,0 50,0-50,-25 0,25-25,-50 1,50-50,-49-25,24 0,0-25,25-50,0 51,0-1,25 25,0 0,24 0,-24 0,0 0,24 0,1 0,-25 0,0 0,-25-25,0-49</inkml:trace>
  <inkml:trace contextRef="#ctx0" brushRef="#br0" timeOffset="15963.0477">3448 10765,'0'-25,"25"25,-25 50,25 0,-25-1,49 1,-49-25,0-1,25-24,-25 50,50-100,-50-24,0 24,25 1,-25-1,49 50,-49 25,25 25,0-26,24-24,1 0,-25 0,24 0,-49-24,0-1</inkml:trace>
  <inkml:trace contextRef="#ctx0" brushRef="#br0" timeOffset="18569.7191">4639 12353,'0'25,"0"24,0 1,-50-1,25-49,1 0,-26 0,0 0,1-49,49-1,-50-24,50 24,0 25,0 1,0-26,25 50,25 0,-26 0,1 50,25-1,-1 50,-49 1,100 73,-100 1,0-75,0 0,-25 25,25-49,-50-26,50 1,-49-50,24 0,25-50,-50-24,50-1,0 26,0 24,0 0,25 25,0 0,0 0,24 0,-24 50,0-50,49 49,-49-49,0 0,24 0,-24-24,-25-1,0 0</inkml:trace>
  <inkml:trace contextRef="#ctx0" brushRef="#br0" timeOffset="19078.1777">4540 12080,'0'49,"24"-24,-24 0,50 25,0-25,24-25,-49 0,-25-25,25-25,-25-24,0 49,0 0,0-25,0 100,0 49,49 25,-49-24,50 24,-50-25,25-25,-25-24,0-25,49 24,-49-74</inkml:trace>
  <inkml:trace contextRef="#ctx0" brushRef="#br0" timeOffset="19893.0476">5061 11708,'-50'0,"25"-50,0 50,-24 0,24 0,0-25,-25 25,26 0,-26 0,0 0,1 50,24 0,-49-1,24 26,0-26,1 1,-1 24,25-24,25-1,-74 26,74-1,-50 1,50-1,0 1,0 24,-24 25,24-25,0-25,0 1,0-1,24 1,26 24,-25-25,24 1,1-1,-25 1,24-26,-24-24,25 25,24-50,-24 24,24-24,1 0,-1 0,-24 0,24-49,-24 24,49-49,-25 24,1-49,-50 49,24-24,-49-1,50 1,-50-50,0 25,0-25,0-50,0 50,0-25,0 25,-25 0,25 74,-74 26,49 24,-25-75,1 75,-26 0,1 0,-1 0,1 0,24 0,-24 0</inkml:trace>
  <inkml:trace contextRef="#ctx0" brushRef="#br0" timeOffset="21676.0506">4986 11807,'0'25,"-25"0,-49 24,24-49,25 0,-24 0,-1-25,50 1,0-1,25 25,25 0,-26 0,26 74,-50 1,25 24,-25 0,0 25,0-25,0-24,-75-26,75 1,-49-50,49 25,-25-50,25-25,0 26,50 24,24 24,-24 1,-26 0,26 25,0-26,-1 26,1-50,24 50,-24-50,0 49</inkml:trace>
  <inkml:trace contextRef="#ctx0" brushRef="#br0" timeOffset="22133.645">5135 13171,'50'-49,"24"24,-24-25,-1 50,1-49,-25 49,24 0</inkml:trace>
  <inkml:trace contextRef="#ctx0" brushRef="#br0" timeOffset="22319.8091">5011 13767,'25'0,"-25"-25,99 0,-74-25,24 26,1-26,0 0,-1 26,1-26,-25 25,-25-24</inkml:trace>
  <inkml:trace contextRef="#ctx0" brushRef="#br0" timeOffset="22935.4862">5507 12998,'0'-25,"0"50,0-1,0 26,0-25,50 0,-50 24,49-24,-24-25,25 25,-26-25,1 0,0 0,25 0,-1-25,-49 0,50-24,-50-1,0-24,0 24,0 0,-25 26,25 48,0 26,0 0,25-1,-25 1,25 49,-25-49,0-1,49-24,-49 25,0-1,25-49</inkml:trace>
  <inkml:trace contextRef="#ctx0" brushRef="#br0" timeOffset="26148.0754">18678 7268,'0'0,"0"25,50-25,-1 0,1 0,0 0,-1 0,1 0,0 0,24-50,-49 50,24 0,-49 25,0 24,0-24,0 0,0 25,0-1,50 50,-50-24,0-1,0 1,0-26,25 26,-25-1,0 1,0-1,49 0,-49 1,0-1,0-24,0-1,0 26,0-26,0-24,0 0,0 25,0-1,25-24,-25 0,0 24,0 1,0 0,0-1,0 1,25-50,-25 50,50-1,-50-24,0 0,0 24,0-24,0 0,0 0,0 49,0-24,0-1,0 1,0 0,0-26,0 26,0 24,0-24,0 0,0 24,0 0,-25-24,25 0,0-1,0 26,0-26,0 1,0 0,-25 24,25 0,0-24,-50 0,50 24,-24-24,24 24,-50-24,50-1,0 1,-25 24,25-24,0-1,0 1,-49 0,49-1,0 26,-25-1,25-24,0-1,-50 1,50 0,0-1,0-24,0 0,0 0,0 24,0-24,0 0,0 49,0-49,0 0,0 24,0-24,0 25,0-25,0 24,0-24,0 0,0 0,0 24,0-24,0 0,0 25,0 24,0-24,0-1,0 1,0 49,25-49,-25 24,0-24,0-26,0 1,0 25,0-25,0 24,0-24,0 25,0-26,0 1,0 0,0 25,0-25,0-1,0 26,25 0,-25-26,49 26,-49 0,25 24,-25-24,0-1,50-24,-50 25,25-1,-25 1,0-25,0 49,0-24,0-26,0 51,0-50,0-1,0 26,0-25,-25-25,25 25,-50-25,1 0,24 0,-25 49,1-49,-1 50,0-50,1 50,-26-50,26 74,24-49,-25-25,1 49,24-49,0 0,-25 50,26-50,-1 0,-50 0,75 25,-24-25</inkml:trace>
  <inkml:trace contextRef="#ctx0" brushRef="#br0" timeOffset="31544.8183">8260 9079,'0'-25,"0"50,0 24,75 1,-75-1,49 26,-49-26,50-24,-50 25,50-25,-26-1,26-24,-50-24</inkml:trace>
  <inkml:trace contextRef="#ctx0" brushRef="#br0" timeOffset="31874.3736">8608 8806,'0'49,"0"-24,0 25,0-1,0 26,0-1,0 25,0-24,0-1,49 1,-49-26,0 1,25-25,-25-1,50-24,-50-49</inkml:trace>
  <inkml:trace contextRef="#ctx0" brushRef="#br0" timeOffset="32842.3869">8335 9029,'0'-25,"-25"25,-25 25,50 25,-24 24,24-24,-50-1,50 1,0-1,0 1,0-25,0 0,0-1,50-24,-26 50,1-50,25 0,-25 0,24-50,-49 26,50-26,-50 0,0 1,0-1,0 25,-25-24,25 24,-25 25,-24-25,24 25,0 0,-25-49,26 49,24 24</inkml:trace>
  <inkml:trace contextRef="#ctx0" brushRef="#br0" timeOffset="33390.0782">8856 9054,'0'0,"0"25,0-1,0 26,0 0,0-1,0 26,24-26,-24-24,0 0,0 24,0-73,0-26</inkml:trace>
  <inkml:trace contextRef="#ctx0" brushRef="#br0" timeOffset="33808.0452">8880 9054,'0'25,"0"24,0 1,0-1,0 1,0-25,0 24,0-24,0 0,0 0</inkml:trace>
  <inkml:trace contextRef="#ctx0" brushRef="#br0" timeOffset="57224.8251">19323 2456,'0'-25,"-25"25,25 25,-49 49,49-24,0-1,0 1,0 0,0-1,0-24,0 25,25-1,24-49,26 0,-51-49,51-1,-50-24,-25 24,49 0,-49 1,0-1,-25-24,1 49,-26 25,-24-50,49 50,0 0,0 0,-24 25,49 25,0-1,24 1</inkml:trace>
  <inkml:trace contextRef="#ctx0" brushRef="#br0" timeOffset="57845.5797">20191 2431,'0'-25,"-49"25,-1 0,50 25,-49 49,49 25,-75 26,75-51,0 0,0-24,0 0,25-26,49 26,-24-50,0 0,-1 0,-24 0,25-50,-26 1,26-1,-50 1,0-1,0-24,0-1,0 25,-25 1,-24 49,-1-25,-24 25,-1 0,1 25,-1 24,26-49</inkml:trace>
  <inkml:trace contextRef="#ctx0" brushRef="#br0" timeOffset="58451.5762">19298 3795,'0'0,"-24"0,-1 0,-25 0,50 25,-49 25,49-1,-50 26,50-1,0 0,0 1,0-50,0-1,50-24,-1 50,1-50,-25 0,24-50,26 26,-51-51,26 26,-25-26,-25 1,49-1,-49 1,0 24,-24 1,-26 24,0 25,26-50,-26 50,0 0,26 75,24-50,-50-25</inkml:trace>
  <inkml:trace contextRef="#ctx0" brushRef="#br0" timeOffset="58941.9066">20117 3671,'0'25,"0"25,0-1,0 1,0-1,0 26,0-26,0 1,50 24,-50-49,0 0,0 25,24-26</inkml:trace>
  <inkml:trace contextRef="#ctx0" brushRef="#br0" timeOffset="59442.6196">19646 5085,'0'-50,"-25"50,25-24,0-26,0 100,0 24,0 25,0 0,0 1,0-1,25-25,-25 1,0-26,0 1,0-1,24-49,-24 25,50-25</inkml:trace>
  <inkml:trace contextRef="#ctx0" brushRef="#br0" timeOffset="59913.7561">20092 5159,'0'0,"0"75,0-50,0 24,0 1,0 24,0 1,0-26,0 1,0-1,75-24,-26-25,-24 50,0-50,24 0,-24 0,0-25,25 0,-50 0,24-49,-24 24,0 1,0-26,0 1,-74 24,24-24,-24 49,0 25,-1 0,1 0,24 0,1 50,24-1,25 1</inkml:trace>
  <inkml:trace contextRef="#ctx0" brushRef="#br0" timeOffset="60412.4876">19993 6747,'0'49,"0"-24,25 25,-25 24,0 1,0-1,0 1,0-26,0 26,0-26,25-24,24 0,-24-25</inkml:trace>
  <inkml:trace contextRef="#ctx0" brushRef="#br0" timeOffset="60747.7886">20588 6697,'25'0,"-25"75,0 173,0-124,0 0,0 0,0-50,0-24,0-25,0-1,0 26</inkml:trace>
  <inkml:trace contextRef="#ctx0" brushRef="#br0" timeOffset="73765.7647">19373 2257,'-50'0,"50"-49,-25 49,25-50,-24-24,24 49,0-50,0-24,0 0,0-25,24 25,26 49,-25-24,24 49,-24 25,-25-25,50 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050" y="0"/>
            <a:ext cx="3027363" cy="465138"/>
          </a:xfrm>
          <a:prstGeom prst="rect">
            <a:avLst/>
          </a:prstGeom>
        </p:spPr>
        <p:txBody>
          <a:bodyPr vert="horz" lIns="91440" tIns="45720" rIns="91440" bIns="45720" rtlCol="0"/>
          <a:lstStyle>
            <a:lvl1pPr algn="r">
              <a:defRPr sz="1200"/>
            </a:lvl1pPr>
          </a:lstStyle>
          <a:p>
            <a:fld id="{3B756E5D-499B-4FB0-87B6-11B449436E38}" type="datetimeFigureOut">
              <a:rPr lang="en-US" smtClean="0"/>
              <a:t>9/8/2021</a:t>
            </a:fld>
            <a:endParaRPr lang="en-US"/>
          </a:p>
        </p:txBody>
      </p:sp>
      <p:sp>
        <p:nvSpPr>
          <p:cNvPr id="4" name="Slide Image Placeholder 3"/>
          <p:cNvSpPr>
            <a:spLocks noGrp="1" noRot="1" noChangeAspect="1"/>
          </p:cNvSpPr>
          <p:nvPr>
            <p:ph type="sldImg" idx="2"/>
          </p:nvPr>
        </p:nvSpPr>
        <p:spPr>
          <a:xfrm>
            <a:off x="1403350" y="1160463"/>
            <a:ext cx="4178300" cy="3133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67225"/>
            <a:ext cx="5588000" cy="36560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8563"/>
            <a:ext cx="3027363"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050" y="8818563"/>
            <a:ext cx="3027363" cy="465137"/>
          </a:xfrm>
          <a:prstGeom prst="rect">
            <a:avLst/>
          </a:prstGeom>
        </p:spPr>
        <p:txBody>
          <a:bodyPr vert="horz" lIns="91440" tIns="45720" rIns="91440" bIns="45720" rtlCol="0" anchor="b"/>
          <a:lstStyle>
            <a:lvl1pPr algn="r">
              <a:defRPr sz="1200"/>
            </a:lvl1pPr>
          </a:lstStyle>
          <a:p>
            <a:fld id="{E762E1E1-9E03-4D91-B3A5-3F20AE58543F}" type="slidenum">
              <a:rPr lang="en-US" smtClean="0"/>
              <a:t>‹#›</a:t>
            </a:fld>
            <a:endParaRPr lang="en-US"/>
          </a:p>
        </p:txBody>
      </p:sp>
    </p:spTree>
    <p:extLst>
      <p:ext uri="{BB962C8B-B14F-4D97-AF65-F5344CB8AC3E}">
        <p14:creationId xmlns:p14="http://schemas.microsoft.com/office/powerpoint/2010/main" val="1570948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30000">
                <a:solidFill>
                  <a:schemeClr val="tx1"/>
                </a:solidFill>
                <a:latin typeface="Times New Roman" panose="02020603050405020304" pitchFamily="18" charset="0"/>
              </a:defRPr>
            </a:lvl1pPr>
            <a:lvl2pPr marL="742950" indent="-285750">
              <a:defRPr sz="2000" baseline="30000">
                <a:solidFill>
                  <a:schemeClr val="tx1"/>
                </a:solidFill>
                <a:latin typeface="Times New Roman" panose="02020603050405020304" pitchFamily="18" charset="0"/>
              </a:defRPr>
            </a:lvl2pPr>
            <a:lvl3pPr marL="1143000" indent="-228600">
              <a:defRPr sz="2000" baseline="30000">
                <a:solidFill>
                  <a:schemeClr val="tx1"/>
                </a:solidFill>
                <a:latin typeface="Times New Roman" panose="02020603050405020304" pitchFamily="18" charset="0"/>
              </a:defRPr>
            </a:lvl3pPr>
            <a:lvl4pPr marL="1600200" indent="-228600">
              <a:defRPr sz="2000" baseline="30000">
                <a:solidFill>
                  <a:schemeClr val="tx1"/>
                </a:solidFill>
                <a:latin typeface="Times New Roman" panose="02020603050405020304" pitchFamily="18" charset="0"/>
              </a:defRPr>
            </a:lvl4pPr>
            <a:lvl5pPr marL="2057400" indent="-228600">
              <a:defRPr sz="2000"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30000">
                <a:solidFill>
                  <a:schemeClr val="tx1"/>
                </a:solidFill>
                <a:latin typeface="Times New Roman" panose="02020603050405020304" pitchFamily="18" charset="0"/>
              </a:defRPr>
            </a:lvl9pPr>
          </a:lstStyle>
          <a:p>
            <a:fld id="{A16B32DD-610C-4BBE-AFA5-C7DF32CB209E}" type="slidenum">
              <a:rPr lang="en-US" altLang="en-US" sz="1200" baseline="0" smtClean="0"/>
              <a:pPr/>
              <a:t>7</a:t>
            </a:fld>
            <a:endParaRPr lang="en-US" altLang="en-US" sz="1200" baseline="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981093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30000">
                <a:solidFill>
                  <a:schemeClr val="tx1"/>
                </a:solidFill>
                <a:latin typeface="Times New Roman" panose="02020603050405020304" pitchFamily="18" charset="0"/>
              </a:defRPr>
            </a:lvl1pPr>
            <a:lvl2pPr marL="742950" indent="-285750">
              <a:defRPr sz="2000" baseline="30000">
                <a:solidFill>
                  <a:schemeClr val="tx1"/>
                </a:solidFill>
                <a:latin typeface="Times New Roman" panose="02020603050405020304" pitchFamily="18" charset="0"/>
              </a:defRPr>
            </a:lvl2pPr>
            <a:lvl3pPr marL="1143000" indent="-228600">
              <a:defRPr sz="2000" baseline="30000">
                <a:solidFill>
                  <a:schemeClr val="tx1"/>
                </a:solidFill>
                <a:latin typeface="Times New Roman" panose="02020603050405020304" pitchFamily="18" charset="0"/>
              </a:defRPr>
            </a:lvl3pPr>
            <a:lvl4pPr marL="1600200" indent="-228600">
              <a:defRPr sz="2000" baseline="30000">
                <a:solidFill>
                  <a:schemeClr val="tx1"/>
                </a:solidFill>
                <a:latin typeface="Times New Roman" panose="02020603050405020304" pitchFamily="18" charset="0"/>
              </a:defRPr>
            </a:lvl4pPr>
            <a:lvl5pPr marL="2057400" indent="-228600">
              <a:defRPr sz="2000"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30000">
                <a:solidFill>
                  <a:schemeClr val="tx1"/>
                </a:solidFill>
                <a:latin typeface="Times New Roman" panose="02020603050405020304" pitchFamily="18" charset="0"/>
              </a:defRPr>
            </a:lvl9pPr>
          </a:lstStyle>
          <a:p>
            <a:fld id="{2FC80C0A-671A-40F8-B666-20ECEA8F86A7}" type="slidenum">
              <a:rPr lang="en-US" altLang="en-US" sz="1200" baseline="0" smtClean="0"/>
              <a:pPr/>
              <a:t>8</a:t>
            </a:fld>
            <a:endParaRPr lang="en-US" altLang="en-US" sz="1200" baseline="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4068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791E02-7458-4F23-8E97-DB3D8DCEF602}"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C017-9944-4164-B774-1D10615149C4}" type="slidenum">
              <a:rPr lang="en-US" smtClean="0"/>
              <a:t>‹#›</a:t>
            </a:fld>
            <a:endParaRPr lang="en-US"/>
          </a:p>
        </p:txBody>
      </p:sp>
    </p:spTree>
    <p:extLst>
      <p:ext uri="{BB962C8B-B14F-4D97-AF65-F5344CB8AC3E}">
        <p14:creationId xmlns:p14="http://schemas.microsoft.com/office/powerpoint/2010/main" val="250282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791E02-7458-4F23-8E97-DB3D8DCEF602}"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C017-9944-4164-B774-1D10615149C4}" type="slidenum">
              <a:rPr lang="en-US" smtClean="0"/>
              <a:t>‹#›</a:t>
            </a:fld>
            <a:endParaRPr lang="en-US"/>
          </a:p>
        </p:txBody>
      </p:sp>
    </p:spTree>
    <p:extLst>
      <p:ext uri="{BB962C8B-B14F-4D97-AF65-F5344CB8AC3E}">
        <p14:creationId xmlns:p14="http://schemas.microsoft.com/office/powerpoint/2010/main" val="169036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791E02-7458-4F23-8E97-DB3D8DCEF602}"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C017-9944-4164-B774-1D10615149C4}" type="slidenum">
              <a:rPr lang="en-US" smtClean="0"/>
              <a:t>‹#›</a:t>
            </a:fld>
            <a:endParaRPr lang="en-US"/>
          </a:p>
        </p:txBody>
      </p:sp>
    </p:spTree>
    <p:extLst>
      <p:ext uri="{BB962C8B-B14F-4D97-AF65-F5344CB8AC3E}">
        <p14:creationId xmlns:p14="http://schemas.microsoft.com/office/powerpoint/2010/main" val="372866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791E02-7458-4F23-8E97-DB3D8DCEF602}"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C017-9944-4164-B774-1D10615149C4}" type="slidenum">
              <a:rPr lang="en-US" smtClean="0"/>
              <a:t>‹#›</a:t>
            </a:fld>
            <a:endParaRPr lang="en-US"/>
          </a:p>
        </p:txBody>
      </p:sp>
    </p:spTree>
    <p:extLst>
      <p:ext uri="{BB962C8B-B14F-4D97-AF65-F5344CB8AC3E}">
        <p14:creationId xmlns:p14="http://schemas.microsoft.com/office/powerpoint/2010/main" val="97362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791E02-7458-4F23-8E97-DB3D8DCEF602}"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C017-9944-4164-B774-1D10615149C4}" type="slidenum">
              <a:rPr lang="en-US" smtClean="0"/>
              <a:t>‹#›</a:t>
            </a:fld>
            <a:endParaRPr lang="en-US"/>
          </a:p>
        </p:txBody>
      </p:sp>
    </p:spTree>
    <p:extLst>
      <p:ext uri="{BB962C8B-B14F-4D97-AF65-F5344CB8AC3E}">
        <p14:creationId xmlns:p14="http://schemas.microsoft.com/office/powerpoint/2010/main" val="163301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791E02-7458-4F23-8E97-DB3D8DCEF602}"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4C017-9944-4164-B774-1D10615149C4}" type="slidenum">
              <a:rPr lang="en-US" smtClean="0"/>
              <a:t>‹#›</a:t>
            </a:fld>
            <a:endParaRPr lang="en-US"/>
          </a:p>
        </p:txBody>
      </p:sp>
    </p:spTree>
    <p:extLst>
      <p:ext uri="{BB962C8B-B14F-4D97-AF65-F5344CB8AC3E}">
        <p14:creationId xmlns:p14="http://schemas.microsoft.com/office/powerpoint/2010/main" val="13154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791E02-7458-4F23-8E97-DB3D8DCEF602}" type="datetimeFigureOut">
              <a:rPr lang="en-US" smtClean="0"/>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4C017-9944-4164-B774-1D10615149C4}" type="slidenum">
              <a:rPr lang="en-US" smtClean="0"/>
              <a:t>‹#›</a:t>
            </a:fld>
            <a:endParaRPr lang="en-US"/>
          </a:p>
        </p:txBody>
      </p:sp>
    </p:spTree>
    <p:extLst>
      <p:ext uri="{BB962C8B-B14F-4D97-AF65-F5344CB8AC3E}">
        <p14:creationId xmlns:p14="http://schemas.microsoft.com/office/powerpoint/2010/main" val="136652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791E02-7458-4F23-8E97-DB3D8DCEF602}" type="datetimeFigureOut">
              <a:rPr lang="en-US" smtClean="0"/>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4C017-9944-4164-B774-1D10615149C4}" type="slidenum">
              <a:rPr lang="en-US" smtClean="0"/>
              <a:t>‹#›</a:t>
            </a:fld>
            <a:endParaRPr lang="en-US"/>
          </a:p>
        </p:txBody>
      </p:sp>
    </p:spTree>
    <p:extLst>
      <p:ext uri="{BB962C8B-B14F-4D97-AF65-F5344CB8AC3E}">
        <p14:creationId xmlns:p14="http://schemas.microsoft.com/office/powerpoint/2010/main" val="56016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91E02-7458-4F23-8E97-DB3D8DCEF602}" type="datetimeFigureOut">
              <a:rPr lang="en-US" smtClean="0"/>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4C017-9944-4164-B774-1D10615149C4}" type="slidenum">
              <a:rPr lang="en-US" smtClean="0"/>
              <a:t>‹#›</a:t>
            </a:fld>
            <a:endParaRPr lang="en-US"/>
          </a:p>
        </p:txBody>
      </p:sp>
    </p:spTree>
    <p:extLst>
      <p:ext uri="{BB962C8B-B14F-4D97-AF65-F5344CB8AC3E}">
        <p14:creationId xmlns:p14="http://schemas.microsoft.com/office/powerpoint/2010/main" val="15470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791E02-7458-4F23-8E97-DB3D8DCEF602}"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4C017-9944-4164-B774-1D10615149C4}" type="slidenum">
              <a:rPr lang="en-US" smtClean="0"/>
              <a:t>‹#›</a:t>
            </a:fld>
            <a:endParaRPr lang="en-US"/>
          </a:p>
        </p:txBody>
      </p:sp>
    </p:spTree>
    <p:extLst>
      <p:ext uri="{BB962C8B-B14F-4D97-AF65-F5344CB8AC3E}">
        <p14:creationId xmlns:p14="http://schemas.microsoft.com/office/powerpoint/2010/main" val="441415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791E02-7458-4F23-8E97-DB3D8DCEF602}"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4C017-9944-4164-B774-1D10615149C4}" type="slidenum">
              <a:rPr lang="en-US" smtClean="0"/>
              <a:t>‹#›</a:t>
            </a:fld>
            <a:endParaRPr lang="en-US"/>
          </a:p>
        </p:txBody>
      </p:sp>
    </p:spTree>
    <p:extLst>
      <p:ext uri="{BB962C8B-B14F-4D97-AF65-F5344CB8AC3E}">
        <p14:creationId xmlns:p14="http://schemas.microsoft.com/office/powerpoint/2010/main" val="169428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91E02-7458-4F23-8E97-DB3D8DCEF602}" type="datetimeFigureOut">
              <a:rPr lang="en-US" smtClean="0"/>
              <a:t>9/8/2021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4C017-9944-4164-B774-1D10615149C4}" type="slidenum">
              <a:rPr lang="en-US" smtClean="0"/>
              <a:t>‹#›</a:t>
            </a:fld>
            <a:endParaRPr lang="en-US"/>
          </a:p>
        </p:txBody>
      </p:sp>
    </p:spTree>
    <p:extLst>
      <p:ext uri="{BB962C8B-B14F-4D97-AF65-F5344CB8AC3E}">
        <p14:creationId xmlns:p14="http://schemas.microsoft.com/office/powerpoint/2010/main" val="194432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customXml" Target="../ink/ink14.x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0.gi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5.emf"/><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em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8.emf"/><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10.emf"/><Relationship Id="rId4" Type="http://schemas.openxmlformats.org/officeDocument/2006/relationships/customXml" Target="../ink/ink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12.emf"/><Relationship Id="rId4" Type="http://schemas.openxmlformats.org/officeDocument/2006/relationships/customXml" Target="../ink/ink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Integrated Circuits</a:t>
            </a:r>
            <a:endParaRPr lang="en-US" dirty="0"/>
          </a:p>
        </p:txBody>
      </p:sp>
      <p:sp>
        <p:nvSpPr>
          <p:cNvPr id="4" name="Subtitle 3"/>
          <p:cNvSpPr>
            <a:spLocks noGrp="1"/>
          </p:cNvSpPr>
          <p:nvPr>
            <p:ph type="subTitle" idx="1"/>
          </p:nvPr>
        </p:nvSpPr>
        <p:spPr/>
        <p:txBody>
          <a:bodyPr>
            <a:normAutofit fontScale="70000" lnSpcReduction="20000"/>
          </a:bodyPr>
          <a:lstStyle/>
          <a:p>
            <a:r>
              <a:rPr lang="en-US" dirty="0" smtClean="0"/>
              <a:t>Decoder</a:t>
            </a:r>
          </a:p>
          <a:p>
            <a:r>
              <a:rPr lang="en-US" dirty="0" smtClean="0"/>
              <a:t>Multiplexer</a:t>
            </a:r>
          </a:p>
          <a:p>
            <a:r>
              <a:rPr lang="en-US" dirty="0" smtClean="0"/>
              <a:t>Registers</a:t>
            </a:r>
          </a:p>
          <a:p>
            <a:r>
              <a:rPr lang="en-US" dirty="0" smtClean="0"/>
              <a:t>Shift Registers</a:t>
            </a:r>
          </a:p>
          <a:p>
            <a:r>
              <a:rPr lang="en-US" dirty="0" smtClean="0"/>
              <a:t>Binary Counter</a:t>
            </a:r>
            <a:endParaRPr lang="en-US" dirty="0"/>
          </a:p>
        </p:txBody>
      </p:sp>
    </p:spTree>
    <p:extLst>
      <p:ext uri="{BB962C8B-B14F-4D97-AF65-F5344CB8AC3E}">
        <p14:creationId xmlns:p14="http://schemas.microsoft.com/office/powerpoint/2010/main" val="2833759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bit register</a:t>
            </a:r>
            <a:endParaRPr lang="en-US" dirty="0"/>
          </a:p>
        </p:txBody>
      </p:sp>
      <p:pic>
        <p:nvPicPr>
          <p:cNvPr id="4" name="Content Placeholder 3"/>
          <p:cNvPicPr>
            <a:picLocks noGrp="1" noChangeAspect="1"/>
          </p:cNvPicPr>
          <p:nvPr>
            <p:ph idx="1"/>
          </p:nvPr>
        </p:nvPicPr>
        <p:blipFill rotWithShape="1">
          <a:blip r:embed="rId2"/>
          <a:srcRect l="29175" t="50509" r="28229" b="29288"/>
          <a:stretch/>
        </p:blipFill>
        <p:spPr>
          <a:xfrm>
            <a:off x="1257300" y="3603724"/>
            <a:ext cx="6286500" cy="1676400"/>
          </a:xfrm>
          <a:prstGeom prst="rect">
            <a:avLst/>
          </a:prstGeom>
        </p:spPr>
      </p:pic>
      <p:sp>
        <p:nvSpPr>
          <p:cNvPr id="5" name="TextBox 4"/>
          <p:cNvSpPr txBox="1"/>
          <p:nvPr/>
        </p:nvSpPr>
        <p:spPr>
          <a:xfrm>
            <a:off x="1295400" y="1295400"/>
            <a:ext cx="678180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4 D type flip flop </a:t>
            </a:r>
          </a:p>
          <a:p>
            <a:pPr marL="285750" indent="-285750" algn="just">
              <a:buFont typeface="Arial" panose="020B0604020202020204" pitchFamily="34" charset="0"/>
              <a:buChar char="•"/>
            </a:pPr>
            <a:r>
              <a:rPr lang="en-US" dirty="0" smtClean="0"/>
              <a:t>a common clock pulse input</a:t>
            </a:r>
          </a:p>
          <a:p>
            <a:pPr marL="285750" indent="-285750" algn="just">
              <a:buFont typeface="Arial" panose="020B0604020202020204" pitchFamily="34" charset="0"/>
              <a:buChar char="•"/>
            </a:pPr>
            <a:r>
              <a:rPr lang="en-US" dirty="0" smtClean="0"/>
              <a:t>4 outputs can be sampled to obtain the information presently stored in the register</a:t>
            </a:r>
          </a:p>
          <a:p>
            <a:pPr marL="285750" indent="-285750" algn="just">
              <a:buFont typeface="Arial" panose="020B0604020202020204" pitchFamily="34" charset="0"/>
              <a:buChar char="•"/>
            </a:pPr>
            <a:r>
              <a:rPr lang="en-US" dirty="0" smtClean="0"/>
              <a:t>The registers are sensitive to the pulse duration and the register enabled for as long as CP=2.</a:t>
            </a:r>
          </a:p>
          <a:p>
            <a:pPr marL="285750" indent="-285750" algn="just">
              <a:buFont typeface="Arial" panose="020B0604020202020204" pitchFamily="34" charset="0"/>
              <a:buChar char="•"/>
            </a:pPr>
            <a:r>
              <a:rPr lang="en-US" dirty="0" smtClean="0"/>
              <a:t>The register responded to the pulse duration is commonly called gated latch.  </a:t>
            </a:r>
            <a:endParaRPr lang="en-US" dirty="0"/>
          </a:p>
        </p:txBody>
      </p:sp>
      <p:sp>
        <p:nvSpPr>
          <p:cNvPr id="6" name="TextBox 5"/>
          <p:cNvSpPr txBox="1"/>
          <p:nvPr/>
        </p:nvSpPr>
        <p:spPr>
          <a:xfrm>
            <a:off x="1257300" y="5466644"/>
            <a:ext cx="72390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group of Flip flop sensitive to the pulse duration are called latches</a:t>
            </a:r>
          </a:p>
          <a:p>
            <a:endParaRPr lang="en-US" dirty="0"/>
          </a:p>
        </p:txBody>
      </p:sp>
    </p:spTree>
    <p:extLst>
      <p:ext uri="{BB962C8B-B14F-4D97-AF65-F5344CB8AC3E}">
        <p14:creationId xmlns:p14="http://schemas.microsoft.com/office/powerpoint/2010/main" val="3574294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a:t>
            </a:r>
            <a:endParaRPr lang="en-US" dirty="0"/>
          </a:p>
        </p:txBody>
      </p:sp>
      <p:sp>
        <p:nvSpPr>
          <p:cNvPr id="3" name="Content Placeholder 2"/>
          <p:cNvSpPr>
            <a:spLocks noGrp="1"/>
          </p:cNvSpPr>
          <p:nvPr>
            <p:ph idx="1"/>
          </p:nvPr>
        </p:nvSpPr>
        <p:spPr/>
        <p:txBody>
          <a:bodyPr>
            <a:normAutofit/>
          </a:bodyPr>
          <a:lstStyle/>
          <a:p>
            <a:r>
              <a:rPr lang="en-US" sz="2400" dirty="0" smtClean="0"/>
              <a:t>Transfer of the new information into register is referred to as </a:t>
            </a:r>
            <a:r>
              <a:rPr lang="en-US" sz="2400" b="1" i="1" dirty="0" smtClean="0"/>
              <a:t>Loading.</a:t>
            </a:r>
          </a:p>
          <a:p>
            <a:r>
              <a:rPr lang="en-US" sz="2400" dirty="0" smtClean="0"/>
              <a:t>if the all bit are loaded in register than it called loading is done in parallel.</a:t>
            </a:r>
          </a:p>
          <a:p>
            <a:endParaRPr lang="en-US" sz="2400" dirty="0"/>
          </a:p>
        </p:txBody>
      </p:sp>
    </p:spTree>
    <p:extLst>
      <p:ext uri="{BB962C8B-B14F-4D97-AF65-F5344CB8AC3E}">
        <p14:creationId xmlns:p14="http://schemas.microsoft.com/office/powerpoint/2010/main" val="563976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3602" t="9375" r="27746" b="18750"/>
          <a:stretch/>
        </p:blipFill>
        <p:spPr>
          <a:xfrm>
            <a:off x="2057400" y="685800"/>
            <a:ext cx="5029200" cy="5257800"/>
          </a:xfrm>
          <a:prstGeom prst="rect">
            <a:avLst/>
          </a:prstGeom>
        </p:spPr>
      </p:pic>
      <p:sp>
        <p:nvSpPr>
          <p:cNvPr id="5" name="Rectangle 4"/>
          <p:cNvSpPr/>
          <p:nvPr/>
        </p:nvSpPr>
        <p:spPr>
          <a:xfrm>
            <a:off x="3048000" y="6096000"/>
            <a:ext cx="2095510" cy="369332"/>
          </a:xfrm>
          <a:prstGeom prst="rect">
            <a:avLst/>
          </a:prstGeom>
        </p:spPr>
        <p:txBody>
          <a:bodyPr wrap="none">
            <a:spAutoFit/>
          </a:bodyPr>
          <a:lstStyle/>
          <a:p>
            <a:r>
              <a:rPr lang="en-US" dirty="0"/>
              <a:t>4 bit parallel loading</a:t>
            </a:r>
          </a:p>
        </p:txBody>
      </p:sp>
    </p:spTree>
    <p:extLst>
      <p:ext uri="{BB962C8B-B14F-4D97-AF65-F5344CB8AC3E}">
        <p14:creationId xmlns:p14="http://schemas.microsoft.com/office/powerpoint/2010/main" val="3944165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Registers</a:t>
            </a:r>
            <a:endParaRPr lang="en-US" dirty="0"/>
          </a:p>
        </p:txBody>
      </p:sp>
      <p:sp>
        <p:nvSpPr>
          <p:cNvPr id="3" name="Content Placeholder 2"/>
          <p:cNvSpPr>
            <a:spLocks noGrp="1"/>
          </p:cNvSpPr>
          <p:nvPr>
            <p:ph idx="1"/>
          </p:nvPr>
        </p:nvSpPr>
        <p:spPr/>
        <p:txBody>
          <a:bodyPr>
            <a:normAutofit/>
          </a:bodyPr>
          <a:lstStyle/>
          <a:p>
            <a:pPr algn="just"/>
            <a:r>
              <a:rPr lang="en-US" dirty="0"/>
              <a:t>Shift register:  Registers that are capable of moving information upon the occurrence of a clock-signal</a:t>
            </a:r>
            <a:r>
              <a:rPr lang="en-US" dirty="0" smtClean="0"/>
              <a:t>.</a:t>
            </a:r>
          </a:p>
          <a:p>
            <a:pPr algn="just"/>
            <a:r>
              <a:rPr lang="en-US" dirty="0" smtClean="0"/>
              <a:t>The logical configuration of a shift register consists of a chain of flip flops connected in cascade.</a:t>
            </a:r>
            <a:endParaRPr lang="en-US" dirty="0"/>
          </a:p>
          <a:p>
            <a:pPr lvl="1" algn="just"/>
            <a:r>
              <a:rPr lang="en-US" dirty="0"/>
              <a:t>Unidirectional</a:t>
            </a:r>
          </a:p>
          <a:p>
            <a:pPr lvl="1" algn="just"/>
            <a:r>
              <a:rPr lang="en-US" dirty="0"/>
              <a:t>bidirectional</a:t>
            </a:r>
          </a:p>
          <a:p>
            <a:pPr algn="just"/>
            <a:endParaRPr lang="en-US" dirty="0" smtClean="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53680" y="4982760"/>
              <a:ext cx="360" cy="360"/>
            </p14:xfrm>
          </p:contentPart>
        </mc:Choice>
        <mc:Fallback xmlns="">
          <p:pic>
            <p:nvPicPr>
              <p:cNvPr id="4" name="Ink 3"/>
              <p:cNvPicPr/>
              <p:nvPr/>
            </p:nvPicPr>
            <p:blipFill>
              <a:blip r:embed="rId3"/>
              <a:stretch>
                <a:fillRect/>
              </a:stretch>
            </p:blipFill>
            <p:spPr>
              <a:xfrm>
                <a:off x="544320" y="4973400"/>
                <a:ext cx="19080" cy="19080"/>
              </a:xfrm>
              <a:prstGeom prst="rect">
                <a:avLst/>
              </a:prstGeom>
            </p:spPr>
          </p:pic>
        </mc:Fallback>
      </mc:AlternateContent>
    </p:spTree>
    <p:extLst>
      <p:ext uri="{BB962C8B-B14F-4D97-AF65-F5344CB8AC3E}">
        <p14:creationId xmlns:p14="http://schemas.microsoft.com/office/powerpoint/2010/main" val="299013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on shift register</a:t>
            </a:r>
            <a:endParaRPr lang="en-US" dirty="0"/>
          </a:p>
        </p:txBody>
      </p:sp>
      <p:sp>
        <p:nvSpPr>
          <p:cNvPr id="3" name="Content Placeholder 2"/>
          <p:cNvSpPr>
            <a:spLocks noGrp="1"/>
          </p:cNvSpPr>
          <p:nvPr>
            <p:ph idx="1"/>
          </p:nvPr>
        </p:nvSpPr>
        <p:spPr/>
        <p:txBody>
          <a:bodyPr/>
          <a:lstStyle/>
          <a:p>
            <a:r>
              <a:rPr lang="en-US" dirty="0" smtClean="0"/>
              <a:t>Load</a:t>
            </a:r>
          </a:p>
          <a:p>
            <a:r>
              <a:rPr lang="en-US" dirty="0" smtClean="0"/>
              <a:t>Reset</a:t>
            </a:r>
          </a:p>
          <a:p>
            <a:r>
              <a:rPr lang="en-US" dirty="0" smtClean="0"/>
              <a:t>Shift left</a:t>
            </a:r>
          </a:p>
          <a:p>
            <a:r>
              <a:rPr lang="en-US" dirty="0" smtClean="0"/>
              <a:t>Shift right</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116440" y="1830600"/>
              <a:ext cx="3509640" cy="473760"/>
            </p14:xfrm>
          </p:contentPart>
        </mc:Choice>
        <mc:Fallback>
          <p:pic>
            <p:nvPicPr>
              <p:cNvPr id="4" name="Ink 3"/>
              <p:cNvPicPr/>
              <p:nvPr/>
            </p:nvPicPr>
            <p:blipFill>
              <a:blip r:embed="rId3"/>
              <a:stretch>
                <a:fillRect/>
              </a:stretch>
            </p:blipFill>
            <p:spPr>
              <a:xfrm>
                <a:off x="2107080" y="1821240"/>
                <a:ext cx="3528360" cy="492480"/>
              </a:xfrm>
              <a:prstGeom prst="rect">
                <a:avLst/>
              </a:prstGeom>
            </p:spPr>
          </p:pic>
        </mc:Fallback>
      </mc:AlternateContent>
    </p:spTree>
    <p:extLst>
      <p:ext uri="{BB962C8B-B14F-4D97-AF65-F5344CB8AC3E}">
        <p14:creationId xmlns:p14="http://schemas.microsoft.com/office/powerpoint/2010/main" val="2134996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Register</a:t>
            </a:r>
            <a:endParaRPr lang="en-US" dirty="0"/>
          </a:p>
        </p:txBody>
      </p:sp>
      <p:pic>
        <p:nvPicPr>
          <p:cNvPr id="4" name="Content Placeholder 3"/>
          <p:cNvPicPr>
            <a:picLocks noGrp="1" noChangeAspect="1"/>
          </p:cNvPicPr>
          <p:nvPr>
            <p:ph idx="1"/>
          </p:nvPr>
        </p:nvPicPr>
        <p:blipFill rotWithShape="1">
          <a:blip r:embed="rId2"/>
          <a:srcRect l="25389" t="31085" r="20656" b="46124"/>
          <a:stretch/>
        </p:blipFill>
        <p:spPr>
          <a:xfrm>
            <a:off x="1143000" y="2590800"/>
            <a:ext cx="6595533" cy="28194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7009920" y="2027160"/>
              <a:ext cx="45000" cy="18000"/>
            </p14:xfrm>
          </p:contentPart>
        </mc:Choice>
        <mc:Fallback xmlns="">
          <p:pic>
            <p:nvPicPr>
              <p:cNvPr id="3" name="Ink 2"/>
              <p:cNvPicPr/>
              <p:nvPr/>
            </p:nvPicPr>
            <p:blipFill>
              <a:blip r:embed="rId4"/>
              <a:stretch>
                <a:fillRect/>
              </a:stretch>
            </p:blipFill>
            <p:spPr>
              <a:xfrm>
                <a:off x="7000560" y="2017800"/>
                <a:ext cx="637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p14:cNvContentPartPr/>
              <p14:nvPr/>
            </p14:nvContentPartPr>
            <p14:xfrm>
              <a:off x="348480" y="1125000"/>
              <a:ext cx="6197400" cy="2982960"/>
            </p14:xfrm>
          </p:contentPart>
        </mc:Choice>
        <mc:Fallback>
          <p:pic>
            <p:nvPicPr>
              <p:cNvPr id="5" name="Ink 4"/>
              <p:cNvPicPr/>
              <p:nvPr/>
            </p:nvPicPr>
            <p:blipFill>
              <a:blip r:embed="rId6"/>
              <a:stretch>
                <a:fillRect/>
              </a:stretch>
            </p:blipFill>
            <p:spPr>
              <a:xfrm>
                <a:off x="339120" y="1115640"/>
                <a:ext cx="6216120" cy="3001680"/>
              </a:xfrm>
              <a:prstGeom prst="rect">
                <a:avLst/>
              </a:prstGeom>
            </p:spPr>
          </p:pic>
        </mc:Fallback>
      </mc:AlternateContent>
    </p:spTree>
    <p:extLst>
      <p:ext uri="{BB962C8B-B14F-4D97-AF65-F5344CB8AC3E}">
        <p14:creationId xmlns:p14="http://schemas.microsoft.com/office/powerpoint/2010/main" val="3012061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Register</a:t>
            </a:r>
            <a:endParaRPr lang="en-US" dirty="0"/>
          </a:p>
        </p:txBody>
      </p:sp>
      <p:sp>
        <p:nvSpPr>
          <p:cNvPr id="3" name="Content Placeholder 2"/>
          <p:cNvSpPr>
            <a:spLocks noGrp="1"/>
          </p:cNvSpPr>
          <p:nvPr>
            <p:ph idx="1"/>
          </p:nvPr>
        </p:nvSpPr>
        <p:spPr/>
        <p:txBody>
          <a:bodyPr/>
          <a:lstStyle/>
          <a:p>
            <a:pPr algn="just"/>
            <a:r>
              <a:rPr lang="en-US" dirty="0" smtClean="0"/>
              <a:t>Unidirectional shift register can function either shift-right or shift left.</a:t>
            </a:r>
          </a:p>
          <a:p>
            <a:pPr algn="just"/>
            <a:r>
              <a:rPr lang="en-US" dirty="0" smtClean="0"/>
              <a:t>Serial input determines what goes into the leftmost flip flop during the shift.</a:t>
            </a:r>
          </a:p>
          <a:p>
            <a:pPr algn="just"/>
            <a:r>
              <a:rPr lang="en-US" dirty="0" smtClean="0"/>
              <a:t>The serial output is taken from the output of its contents to the right. </a:t>
            </a:r>
            <a:endParaRPr lang="en-US" dirty="0"/>
          </a:p>
        </p:txBody>
      </p:sp>
    </p:spTree>
    <p:extLst>
      <p:ext uri="{BB962C8B-B14F-4D97-AF65-F5344CB8AC3E}">
        <p14:creationId xmlns:p14="http://schemas.microsoft.com/office/powerpoint/2010/main" val="3838270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Register</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i="1" dirty="0"/>
              <a:t>Shift Registers</a:t>
            </a:r>
            <a:r>
              <a:rPr lang="en-US" dirty="0"/>
              <a:t> are used for data storage or for the movement of data and are therefore commonly used inside calculators or computers to store data such as two binary numbers before they are added together, or to convert the data from either a serial to parallel or parallel to serial format</a:t>
            </a:r>
            <a:r>
              <a:rPr lang="en-US" dirty="0" smtClean="0"/>
              <a:t>.</a:t>
            </a:r>
          </a:p>
          <a:p>
            <a:pPr algn="just"/>
            <a:r>
              <a:rPr lang="en-US" dirty="0" smtClean="0"/>
              <a:t>The </a:t>
            </a:r>
            <a:r>
              <a:rPr lang="en-US" dirty="0"/>
              <a:t>individual data latches that make up a single shift register are all driven by a common clock ( </a:t>
            </a:r>
            <a:r>
              <a:rPr lang="en-US" dirty="0" err="1"/>
              <a:t>Clk</a:t>
            </a:r>
            <a:r>
              <a:rPr lang="en-US" dirty="0"/>
              <a:t> ) signal making them synchronous devices.</a:t>
            </a:r>
          </a:p>
          <a:p>
            <a:pPr algn="just"/>
            <a:r>
              <a:rPr lang="en-US" dirty="0"/>
              <a:t>Shift register IC’s are generally provided with a </a:t>
            </a:r>
            <a:r>
              <a:rPr lang="en-US" i="1" dirty="0"/>
              <a:t>clear</a:t>
            </a:r>
            <a:r>
              <a:rPr lang="en-US" dirty="0"/>
              <a:t> or </a:t>
            </a:r>
            <a:r>
              <a:rPr lang="en-US" i="1" dirty="0"/>
              <a:t>reset</a:t>
            </a:r>
            <a:r>
              <a:rPr lang="en-US" dirty="0"/>
              <a:t> connection so that they can be “SET” or “RESET” as required. </a:t>
            </a:r>
          </a:p>
        </p:txBody>
      </p:sp>
    </p:spTree>
    <p:extLst>
      <p:ext uri="{BB962C8B-B14F-4D97-AF65-F5344CB8AC3E}">
        <p14:creationId xmlns:p14="http://schemas.microsoft.com/office/powerpoint/2010/main" val="26943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Registers</a:t>
            </a:r>
            <a:endParaRPr lang="en-US" dirty="0"/>
          </a:p>
        </p:txBody>
      </p:sp>
      <p:sp>
        <p:nvSpPr>
          <p:cNvPr id="3" name="Content Placeholder 2"/>
          <p:cNvSpPr>
            <a:spLocks noGrp="1"/>
          </p:cNvSpPr>
          <p:nvPr>
            <p:ph idx="1"/>
          </p:nvPr>
        </p:nvSpPr>
        <p:spPr>
          <a:xfrm>
            <a:off x="457200" y="1600200"/>
            <a:ext cx="8458200" cy="4953000"/>
          </a:xfrm>
        </p:spPr>
        <p:txBody>
          <a:bodyPr>
            <a:normAutofit fontScale="70000" lnSpcReduction="20000"/>
          </a:bodyPr>
          <a:lstStyle/>
          <a:p>
            <a:pPr marL="0" indent="0">
              <a:buNone/>
            </a:pPr>
            <a:r>
              <a:rPr lang="en-US" dirty="0"/>
              <a:t>Generally, shift registers operate in one of four different </a:t>
            </a:r>
            <a:r>
              <a:rPr lang="en-US" dirty="0" smtClean="0"/>
              <a:t>modes</a:t>
            </a:r>
          </a:p>
          <a:p>
            <a:r>
              <a:rPr lang="en-US" dirty="0" smtClean="0"/>
              <a:t>Serial-in </a:t>
            </a:r>
            <a:r>
              <a:rPr lang="en-US" dirty="0"/>
              <a:t>to Parallel-out (SIPO)  -  the register is loaded with serial data, one bit at a time, with the stored data being available at the output in parallel form</a:t>
            </a:r>
            <a:r>
              <a:rPr lang="en-US" dirty="0" smtClean="0"/>
              <a:t>.</a:t>
            </a:r>
          </a:p>
          <a:p>
            <a:pPr marL="0" indent="0">
              <a:buNone/>
            </a:pPr>
            <a:endParaRPr lang="en-US" dirty="0"/>
          </a:p>
          <a:p>
            <a:r>
              <a:rPr lang="en-US" dirty="0"/>
              <a:t>Serial-in to Serial-out (SISO)  -  the data is shifted serially “IN” and “OUT” of the register, one bit at a time in either a left or right direction under clock control</a:t>
            </a:r>
            <a:r>
              <a:rPr lang="en-US" dirty="0" smtClean="0"/>
              <a:t>.</a:t>
            </a:r>
          </a:p>
          <a:p>
            <a:pPr marL="0" indent="0">
              <a:buNone/>
            </a:pPr>
            <a:endParaRPr lang="en-US" dirty="0"/>
          </a:p>
          <a:p>
            <a:r>
              <a:rPr lang="en-US" dirty="0"/>
              <a:t>Parallel-in to Serial-out (PISO)  -  the parallel data is loaded into the register simultaneously and is shifted out of the register serially one bit at a time under clock control</a:t>
            </a:r>
            <a:r>
              <a:rPr lang="en-US" dirty="0" smtClean="0"/>
              <a:t>.</a:t>
            </a:r>
          </a:p>
          <a:p>
            <a:pPr marL="0" indent="0">
              <a:buNone/>
            </a:pPr>
            <a:endParaRPr lang="en-US" dirty="0"/>
          </a:p>
          <a:p>
            <a:r>
              <a:rPr lang="en-US" dirty="0"/>
              <a:t>Parallel-in to Parallel-out (PIPO)  -  the parallel data is loaded simultaneously into the register, and transferred together to their respective outputs by the same clock pulse.</a:t>
            </a:r>
          </a:p>
          <a:p>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78560" y="321480"/>
              <a:ext cx="8099640" cy="2822040"/>
            </p14:xfrm>
          </p:contentPart>
        </mc:Choice>
        <mc:Fallback>
          <p:pic>
            <p:nvPicPr>
              <p:cNvPr id="4" name="Ink 3"/>
              <p:cNvPicPr/>
              <p:nvPr/>
            </p:nvPicPr>
            <p:blipFill>
              <a:blip r:embed="rId3"/>
              <a:stretch>
                <a:fillRect/>
              </a:stretch>
            </p:blipFill>
            <p:spPr>
              <a:xfrm>
                <a:off x="169200" y="312120"/>
                <a:ext cx="8118360" cy="2840760"/>
              </a:xfrm>
              <a:prstGeom prst="rect">
                <a:avLst/>
              </a:prstGeom>
            </p:spPr>
          </p:pic>
        </mc:Fallback>
      </mc:AlternateContent>
    </p:spTree>
    <p:extLst>
      <p:ext uri="{BB962C8B-B14F-4D97-AF65-F5344CB8AC3E}">
        <p14:creationId xmlns:p14="http://schemas.microsoft.com/office/powerpoint/2010/main" val="2434496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https://www.electronics-tutorials.ws/wp-content/uploads/2013/08/seq15a.gif?fit=370%2C23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981200"/>
            <a:ext cx="5876925" cy="376440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3054240" y="1276920"/>
              <a:ext cx="2750400" cy="339840"/>
            </p14:xfrm>
          </p:contentPart>
        </mc:Choice>
        <mc:Fallback>
          <p:pic>
            <p:nvPicPr>
              <p:cNvPr id="3" name="Ink 2"/>
              <p:cNvPicPr/>
              <p:nvPr/>
            </p:nvPicPr>
            <p:blipFill>
              <a:blip r:embed="rId4"/>
              <a:stretch>
                <a:fillRect/>
              </a:stretch>
            </p:blipFill>
            <p:spPr>
              <a:xfrm>
                <a:off x="3044880" y="1267560"/>
                <a:ext cx="2769120" cy="358560"/>
              </a:xfrm>
              <a:prstGeom prst="rect">
                <a:avLst/>
              </a:prstGeom>
            </p:spPr>
          </p:pic>
        </mc:Fallback>
      </mc:AlternateContent>
    </p:spTree>
    <p:extLst>
      <p:ext uri="{BB962C8B-B14F-4D97-AF65-F5344CB8AC3E}">
        <p14:creationId xmlns:p14="http://schemas.microsoft.com/office/powerpoint/2010/main" val="2855504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42920" y="339480"/>
              <a:ext cx="8055000" cy="4223880"/>
            </p14:xfrm>
          </p:contentPart>
        </mc:Choice>
        <mc:Fallback xmlns="">
          <p:pic>
            <p:nvPicPr>
              <p:cNvPr id="4" name="Ink 3"/>
              <p:cNvPicPr/>
              <p:nvPr/>
            </p:nvPicPr>
            <p:blipFill>
              <a:blip r:embed="rId3"/>
              <a:stretch>
                <a:fillRect/>
              </a:stretch>
            </p:blipFill>
            <p:spPr>
              <a:xfrm>
                <a:off x="133560" y="330120"/>
                <a:ext cx="8073720" cy="4242600"/>
              </a:xfrm>
              <a:prstGeom prst="rect">
                <a:avLst/>
              </a:prstGeom>
            </p:spPr>
          </p:pic>
        </mc:Fallback>
      </mc:AlternateContent>
    </p:spTree>
    <p:extLst>
      <p:ext uri="{BB962C8B-B14F-4D97-AF65-F5344CB8AC3E}">
        <p14:creationId xmlns:p14="http://schemas.microsoft.com/office/powerpoint/2010/main" val="1073956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Serial-in to Serial-out (SISO) Shift </a:t>
            </a:r>
            <a:r>
              <a:rPr lang="en-US" b="1" dirty="0" smtClean="0"/>
              <a:t>Register</a:t>
            </a:r>
            <a:endParaRPr lang="en-US" dirty="0"/>
          </a:p>
        </p:txBody>
      </p:sp>
      <p:pic>
        <p:nvPicPr>
          <p:cNvPr id="3074" name="Picture 2" descr="serial in serial out shift regist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3862" y="2286000"/>
            <a:ext cx="8509165" cy="2518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467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Serial-in, Parallel-out </a:t>
            </a:r>
            <a:r>
              <a:rPr lang="en-US" dirty="0"/>
              <a:t>U</a:t>
            </a:r>
            <a:r>
              <a:rPr lang="en-US" dirty="0" smtClean="0"/>
              <a:t>nidirectional </a:t>
            </a:r>
            <a:r>
              <a:rPr lang="en-US" dirty="0"/>
              <a:t>S</a:t>
            </a:r>
            <a:r>
              <a:rPr lang="en-US" dirty="0" smtClean="0"/>
              <a:t>hift </a:t>
            </a:r>
            <a:r>
              <a:rPr lang="en-US" dirty="0"/>
              <a:t>R</a:t>
            </a:r>
            <a:r>
              <a:rPr lang="en-US" dirty="0" smtClean="0"/>
              <a:t>egister</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2960"/>
          <a:stretch/>
        </p:blipFill>
        <p:spPr bwMode="auto">
          <a:xfrm rot="5400000">
            <a:off x="3295384" y="-1542783"/>
            <a:ext cx="2590801" cy="8876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9382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Parallel-in, Parallel-out Unidirectional </a:t>
            </a:r>
            <a:r>
              <a:rPr lang="en-US" dirty="0"/>
              <a:t>S</a:t>
            </a:r>
            <a:r>
              <a:rPr lang="en-US" dirty="0" smtClean="0"/>
              <a:t>hift </a:t>
            </a:r>
            <a:r>
              <a:rPr lang="en-US" dirty="0"/>
              <a:t>R</a:t>
            </a:r>
            <a:r>
              <a:rPr lang="en-US" dirty="0" smtClean="0"/>
              <a:t>egister</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76200" y="1680028"/>
            <a:ext cx="8991600" cy="4339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2258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–In-Serial-Out</a:t>
            </a:r>
            <a:endParaRPr lang="en-US" dirty="0"/>
          </a:p>
        </p:txBody>
      </p:sp>
      <p:pic>
        <p:nvPicPr>
          <p:cNvPr id="4" name="Content Placeholder 3"/>
          <p:cNvPicPr>
            <a:picLocks noGrp="1" noChangeAspect="1"/>
          </p:cNvPicPr>
          <p:nvPr>
            <p:ph idx="1"/>
          </p:nvPr>
        </p:nvPicPr>
        <p:blipFill rotWithShape="1">
          <a:blip r:embed="rId2"/>
          <a:srcRect l="33908" t="18520" r="40534" b="57909"/>
          <a:stretch/>
        </p:blipFill>
        <p:spPr>
          <a:xfrm>
            <a:off x="1118507" y="1981200"/>
            <a:ext cx="6906985" cy="3581400"/>
          </a:xfrm>
          <a:prstGeom prst="rect">
            <a:avLst/>
          </a:prstGeom>
        </p:spPr>
      </p:pic>
    </p:spTree>
    <p:extLst>
      <p:ext uri="{BB962C8B-B14F-4D97-AF65-F5344CB8AC3E}">
        <p14:creationId xmlns:p14="http://schemas.microsoft.com/office/powerpoint/2010/main" val="217439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Counters</a:t>
            </a:r>
            <a:endParaRPr lang="en-US" dirty="0"/>
          </a:p>
        </p:txBody>
      </p:sp>
      <p:sp>
        <p:nvSpPr>
          <p:cNvPr id="3" name="Content Placeholder 2"/>
          <p:cNvSpPr>
            <a:spLocks noGrp="1"/>
          </p:cNvSpPr>
          <p:nvPr>
            <p:ph idx="1"/>
          </p:nvPr>
        </p:nvSpPr>
        <p:spPr>
          <a:xfrm>
            <a:off x="457200" y="1371600"/>
            <a:ext cx="8229600" cy="5257800"/>
          </a:xfrm>
        </p:spPr>
        <p:txBody>
          <a:bodyPr>
            <a:normAutofit fontScale="70000" lnSpcReduction="20000"/>
          </a:bodyPr>
          <a:lstStyle/>
          <a:p>
            <a:r>
              <a:rPr lang="en-US" dirty="0" smtClean="0"/>
              <a:t>Counters is a digital device to count number of pulses. </a:t>
            </a:r>
          </a:p>
          <a:p>
            <a:r>
              <a:rPr lang="en-US" dirty="0" smtClean="0"/>
              <a:t>Primary purpose is to produce a specified output pattern sequence.</a:t>
            </a:r>
          </a:p>
          <a:p>
            <a:pPr lvl="1"/>
            <a:r>
              <a:rPr lang="en-US" dirty="0" smtClean="0"/>
              <a:t>Also called a pattern generator</a:t>
            </a:r>
          </a:p>
          <a:p>
            <a:r>
              <a:rPr lang="en-US" dirty="0" smtClean="0"/>
              <a:t>Each stored 0/1 combination is called the state of the counter.</a:t>
            </a:r>
          </a:p>
          <a:p>
            <a:r>
              <a:rPr lang="en-US" dirty="0" smtClean="0"/>
              <a:t>N-bit counter require N flip flop.</a:t>
            </a:r>
          </a:p>
          <a:p>
            <a:r>
              <a:rPr lang="en-US" dirty="0" smtClean="0"/>
              <a:t>The order in which states appear is referred to as its counting sequence.</a:t>
            </a:r>
          </a:p>
          <a:p>
            <a:pPr lvl="1"/>
            <a:r>
              <a:rPr lang="en-US" dirty="0" smtClean="0"/>
              <a:t>Depicted by a directed graph called a state diagram.</a:t>
            </a:r>
          </a:p>
          <a:p>
            <a:r>
              <a:rPr lang="en-US" dirty="0"/>
              <a:t>Counter come in two categories</a:t>
            </a:r>
          </a:p>
          <a:p>
            <a:pPr algn="just"/>
            <a:r>
              <a:rPr lang="en-US" dirty="0"/>
              <a:t>Asynchronous : the flip-flop output transition serves as a source for </a:t>
            </a:r>
            <a:r>
              <a:rPr lang="en-US" dirty="0" smtClean="0"/>
              <a:t>		      triggering  </a:t>
            </a:r>
            <a:r>
              <a:rPr lang="en-US" dirty="0"/>
              <a:t>other flip flop. Example Ripple </a:t>
            </a:r>
            <a:r>
              <a:rPr lang="en-US" dirty="0" smtClean="0"/>
              <a:t>Counter</a:t>
            </a:r>
          </a:p>
          <a:p>
            <a:pPr marL="457200" indent="-457200" algn="just"/>
            <a:r>
              <a:rPr lang="en-US" dirty="0" smtClean="0"/>
              <a:t>Synchronous </a:t>
            </a:r>
            <a:r>
              <a:rPr lang="en-US" dirty="0"/>
              <a:t>: the input pulse are applied to all Clock pulse inputs </a:t>
            </a:r>
            <a:r>
              <a:rPr lang="en-US" dirty="0" smtClean="0"/>
              <a:t>  of </a:t>
            </a:r>
            <a:r>
              <a:rPr lang="en-US" dirty="0"/>
              <a:t>all flip- flops</a:t>
            </a:r>
          </a:p>
          <a:p>
            <a:pPr lvl="1"/>
            <a:endParaRPr lang="en-US" dirty="0" smtClean="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66120" y="124920"/>
              <a:ext cx="4456440" cy="6278040"/>
            </p14:xfrm>
          </p:contentPart>
        </mc:Choice>
        <mc:Fallback>
          <p:pic>
            <p:nvPicPr>
              <p:cNvPr id="4" name="Ink 3"/>
              <p:cNvPicPr/>
              <p:nvPr/>
            </p:nvPicPr>
            <p:blipFill>
              <a:blip r:embed="rId3"/>
              <a:stretch>
                <a:fillRect/>
              </a:stretch>
            </p:blipFill>
            <p:spPr>
              <a:xfrm>
                <a:off x="356760" y="115560"/>
                <a:ext cx="4475160" cy="6296760"/>
              </a:xfrm>
              <a:prstGeom prst="rect">
                <a:avLst/>
              </a:prstGeom>
            </p:spPr>
          </p:pic>
        </mc:Fallback>
      </mc:AlternateContent>
    </p:spTree>
    <p:extLst>
      <p:ext uri="{BB962C8B-B14F-4D97-AF65-F5344CB8AC3E}">
        <p14:creationId xmlns:p14="http://schemas.microsoft.com/office/powerpoint/2010/main" val="7374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Ripple Counters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smtClean="0"/>
                  <a:t>Counters whose counting sequence corresponds to that of the binary numbers are called binary counters.</a:t>
                </a:r>
              </a:p>
              <a:p>
                <a:pPr algn="just"/>
                <a:r>
                  <a:rPr lang="en-US" dirty="0" smtClean="0"/>
                  <a:t>Modulus is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smtClean="0"/>
                  <a:t>, where </a:t>
                </a:r>
                <a14:m>
                  <m:oMath xmlns:m="http://schemas.openxmlformats.org/officeDocument/2006/math">
                    <m:r>
                      <a:rPr lang="en-US" b="0" i="1" smtClean="0">
                        <a:latin typeface="Cambria Math"/>
                      </a:rPr>
                      <m:t>𝑛</m:t>
                    </m:r>
                  </m:oMath>
                </a14:m>
                <a:r>
                  <a:rPr lang="en-US" dirty="0" smtClean="0"/>
                  <a:t> is the number of flip-flops in the counter.</a:t>
                </a:r>
              </a:p>
              <a:p>
                <a:pPr algn="just"/>
                <a:r>
                  <a:rPr lang="en-US" dirty="0" smtClean="0"/>
                  <a:t>Binary up-counter, binary down-counter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1852"/>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78560" y="267840"/>
              <a:ext cx="8885520" cy="6393960"/>
            </p14:xfrm>
          </p:contentPart>
        </mc:Choice>
        <mc:Fallback>
          <p:pic>
            <p:nvPicPr>
              <p:cNvPr id="4" name="Ink 3"/>
              <p:cNvPicPr/>
              <p:nvPr/>
            </p:nvPicPr>
            <p:blipFill>
              <a:blip r:embed="rId4"/>
              <a:stretch>
                <a:fillRect/>
              </a:stretch>
            </p:blipFill>
            <p:spPr>
              <a:xfrm>
                <a:off x="169200" y="258480"/>
                <a:ext cx="8904240" cy="6412680"/>
              </a:xfrm>
              <a:prstGeom prst="rect">
                <a:avLst/>
              </a:prstGeom>
            </p:spPr>
          </p:pic>
        </mc:Fallback>
      </mc:AlternateContent>
    </p:spTree>
    <p:extLst>
      <p:ext uri="{BB962C8B-B14F-4D97-AF65-F5344CB8AC3E}">
        <p14:creationId xmlns:p14="http://schemas.microsoft.com/office/powerpoint/2010/main" val="285145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4-bit Binary Ripple Counter</a:t>
            </a:r>
            <a:endParaRPr lang="en-US" dirty="0"/>
          </a:p>
        </p:txBody>
      </p:sp>
      <p:sp>
        <p:nvSpPr>
          <p:cNvPr id="3" name="Content Placeholder 2"/>
          <p:cNvSpPr>
            <a:spLocks noGrp="1"/>
          </p:cNvSpPr>
          <p:nvPr>
            <p:ph idx="1"/>
          </p:nvPr>
        </p:nvSpPr>
        <p:spPr>
          <a:xfrm>
            <a:off x="457200" y="1219200"/>
            <a:ext cx="8229600" cy="4525963"/>
          </a:xfrm>
        </p:spPr>
        <p:txBody>
          <a:bodyPr/>
          <a:lstStyle/>
          <a:p>
            <a:r>
              <a:rPr lang="en-US" dirty="0" smtClean="0"/>
              <a:t>A binary Counter consists of a series of complementing flip flops , with the output of each flip-flop connected to CP input of the nest higher order flip-flop. </a:t>
            </a:r>
            <a:endParaRPr lang="en-US" dirty="0"/>
          </a:p>
        </p:txBody>
      </p:sp>
      <p:pic>
        <p:nvPicPr>
          <p:cNvPr id="5122" name="Picture 2" descr="Design 4-bit ripple counter using negative edge triggered JK flip flop."/>
          <p:cNvPicPr>
            <a:picLocks noChangeAspect="1" noChangeArrowheads="1"/>
          </p:cNvPicPr>
          <p:nvPr/>
        </p:nvPicPr>
        <p:blipFill rotWithShape="1">
          <a:blip r:embed="rId2">
            <a:extLst>
              <a:ext uri="{28A0092B-C50C-407E-A947-70E740481C1C}">
                <a14:useLocalDpi xmlns:a14="http://schemas.microsoft.com/office/drawing/2010/main" val="0"/>
              </a:ext>
            </a:extLst>
          </a:blip>
          <a:srcRect l="-1584" t="3613" r="1584" b="54688"/>
          <a:stretch/>
        </p:blipFill>
        <p:spPr bwMode="auto">
          <a:xfrm>
            <a:off x="1371600" y="3581400"/>
            <a:ext cx="5410200" cy="23865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7000" y="2884320"/>
              <a:ext cx="8376480" cy="2313000"/>
            </p14:xfrm>
          </p:contentPart>
        </mc:Choice>
        <mc:Fallback>
          <p:pic>
            <p:nvPicPr>
              <p:cNvPr id="4" name="Ink 3"/>
              <p:cNvPicPr/>
              <p:nvPr/>
            </p:nvPicPr>
            <p:blipFill>
              <a:blip r:embed="rId4"/>
              <a:stretch>
                <a:fillRect/>
              </a:stretch>
            </p:blipFill>
            <p:spPr>
              <a:xfrm>
                <a:off x="17640" y="2874960"/>
                <a:ext cx="8395200" cy="2331720"/>
              </a:xfrm>
              <a:prstGeom prst="rect">
                <a:avLst/>
              </a:prstGeom>
            </p:spPr>
          </p:pic>
        </mc:Fallback>
      </mc:AlternateContent>
    </p:spTree>
    <p:extLst>
      <p:ext uri="{BB962C8B-B14F-4D97-AF65-F5344CB8AC3E}">
        <p14:creationId xmlns:p14="http://schemas.microsoft.com/office/powerpoint/2010/main" val="312047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 Sequence for binary ripple counter</a:t>
            </a:r>
            <a:endParaRPr lang="en-US" dirty="0"/>
          </a:p>
        </p:txBody>
      </p:sp>
      <p:pic>
        <p:nvPicPr>
          <p:cNvPr id="4" name="Content Placeholder 3"/>
          <p:cNvPicPr>
            <a:picLocks noGrp="1" noChangeAspect="1"/>
          </p:cNvPicPr>
          <p:nvPr>
            <p:ph idx="1"/>
          </p:nvPr>
        </p:nvPicPr>
        <p:blipFill rotWithShape="1">
          <a:blip r:embed="rId2"/>
          <a:srcRect l="28229" t="43063" r="23496" b="10767"/>
          <a:stretch/>
        </p:blipFill>
        <p:spPr>
          <a:xfrm>
            <a:off x="1312606" y="2209800"/>
            <a:ext cx="6518788" cy="3505200"/>
          </a:xfrm>
          <a:prstGeom prst="rect">
            <a:avLst/>
          </a:prstGeom>
        </p:spPr>
      </p:pic>
    </p:spTree>
    <p:extLst>
      <p:ext uri="{BB962C8B-B14F-4D97-AF65-F5344CB8AC3E}">
        <p14:creationId xmlns:p14="http://schemas.microsoft.com/office/powerpoint/2010/main" val="15955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a:t>
            </a:r>
            <a:endParaRPr lang="en-US" dirty="0"/>
          </a:p>
        </p:txBody>
      </p:sp>
      <p:sp>
        <p:nvSpPr>
          <p:cNvPr id="3" name="Content Placeholder 2"/>
          <p:cNvSpPr>
            <a:spLocks noGrp="1"/>
          </p:cNvSpPr>
          <p:nvPr>
            <p:ph idx="1"/>
          </p:nvPr>
        </p:nvSpPr>
        <p:spPr/>
        <p:txBody>
          <a:bodyPr/>
          <a:lstStyle/>
          <a:p>
            <a:pPr algn="just"/>
            <a:r>
              <a:rPr lang="en-US" dirty="0" smtClean="0"/>
              <a:t>Down Counter: A binary counter with the reverse count is called a binary counter.</a:t>
            </a:r>
          </a:p>
          <a:p>
            <a:pPr algn="just"/>
            <a:r>
              <a:rPr lang="en-US" dirty="0" smtClean="0"/>
              <a:t>Counter is decremented by 1 with every input count pulse.</a:t>
            </a:r>
          </a:p>
          <a:p>
            <a:pPr algn="just"/>
            <a:r>
              <a:rPr lang="en-US" dirty="0" smtClean="0"/>
              <a:t>Up Counter: A binary counter with the increment is called up counter. </a:t>
            </a:r>
            <a:endParaRPr lang="en-US" dirty="0"/>
          </a:p>
        </p:txBody>
      </p:sp>
    </p:spTree>
    <p:extLst>
      <p:ext uri="{BB962C8B-B14F-4D97-AF65-F5344CB8AC3E}">
        <p14:creationId xmlns:p14="http://schemas.microsoft.com/office/powerpoint/2010/main" val="2339288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18461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Combinational Logic Circuits</a:t>
                </a:r>
              </a:p>
              <a:p>
                <a:r>
                  <a:rPr lang="en-US" dirty="0" smtClean="0"/>
                  <a:t>Use to select one input from several inputs based on selection line</a:t>
                </a:r>
              </a:p>
              <a:p>
                <a:r>
                  <a:rPr lang="en-US" dirty="0" smtClean="0"/>
                  <a:t>Act as digital switch where input is switched to output on the basis of selection line</a:t>
                </a:r>
              </a:p>
              <a:p>
                <a:r>
                  <a:rPr lang="en-US" dirty="0"/>
                  <a:t>Basic function:  select one of its </a:t>
                </a:r>
                <a14:m>
                  <m:oMath xmlns:m="http://schemas.openxmlformats.org/officeDocument/2006/math">
                    <m:sSup>
                      <m:sSupPr>
                        <m:ctrlPr>
                          <a:rPr lang="en-US" i="1">
                            <a:latin typeface="Cambria Math" panose="02040503050406030204" pitchFamily="18" charset="0"/>
                          </a:rPr>
                        </m:ctrlPr>
                      </m:sSupPr>
                      <m:e>
                        <m:r>
                          <a:rPr lang="en-US" i="1">
                            <a:latin typeface="Cambria Math"/>
                          </a:rPr>
                          <m:t>2</m:t>
                        </m:r>
                      </m:e>
                      <m:sup>
                        <m:r>
                          <a:rPr lang="en-US" i="1">
                            <a:latin typeface="Cambria Math"/>
                          </a:rPr>
                          <m:t>𝑛</m:t>
                        </m:r>
                      </m:sup>
                    </m:sSup>
                  </m:oMath>
                </a14:m>
                <a:r>
                  <a:rPr lang="en-US" dirty="0"/>
                  <a:t> data input lines and place the corresponding information onto a single output line.</a:t>
                </a:r>
              </a:p>
              <a:p>
                <a14:m>
                  <m:oMath xmlns:m="http://schemas.openxmlformats.org/officeDocument/2006/math">
                    <m:r>
                      <a:rPr lang="en-US" i="1">
                        <a:latin typeface="Cambria Math"/>
                      </a:rPr>
                      <m:t>𝑛</m:t>
                    </m:r>
                  </m:oMath>
                </a14:m>
                <a:r>
                  <a:rPr lang="en-US" dirty="0"/>
                  <a:t> input bits needed to specify which input line is to be selected.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81" t="-3504" r="-170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375720" y="5500800"/>
              <a:ext cx="3643560" cy="973440"/>
            </p14:xfrm>
          </p:contentPart>
        </mc:Choice>
        <mc:Fallback xmlns="">
          <p:pic>
            <p:nvPicPr>
              <p:cNvPr id="4" name="Ink 3"/>
              <p:cNvPicPr/>
              <p:nvPr/>
            </p:nvPicPr>
            <p:blipFill>
              <a:blip r:embed="rId4"/>
              <a:stretch>
                <a:fillRect/>
              </a:stretch>
            </p:blipFill>
            <p:spPr>
              <a:xfrm>
                <a:off x="3366360" y="5491440"/>
                <a:ext cx="3662280" cy="992160"/>
              </a:xfrm>
              <a:prstGeom prst="rect">
                <a:avLst/>
              </a:prstGeom>
            </p:spPr>
          </p:pic>
        </mc:Fallback>
      </mc:AlternateContent>
    </p:spTree>
    <p:extLst>
      <p:ext uri="{BB962C8B-B14F-4D97-AF65-F5344CB8AC3E}">
        <p14:creationId xmlns:p14="http://schemas.microsoft.com/office/powerpoint/2010/main" val="1388817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2X 1 Multiplexer</a:t>
            </a:r>
            <a:endParaRPr lang="en-US" dirty="0"/>
          </a:p>
        </p:txBody>
      </p:sp>
      <p:pic>
        <p:nvPicPr>
          <p:cNvPr id="2050" name="Picture 2" descr="Multiplex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309813"/>
            <a:ext cx="317182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ultiplex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638424"/>
            <a:ext cx="2381250" cy="146685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660960" y="2875320"/>
              <a:ext cx="6402960" cy="2018520"/>
            </p14:xfrm>
          </p:contentPart>
        </mc:Choice>
        <mc:Fallback xmlns="">
          <p:pic>
            <p:nvPicPr>
              <p:cNvPr id="3" name="Ink 2"/>
              <p:cNvPicPr/>
              <p:nvPr/>
            </p:nvPicPr>
            <p:blipFill>
              <a:blip r:embed="rId5"/>
              <a:stretch>
                <a:fillRect/>
              </a:stretch>
            </p:blipFill>
            <p:spPr>
              <a:xfrm>
                <a:off x="651600" y="2865960"/>
                <a:ext cx="6421680" cy="2037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598320" y="1035720"/>
              <a:ext cx="7251480" cy="4929840"/>
            </p14:xfrm>
          </p:contentPart>
        </mc:Choice>
        <mc:Fallback xmlns="">
          <p:pic>
            <p:nvPicPr>
              <p:cNvPr id="4" name="Ink 3"/>
              <p:cNvPicPr/>
              <p:nvPr/>
            </p:nvPicPr>
            <p:blipFill>
              <a:blip r:embed="rId7"/>
              <a:stretch>
                <a:fillRect/>
              </a:stretch>
            </p:blipFill>
            <p:spPr>
              <a:xfrm>
                <a:off x="588960" y="1026360"/>
                <a:ext cx="7270200" cy="4948560"/>
              </a:xfrm>
              <a:prstGeom prst="rect">
                <a:avLst/>
              </a:prstGeom>
            </p:spPr>
          </p:pic>
        </mc:Fallback>
      </mc:AlternateContent>
    </p:spTree>
    <p:extLst>
      <p:ext uri="{BB962C8B-B14F-4D97-AF65-F5344CB8AC3E}">
        <p14:creationId xmlns:p14="http://schemas.microsoft.com/office/powerpoint/2010/main" val="1168017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137" y="190500"/>
            <a:ext cx="8229600" cy="1143000"/>
          </a:xfrm>
        </p:spPr>
        <p:txBody>
          <a:bodyPr/>
          <a:lstStyle/>
          <a:p>
            <a:r>
              <a:rPr lang="en-US" dirty="0" smtClean="0"/>
              <a:t>4X1</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3733800" y="5334000"/>
                <a:ext cx="4572000" cy="701218"/>
              </a:xfrm>
              <a:prstGeom prst="rect">
                <a:avLst/>
              </a:prstGeom>
            </p:spPr>
            <p:txBody>
              <a:bodyPr>
                <a:spAutoFit/>
              </a:bodyPr>
              <a:lstStyle/>
              <a:p>
                <a:r>
                  <a:rPr lang="en-US" dirty="0"/>
                  <a:t>Algebraic description of multiplexer:</a:t>
                </a:r>
              </a:p>
              <a:p>
                <a:pPr/>
                <a14:m>
                  <m:oMathPara xmlns:m="http://schemas.openxmlformats.org/officeDocument/2006/math">
                    <m:oMathParaPr>
                      <m:jc m:val="centerGroup"/>
                    </m:oMathParaPr>
                    <m:oMath xmlns:m="http://schemas.openxmlformats.org/officeDocument/2006/math">
                      <m:r>
                        <a:rPr lang="en-US" i="1">
                          <a:latin typeface="Cambria Math"/>
                        </a:rPr>
                        <m:t>𝑓</m:t>
                      </m:r>
                      <m:r>
                        <a:rPr lang="en-US" i="1">
                          <a:latin typeface="Cambria Math"/>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𝐼</m:t>
                              </m:r>
                            </m:e>
                            <m:sub>
                              <m:r>
                                <a:rPr lang="en-US" i="1">
                                  <a:latin typeface="Cambria Math"/>
                                </a:rPr>
                                <m:t>0</m:t>
                              </m:r>
                            </m:sub>
                          </m:sSub>
                          <m:sSub>
                            <m:sSubPr>
                              <m:ctrlPr>
                                <a:rPr lang="en-US" i="1">
                                  <a:latin typeface="Cambria Math" panose="02040503050406030204" pitchFamily="18" charset="0"/>
                                </a:rPr>
                              </m:ctrlPr>
                            </m:sSubPr>
                            <m:e>
                              <m:bar>
                                <m:barPr>
                                  <m:pos m:val="top"/>
                                  <m:ctrlPr>
                                    <a:rPr lang="en-US" i="1">
                                      <a:latin typeface="Cambria Math" panose="02040503050406030204" pitchFamily="18" charset="0"/>
                                    </a:rPr>
                                  </m:ctrlPr>
                                </m:barPr>
                                <m:e>
                                  <m:r>
                                    <a:rPr lang="en-US" i="1">
                                      <a:latin typeface="Cambria Math"/>
                                    </a:rPr>
                                    <m:t>𝑆</m:t>
                                  </m:r>
                                </m:e>
                              </m:bar>
                            </m:e>
                            <m:sub>
                              <m:r>
                                <a:rPr lang="en-US" i="1">
                                  <a:latin typeface="Cambria Math"/>
                                </a:rPr>
                                <m:t>1</m:t>
                              </m:r>
                            </m:sub>
                          </m:sSub>
                          <m:sSub>
                            <m:sSubPr>
                              <m:ctrlPr>
                                <a:rPr lang="en-US" i="1">
                                  <a:latin typeface="Cambria Math" panose="02040503050406030204" pitchFamily="18" charset="0"/>
                                </a:rPr>
                              </m:ctrlPr>
                            </m:sSubPr>
                            <m:e>
                              <m:bar>
                                <m:barPr>
                                  <m:pos m:val="top"/>
                                  <m:ctrlPr>
                                    <a:rPr lang="en-US" i="1">
                                      <a:latin typeface="Cambria Math" panose="02040503050406030204" pitchFamily="18" charset="0"/>
                                    </a:rPr>
                                  </m:ctrlPr>
                                </m:barPr>
                                <m:e>
                                  <m:r>
                                    <a:rPr lang="en-US" i="1">
                                      <a:latin typeface="Cambria Math"/>
                                    </a:rPr>
                                    <m:t>𝑆</m:t>
                                  </m:r>
                                </m:e>
                              </m:ba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1</m:t>
                              </m:r>
                            </m:sub>
                          </m:sSub>
                          <m:sSub>
                            <m:sSubPr>
                              <m:ctrlPr>
                                <a:rPr lang="en-US" i="1">
                                  <a:latin typeface="Cambria Math" panose="02040503050406030204" pitchFamily="18" charset="0"/>
                                </a:rPr>
                              </m:ctrlPr>
                            </m:sSubPr>
                            <m:e>
                              <m:bar>
                                <m:barPr>
                                  <m:pos m:val="top"/>
                                  <m:ctrlPr>
                                    <a:rPr lang="en-US" i="1">
                                      <a:latin typeface="Cambria Math" panose="02040503050406030204" pitchFamily="18" charset="0"/>
                                    </a:rPr>
                                  </m:ctrlPr>
                                </m:barPr>
                                <m:e>
                                  <m:r>
                                    <a:rPr lang="en-US" i="1">
                                      <a:latin typeface="Cambria Math"/>
                                    </a:rPr>
                                    <m:t>𝑆</m:t>
                                  </m:r>
                                </m:e>
                              </m:ba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𝑆</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2</m:t>
                              </m:r>
                            </m:sub>
                          </m:sSub>
                          <m:sSub>
                            <m:sSubPr>
                              <m:ctrlPr>
                                <a:rPr lang="en-US" i="1">
                                  <a:latin typeface="Cambria Math" panose="02040503050406030204" pitchFamily="18" charset="0"/>
                                </a:rPr>
                              </m:ctrlPr>
                            </m:sSubPr>
                            <m:e>
                              <m:r>
                                <a:rPr lang="en-US" i="1">
                                  <a:latin typeface="Cambria Math"/>
                                </a:rPr>
                                <m:t>𝑆</m:t>
                              </m:r>
                            </m:e>
                            <m:sub>
                              <m:r>
                                <a:rPr lang="en-US" i="1">
                                  <a:latin typeface="Cambria Math"/>
                                </a:rPr>
                                <m:t>1</m:t>
                              </m:r>
                            </m:sub>
                          </m:sSub>
                          <m:sSub>
                            <m:sSubPr>
                              <m:ctrlPr>
                                <a:rPr lang="en-US" i="1">
                                  <a:latin typeface="Cambria Math" panose="02040503050406030204" pitchFamily="18" charset="0"/>
                                </a:rPr>
                              </m:ctrlPr>
                            </m:sSubPr>
                            <m:e>
                              <m:bar>
                                <m:barPr>
                                  <m:pos m:val="top"/>
                                  <m:ctrlPr>
                                    <a:rPr lang="en-US" i="1">
                                      <a:latin typeface="Cambria Math" panose="02040503050406030204" pitchFamily="18" charset="0"/>
                                    </a:rPr>
                                  </m:ctrlPr>
                                </m:barPr>
                                <m:e>
                                  <m:r>
                                    <a:rPr lang="en-US" i="1">
                                      <a:latin typeface="Cambria Math"/>
                                    </a:rPr>
                                    <m:t>𝑆</m:t>
                                  </m:r>
                                </m:e>
                              </m:ba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3</m:t>
                              </m:r>
                            </m:sub>
                          </m:sSub>
                          <m:sSub>
                            <m:sSubPr>
                              <m:ctrlPr>
                                <a:rPr lang="en-US" i="1">
                                  <a:latin typeface="Cambria Math" panose="02040503050406030204" pitchFamily="18" charset="0"/>
                                </a:rPr>
                              </m:ctrlPr>
                            </m:sSubPr>
                            <m:e>
                              <m:r>
                                <a:rPr lang="en-US" i="1">
                                  <a:latin typeface="Cambria Math"/>
                                </a:rPr>
                                <m:t>𝑆</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𝑆</m:t>
                              </m:r>
                            </m:e>
                            <m:sub>
                              <m:r>
                                <a:rPr lang="en-US" i="1">
                                  <a:latin typeface="Cambria Math"/>
                                </a:rPr>
                                <m:t>2</m:t>
                              </m:r>
                            </m:sub>
                          </m:sSub>
                        </m:e>
                      </m: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733800" y="5334000"/>
                <a:ext cx="4572000" cy="701218"/>
              </a:xfrm>
              <a:prstGeom prst="rect">
                <a:avLst/>
              </a:prstGeom>
              <a:blipFill rotWithShape="0">
                <a:blip r:embed="rId2"/>
                <a:stretch>
                  <a:fillRect l="-1200" t="-4348" b="-4348"/>
                </a:stretch>
              </a:blipFill>
            </p:spPr>
            <p:txBody>
              <a:bodyPr/>
              <a:lstStyle/>
              <a:p>
                <a:r>
                  <a:rPr lang="en-US">
                    <a:noFill/>
                  </a:rPr>
                  <a:t> </a:t>
                </a:r>
              </a:p>
            </p:txBody>
          </p:sp>
        </mc:Fallback>
      </mc:AlternateContent>
      <p:sp>
        <p:nvSpPr>
          <p:cNvPr id="5" name="Content Placeholder 4"/>
          <p:cNvSpPr>
            <a:spLocks noGrp="1"/>
          </p:cNvSpPr>
          <p:nvPr>
            <p:ph idx="1"/>
          </p:nvPr>
        </p:nvSpPr>
        <p:spPr/>
        <p:txBody>
          <a:bodyPr/>
          <a:lstStyle/>
          <a:p>
            <a:endParaRPr lang="en-US" dirty="0"/>
          </a:p>
        </p:txBody>
      </p:sp>
      <p:pic>
        <p:nvPicPr>
          <p:cNvPr id="7" name="Picture 6"/>
          <p:cNvPicPr>
            <a:picLocks noChangeAspect="1"/>
          </p:cNvPicPr>
          <p:nvPr/>
        </p:nvPicPr>
        <p:blipFill>
          <a:blip r:embed="rId3"/>
          <a:stretch>
            <a:fillRect/>
          </a:stretch>
        </p:blipFill>
        <p:spPr>
          <a:xfrm>
            <a:off x="452437" y="1066800"/>
            <a:ext cx="4343400" cy="443865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2419920" y="642960"/>
              <a:ext cx="6349680" cy="5420520"/>
            </p14:xfrm>
          </p:contentPart>
        </mc:Choice>
        <mc:Fallback xmlns="">
          <p:pic>
            <p:nvPicPr>
              <p:cNvPr id="8" name="Ink 7"/>
              <p:cNvPicPr/>
              <p:nvPr/>
            </p:nvPicPr>
            <p:blipFill>
              <a:blip r:embed="rId5"/>
              <a:stretch>
                <a:fillRect/>
              </a:stretch>
            </p:blipFill>
            <p:spPr>
              <a:xfrm>
                <a:off x="2410560" y="633600"/>
                <a:ext cx="6368400" cy="543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3714840" y="669600"/>
              <a:ext cx="5054760" cy="4018680"/>
            </p14:xfrm>
          </p:contentPart>
        </mc:Choice>
        <mc:Fallback xmlns="">
          <p:pic>
            <p:nvPicPr>
              <p:cNvPr id="4" name="Ink 3"/>
              <p:cNvPicPr/>
              <p:nvPr/>
            </p:nvPicPr>
            <p:blipFill>
              <a:blip r:embed="rId7"/>
              <a:stretch>
                <a:fillRect/>
              </a:stretch>
            </p:blipFill>
            <p:spPr>
              <a:xfrm>
                <a:off x="3705480" y="660240"/>
                <a:ext cx="5073480" cy="4037400"/>
              </a:xfrm>
              <a:prstGeom prst="rect">
                <a:avLst/>
              </a:prstGeom>
            </p:spPr>
          </p:pic>
        </mc:Fallback>
      </mc:AlternateContent>
    </p:spTree>
    <p:extLst>
      <p:ext uri="{BB962C8B-B14F-4D97-AF65-F5344CB8AC3E}">
        <p14:creationId xmlns:p14="http://schemas.microsoft.com/office/powerpoint/2010/main" val="2096038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1371600" y="1337074"/>
            <a:ext cx="5486400" cy="410765"/>
          </a:xfrm>
        </p:spPr>
        <p:txBody>
          <a:bodyPr rtlCol="0">
            <a:normAutofit fontScale="90000"/>
          </a:bodyPr>
          <a:lstStyle/>
          <a:p>
            <a:pPr>
              <a:defRPr/>
            </a:pPr>
            <a:r>
              <a:rPr lang="en-US" altLang="en-US" sz="2550" b="1" dirty="0">
                <a:solidFill>
                  <a:srgbClr val="FFFFFF"/>
                </a:solidFill>
                <a:latin typeface="Arial" panose="020B0604020202020204" pitchFamily="34" charset="0"/>
              </a:rPr>
              <a:t> </a:t>
            </a:r>
            <a:r>
              <a:rPr lang="en-US" altLang="en-US" sz="2550" b="1" dirty="0">
                <a:latin typeface="Arial" panose="020B0604020202020204" pitchFamily="34" charset="0"/>
              </a:rPr>
              <a:t>Combinational Circuits : Decoder</a:t>
            </a:r>
            <a:endParaRPr lang="en-US" altLang="en-US" sz="2550" dirty="0">
              <a:latin typeface="Arial" panose="020B0604020202020204" pitchFamily="34" charset="0"/>
            </a:endParaRPr>
          </a:p>
        </p:txBody>
      </p:sp>
      <p:sp>
        <p:nvSpPr>
          <p:cNvPr id="62467" name="Rectangle 3"/>
          <p:cNvSpPr>
            <a:spLocks noGrp="1" noChangeArrowheads="1"/>
          </p:cNvSpPr>
          <p:nvPr>
            <p:ph idx="1"/>
          </p:nvPr>
        </p:nvSpPr>
        <p:spPr bwMode="auto">
          <a:xfrm>
            <a:off x="1347787" y="1929051"/>
            <a:ext cx="7048500" cy="2400300"/>
          </a:xfrm>
          <a:noFill/>
          <a:extLst>
            <a:ext uri="{909E8E84-426E-40DD-AFC4-6F175D3DCCD1}">
              <a14:hiddenFill xmlns:a14="http://schemas.microsoft.com/office/drawing/2010/main">
                <a:solidFill>
                  <a:srgbClr val="E4F5FF"/>
                </a:solidFill>
              </a14:hiddenFill>
            </a:ext>
          </a:extLst>
        </p:spPr>
        <p:txBody>
          <a:bodyPr wrap="square" numCol="1" anchor="t" anchorCtr="0" compatLnSpc="1">
            <a:prstTxWarp prst="textNoShape">
              <a:avLst/>
            </a:prstTxWarp>
          </a:bodyPr>
          <a:lstStyle/>
          <a:p>
            <a:r>
              <a:rPr lang="en-US" altLang="en-US" sz="1950" dirty="0">
                <a:latin typeface="Arial" panose="020B0604020202020204" pitchFamily="34" charset="0"/>
              </a:rPr>
              <a:t>Decoders are another important type of combinational circuit.</a:t>
            </a:r>
          </a:p>
          <a:p>
            <a:r>
              <a:rPr lang="en-US" altLang="en-US" sz="1950" dirty="0">
                <a:latin typeface="Arial" panose="020B0604020202020204" pitchFamily="34" charset="0"/>
              </a:rPr>
              <a:t>Among other things, they are useful in selecting a memory location according a binary value placed on the address lines of a memory bus.</a:t>
            </a:r>
          </a:p>
          <a:p>
            <a:r>
              <a:rPr lang="en-US" altLang="en-US" sz="1950" dirty="0">
                <a:latin typeface="Arial" panose="020B0604020202020204" pitchFamily="34" charset="0"/>
              </a:rPr>
              <a:t>Address decoders with </a:t>
            </a:r>
            <a:r>
              <a:rPr lang="en-US" altLang="en-US" sz="1950" i="1" dirty="0">
                <a:latin typeface="Arial" panose="020B0604020202020204" pitchFamily="34" charset="0"/>
              </a:rPr>
              <a:t>n</a:t>
            </a:r>
            <a:r>
              <a:rPr lang="en-US" altLang="en-US" sz="1950" dirty="0">
                <a:latin typeface="Arial" panose="020B0604020202020204" pitchFamily="34" charset="0"/>
              </a:rPr>
              <a:t> inputs can select any of 2</a:t>
            </a:r>
            <a:r>
              <a:rPr lang="en-US" altLang="en-US" sz="1950" i="1" baseline="40000" dirty="0">
                <a:latin typeface="Arial" panose="020B0604020202020204" pitchFamily="34" charset="0"/>
              </a:rPr>
              <a:t>n</a:t>
            </a:r>
            <a:r>
              <a:rPr lang="en-US" altLang="en-US" sz="1950" dirty="0">
                <a:latin typeface="Arial" panose="020B0604020202020204" pitchFamily="34" charset="0"/>
              </a:rPr>
              <a:t> locations. </a:t>
            </a:r>
          </a:p>
        </p:txBody>
      </p:sp>
      <p:sp>
        <p:nvSpPr>
          <p:cNvPr id="62468" name="Slide Number Placeholder 5"/>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sz="1500" baseline="30000">
                <a:solidFill>
                  <a:schemeClr val="tx1"/>
                </a:solidFill>
                <a:latin typeface="Times New Roman" panose="02020603050405020304" pitchFamily="18" charset="0"/>
              </a:defRPr>
            </a:lvl1pPr>
            <a:lvl2pPr marL="557213" indent="-214313">
              <a:defRPr sz="1500" baseline="30000">
                <a:solidFill>
                  <a:schemeClr val="tx1"/>
                </a:solidFill>
                <a:latin typeface="Times New Roman" panose="02020603050405020304" pitchFamily="18" charset="0"/>
              </a:defRPr>
            </a:lvl2pPr>
            <a:lvl3pPr marL="857250" indent="-171450">
              <a:defRPr sz="1500" baseline="30000">
                <a:solidFill>
                  <a:schemeClr val="tx1"/>
                </a:solidFill>
                <a:latin typeface="Times New Roman" panose="02020603050405020304" pitchFamily="18" charset="0"/>
              </a:defRPr>
            </a:lvl3pPr>
            <a:lvl4pPr marL="1200150" indent="-171450">
              <a:defRPr sz="1500" baseline="30000">
                <a:solidFill>
                  <a:schemeClr val="tx1"/>
                </a:solidFill>
                <a:latin typeface="Times New Roman" panose="02020603050405020304" pitchFamily="18" charset="0"/>
              </a:defRPr>
            </a:lvl4pPr>
            <a:lvl5pPr marL="1543050" indent="-171450">
              <a:defRPr sz="1500" baseline="300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500" baseline="300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500" baseline="300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500" baseline="300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500" baseline="30000">
                <a:solidFill>
                  <a:schemeClr val="tx1"/>
                </a:solidFill>
                <a:latin typeface="Times New Roman" panose="02020603050405020304" pitchFamily="18" charset="0"/>
              </a:defRPr>
            </a:lvl9pPr>
          </a:lstStyle>
          <a:p>
            <a:fld id="{8B2ABDB3-4970-42BA-AA58-5BEB0FAFC5FC}" type="slidenum">
              <a:rPr lang="en-US" altLang="en-US" sz="1050"/>
              <a:pPr/>
              <a:t>7</a:t>
            </a:fld>
            <a:endParaRPr lang="en-US" altLang="en-US" sz="1050"/>
          </a:p>
        </p:txBody>
      </p:sp>
      <p:pic>
        <p:nvPicPr>
          <p:cNvPr id="62470"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5100" y="4510563"/>
            <a:ext cx="3867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948840" y="623350"/>
              <a:ext cx="6671160" cy="5733000"/>
            </p14:xfrm>
          </p:contentPart>
        </mc:Choice>
        <mc:Fallback xmlns="">
          <p:pic>
            <p:nvPicPr>
              <p:cNvPr id="2" name="Ink 1"/>
              <p:cNvPicPr/>
              <p:nvPr/>
            </p:nvPicPr>
            <p:blipFill>
              <a:blip r:embed="rId5"/>
              <a:stretch>
                <a:fillRect/>
              </a:stretch>
            </p:blipFill>
            <p:spPr>
              <a:xfrm>
                <a:off x="939480" y="613990"/>
                <a:ext cx="6689880" cy="5751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375120" y="4277160"/>
              <a:ext cx="2509560" cy="1224000"/>
            </p14:xfrm>
          </p:contentPart>
        </mc:Choice>
        <mc:Fallback xmlns="">
          <p:pic>
            <p:nvPicPr>
              <p:cNvPr id="3" name="Ink 2"/>
              <p:cNvPicPr/>
              <p:nvPr/>
            </p:nvPicPr>
            <p:blipFill>
              <a:blip r:embed="rId7"/>
              <a:stretch>
                <a:fillRect/>
              </a:stretch>
            </p:blipFill>
            <p:spPr>
              <a:xfrm>
                <a:off x="365760" y="4267800"/>
                <a:ext cx="2528280" cy="1242720"/>
              </a:xfrm>
              <a:prstGeom prst="rect">
                <a:avLst/>
              </a:prstGeom>
            </p:spPr>
          </p:pic>
        </mc:Fallback>
      </mc:AlternateContent>
    </p:spTree>
    <p:extLst>
      <p:ext uri="{BB962C8B-B14F-4D97-AF65-F5344CB8AC3E}">
        <p14:creationId xmlns:p14="http://schemas.microsoft.com/office/powerpoint/2010/main" val="213048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691752" y="1155503"/>
            <a:ext cx="4947047" cy="410765"/>
          </a:xfrm>
        </p:spPr>
        <p:txBody>
          <a:bodyPr rtlCol="0">
            <a:normAutofit fontScale="90000"/>
          </a:bodyPr>
          <a:lstStyle/>
          <a:p>
            <a:pPr>
              <a:defRPr/>
            </a:pPr>
            <a:r>
              <a:rPr lang="en-US" altLang="en-US" sz="2550" b="1" dirty="0">
                <a:solidFill>
                  <a:srgbClr val="FFFFFF"/>
                </a:solidFill>
                <a:latin typeface="Arial" panose="020B0604020202020204" pitchFamily="34" charset="0"/>
              </a:rPr>
              <a:t> </a:t>
            </a:r>
            <a:r>
              <a:rPr lang="en-US" altLang="en-US" sz="2550" b="1" dirty="0">
                <a:latin typeface="Arial" panose="020B0604020202020204" pitchFamily="34" charset="0"/>
              </a:rPr>
              <a:t>Combinational </a:t>
            </a:r>
            <a:r>
              <a:rPr lang="en-US" altLang="en-US" sz="2550" b="1" dirty="0" smtClean="0">
                <a:latin typeface="Arial" panose="020B0604020202020204" pitchFamily="34" charset="0"/>
              </a:rPr>
              <a:t>Circuits: Decoder</a:t>
            </a:r>
            <a:endParaRPr lang="en-US" altLang="en-US" sz="2550" dirty="0">
              <a:latin typeface="Arial" panose="020B0604020202020204" pitchFamily="34" charset="0"/>
            </a:endParaRPr>
          </a:p>
        </p:txBody>
      </p:sp>
      <p:sp>
        <p:nvSpPr>
          <p:cNvPr id="64515" name="Rectangle 3"/>
          <p:cNvSpPr>
            <a:spLocks noGrp="1" noChangeArrowheads="1"/>
          </p:cNvSpPr>
          <p:nvPr>
            <p:ph idx="1"/>
          </p:nvPr>
        </p:nvSpPr>
        <p:spPr bwMode="auto">
          <a:xfrm>
            <a:off x="1485900" y="2057400"/>
            <a:ext cx="6115050" cy="685800"/>
          </a:xfrm>
          <a:noFill/>
          <a:extLst>
            <a:ext uri="{909E8E84-426E-40DD-AFC4-6F175D3DCCD1}">
              <a14:hiddenFill xmlns:a14="http://schemas.microsoft.com/office/drawing/2010/main">
                <a:solidFill>
                  <a:srgbClr val="E4F5FF"/>
                </a:solidFill>
              </a14:hiddenFill>
            </a:ext>
          </a:extLst>
        </p:spPr>
        <p:txBody>
          <a:bodyPr wrap="square" numCol="1" anchor="t" anchorCtr="0" compatLnSpc="1">
            <a:prstTxWarp prst="textNoShape">
              <a:avLst/>
            </a:prstTxWarp>
          </a:bodyPr>
          <a:lstStyle/>
          <a:p>
            <a:r>
              <a:rPr lang="en-US" altLang="en-US" sz="1950">
                <a:latin typeface="Arial" panose="020B0604020202020204" pitchFamily="34" charset="0"/>
              </a:rPr>
              <a:t>This is what a 2-to-4 decoder looks like on the inside.</a:t>
            </a:r>
          </a:p>
        </p:txBody>
      </p:sp>
      <p:sp>
        <p:nvSpPr>
          <p:cNvPr id="64516" name="Slide Number Placeholder 5"/>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sz="1500" baseline="30000">
                <a:solidFill>
                  <a:schemeClr val="tx1"/>
                </a:solidFill>
                <a:latin typeface="Times New Roman" panose="02020603050405020304" pitchFamily="18" charset="0"/>
              </a:defRPr>
            </a:lvl1pPr>
            <a:lvl2pPr marL="557213" indent="-214313">
              <a:defRPr sz="1500" baseline="30000">
                <a:solidFill>
                  <a:schemeClr val="tx1"/>
                </a:solidFill>
                <a:latin typeface="Times New Roman" panose="02020603050405020304" pitchFamily="18" charset="0"/>
              </a:defRPr>
            </a:lvl2pPr>
            <a:lvl3pPr marL="857250" indent="-171450">
              <a:defRPr sz="1500" baseline="30000">
                <a:solidFill>
                  <a:schemeClr val="tx1"/>
                </a:solidFill>
                <a:latin typeface="Times New Roman" panose="02020603050405020304" pitchFamily="18" charset="0"/>
              </a:defRPr>
            </a:lvl3pPr>
            <a:lvl4pPr marL="1200150" indent="-171450">
              <a:defRPr sz="1500" baseline="30000">
                <a:solidFill>
                  <a:schemeClr val="tx1"/>
                </a:solidFill>
                <a:latin typeface="Times New Roman" panose="02020603050405020304" pitchFamily="18" charset="0"/>
              </a:defRPr>
            </a:lvl4pPr>
            <a:lvl5pPr marL="1543050" indent="-171450">
              <a:defRPr sz="1500" baseline="300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500" baseline="300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500" baseline="300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500" baseline="300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500" baseline="30000">
                <a:solidFill>
                  <a:schemeClr val="tx1"/>
                </a:solidFill>
                <a:latin typeface="Times New Roman" panose="02020603050405020304" pitchFamily="18" charset="0"/>
              </a:defRPr>
            </a:lvl9pPr>
          </a:lstStyle>
          <a:p>
            <a:fld id="{A52E5192-F9CF-430A-B1EE-1B95C765F606}" type="slidenum">
              <a:rPr lang="en-US" altLang="en-US" sz="1050"/>
              <a:pPr/>
              <a:t>8</a:t>
            </a:fld>
            <a:endParaRPr lang="en-US" altLang="en-US" sz="1050"/>
          </a:p>
        </p:txBody>
      </p:sp>
      <p:pic>
        <p:nvPicPr>
          <p:cNvPr id="6451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0603" y="2628900"/>
            <a:ext cx="3880247" cy="250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232280" y="500040"/>
              <a:ext cx="6188760" cy="4768920"/>
            </p14:xfrm>
          </p:contentPart>
        </mc:Choice>
        <mc:Fallback xmlns="">
          <p:pic>
            <p:nvPicPr>
              <p:cNvPr id="2" name="Ink 1"/>
              <p:cNvPicPr/>
              <p:nvPr/>
            </p:nvPicPr>
            <p:blipFill>
              <a:blip r:embed="rId5"/>
              <a:stretch>
                <a:fillRect/>
              </a:stretch>
            </p:blipFill>
            <p:spPr>
              <a:xfrm>
                <a:off x="1222920" y="490680"/>
                <a:ext cx="6207480" cy="4787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536040" y="2759400"/>
              <a:ext cx="6992280" cy="3607920"/>
            </p14:xfrm>
          </p:contentPart>
        </mc:Choice>
        <mc:Fallback xmlns="">
          <p:pic>
            <p:nvPicPr>
              <p:cNvPr id="3" name="Ink 2"/>
              <p:cNvPicPr/>
              <p:nvPr/>
            </p:nvPicPr>
            <p:blipFill>
              <a:blip r:embed="rId7"/>
              <a:stretch>
                <a:fillRect/>
              </a:stretch>
            </p:blipFill>
            <p:spPr>
              <a:xfrm>
                <a:off x="526680" y="2750040"/>
                <a:ext cx="7011000" cy="3626640"/>
              </a:xfrm>
              <a:prstGeom prst="rect">
                <a:avLst/>
              </a:prstGeom>
            </p:spPr>
          </p:pic>
        </mc:Fallback>
      </mc:AlternateContent>
    </p:spTree>
    <p:extLst>
      <p:ext uri="{BB962C8B-B14F-4D97-AF65-F5344CB8AC3E}">
        <p14:creationId xmlns:p14="http://schemas.microsoft.com/office/powerpoint/2010/main" val="1724077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idx="1"/>
          </p:nvPr>
        </p:nvSpPr>
        <p:spPr>
          <a:xfrm>
            <a:off x="457200" y="1600201"/>
            <a:ext cx="8229600" cy="3962400"/>
          </a:xfrm>
        </p:spPr>
        <p:txBody>
          <a:bodyPr>
            <a:normAutofit fontScale="85000" lnSpcReduction="10000"/>
          </a:bodyPr>
          <a:lstStyle/>
          <a:p>
            <a:pPr algn="just"/>
            <a:r>
              <a:rPr lang="en-US" dirty="0" smtClean="0"/>
              <a:t>A Register is a group of binary storage cells suitable for holding binary information. </a:t>
            </a:r>
          </a:p>
          <a:p>
            <a:pPr algn="just"/>
            <a:r>
              <a:rPr lang="en-US" dirty="0" smtClean="0"/>
              <a:t>A flip flop can hold one bit.</a:t>
            </a:r>
          </a:p>
          <a:p>
            <a:pPr algn="just"/>
            <a:r>
              <a:rPr lang="en-US" dirty="0" smtClean="0"/>
              <a:t>To store n-bit  , n flip flops are required (n-bit register)</a:t>
            </a:r>
          </a:p>
          <a:p>
            <a:pPr algn="just"/>
            <a:r>
              <a:rPr lang="en-US" dirty="0" smtClean="0"/>
              <a:t>Each combination of stored information is known as the state or content of the register.</a:t>
            </a:r>
          </a:p>
          <a:p>
            <a:pPr algn="just"/>
            <a:r>
              <a:rPr lang="en-US" dirty="0" smtClean="0"/>
              <a:t>Addition to flip flop, a register may have combinational gates that perform certain data processing. </a:t>
            </a:r>
          </a:p>
        </p:txBody>
      </p:sp>
    </p:spTree>
    <p:extLst>
      <p:ext uri="{BB962C8B-B14F-4D97-AF65-F5344CB8AC3E}">
        <p14:creationId xmlns:p14="http://schemas.microsoft.com/office/powerpoint/2010/main" val="13490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56EE9390401546A9E45AC55A596D92" ma:contentTypeVersion="2" ma:contentTypeDescription="Create a new document." ma:contentTypeScope="" ma:versionID="3eb9120cbd9618b2e9f7e3b0d6b43fe6">
  <xsd:schema xmlns:xsd="http://www.w3.org/2001/XMLSchema" xmlns:xs="http://www.w3.org/2001/XMLSchema" xmlns:p="http://schemas.microsoft.com/office/2006/metadata/properties" xmlns:ns2="ec85a2d2-4a43-4901-8fe6-922723f392fc" targetNamespace="http://schemas.microsoft.com/office/2006/metadata/properties" ma:root="true" ma:fieldsID="756e54bb2a3bbe79da184300e0a5adbd" ns2:_="">
    <xsd:import namespace="ec85a2d2-4a43-4901-8fe6-922723f392f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5a2d2-4a43-4901-8fe6-922723f392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BFF090-4FAE-4ECF-8B9B-3F973A8E810F}"/>
</file>

<file path=customXml/itemProps2.xml><?xml version="1.0" encoding="utf-8"?>
<ds:datastoreItem xmlns:ds="http://schemas.openxmlformats.org/officeDocument/2006/customXml" ds:itemID="{E830C1C1-3DD1-4AE0-8AA4-263031C1A958}"/>
</file>

<file path=customXml/itemProps3.xml><?xml version="1.0" encoding="utf-8"?>
<ds:datastoreItem xmlns:ds="http://schemas.openxmlformats.org/officeDocument/2006/customXml" ds:itemID="{E7E6A8FC-D2D2-4508-B095-EBC6669E4602}"/>
</file>

<file path=docProps/app.xml><?xml version="1.0" encoding="utf-8"?>
<Properties xmlns="http://schemas.openxmlformats.org/officeDocument/2006/extended-properties" xmlns:vt="http://schemas.openxmlformats.org/officeDocument/2006/docPropsVTypes">
  <TotalTime>2569</TotalTime>
  <Words>636</Words>
  <Application>Microsoft Office PowerPoint</Application>
  <PresentationFormat>On-screen Show (4:3)</PresentationFormat>
  <Paragraphs>97</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Cambria Math</vt:lpstr>
      <vt:lpstr>Times New Roman</vt:lpstr>
      <vt:lpstr>Office Theme</vt:lpstr>
      <vt:lpstr>Integrated Circuits</vt:lpstr>
      <vt:lpstr>PowerPoint Presentation</vt:lpstr>
      <vt:lpstr>PowerPoint Presentation</vt:lpstr>
      <vt:lpstr>Multiplexer</vt:lpstr>
      <vt:lpstr>2X 1 Multiplexer</vt:lpstr>
      <vt:lpstr>4X1</vt:lpstr>
      <vt:lpstr> Combinational Circuits : Decoder</vt:lpstr>
      <vt:lpstr> Combinational Circuits: Decoder</vt:lpstr>
      <vt:lpstr>Registers</vt:lpstr>
      <vt:lpstr>4 bit register</vt:lpstr>
      <vt:lpstr>Register</vt:lpstr>
      <vt:lpstr>PowerPoint Presentation</vt:lpstr>
      <vt:lpstr>Shift Registers</vt:lpstr>
      <vt:lpstr>Operation on shift register</vt:lpstr>
      <vt:lpstr>Shift Register</vt:lpstr>
      <vt:lpstr>Shift Register</vt:lpstr>
      <vt:lpstr>Shift Register</vt:lpstr>
      <vt:lpstr>Shift Registers</vt:lpstr>
      <vt:lpstr>PowerPoint Presentation</vt:lpstr>
      <vt:lpstr>Serial-in to Serial-out (SISO) Shift Register</vt:lpstr>
      <vt:lpstr>Serial-in, Parallel-out Unidirectional Shift Register</vt:lpstr>
      <vt:lpstr>Parallel-in, Parallel-out Unidirectional Shift Register</vt:lpstr>
      <vt:lpstr>Parallel –In-Serial-Out</vt:lpstr>
      <vt:lpstr>Counters</vt:lpstr>
      <vt:lpstr>Binary Ripple Counters</vt:lpstr>
      <vt:lpstr>4-bit Binary Ripple Counter</vt:lpstr>
      <vt:lpstr>Count Sequence for binary ripple counter</vt:lpstr>
      <vt:lpstr>Counter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Dachman-Soled</dc:creator>
  <cp:lastModifiedBy>Dr. Kusum Lata Jain [MU - Jaipur]</cp:lastModifiedBy>
  <cp:revision>48</cp:revision>
  <cp:lastPrinted>2014-11-20T18:44:04Z</cp:lastPrinted>
  <dcterms:created xsi:type="dcterms:W3CDTF">2014-11-20T02:01:29Z</dcterms:created>
  <dcterms:modified xsi:type="dcterms:W3CDTF">2021-09-08T05:03:51Z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0x0101000556EE9390401546A9E45AC55A596D92</vt:lpwstr>
  </property>
</Properties>
</file>