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21" r:id="rId2"/>
    <p:sldId id="381" r:id="rId3"/>
    <p:sldId id="382" r:id="rId4"/>
    <p:sldId id="384" r:id="rId5"/>
    <p:sldId id="385" r:id="rId6"/>
    <p:sldId id="394" r:id="rId7"/>
    <p:sldId id="386" r:id="rId8"/>
    <p:sldId id="383" r:id="rId9"/>
    <p:sldId id="387" r:id="rId10"/>
    <p:sldId id="388" r:id="rId11"/>
    <p:sldId id="389" r:id="rId12"/>
    <p:sldId id="390" r:id="rId13"/>
    <p:sldId id="391" r:id="rId14"/>
    <p:sldId id="392" r:id="rId15"/>
    <p:sldId id="393" r:id="rId16"/>
    <p:sldId id="395" r:id="rId17"/>
    <p:sldId id="396" r:id="rId18"/>
    <p:sldId id="397" r:id="rId19"/>
    <p:sldId id="276" r:id="rId20"/>
  </p:sldIdLst>
  <p:sldSz cx="12192000" cy="6858000"/>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219FF-486A-48C8-A657-EF036624C88A}" v="25" dt="2022-11-03T06:09:24.5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 Pratap Verma [MU - Jaipur]" userId="53a9d14f-59ed-4728-8193-459f4827802a" providerId="ADAL" clId="{88B219FF-486A-48C8-A657-EF036624C88A}"/>
    <pc:docChg chg="undo redo custSel addSld delSld modSld sldOrd">
      <pc:chgData name="Lal Pratap Verma [MU - Jaipur]" userId="53a9d14f-59ed-4728-8193-459f4827802a" providerId="ADAL" clId="{88B219FF-486A-48C8-A657-EF036624C88A}" dt="2022-11-03T06:11:50.730" v="391"/>
      <pc:docMkLst>
        <pc:docMk/>
      </pc:docMkLst>
      <pc:sldChg chg="delSp modSp mod">
        <pc:chgData name="Lal Pratap Verma [MU - Jaipur]" userId="53a9d14f-59ed-4728-8193-459f4827802a" providerId="ADAL" clId="{88B219FF-486A-48C8-A657-EF036624C88A}" dt="2022-11-01T09:41:10.483" v="142" actId="113"/>
        <pc:sldMkLst>
          <pc:docMk/>
          <pc:sldMk cId="2225279712" sldId="381"/>
        </pc:sldMkLst>
        <pc:spChg chg="mod">
          <ac:chgData name="Lal Pratap Verma [MU - Jaipur]" userId="53a9d14f-59ed-4728-8193-459f4827802a" providerId="ADAL" clId="{88B219FF-486A-48C8-A657-EF036624C88A}" dt="2022-11-01T08:35:58.049" v="33" actId="20577"/>
          <ac:spMkLst>
            <pc:docMk/>
            <pc:sldMk cId="2225279712" sldId="381"/>
            <ac:spMk id="2" creationId="{00000000-0000-0000-0000-000000000000}"/>
          </ac:spMkLst>
        </pc:spChg>
        <pc:spChg chg="mod">
          <ac:chgData name="Lal Pratap Verma [MU - Jaipur]" userId="53a9d14f-59ed-4728-8193-459f4827802a" providerId="ADAL" clId="{88B219FF-486A-48C8-A657-EF036624C88A}" dt="2022-11-01T09:41:10.483" v="142" actId="113"/>
          <ac:spMkLst>
            <pc:docMk/>
            <pc:sldMk cId="2225279712" sldId="381"/>
            <ac:spMk id="3" creationId="{00000000-0000-0000-0000-000000000000}"/>
          </ac:spMkLst>
        </pc:spChg>
        <pc:picChg chg="del">
          <ac:chgData name="Lal Pratap Verma [MU - Jaipur]" userId="53a9d14f-59ed-4728-8193-459f4827802a" providerId="ADAL" clId="{88B219FF-486A-48C8-A657-EF036624C88A}" dt="2022-11-01T08:35:35.101" v="13" actId="478"/>
          <ac:picMkLst>
            <pc:docMk/>
            <pc:sldMk cId="2225279712" sldId="381"/>
            <ac:picMk id="6" creationId="{40BFAF02-D289-3AE1-BA38-530478454772}"/>
          </ac:picMkLst>
        </pc:picChg>
      </pc:sldChg>
      <pc:sldChg chg="del">
        <pc:chgData name="Lal Pratap Verma [MU - Jaipur]" userId="53a9d14f-59ed-4728-8193-459f4827802a" providerId="ADAL" clId="{88B219FF-486A-48C8-A657-EF036624C88A}" dt="2022-11-01T08:34:35.624" v="0" actId="47"/>
        <pc:sldMkLst>
          <pc:docMk/>
          <pc:sldMk cId="2896656242" sldId="382"/>
        </pc:sldMkLst>
      </pc:sldChg>
      <pc:sldChg chg="modSp add mod">
        <pc:chgData name="Lal Pratap Verma [MU - Jaipur]" userId="53a9d14f-59ed-4728-8193-459f4827802a" providerId="ADAL" clId="{88B219FF-486A-48C8-A657-EF036624C88A}" dt="2022-11-01T08:37:18.851" v="46" actId="404"/>
        <pc:sldMkLst>
          <pc:docMk/>
          <pc:sldMk cId="4101583972" sldId="382"/>
        </pc:sldMkLst>
        <pc:spChg chg="mod">
          <ac:chgData name="Lal Pratap Verma [MU - Jaipur]" userId="53a9d14f-59ed-4728-8193-459f4827802a" providerId="ADAL" clId="{88B219FF-486A-48C8-A657-EF036624C88A}" dt="2022-11-01T08:37:18.851" v="46" actId="404"/>
          <ac:spMkLst>
            <pc:docMk/>
            <pc:sldMk cId="4101583972" sldId="382"/>
            <ac:spMk id="3" creationId="{00000000-0000-0000-0000-000000000000}"/>
          </ac:spMkLst>
        </pc:spChg>
      </pc:sldChg>
      <pc:sldChg chg="addSp modSp add mod">
        <pc:chgData name="Lal Pratap Verma [MU - Jaipur]" userId="53a9d14f-59ed-4728-8193-459f4827802a" providerId="ADAL" clId="{88B219FF-486A-48C8-A657-EF036624C88A}" dt="2022-11-01T08:41:37.638" v="137" actId="1076"/>
        <pc:sldMkLst>
          <pc:docMk/>
          <pc:sldMk cId="2912364108" sldId="383"/>
        </pc:sldMkLst>
        <pc:spChg chg="mod">
          <ac:chgData name="Lal Pratap Verma [MU - Jaipur]" userId="53a9d14f-59ed-4728-8193-459f4827802a" providerId="ADAL" clId="{88B219FF-486A-48C8-A657-EF036624C88A}" dt="2022-11-01T08:41:29.412" v="135" actId="6549"/>
          <ac:spMkLst>
            <pc:docMk/>
            <pc:sldMk cId="2912364108" sldId="383"/>
            <ac:spMk id="3" creationId="{00000000-0000-0000-0000-000000000000}"/>
          </ac:spMkLst>
        </pc:spChg>
        <pc:picChg chg="add mod">
          <ac:chgData name="Lal Pratap Verma [MU - Jaipur]" userId="53a9d14f-59ed-4728-8193-459f4827802a" providerId="ADAL" clId="{88B219FF-486A-48C8-A657-EF036624C88A}" dt="2022-11-01T08:41:37.638" v="137" actId="1076"/>
          <ac:picMkLst>
            <pc:docMk/>
            <pc:sldMk cId="2912364108" sldId="383"/>
            <ac:picMk id="1026" creationId="{EEEB7E9A-24F0-3D14-DBB6-2C1DCE6AC718}"/>
          </ac:picMkLst>
        </pc:picChg>
      </pc:sldChg>
      <pc:sldChg chg="del">
        <pc:chgData name="Lal Pratap Verma [MU - Jaipur]" userId="53a9d14f-59ed-4728-8193-459f4827802a" providerId="ADAL" clId="{88B219FF-486A-48C8-A657-EF036624C88A}" dt="2022-11-01T08:34:35.624" v="0" actId="47"/>
        <pc:sldMkLst>
          <pc:docMk/>
          <pc:sldMk cId="3696128917" sldId="383"/>
        </pc:sldMkLst>
      </pc:sldChg>
      <pc:sldChg chg="del">
        <pc:chgData name="Lal Pratap Verma [MU - Jaipur]" userId="53a9d14f-59ed-4728-8193-459f4827802a" providerId="ADAL" clId="{88B219FF-486A-48C8-A657-EF036624C88A}" dt="2022-11-01T08:34:35.624" v="0" actId="47"/>
        <pc:sldMkLst>
          <pc:docMk/>
          <pc:sldMk cId="37855313" sldId="384"/>
        </pc:sldMkLst>
      </pc:sldChg>
      <pc:sldChg chg="add ord">
        <pc:chgData name="Lal Pratap Verma [MU - Jaipur]" userId="53a9d14f-59ed-4728-8193-459f4827802a" providerId="ADAL" clId="{88B219FF-486A-48C8-A657-EF036624C88A}" dt="2022-11-01T08:41:46.619" v="141"/>
        <pc:sldMkLst>
          <pc:docMk/>
          <pc:sldMk cId="1189770911" sldId="384"/>
        </pc:sldMkLst>
      </pc:sldChg>
      <pc:sldChg chg="addSp delSp modSp add mod">
        <pc:chgData name="Lal Pratap Verma [MU - Jaipur]" userId="53a9d14f-59ed-4728-8193-459f4827802a" providerId="ADAL" clId="{88B219FF-486A-48C8-A657-EF036624C88A}" dt="2022-11-03T05:56:54.910" v="282" actId="14100"/>
        <pc:sldMkLst>
          <pc:docMk/>
          <pc:sldMk cId="2108142821" sldId="385"/>
        </pc:sldMkLst>
        <pc:spChg chg="del mod">
          <ac:chgData name="Lal Pratap Verma [MU - Jaipur]" userId="53a9d14f-59ed-4728-8193-459f4827802a" providerId="ADAL" clId="{88B219FF-486A-48C8-A657-EF036624C88A}" dt="2022-11-03T05:56:47.232" v="278"/>
          <ac:spMkLst>
            <pc:docMk/>
            <pc:sldMk cId="2108142821" sldId="385"/>
            <ac:spMk id="3" creationId="{00000000-0000-0000-0000-000000000000}"/>
          </ac:spMkLst>
        </pc:spChg>
        <pc:picChg chg="add mod">
          <ac:chgData name="Lal Pratap Verma [MU - Jaipur]" userId="53a9d14f-59ed-4728-8193-459f4827802a" providerId="ADAL" clId="{88B219FF-486A-48C8-A657-EF036624C88A}" dt="2022-11-03T05:56:54.910" v="282" actId="14100"/>
          <ac:picMkLst>
            <pc:docMk/>
            <pc:sldMk cId="2108142821" sldId="385"/>
            <ac:picMk id="1026" creationId="{C7E09E9B-A09C-6CF0-E7C6-5D7F70C0FBA9}"/>
          </ac:picMkLst>
        </pc:picChg>
      </pc:sldChg>
      <pc:sldChg chg="del">
        <pc:chgData name="Lal Pratap Verma [MU - Jaipur]" userId="53a9d14f-59ed-4728-8193-459f4827802a" providerId="ADAL" clId="{88B219FF-486A-48C8-A657-EF036624C88A}" dt="2022-11-01T08:34:35.624" v="0" actId="47"/>
        <pc:sldMkLst>
          <pc:docMk/>
          <pc:sldMk cId="4172680953" sldId="385"/>
        </pc:sldMkLst>
      </pc:sldChg>
      <pc:sldChg chg="del">
        <pc:chgData name="Lal Pratap Verma [MU - Jaipur]" userId="53a9d14f-59ed-4728-8193-459f4827802a" providerId="ADAL" clId="{88B219FF-486A-48C8-A657-EF036624C88A}" dt="2022-11-01T08:34:35.624" v="0" actId="47"/>
        <pc:sldMkLst>
          <pc:docMk/>
          <pc:sldMk cId="1274737680" sldId="386"/>
        </pc:sldMkLst>
      </pc:sldChg>
      <pc:sldChg chg="modSp add mod">
        <pc:chgData name="Lal Pratap Verma [MU - Jaipur]" userId="53a9d14f-59ed-4728-8193-459f4827802a" providerId="ADAL" clId="{88B219FF-486A-48C8-A657-EF036624C88A}" dt="2022-11-02T06:03:58.769" v="153" actId="6549"/>
        <pc:sldMkLst>
          <pc:docMk/>
          <pc:sldMk cId="3621584994" sldId="386"/>
        </pc:sldMkLst>
        <pc:spChg chg="mod">
          <ac:chgData name="Lal Pratap Verma [MU - Jaipur]" userId="53a9d14f-59ed-4728-8193-459f4827802a" providerId="ADAL" clId="{88B219FF-486A-48C8-A657-EF036624C88A}" dt="2022-11-02T06:03:58.769" v="153" actId="6549"/>
          <ac:spMkLst>
            <pc:docMk/>
            <pc:sldMk cId="3621584994" sldId="386"/>
            <ac:spMk id="3" creationId="{00000000-0000-0000-0000-000000000000}"/>
          </ac:spMkLst>
        </pc:spChg>
      </pc:sldChg>
      <pc:sldChg chg="del">
        <pc:chgData name="Lal Pratap Verma [MU - Jaipur]" userId="53a9d14f-59ed-4728-8193-459f4827802a" providerId="ADAL" clId="{88B219FF-486A-48C8-A657-EF036624C88A}" dt="2022-11-01T08:34:35.624" v="0" actId="47"/>
        <pc:sldMkLst>
          <pc:docMk/>
          <pc:sldMk cId="2363349070" sldId="387"/>
        </pc:sldMkLst>
      </pc:sldChg>
      <pc:sldChg chg="delSp modSp add mod">
        <pc:chgData name="Lal Pratap Verma [MU - Jaipur]" userId="53a9d14f-59ed-4728-8193-459f4827802a" providerId="ADAL" clId="{88B219FF-486A-48C8-A657-EF036624C88A}" dt="2022-11-02T06:07:24.232" v="175" actId="6549"/>
        <pc:sldMkLst>
          <pc:docMk/>
          <pc:sldMk cId="3963592723" sldId="387"/>
        </pc:sldMkLst>
        <pc:spChg chg="mod">
          <ac:chgData name="Lal Pratap Verma [MU - Jaipur]" userId="53a9d14f-59ed-4728-8193-459f4827802a" providerId="ADAL" clId="{88B219FF-486A-48C8-A657-EF036624C88A}" dt="2022-11-02T06:07:24.232" v="175" actId="6549"/>
          <ac:spMkLst>
            <pc:docMk/>
            <pc:sldMk cId="3963592723" sldId="387"/>
            <ac:spMk id="3" creationId="{00000000-0000-0000-0000-000000000000}"/>
          </ac:spMkLst>
        </pc:spChg>
        <pc:picChg chg="del">
          <ac:chgData name="Lal Pratap Verma [MU - Jaipur]" userId="53a9d14f-59ed-4728-8193-459f4827802a" providerId="ADAL" clId="{88B219FF-486A-48C8-A657-EF036624C88A}" dt="2022-11-02T06:05:27.843" v="155" actId="478"/>
          <ac:picMkLst>
            <pc:docMk/>
            <pc:sldMk cId="3963592723" sldId="387"/>
            <ac:picMk id="1026" creationId="{EEEB7E9A-24F0-3D14-DBB6-2C1DCE6AC718}"/>
          </ac:picMkLst>
        </pc:picChg>
      </pc:sldChg>
      <pc:sldChg chg="modSp add mod">
        <pc:chgData name="Lal Pratap Verma [MU - Jaipur]" userId="53a9d14f-59ed-4728-8193-459f4827802a" providerId="ADAL" clId="{88B219FF-486A-48C8-A657-EF036624C88A}" dt="2022-11-02T06:09:32.740" v="198" actId="27636"/>
        <pc:sldMkLst>
          <pc:docMk/>
          <pc:sldMk cId="1918012235" sldId="388"/>
        </pc:sldMkLst>
        <pc:spChg chg="mod">
          <ac:chgData name="Lal Pratap Verma [MU - Jaipur]" userId="53a9d14f-59ed-4728-8193-459f4827802a" providerId="ADAL" clId="{88B219FF-486A-48C8-A657-EF036624C88A}" dt="2022-11-02T06:09:32.740" v="198" actId="27636"/>
          <ac:spMkLst>
            <pc:docMk/>
            <pc:sldMk cId="1918012235" sldId="388"/>
            <ac:spMk id="3" creationId="{00000000-0000-0000-0000-000000000000}"/>
          </ac:spMkLst>
        </pc:spChg>
      </pc:sldChg>
      <pc:sldChg chg="del">
        <pc:chgData name="Lal Pratap Verma [MU - Jaipur]" userId="53a9d14f-59ed-4728-8193-459f4827802a" providerId="ADAL" clId="{88B219FF-486A-48C8-A657-EF036624C88A}" dt="2022-11-01T08:34:35.624" v="0" actId="47"/>
        <pc:sldMkLst>
          <pc:docMk/>
          <pc:sldMk cId="1994589143" sldId="388"/>
        </pc:sldMkLst>
      </pc:sldChg>
      <pc:sldChg chg="del">
        <pc:chgData name="Lal Pratap Verma [MU - Jaipur]" userId="53a9d14f-59ed-4728-8193-459f4827802a" providerId="ADAL" clId="{88B219FF-486A-48C8-A657-EF036624C88A}" dt="2022-11-01T08:34:35.624" v="0" actId="47"/>
        <pc:sldMkLst>
          <pc:docMk/>
          <pc:sldMk cId="1860621120" sldId="389"/>
        </pc:sldMkLst>
      </pc:sldChg>
      <pc:sldChg chg="modSp add mod">
        <pc:chgData name="Lal Pratap Verma [MU - Jaipur]" userId="53a9d14f-59ed-4728-8193-459f4827802a" providerId="ADAL" clId="{88B219FF-486A-48C8-A657-EF036624C88A}" dt="2022-11-02T06:12:31.581" v="237" actId="20577"/>
        <pc:sldMkLst>
          <pc:docMk/>
          <pc:sldMk cId="3407518959" sldId="389"/>
        </pc:sldMkLst>
        <pc:spChg chg="mod">
          <ac:chgData name="Lal Pratap Verma [MU - Jaipur]" userId="53a9d14f-59ed-4728-8193-459f4827802a" providerId="ADAL" clId="{88B219FF-486A-48C8-A657-EF036624C88A}" dt="2022-11-02T06:12:31.581" v="237" actId="20577"/>
          <ac:spMkLst>
            <pc:docMk/>
            <pc:sldMk cId="3407518959" sldId="389"/>
            <ac:spMk id="3" creationId="{00000000-0000-0000-0000-000000000000}"/>
          </ac:spMkLst>
        </pc:spChg>
      </pc:sldChg>
      <pc:sldChg chg="del">
        <pc:chgData name="Lal Pratap Verma [MU - Jaipur]" userId="53a9d14f-59ed-4728-8193-459f4827802a" providerId="ADAL" clId="{88B219FF-486A-48C8-A657-EF036624C88A}" dt="2022-11-01T08:34:35.624" v="0" actId="47"/>
        <pc:sldMkLst>
          <pc:docMk/>
          <pc:sldMk cId="890902174" sldId="390"/>
        </pc:sldMkLst>
      </pc:sldChg>
      <pc:sldChg chg="addSp modSp add mod">
        <pc:chgData name="Lal Pratap Verma [MU - Jaipur]" userId="53a9d14f-59ed-4728-8193-459f4827802a" providerId="ADAL" clId="{88B219FF-486A-48C8-A657-EF036624C88A}" dt="2022-11-02T06:14:20.350" v="251" actId="1076"/>
        <pc:sldMkLst>
          <pc:docMk/>
          <pc:sldMk cId="1211477195" sldId="390"/>
        </pc:sldMkLst>
        <pc:spChg chg="mod">
          <ac:chgData name="Lal Pratap Verma [MU - Jaipur]" userId="53a9d14f-59ed-4728-8193-459f4827802a" providerId="ADAL" clId="{88B219FF-486A-48C8-A657-EF036624C88A}" dt="2022-11-02T06:13:36.017" v="241" actId="27636"/>
          <ac:spMkLst>
            <pc:docMk/>
            <pc:sldMk cId="1211477195" sldId="390"/>
            <ac:spMk id="3" creationId="{00000000-0000-0000-0000-000000000000}"/>
          </ac:spMkLst>
        </pc:spChg>
        <pc:picChg chg="add mod modCrop">
          <ac:chgData name="Lal Pratap Verma [MU - Jaipur]" userId="53a9d14f-59ed-4728-8193-459f4827802a" providerId="ADAL" clId="{88B219FF-486A-48C8-A657-EF036624C88A}" dt="2022-11-02T06:14:20.350" v="251" actId="1076"/>
          <ac:picMkLst>
            <pc:docMk/>
            <pc:sldMk cId="1211477195" sldId="390"/>
            <ac:picMk id="5" creationId="{D4B27BDD-E85F-666F-F3C3-424C7DF4B75C}"/>
          </ac:picMkLst>
        </pc:picChg>
      </pc:sldChg>
      <pc:sldChg chg="addSp delSp modSp add mod">
        <pc:chgData name="Lal Pratap Verma [MU - Jaipur]" userId="53a9d14f-59ed-4728-8193-459f4827802a" providerId="ADAL" clId="{88B219FF-486A-48C8-A657-EF036624C88A}" dt="2022-11-02T06:18:17.091" v="267" actId="478"/>
        <pc:sldMkLst>
          <pc:docMk/>
          <pc:sldMk cId="1498231566" sldId="391"/>
        </pc:sldMkLst>
        <pc:spChg chg="mod">
          <ac:chgData name="Lal Pratap Verma [MU - Jaipur]" userId="53a9d14f-59ed-4728-8193-459f4827802a" providerId="ADAL" clId="{88B219FF-486A-48C8-A657-EF036624C88A}" dt="2022-11-02T06:17:45.229" v="261" actId="27636"/>
          <ac:spMkLst>
            <pc:docMk/>
            <pc:sldMk cId="1498231566" sldId="391"/>
            <ac:spMk id="3" creationId="{00000000-0000-0000-0000-000000000000}"/>
          </ac:spMkLst>
        </pc:spChg>
        <pc:picChg chg="del">
          <ac:chgData name="Lal Pratap Verma [MU - Jaipur]" userId="53a9d14f-59ed-4728-8193-459f4827802a" providerId="ADAL" clId="{88B219FF-486A-48C8-A657-EF036624C88A}" dt="2022-11-02T06:15:12.677" v="253" actId="478"/>
          <ac:picMkLst>
            <pc:docMk/>
            <pc:sldMk cId="1498231566" sldId="391"/>
            <ac:picMk id="5" creationId="{D4B27BDD-E85F-666F-F3C3-424C7DF4B75C}"/>
          </ac:picMkLst>
        </pc:picChg>
        <pc:picChg chg="add del mod">
          <ac:chgData name="Lal Pratap Verma [MU - Jaipur]" userId="53a9d14f-59ed-4728-8193-459f4827802a" providerId="ADAL" clId="{88B219FF-486A-48C8-A657-EF036624C88A}" dt="2022-11-02T06:18:17.091" v="267" actId="478"/>
          <ac:picMkLst>
            <pc:docMk/>
            <pc:sldMk cId="1498231566" sldId="391"/>
            <ac:picMk id="1026" creationId="{0D9C8279-C9A8-B3DB-87D3-017EF2576B01}"/>
          </ac:picMkLst>
        </pc:picChg>
      </pc:sldChg>
      <pc:sldChg chg="del">
        <pc:chgData name="Lal Pratap Verma [MU - Jaipur]" userId="53a9d14f-59ed-4728-8193-459f4827802a" providerId="ADAL" clId="{88B219FF-486A-48C8-A657-EF036624C88A}" dt="2022-11-01T08:34:35.624" v="0" actId="47"/>
        <pc:sldMkLst>
          <pc:docMk/>
          <pc:sldMk cId="3279399314" sldId="391"/>
        </pc:sldMkLst>
      </pc:sldChg>
      <pc:sldChg chg="del">
        <pc:chgData name="Lal Pratap Verma [MU - Jaipur]" userId="53a9d14f-59ed-4728-8193-459f4827802a" providerId="ADAL" clId="{88B219FF-486A-48C8-A657-EF036624C88A}" dt="2022-11-01T08:34:35.624" v="0" actId="47"/>
        <pc:sldMkLst>
          <pc:docMk/>
          <pc:sldMk cId="1468335690" sldId="392"/>
        </pc:sldMkLst>
      </pc:sldChg>
      <pc:sldChg chg="modSp add mod">
        <pc:chgData name="Lal Pratap Verma [MU - Jaipur]" userId="53a9d14f-59ed-4728-8193-459f4827802a" providerId="ADAL" clId="{88B219FF-486A-48C8-A657-EF036624C88A}" dt="2022-11-02T06:18:24.441" v="270" actId="1076"/>
        <pc:sldMkLst>
          <pc:docMk/>
          <pc:sldMk cId="2558770022" sldId="392"/>
        </pc:sldMkLst>
        <pc:spChg chg="mod">
          <ac:chgData name="Lal Pratap Verma [MU - Jaipur]" userId="53a9d14f-59ed-4728-8193-459f4827802a" providerId="ADAL" clId="{88B219FF-486A-48C8-A657-EF036624C88A}" dt="2022-11-02T06:18:23.072" v="269" actId="6549"/>
          <ac:spMkLst>
            <pc:docMk/>
            <pc:sldMk cId="2558770022" sldId="392"/>
            <ac:spMk id="3" creationId="{00000000-0000-0000-0000-000000000000}"/>
          </ac:spMkLst>
        </pc:spChg>
        <pc:picChg chg="mod">
          <ac:chgData name="Lal Pratap Verma [MU - Jaipur]" userId="53a9d14f-59ed-4728-8193-459f4827802a" providerId="ADAL" clId="{88B219FF-486A-48C8-A657-EF036624C88A}" dt="2022-11-02T06:18:24.441" v="270" actId="1076"/>
          <ac:picMkLst>
            <pc:docMk/>
            <pc:sldMk cId="2558770022" sldId="392"/>
            <ac:picMk id="1026" creationId="{0D9C8279-C9A8-B3DB-87D3-017EF2576B01}"/>
          </ac:picMkLst>
        </pc:picChg>
      </pc:sldChg>
      <pc:sldChg chg="del">
        <pc:chgData name="Lal Pratap Verma [MU - Jaipur]" userId="53a9d14f-59ed-4728-8193-459f4827802a" providerId="ADAL" clId="{88B219FF-486A-48C8-A657-EF036624C88A}" dt="2022-11-01T08:34:35.624" v="0" actId="47"/>
        <pc:sldMkLst>
          <pc:docMk/>
          <pc:sldMk cId="160185249" sldId="393"/>
        </pc:sldMkLst>
      </pc:sldChg>
      <pc:sldChg chg="delSp modSp add mod">
        <pc:chgData name="Lal Pratap Verma [MU - Jaipur]" userId="53a9d14f-59ed-4728-8193-459f4827802a" providerId="ADAL" clId="{88B219FF-486A-48C8-A657-EF036624C88A}" dt="2022-11-03T06:03:52.775" v="322" actId="20577"/>
        <pc:sldMkLst>
          <pc:docMk/>
          <pc:sldMk cId="765993282" sldId="393"/>
        </pc:sldMkLst>
        <pc:spChg chg="mod">
          <ac:chgData name="Lal Pratap Verma [MU - Jaipur]" userId="53a9d14f-59ed-4728-8193-459f4827802a" providerId="ADAL" clId="{88B219FF-486A-48C8-A657-EF036624C88A}" dt="2022-11-03T06:03:52.775" v="322" actId="20577"/>
          <ac:spMkLst>
            <pc:docMk/>
            <pc:sldMk cId="765993282" sldId="393"/>
            <ac:spMk id="3" creationId="{00000000-0000-0000-0000-000000000000}"/>
          </ac:spMkLst>
        </pc:spChg>
        <pc:picChg chg="del">
          <ac:chgData name="Lal Pratap Verma [MU - Jaipur]" userId="53a9d14f-59ed-4728-8193-459f4827802a" providerId="ADAL" clId="{88B219FF-486A-48C8-A657-EF036624C88A}" dt="2022-11-03T05:55:47.204" v="272" actId="478"/>
          <ac:picMkLst>
            <pc:docMk/>
            <pc:sldMk cId="765993282" sldId="393"/>
            <ac:picMk id="1026" creationId="{0D9C8279-C9A8-B3DB-87D3-017EF2576B01}"/>
          </ac:picMkLst>
        </pc:picChg>
      </pc:sldChg>
      <pc:sldChg chg="del">
        <pc:chgData name="Lal Pratap Verma [MU - Jaipur]" userId="53a9d14f-59ed-4728-8193-459f4827802a" providerId="ADAL" clId="{88B219FF-486A-48C8-A657-EF036624C88A}" dt="2022-11-01T08:34:35.624" v="0" actId="47"/>
        <pc:sldMkLst>
          <pc:docMk/>
          <pc:sldMk cId="1485978488" sldId="394"/>
        </pc:sldMkLst>
      </pc:sldChg>
      <pc:sldChg chg="add">
        <pc:chgData name="Lal Pratap Verma [MU - Jaipur]" userId="53a9d14f-59ed-4728-8193-459f4827802a" providerId="ADAL" clId="{88B219FF-486A-48C8-A657-EF036624C88A}" dt="2022-11-03T05:56:39.065" v="276" actId="2890"/>
        <pc:sldMkLst>
          <pc:docMk/>
          <pc:sldMk cId="2508458223" sldId="394"/>
        </pc:sldMkLst>
      </pc:sldChg>
      <pc:sldChg chg="addSp modSp add mod">
        <pc:chgData name="Lal Pratap Verma [MU - Jaipur]" userId="53a9d14f-59ed-4728-8193-459f4827802a" providerId="ADAL" clId="{88B219FF-486A-48C8-A657-EF036624C88A}" dt="2022-11-03T06:05:52.929" v="333" actId="14100"/>
        <pc:sldMkLst>
          <pc:docMk/>
          <pc:sldMk cId="529343262" sldId="395"/>
        </pc:sldMkLst>
        <pc:spChg chg="mod">
          <ac:chgData name="Lal Pratap Verma [MU - Jaipur]" userId="53a9d14f-59ed-4728-8193-459f4827802a" providerId="ADAL" clId="{88B219FF-486A-48C8-A657-EF036624C88A}" dt="2022-11-03T06:05:37.090" v="329" actId="14100"/>
          <ac:spMkLst>
            <pc:docMk/>
            <pc:sldMk cId="529343262" sldId="395"/>
            <ac:spMk id="3" creationId="{00000000-0000-0000-0000-000000000000}"/>
          </ac:spMkLst>
        </pc:spChg>
        <pc:picChg chg="add mod">
          <ac:chgData name="Lal Pratap Verma [MU - Jaipur]" userId="53a9d14f-59ed-4728-8193-459f4827802a" providerId="ADAL" clId="{88B219FF-486A-48C8-A657-EF036624C88A}" dt="2022-11-03T06:05:52.929" v="333" actId="14100"/>
          <ac:picMkLst>
            <pc:docMk/>
            <pc:sldMk cId="529343262" sldId="395"/>
            <ac:picMk id="5" creationId="{6A0E7323-F3FB-E9EE-D6A2-7A9D265E3ADB}"/>
          </ac:picMkLst>
        </pc:picChg>
      </pc:sldChg>
      <pc:sldChg chg="del">
        <pc:chgData name="Lal Pratap Verma [MU - Jaipur]" userId="53a9d14f-59ed-4728-8193-459f4827802a" providerId="ADAL" clId="{88B219FF-486A-48C8-A657-EF036624C88A}" dt="2022-11-01T08:34:35.624" v="0" actId="47"/>
        <pc:sldMkLst>
          <pc:docMk/>
          <pc:sldMk cId="3576068742" sldId="395"/>
        </pc:sldMkLst>
      </pc:sldChg>
      <pc:sldChg chg="delSp modSp add mod">
        <pc:chgData name="Lal Pratap Verma [MU - Jaipur]" userId="53a9d14f-59ed-4728-8193-459f4827802a" providerId="ADAL" clId="{88B219FF-486A-48C8-A657-EF036624C88A}" dt="2022-11-03T06:11:37.262" v="388" actId="20577"/>
        <pc:sldMkLst>
          <pc:docMk/>
          <pc:sldMk cId="377419418" sldId="396"/>
        </pc:sldMkLst>
        <pc:spChg chg="mod">
          <ac:chgData name="Lal Pratap Verma [MU - Jaipur]" userId="53a9d14f-59ed-4728-8193-459f4827802a" providerId="ADAL" clId="{88B219FF-486A-48C8-A657-EF036624C88A}" dt="2022-11-03T06:11:37.262" v="388" actId="20577"/>
          <ac:spMkLst>
            <pc:docMk/>
            <pc:sldMk cId="377419418" sldId="396"/>
            <ac:spMk id="3" creationId="{00000000-0000-0000-0000-000000000000}"/>
          </ac:spMkLst>
        </pc:spChg>
        <pc:picChg chg="del">
          <ac:chgData name="Lal Pratap Verma [MU - Jaipur]" userId="53a9d14f-59ed-4728-8193-459f4827802a" providerId="ADAL" clId="{88B219FF-486A-48C8-A657-EF036624C88A}" dt="2022-11-03T06:06:50.057" v="335" actId="478"/>
          <ac:picMkLst>
            <pc:docMk/>
            <pc:sldMk cId="377419418" sldId="396"/>
            <ac:picMk id="5" creationId="{6A0E7323-F3FB-E9EE-D6A2-7A9D265E3ADB}"/>
          </ac:picMkLst>
        </pc:picChg>
      </pc:sldChg>
      <pc:sldChg chg="del">
        <pc:chgData name="Lal Pratap Verma [MU - Jaipur]" userId="53a9d14f-59ed-4728-8193-459f4827802a" providerId="ADAL" clId="{88B219FF-486A-48C8-A657-EF036624C88A}" dt="2022-11-01T08:34:35.624" v="0" actId="47"/>
        <pc:sldMkLst>
          <pc:docMk/>
          <pc:sldMk cId="1758929410" sldId="396"/>
        </pc:sldMkLst>
      </pc:sldChg>
      <pc:sldChg chg="addSp delSp modSp add mod">
        <pc:chgData name="Lal Pratap Verma [MU - Jaipur]" userId="53a9d14f-59ed-4728-8193-459f4827802a" providerId="ADAL" clId="{88B219FF-486A-48C8-A657-EF036624C88A}" dt="2022-11-03T06:11:50.730" v="391"/>
        <pc:sldMkLst>
          <pc:docMk/>
          <pc:sldMk cId="2824720986" sldId="397"/>
        </pc:sldMkLst>
        <pc:spChg chg="mod">
          <ac:chgData name="Lal Pratap Verma [MU - Jaipur]" userId="53a9d14f-59ed-4728-8193-459f4827802a" providerId="ADAL" clId="{88B219FF-486A-48C8-A657-EF036624C88A}" dt="2022-11-03T06:11:50.730" v="391"/>
          <ac:spMkLst>
            <pc:docMk/>
            <pc:sldMk cId="2824720986" sldId="397"/>
            <ac:spMk id="3" creationId="{00000000-0000-0000-0000-000000000000}"/>
          </ac:spMkLst>
        </pc:spChg>
        <pc:picChg chg="add del mod">
          <ac:chgData name="Lal Pratap Verma [MU - Jaipur]" userId="53a9d14f-59ed-4728-8193-459f4827802a" providerId="ADAL" clId="{88B219FF-486A-48C8-A657-EF036624C88A}" dt="2022-11-03T06:09:17.167" v="362"/>
          <ac:picMkLst>
            <pc:docMk/>
            <pc:sldMk cId="2824720986" sldId="397"/>
            <ac:picMk id="2050" creationId="{19F71BBA-6557-4113-6DAB-E79635B1111E}"/>
          </ac:picMkLst>
        </pc:picChg>
        <pc:picChg chg="add mod">
          <ac:chgData name="Lal Pratap Verma [MU - Jaipur]" userId="53a9d14f-59ed-4728-8193-459f4827802a" providerId="ADAL" clId="{88B219FF-486A-48C8-A657-EF036624C88A}" dt="2022-11-03T06:09:24.575" v="365" actId="14100"/>
          <ac:picMkLst>
            <pc:docMk/>
            <pc:sldMk cId="2824720986" sldId="397"/>
            <ac:picMk id="2052" creationId="{D58B8371-97D3-6D0F-28E4-ED07E0504297}"/>
          </ac:picMkLst>
        </pc:picChg>
      </pc:sldChg>
      <pc:sldChg chg="del">
        <pc:chgData name="Lal Pratap Verma [MU - Jaipur]" userId="53a9d14f-59ed-4728-8193-459f4827802a" providerId="ADAL" clId="{88B219FF-486A-48C8-A657-EF036624C88A}" dt="2022-11-01T08:34:35.624" v="0" actId="47"/>
        <pc:sldMkLst>
          <pc:docMk/>
          <pc:sldMk cId="4075663542" sldId="397"/>
        </pc:sldMkLst>
      </pc:sldChg>
      <pc:sldChg chg="del">
        <pc:chgData name="Lal Pratap Verma [MU - Jaipur]" userId="53a9d14f-59ed-4728-8193-459f4827802a" providerId="ADAL" clId="{88B219FF-486A-48C8-A657-EF036624C88A}" dt="2022-11-01T08:34:35.624" v="0" actId="47"/>
        <pc:sldMkLst>
          <pc:docMk/>
          <pc:sldMk cId="1017933305" sldId="398"/>
        </pc:sldMkLst>
      </pc:sldChg>
      <pc:sldChg chg="del">
        <pc:chgData name="Lal Pratap Verma [MU - Jaipur]" userId="53a9d14f-59ed-4728-8193-459f4827802a" providerId="ADAL" clId="{88B219FF-486A-48C8-A657-EF036624C88A}" dt="2022-11-01T08:34:35.624" v="0" actId="47"/>
        <pc:sldMkLst>
          <pc:docMk/>
          <pc:sldMk cId="2623719866" sldId="399"/>
        </pc:sldMkLst>
      </pc:sldChg>
      <pc:sldChg chg="del">
        <pc:chgData name="Lal Pratap Verma [MU - Jaipur]" userId="53a9d14f-59ed-4728-8193-459f4827802a" providerId="ADAL" clId="{88B219FF-486A-48C8-A657-EF036624C88A}" dt="2022-11-01T08:34:35.624" v="0" actId="47"/>
        <pc:sldMkLst>
          <pc:docMk/>
          <pc:sldMk cId="1733313780" sldId="400"/>
        </pc:sldMkLst>
      </pc:sldChg>
      <pc:sldChg chg="del">
        <pc:chgData name="Lal Pratap Verma [MU - Jaipur]" userId="53a9d14f-59ed-4728-8193-459f4827802a" providerId="ADAL" clId="{88B219FF-486A-48C8-A657-EF036624C88A}" dt="2022-11-01T08:34:35.624" v="0" actId="47"/>
        <pc:sldMkLst>
          <pc:docMk/>
          <pc:sldMk cId="1309504467" sldId="401"/>
        </pc:sldMkLst>
      </pc:sldChg>
      <pc:sldChg chg="del">
        <pc:chgData name="Lal Pratap Verma [MU - Jaipur]" userId="53a9d14f-59ed-4728-8193-459f4827802a" providerId="ADAL" clId="{88B219FF-486A-48C8-A657-EF036624C88A}" dt="2022-11-01T08:34:35.624" v="0" actId="47"/>
        <pc:sldMkLst>
          <pc:docMk/>
          <pc:sldMk cId="747593003" sldId="402"/>
        </pc:sldMkLst>
      </pc:sldChg>
      <pc:sldChg chg="del">
        <pc:chgData name="Lal Pratap Verma [MU - Jaipur]" userId="53a9d14f-59ed-4728-8193-459f4827802a" providerId="ADAL" clId="{88B219FF-486A-48C8-A657-EF036624C88A}" dt="2022-11-01T08:34:35.624" v="0" actId="47"/>
        <pc:sldMkLst>
          <pc:docMk/>
          <pc:sldMk cId="2203376820" sldId="403"/>
        </pc:sldMkLst>
      </pc:sldChg>
      <pc:sldChg chg="del">
        <pc:chgData name="Lal Pratap Verma [MU - Jaipur]" userId="53a9d14f-59ed-4728-8193-459f4827802a" providerId="ADAL" clId="{88B219FF-486A-48C8-A657-EF036624C88A}" dt="2022-11-01T08:34:35.624" v="0" actId="47"/>
        <pc:sldMkLst>
          <pc:docMk/>
          <pc:sldMk cId="1300759106" sldId="405"/>
        </pc:sldMkLst>
      </pc:sldChg>
      <pc:sldChg chg="del">
        <pc:chgData name="Lal Pratap Verma [MU - Jaipur]" userId="53a9d14f-59ed-4728-8193-459f4827802a" providerId="ADAL" clId="{88B219FF-486A-48C8-A657-EF036624C88A}" dt="2022-11-01T08:34:35.624" v="0" actId="47"/>
        <pc:sldMkLst>
          <pc:docMk/>
          <pc:sldMk cId="2636503329" sldId="406"/>
        </pc:sldMkLst>
      </pc:sldChg>
      <pc:sldChg chg="del">
        <pc:chgData name="Lal Pratap Verma [MU - Jaipur]" userId="53a9d14f-59ed-4728-8193-459f4827802a" providerId="ADAL" clId="{88B219FF-486A-48C8-A657-EF036624C88A}" dt="2022-11-01T08:34:35.624" v="0" actId="47"/>
        <pc:sldMkLst>
          <pc:docMk/>
          <pc:sldMk cId="1205790421" sldId="407"/>
        </pc:sldMkLst>
      </pc:sldChg>
      <pc:sldChg chg="del">
        <pc:chgData name="Lal Pratap Verma [MU - Jaipur]" userId="53a9d14f-59ed-4728-8193-459f4827802a" providerId="ADAL" clId="{88B219FF-486A-48C8-A657-EF036624C88A}" dt="2022-11-01T08:34:35.624" v="0" actId="47"/>
        <pc:sldMkLst>
          <pc:docMk/>
          <pc:sldMk cId="1294167631" sldId="408"/>
        </pc:sldMkLst>
      </pc:sldChg>
      <pc:sldChg chg="del">
        <pc:chgData name="Lal Pratap Verma [MU - Jaipur]" userId="53a9d14f-59ed-4728-8193-459f4827802a" providerId="ADAL" clId="{88B219FF-486A-48C8-A657-EF036624C88A}" dt="2022-11-01T08:34:35.624" v="0" actId="47"/>
        <pc:sldMkLst>
          <pc:docMk/>
          <pc:sldMk cId="1181023015" sldId="410"/>
        </pc:sldMkLst>
      </pc:sldChg>
      <pc:sldChg chg="del">
        <pc:chgData name="Lal Pratap Verma [MU - Jaipur]" userId="53a9d14f-59ed-4728-8193-459f4827802a" providerId="ADAL" clId="{88B219FF-486A-48C8-A657-EF036624C88A}" dt="2022-11-01T08:34:35.624" v="0" actId="47"/>
        <pc:sldMkLst>
          <pc:docMk/>
          <pc:sldMk cId="1180369816" sldId="411"/>
        </pc:sldMkLst>
      </pc:sldChg>
      <pc:sldChg chg="del">
        <pc:chgData name="Lal Pratap Verma [MU - Jaipur]" userId="53a9d14f-59ed-4728-8193-459f4827802a" providerId="ADAL" clId="{88B219FF-486A-48C8-A657-EF036624C88A}" dt="2022-11-01T08:34:35.624" v="0" actId="47"/>
        <pc:sldMkLst>
          <pc:docMk/>
          <pc:sldMk cId="887870199" sldId="412"/>
        </pc:sldMkLst>
      </pc:sldChg>
      <pc:sldChg chg="del">
        <pc:chgData name="Lal Pratap Verma [MU - Jaipur]" userId="53a9d14f-59ed-4728-8193-459f4827802a" providerId="ADAL" clId="{88B219FF-486A-48C8-A657-EF036624C88A}" dt="2022-11-01T08:34:35.624" v="0" actId="47"/>
        <pc:sldMkLst>
          <pc:docMk/>
          <pc:sldMk cId="639410029" sldId="413"/>
        </pc:sldMkLst>
      </pc:sldChg>
      <pc:sldChg chg="del">
        <pc:chgData name="Lal Pratap Verma [MU - Jaipur]" userId="53a9d14f-59ed-4728-8193-459f4827802a" providerId="ADAL" clId="{88B219FF-486A-48C8-A657-EF036624C88A}" dt="2022-11-01T08:34:35.624" v="0" actId="47"/>
        <pc:sldMkLst>
          <pc:docMk/>
          <pc:sldMk cId="2750429478" sldId="414"/>
        </pc:sldMkLst>
      </pc:sldChg>
      <pc:sldChg chg="del">
        <pc:chgData name="Lal Pratap Verma [MU - Jaipur]" userId="53a9d14f-59ed-4728-8193-459f4827802a" providerId="ADAL" clId="{88B219FF-486A-48C8-A657-EF036624C88A}" dt="2022-11-01T08:34:35.624" v="0" actId="47"/>
        <pc:sldMkLst>
          <pc:docMk/>
          <pc:sldMk cId="3696909005" sldId="415"/>
        </pc:sldMkLst>
      </pc:sldChg>
      <pc:sldChg chg="del">
        <pc:chgData name="Lal Pratap Verma [MU - Jaipur]" userId="53a9d14f-59ed-4728-8193-459f4827802a" providerId="ADAL" clId="{88B219FF-486A-48C8-A657-EF036624C88A}" dt="2022-11-01T08:34:35.624" v="0" actId="47"/>
        <pc:sldMkLst>
          <pc:docMk/>
          <pc:sldMk cId="2181204548" sldId="416"/>
        </pc:sldMkLst>
      </pc:sldChg>
    </pc:docChg>
  </pc:docChgLst>
  <pc:docChgLst>
    <pc:chgData name="Lal Pratap Verma" userId="53a9d14f-59ed-4728-8193-459f4827802a" providerId="ADAL" clId="{6FEDDB45-833D-45C9-B1D3-C4F3D716C3FE}"/>
    <pc:docChg chg="undo custSel addSld modSld">
      <pc:chgData name="Lal Pratap Verma" userId="53a9d14f-59ed-4728-8193-459f4827802a" providerId="ADAL" clId="{6FEDDB45-833D-45C9-B1D3-C4F3D716C3FE}" dt="2022-10-31T04:00:59.908" v="111" actId="20577"/>
      <pc:docMkLst>
        <pc:docMk/>
      </pc:docMkLst>
      <pc:sldChg chg="delSp modSp add mod">
        <pc:chgData name="Lal Pratap Verma" userId="53a9d14f-59ed-4728-8193-459f4827802a" providerId="ADAL" clId="{6FEDDB45-833D-45C9-B1D3-C4F3D716C3FE}" dt="2022-10-31T03:39:39.984" v="69" actId="20577"/>
        <pc:sldMkLst>
          <pc:docMk/>
          <pc:sldMk cId="2203376820" sldId="403"/>
        </pc:sldMkLst>
        <pc:spChg chg="mod">
          <ac:chgData name="Lal Pratap Verma" userId="53a9d14f-59ed-4728-8193-459f4827802a" providerId="ADAL" clId="{6FEDDB45-833D-45C9-B1D3-C4F3D716C3FE}" dt="2022-10-31T03:39:39.984" v="69" actId="20577"/>
          <ac:spMkLst>
            <pc:docMk/>
            <pc:sldMk cId="2203376820" sldId="403"/>
            <ac:spMk id="3" creationId="{00000000-0000-0000-0000-000000000000}"/>
          </ac:spMkLst>
        </pc:spChg>
        <pc:picChg chg="del">
          <ac:chgData name="Lal Pratap Verma" userId="53a9d14f-59ed-4728-8193-459f4827802a" providerId="ADAL" clId="{6FEDDB45-833D-45C9-B1D3-C4F3D716C3FE}" dt="2022-10-31T03:37:12.167" v="1" actId="478"/>
          <ac:picMkLst>
            <pc:docMk/>
            <pc:sldMk cId="2203376820" sldId="403"/>
            <ac:picMk id="5" creationId="{E8FD787C-D525-372C-6202-DA8A5E048A67}"/>
          </ac:picMkLst>
        </pc:picChg>
      </pc:sldChg>
      <pc:sldChg chg="modSp add mod">
        <pc:chgData name="Lal Pratap Verma" userId="53a9d14f-59ed-4728-8193-459f4827802a" providerId="ADAL" clId="{6FEDDB45-833D-45C9-B1D3-C4F3D716C3FE}" dt="2022-10-31T04:00:59.908" v="111" actId="20577"/>
        <pc:sldMkLst>
          <pc:docMk/>
          <pc:sldMk cId="1799165777" sldId="404"/>
        </pc:sldMkLst>
        <pc:spChg chg="mod">
          <ac:chgData name="Lal Pratap Verma" userId="53a9d14f-59ed-4728-8193-459f4827802a" providerId="ADAL" clId="{6FEDDB45-833D-45C9-B1D3-C4F3D716C3FE}" dt="2022-10-31T04:00:59.908" v="111" actId="20577"/>
          <ac:spMkLst>
            <pc:docMk/>
            <pc:sldMk cId="1799165777" sldId="404"/>
            <ac:spMk id="3" creationId="{00000000-0000-0000-0000-000000000000}"/>
          </ac:spMkLst>
        </pc:spChg>
      </pc:sldChg>
    </pc:docChg>
  </pc:docChgLst>
  <pc:docChgLst>
    <pc:chgData name="Lal Pratap Verma [MU - Jaipur]" userId="53a9d14f-59ed-4728-8193-459f4827802a" providerId="ADAL" clId="{6FEDDB45-833D-45C9-B1D3-C4F3D716C3FE}"/>
    <pc:docChg chg="undo redo custSel addSld delSld modSld">
      <pc:chgData name="Lal Pratap Verma [MU - Jaipur]" userId="53a9d14f-59ed-4728-8193-459f4827802a" providerId="ADAL" clId="{6FEDDB45-833D-45C9-B1D3-C4F3D716C3FE}" dt="2022-11-01T08:00:48.028" v="613" actId="20577"/>
      <pc:docMkLst>
        <pc:docMk/>
      </pc:docMkLst>
      <pc:sldChg chg="del">
        <pc:chgData name="Lal Pratap Verma [MU - Jaipur]" userId="53a9d14f-59ed-4728-8193-459f4827802a" providerId="ADAL" clId="{6FEDDB45-833D-45C9-B1D3-C4F3D716C3FE}" dt="2022-10-17T09:37:15.934" v="0" actId="47"/>
        <pc:sldMkLst>
          <pc:docMk/>
          <pc:sldMk cId="0" sldId="277"/>
        </pc:sldMkLst>
      </pc:sldChg>
      <pc:sldChg chg="del">
        <pc:chgData name="Lal Pratap Verma [MU - Jaipur]" userId="53a9d14f-59ed-4728-8193-459f4827802a" providerId="ADAL" clId="{6FEDDB45-833D-45C9-B1D3-C4F3D716C3FE}" dt="2022-10-17T09:37:15.934" v="0" actId="47"/>
        <pc:sldMkLst>
          <pc:docMk/>
          <pc:sldMk cId="1456438339" sldId="323"/>
        </pc:sldMkLst>
      </pc:sldChg>
      <pc:sldChg chg="del">
        <pc:chgData name="Lal Pratap Verma [MU - Jaipur]" userId="53a9d14f-59ed-4728-8193-459f4827802a" providerId="ADAL" clId="{6FEDDB45-833D-45C9-B1D3-C4F3D716C3FE}" dt="2022-10-17T09:37:15.934" v="0" actId="47"/>
        <pc:sldMkLst>
          <pc:docMk/>
          <pc:sldMk cId="2729134856" sldId="324"/>
        </pc:sldMkLst>
      </pc:sldChg>
      <pc:sldChg chg="del">
        <pc:chgData name="Lal Pratap Verma [MU - Jaipur]" userId="53a9d14f-59ed-4728-8193-459f4827802a" providerId="ADAL" clId="{6FEDDB45-833D-45C9-B1D3-C4F3D716C3FE}" dt="2022-10-17T09:37:15.934" v="0" actId="47"/>
        <pc:sldMkLst>
          <pc:docMk/>
          <pc:sldMk cId="1845602584" sldId="325"/>
        </pc:sldMkLst>
      </pc:sldChg>
      <pc:sldChg chg="del">
        <pc:chgData name="Lal Pratap Verma [MU - Jaipur]" userId="53a9d14f-59ed-4728-8193-459f4827802a" providerId="ADAL" clId="{6FEDDB45-833D-45C9-B1D3-C4F3D716C3FE}" dt="2022-10-17T09:37:15.934" v="0" actId="47"/>
        <pc:sldMkLst>
          <pc:docMk/>
          <pc:sldMk cId="2536128422" sldId="326"/>
        </pc:sldMkLst>
      </pc:sldChg>
      <pc:sldChg chg="del">
        <pc:chgData name="Lal Pratap Verma [MU - Jaipur]" userId="53a9d14f-59ed-4728-8193-459f4827802a" providerId="ADAL" clId="{6FEDDB45-833D-45C9-B1D3-C4F3D716C3FE}" dt="2022-10-17T09:37:15.934" v="0" actId="47"/>
        <pc:sldMkLst>
          <pc:docMk/>
          <pc:sldMk cId="812534270" sldId="327"/>
        </pc:sldMkLst>
      </pc:sldChg>
      <pc:sldChg chg="del">
        <pc:chgData name="Lal Pratap Verma [MU - Jaipur]" userId="53a9d14f-59ed-4728-8193-459f4827802a" providerId="ADAL" clId="{6FEDDB45-833D-45C9-B1D3-C4F3D716C3FE}" dt="2022-10-17T09:37:15.934" v="0" actId="47"/>
        <pc:sldMkLst>
          <pc:docMk/>
          <pc:sldMk cId="2138093759" sldId="328"/>
        </pc:sldMkLst>
      </pc:sldChg>
      <pc:sldChg chg="del">
        <pc:chgData name="Lal Pratap Verma [MU - Jaipur]" userId="53a9d14f-59ed-4728-8193-459f4827802a" providerId="ADAL" clId="{6FEDDB45-833D-45C9-B1D3-C4F3D716C3FE}" dt="2022-10-17T09:37:15.934" v="0" actId="47"/>
        <pc:sldMkLst>
          <pc:docMk/>
          <pc:sldMk cId="2305889448" sldId="329"/>
        </pc:sldMkLst>
      </pc:sldChg>
      <pc:sldChg chg="del">
        <pc:chgData name="Lal Pratap Verma [MU - Jaipur]" userId="53a9d14f-59ed-4728-8193-459f4827802a" providerId="ADAL" clId="{6FEDDB45-833D-45C9-B1D3-C4F3D716C3FE}" dt="2022-10-17T09:37:15.934" v="0" actId="47"/>
        <pc:sldMkLst>
          <pc:docMk/>
          <pc:sldMk cId="21636909" sldId="330"/>
        </pc:sldMkLst>
      </pc:sldChg>
      <pc:sldChg chg="del">
        <pc:chgData name="Lal Pratap Verma [MU - Jaipur]" userId="53a9d14f-59ed-4728-8193-459f4827802a" providerId="ADAL" clId="{6FEDDB45-833D-45C9-B1D3-C4F3D716C3FE}" dt="2022-10-17T09:37:15.934" v="0" actId="47"/>
        <pc:sldMkLst>
          <pc:docMk/>
          <pc:sldMk cId="3277565823" sldId="331"/>
        </pc:sldMkLst>
      </pc:sldChg>
      <pc:sldChg chg="del">
        <pc:chgData name="Lal Pratap Verma [MU - Jaipur]" userId="53a9d14f-59ed-4728-8193-459f4827802a" providerId="ADAL" clId="{6FEDDB45-833D-45C9-B1D3-C4F3D716C3FE}" dt="2022-10-17T09:37:15.934" v="0" actId="47"/>
        <pc:sldMkLst>
          <pc:docMk/>
          <pc:sldMk cId="3121692327" sldId="332"/>
        </pc:sldMkLst>
      </pc:sldChg>
      <pc:sldChg chg="del">
        <pc:chgData name="Lal Pratap Verma [MU - Jaipur]" userId="53a9d14f-59ed-4728-8193-459f4827802a" providerId="ADAL" clId="{6FEDDB45-833D-45C9-B1D3-C4F3D716C3FE}" dt="2022-10-17T09:37:15.934" v="0" actId="47"/>
        <pc:sldMkLst>
          <pc:docMk/>
          <pc:sldMk cId="983911846" sldId="333"/>
        </pc:sldMkLst>
      </pc:sldChg>
      <pc:sldChg chg="del">
        <pc:chgData name="Lal Pratap Verma [MU - Jaipur]" userId="53a9d14f-59ed-4728-8193-459f4827802a" providerId="ADAL" clId="{6FEDDB45-833D-45C9-B1D3-C4F3D716C3FE}" dt="2022-10-17T09:37:15.934" v="0" actId="47"/>
        <pc:sldMkLst>
          <pc:docMk/>
          <pc:sldMk cId="2363757159" sldId="334"/>
        </pc:sldMkLst>
      </pc:sldChg>
      <pc:sldChg chg="del">
        <pc:chgData name="Lal Pratap Verma [MU - Jaipur]" userId="53a9d14f-59ed-4728-8193-459f4827802a" providerId="ADAL" clId="{6FEDDB45-833D-45C9-B1D3-C4F3D716C3FE}" dt="2022-10-17T09:37:15.934" v="0" actId="47"/>
        <pc:sldMkLst>
          <pc:docMk/>
          <pc:sldMk cId="2052735678" sldId="335"/>
        </pc:sldMkLst>
      </pc:sldChg>
      <pc:sldChg chg="del">
        <pc:chgData name="Lal Pratap Verma [MU - Jaipur]" userId="53a9d14f-59ed-4728-8193-459f4827802a" providerId="ADAL" clId="{6FEDDB45-833D-45C9-B1D3-C4F3D716C3FE}" dt="2022-10-17T09:37:15.934" v="0" actId="47"/>
        <pc:sldMkLst>
          <pc:docMk/>
          <pc:sldMk cId="2240730287" sldId="336"/>
        </pc:sldMkLst>
      </pc:sldChg>
      <pc:sldChg chg="del">
        <pc:chgData name="Lal Pratap Verma [MU - Jaipur]" userId="53a9d14f-59ed-4728-8193-459f4827802a" providerId="ADAL" clId="{6FEDDB45-833D-45C9-B1D3-C4F3D716C3FE}" dt="2022-10-17T09:37:15.934" v="0" actId="47"/>
        <pc:sldMkLst>
          <pc:docMk/>
          <pc:sldMk cId="864163357" sldId="337"/>
        </pc:sldMkLst>
      </pc:sldChg>
      <pc:sldChg chg="del">
        <pc:chgData name="Lal Pratap Verma [MU - Jaipur]" userId="53a9d14f-59ed-4728-8193-459f4827802a" providerId="ADAL" clId="{6FEDDB45-833D-45C9-B1D3-C4F3D716C3FE}" dt="2022-10-17T09:37:15.934" v="0" actId="47"/>
        <pc:sldMkLst>
          <pc:docMk/>
          <pc:sldMk cId="3857125101" sldId="338"/>
        </pc:sldMkLst>
      </pc:sldChg>
      <pc:sldChg chg="del">
        <pc:chgData name="Lal Pratap Verma [MU - Jaipur]" userId="53a9d14f-59ed-4728-8193-459f4827802a" providerId="ADAL" clId="{6FEDDB45-833D-45C9-B1D3-C4F3D716C3FE}" dt="2022-10-17T09:37:15.934" v="0" actId="47"/>
        <pc:sldMkLst>
          <pc:docMk/>
          <pc:sldMk cId="3089767378" sldId="339"/>
        </pc:sldMkLst>
      </pc:sldChg>
      <pc:sldChg chg="del">
        <pc:chgData name="Lal Pratap Verma [MU - Jaipur]" userId="53a9d14f-59ed-4728-8193-459f4827802a" providerId="ADAL" clId="{6FEDDB45-833D-45C9-B1D3-C4F3D716C3FE}" dt="2022-10-17T09:37:15.934" v="0" actId="47"/>
        <pc:sldMkLst>
          <pc:docMk/>
          <pc:sldMk cId="1383623577" sldId="340"/>
        </pc:sldMkLst>
      </pc:sldChg>
      <pc:sldChg chg="del">
        <pc:chgData name="Lal Pratap Verma [MU - Jaipur]" userId="53a9d14f-59ed-4728-8193-459f4827802a" providerId="ADAL" clId="{6FEDDB45-833D-45C9-B1D3-C4F3D716C3FE}" dt="2022-10-17T09:37:15.934" v="0" actId="47"/>
        <pc:sldMkLst>
          <pc:docMk/>
          <pc:sldMk cId="3405737408" sldId="341"/>
        </pc:sldMkLst>
      </pc:sldChg>
      <pc:sldChg chg="del">
        <pc:chgData name="Lal Pratap Verma [MU - Jaipur]" userId="53a9d14f-59ed-4728-8193-459f4827802a" providerId="ADAL" clId="{6FEDDB45-833D-45C9-B1D3-C4F3D716C3FE}" dt="2022-10-17T09:37:15.934" v="0" actId="47"/>
        <pc:sldMkLst>
          <pc:docMk/>
          <pc:sldMk cId="2935721467" sldId="342"/>
        </pc:sldMkLst>
      </pc:sldChg>
      <pc:sldChg chg="del">
        <pc:chgData name="Lal Pratap Verma [MU - Jaipur]" userId="53a9d14f-59ed-4728-8193-459f4827802a" providerId="ADAL" clId="{6FEDDB45-833D-45C9-B1D3-C4F3D716C3FE}" dt="2022-10-17T09:37:15.934" v="0" actId="47"/>
        <pc:sldMkLst>
          <pc:docMk/>
          <pc:sldMk cId="4273765107" sldId="343"/>
        </pc:sldMkLst>
      </pc:sldChg>
      <pc:sldChg chg="del">
        <pc:chgData name="Lal Pratap Verma [MU - Jaipur]" userId="53a9d14f-59ed-4728-8193-459f4827802a" providerId="ADAL" clId="{6FEDDB45-833D-45C9-B1D3-C4F3D716C3FE}" dt="2022-10-17T09:37:15.934" v="0" actId="47"/>
        <pc:sldMkLst>
          <pc:docMk/>
          <pc:sldMk cId="2743377081" sldId="344"/>
        </pc:sldMkLst>
      </pc:sldChg>
      <pc:sldChg chg="del">
        <pc:chgData name="Lal Pratap Verma [MU - Jaipur]" userId="53a9d14f-59ed-4728-8193-459f4827802a" providerId="ADAL" clId="{6FEDDB45-833D-45C9-B1D3-C4F3D716C3FE}" dt="2022-10-17T09:37:15.934" v="0" actId="47"/>
        <pc:sldMkLst>
          <pc:docMk/>
          <pc:sldMk cId="2303184339" sldId="345"/>
        </pc:sldMkLst>
      </pc:sldChg>
      <pc:sldChg chg="del">
        <pc:chgData name="Lal Pratap Verma [MU - Jaipur]" userId="53a9d14f-59ed-4728-8193-459f4827802a" providerId="ADAL" clId="{6FEDDB45-833D-45C9-B1D3-C4F3D716C3FE}" dt="2022-10-17T09:37:15.934" v="0" actId="47"/>
        <pc:sldMkLst>
          <pc:docMk/>
          <pc:sldMk cId="2874597136" sldId="346"/>
        </pc:sldMkLst>
      </pc:sldChg>
      <pc:sldChg chg="del">
        <pc:chgData name="Lal Pratap Verma [MU - Jaipur]" userId="53a9d14f-59ed-4728-8193-459f4827802a" providerId="ADAL" clId="{6FEDDB45-833D-45C9-B1D3-C4F3D716C3FE}" dt="2022-10-17T09:37:15.934" v="0" actId="47"/>
        <pc:sldMkLst>
          <pc:docMk/>
          <pc:sldMk cId="2302586830" sldId="347"/>
        </pc:sldMkLst>
      </pc:sldChg>
      <pc:sldChg chg="del">
        <pc:chgData name="Lal Pratap Verma [MU - Jaipur]" userId="53a9d14f-59ed-4728-8193-459f4827802a" providerId="ADAL" clId="{6FEDDB45-833D-45C9-B1D3-C4F3D716C3FE}" dt="2022-10-17T09:37:15.934" v="0" actId="47"/>
        <pc:sldMkLst>
          <pc:docMk/>
          <pc:sldMk cId="2982031164" sldId="348"/>
        </pc:sldMkLst>
      </pc:sldChg>
      <pc:sldChg chg="del">
        <pc:chgData name="Lal Pratap Verma [MU - Jaipur]" userId="53a9d14f-59ed-4728-8193-459f4827802a" providerId="ADAL" clId="{6FEDDB45-833D-45C9-B1D3-C4F3D716C3FE}" dt="2022-10-17T09:37:15.934" v="0" actId="47"/>
        <pc:sldMkLst>
          <pc:docMk/>
          <pc:sldMk cId="74231313" sldId="349"/>
        </pc:sldMkLst>
      </pc:sldChg>
      <pc:sldChg chg="del">
        <pc:chgData name="Lal Pratap Verma [MU - Jaipur]" userId="53a9d14f-59ed-4728-8193-459f4827802a" providerId="ADAL" clId="{6FEDDB45-833D-45C9-B1D3-C4F3D716C3FE}" dt="2022-10-17T09:37:15.934" v="0" actId="47"/>
        <pc:sldMkLst>
          <pc:docMk/>
          <pc:sldMk cId="559797509" sldId="350"/>
        </pc:sldMkLst>
      </pc:sldChg>
      <pc:sldChg chg="del">
        <pc:chgData name="Lal Pratap Verma [MU - Jaipur]" userId="53a9d14f-59ed-4728-8193-459f4827802a" providerId="ADAL" clId="{6FEDDB45-833D-45C9-B1D3-C4F3D716C3FE}" dt="2022-10-17T09:37:15.934" v="0" actId="47"/>
        <pc:sldMkLst>
          <pc:docMk/>
          <pc:sldMk cId="1293767161" sldId="351"/>
        </pc:sldMkLst>
      </pc:sldChg>
      <pc:sldChg chg="del">
        <pc:chgData name="Lal Pratap Verma [MU - Jaipur]" userId="53a9d14f-59ed-4728-8193-459f4827802a" providerId="ADAL" clId="{6FEDDB45-833D-45C9-B1D3-C4F3D716C3FE}" dt="2022-10-17T09:37:15.934" v="0" actId="47"/>
        <pc:sldMkLst>
          <pc:docMk/>
          <pc:sldMk cId="550524566" sldId="352"/>
        </pc:sldMkLst>
      </pc:sldChg>
      <pc:sldChg chg="del">
        <pc:chgData name="Lal Pratap Verma [MU - Jaipur]" userId="53a9d14f-59ed-4728-8193-459f4827802a" providerId="ADAL" clId="{6FEDDB45-833D-45C9-B1D3-C4F3D716C3FE}" dt="2022-10-17T09:37:15.934" v="0" actId="47"/>
        <pc:sldMkLst>
          <pc:docMk/>
          <pc:sldMk cId="3223206349" sldId="353"/>
        </pc:sldMkLst>
      </pc:sldChg>
      <pc:sldChg chg="del">
        <pc:chgData name="Lal Pratap Verma [MU - Jaipur]" userId="53a9d14f-59ed-4728-8193-459f4827802a" providerId="ADAL" clId="{6FEDDB45-833D-45C9-B1D3-C4F3D716C3FE}" dt="2022-10-17T09:37:15.934" v="0" actId="47"/>
        <pc:sldMkLst>
          <pc:docMk/>
          <pc:sldMk cId="1574517530" sldId="354"/>
        </pc:sldMkLst>
      </pc:sldChg>
      <pc:sldChg chg="del">
        <pc:chgData name="Lal Pratap Verma [MU - Jaipur]" userId="53a9d14f-59ed-4728-8193-459f4827802a" providerId="ADAL" clId="{6FEDDB45-833D-45C9-B1D3-C4F3D716C3FE}" dt="2022-10-17T09:37:15.934" v="0" actId="47"/>
        <pc:sldMkLst>
          <pc:docMk/>
          <pc:sldMk cId="3529290144" sldId="355"/>
        </pc:sldMkLst>
      </pc:sldChg>
      <pc:sldChg chg="del">
        <pc:chgData name="Lal Pratap Verma [MU - Jaipur]" userId="53a9d14f-59ed-4728-8193-459f4827802a" providerId="ADAL" clId="{6FEDDB45-833D-45C9-B1D3-C4F3D716C3FE}" dt="2022-10-17T09:37:15.934" v="0" actId="47"/>
        <pc:sldMkLst>
          <pc:docMk/>
          <pc:sldMk cId="1472512344" sldId="356"/>
        </pc:sldMkLst>
      </pc:sldChg>
      <pc:sldChg chg="del">
        <pc:chgData name="Lal Pratap Verma [MU - Jaipur]" userId="53a9d14f-59ed-4728-8193-459f4827802a" providerId="ADAL" clId="{6FEDDB45-833D-45C9-B1D3-C4F3D716C3FE}" dt="2022-10-17T09:37:15.934" v="0" actId="47"/>
        <pc:sldMkLst>
          <pc:docMk/>
          <pc:sldMk cId="3744737510" sldId="357"/>
        </pc:sldMkLst>
      </pc:sldChg>
      <pc:sldChg chg="del">
        <pc:chgData name="Lal Pratap Verma [MU - Jaipur]" userId="53a9d14f-59ed-4728-8193-459f4827802a" providerId="ADAL" clId="{6FEDDB45-833D-45C9-B1D3-C4F3D716C3FE}" dt="2022-10-17T09:37:15.934" v="0" actId="47"/>
        <pc:sldMkLst>
          <pc:docMk/>
          <pc:sldMk cId="817746634" sldId="358"/>
        </pc:sldMkLst>
      </pc:sldChg>
      <pc:sldChg chg="del">
        <pc:chgData name="Lal Pratap Verma [MU - Jaipur]" userId="53a9d14f-59ed-4728-8193-459f4827802a" providerId="ADAL" clId="{6FEDDB45-833D-45C9-B1D3-C4F3D716C3FE}" dt="2022-10-17T09:37:15.934" v="0" actId="47"/>
        <pc:sldMkLst>
          <pc:docMk/>
          <pc:sldMk cId="1430561092" sldId="359"/>
        </pc:sldMkLst>
      </pc:sldChg>
      <pc:sldChg chg="del">
        <pc:chgData name="Lal Pratap Verma [MU - Jaipur]" userId="53a9d14f-59ed-4728-8193-459f4827802a" providerId="ADAL" clId="{6FEDDB45-833D-45C9-B1D3-C4F3D716C3FE}" dt="2022-10-17T09:37:15.934" v="0" actId="47"/>
        <pc:sldMkLst>
          <pc:docMk/>
          <pc:sldMk cId="101120560" sldId="360"/>
        </pc:sldMkLst>
      </pc:sldChg>
      <pc:sldChg chg="del">
        <pc:chgData name="Lal Pratap Verma [MU - Jaipur]" userId="53a9d14f-59ed-4728-8193-459f4827802a" providerId="ADAL" clId="{6FEDDB45-833D-45C9-B1D3-C4F3D716C3FE}" dt="2022-10-17T09:37:15.934" v="0" actId="47"/>
        <pc:sldMkLst>
          <pc:docMk/>
          <pc:sldMk cId="2022201715" sldId="361"/>
        </pc:sldMkLst>
      </pc:sldChg>
      <pc:sldChg chg="del">
        <pc:chgData name="Lal Pratap Verma [MU - Jaipur]" userId="53a9d14f-59ed-4728-8193-459f4827802a" providerId="ADAL" clId="{6FEDDB45-833D-45C9-B1D3-C4F3D716C3FE}" dt="2022-10-17T09:37:15.934" v="0" actId="47"/>
        <pc:sldMkLst>
          <pc:docMk/>
          <pc:sldMk cId="544384200" sldId="362"/>
        </pc:sldMkLst>
      </pc:sldChg>
      <pc:sldChg chg="del">
        <pc:chgData name="Lal Pratap Verma [MU - Jaipur]" userId="53a9d14f-59ed-4728-8193-459f4827802a" providerId="ADAL" clId="{6FEDDB45-833D-45C9-B1D3-C4F3D716C3FE}" dt="2022-10-17T09:37:15.934" v="0" actId="47"/>
        <pc:sldMkLst>
          <pc:docMk/>
          <pc:sldMk cId="3884515536" sldId="363"/>
        </pc:sldMkLst>
      </pc:sldChg>
      <pc:sldChg chg="del">
        <pc:chgData name="Lal Pratap Verma [MU - Jaipur]" userId="53a9d14f-59ed-4728-8193-459f4827802a" providerId="ADAL" clId="{6FEDDB45-833D-45C9-B1D3-C4F3D716C3FE}" dt="2022-10-17T09:37:15.934" v="0" actId="47"/>
        <pc:sldMkLst>
          <pc:docMk/>
          <pc:sldMk cId="3312649561" sldId="364"/>
        </pc:sldMkLst>
      </pc:sldChg>
      <pc:sldChg chg="del">
        <pc:chgData name="Lal Pratap Verma [MU - Jaipur]" userId="53a9d14f-59ed-4728-8193-459f4827802a" providerId="ADAL" clId="{6FEDDB45-833D-45C9-B1D3-C4F3D716C3FE}" dt="2022-10-17T09:37:15.934" v="0" actId="47"/>
        <pc:sldMkLst>
          <pc:docMk/>
          <pc:sldMk cId="1364544937" sldId="365"/>
        </pc:sldMkLst>
      </pc:sldChg>
      <pc:sldChg chg="del">
        <pc:chgData name="Lal Pratap Verma [MU - Jaipur]" userId="53a9d14f-59ed-4728-8193-459f4827802a" providerId="ADAL" clId="{6FEDDB45-833D-45C9-B1D3-C4F3D716C3FE}" dt="2022-10-17T09:37:15.934" v="0" actId="47"/>
        <pc:sldMkLst>
          <pc:docMk/>
          <pc:sldMk cId="2382301127" sldId="366"/>
        </pc:sldMkLst>
      </pc:sldChg>
      <pc:sldChg chg="del">
        <pc:chgData name="Lal Pratap Verma [MU - Jaipur]" userId="53a9d14f-59ed-4728-8193-459f4827802a" providerId="ADAL" clId="{6FEDDB45-833D-45C9-B1D3-C4F3D716C3FE}" dt="2022-10-17T09:37:15.934" v="0" actId="47"/>
        <pc:sldMkLst>
          <pc:docMk/>
          <pc:sldMk cId="3402481291" sldId="367"/>
        </pc:sldMkLst>
      </pc:sldChg>
      <pc:sldChg chg="del">
        <pc:chgData name="Lal Pratap Verma [MU - Jaipur]" userId="53a9d14f-59ed-4728-8193-459f4827802a" providerId="ADAL" clId="{6FEDDB45-833D-45C9-B1D3-C4F3D716C3FE}" dt="2022-10-17T09:37:15.934" v="0" actId="47"/>
        <pc:sldMkLst>
          <pc:docMk/>
          <pc:sldMk cId="1784505397" sldId="368"/>
        </pc:sldMkLst>
      </pc:sldChg>
      <pc:sldChg chg="del">
        <pc:chgData name="Lal Pratap Verma [MU - Jaipur]" userId="53a9d14f-59ed-4728-8193-459f4827802a" providerId="ADAL" clId="{6FEDDB45-833D-45C9-B1D3-C4F3D716C3FE}" dt="2022-10-17T09:37:15.934" v="0" actId="47"/>
        <pc:sldMkLst>
          <pc:docMk/>
          <pc:sldMk cId="2224672422" sldId="369"/>
        </pc:sldMkLst>
      </pc:sldChg>
      <pc:sldChg chg="del">
        <pc:chgData name="Lal Pratap Verma [MU - Jaipur]" userId="53a9d14f-59ed-4728-8193-459f4827802a" providerId="ADAL" clId="{6FEDDB45-833D-45C9-B1D3-C4F3D716C3FE}" dt="2022-10-17T09:37:15.934" v="0" actId="47"/>
        <pc:sldMkLst>
          <pc:docMk/>
          <pc:sldMk cId="2341042772" sldId="370"/>
        </pc:sldMkLst>
      </pc:sldChg>
      <pc:sldChg chg="del">
        <pc:chgData name="Lal Pratap Verma [MU - Jaipur]" userId="53a9d14f-59ed-4728-8193-459f4827802a" providerId="ADAL" clId="{6FEDDB45-833D-45C9-B1D3-C4F3D716C3FE}" dt="2022-10-17T09:37:15.934" v="0" actId="47"/>
        <pc:sldMkLst>
          <pc:docMk/>
          <pc:sldMk cId="3024649814" sldId="371"/>
        </pc:sldMkLst>
      </pc:sldChg>
      <pc:sldChg chg="del">
        <pc:chgData name="Lal Pratap Verma [MU - Jaipur]" userId="53a9d14f-59ed-4728-8193-459f4827802a" providerId="ADAL" clId="{6FEDDB45-833D-45C9-B1D3-C4F3D716C3FE}" dt="2022-10-17T09:37:15.934" v="0" actId="47"/>
        <pc:sldMkLst>
          <pc:docMk/>
          <pc:sldMk cId="3256913158" sldId="372"/>
        </pc:sldMkLst>
      </pc:sldChg>
      <pc:sldChg chg="del">
        <pc:chgData name="Lal Pratap Verma [MU - Jaipur]" userId="53a9d14f-59ed-4728-8193-459f4827802a" providerId="ADAL" clId="{6FEDDB45-833D-45C9-B1D3-C4F3D716C3FE}" dt="2022-10-17T09:37:15.934" v="0" actId="47"/>
        <pc:sldMkLst>
          <pc:docMk/>
          <pc:sldMk cId="2589988966" sldId="373"/>
        </pc:sldMkLst>
      </pc:sldChg>
      <pc:sldChg chg="del">
        <pc:chgData name="Lal Pratap Verma [MU - Jaipur]" userId="53a9d14f-59ed-4728-8193-459f4827802a" providerId="ADAL" clId="{6FEDDB45-833D-45C9-B1D3-C4F3D716C3FE}" dt="2022-10-17T09:37:15.934" v="0" actId="47"/>
        <pc:sldMkLst>
          <pc:docMk/>
          <pc:sldMk cId="101087879" sldId="374"/>
        </pc:sldMkLst>
      </pc:sldChg>
      <pc:sldChg chg="del">
        <pc:chgData name="Lal Pratap Verma [MU - Jaipur]" userId="53a9d14f-59ed-4728-8193-459f4827802a" providerId="ADAL" clId="{6FEDDB45-833D-45C9-B1D3-C4F3D716C3FE}" dt="2022-10-17T09:37:15.934" v="0" actId="47"/>
        <pc:sldMkLst>
          <pc:docMk/>
          <pc:sldMk cId="354527644" sldId="375"/>
        </pc:sldMkLst>
      </pc:sldChg>
      <pc:sldChg chg="del">
        <pc:chgData name="Lal Pratap Verma [MU - Jaipur]" userId="53a9d14f-59ed-4728-8193-459f4827802a" providerId="ADAL" clId="{6FEDDB45-833D-45C9-B1D3-C4F3D716C3FE}" dt="2022-10-17T09:37:15.934" v="0" actId="47"/>
        <pc:sldMkLst>
          <pc:docMk/>
          <pc:sldMk cId="722205610" sldId="376"/>
        </pc:sldMkLst>
      </pc:sldChg>
      <pc:sldChg chg="del">
        <pc:chgData name="Lal Pratap Verma [MU - Jaipur]" userId="53a9d14f-59ed-4728-8193-459f4827802a" providerId="ADAL" clId="{6FEDDB45-833D-45C9-B1D3-C4F3D716C3FE}" dt="2022-10-17T09:37:15.934" v="0" actId="47"/>
        <pc:sldMkLst>
          <pc:docMk/>
          <pc:sldMk cId="3855468565" sldId="377"/>
        </pc:sldMkLst>
      </pc:sldChg>
      <pc:sldChg chg="del">
        <pc:chgData name="Lal Pratap Verma [MU - Jaipur]" userId="53a9d14f-59ed-4728-8193-459f4827802a" providerId="ADAL" clId="{6FEDDB45-833D-45C9-B1D3-C4F3D716C3FE}" dt="2022-10-17T09:37:15.934" v="0" actId="47"/>
        <pc:sldMkLst>
          <pc:docMk/>
          <pc:sldMk cId="1303902900" sldId="378"/>
        </pc:sldMkLst>
      </pc:sldChg>
      <pc:sldChg chg="modSp mod">
        <pc:chgData name="Lal Pratap Verma [MU - Jaipur]" userId="53a9d14f-59ed-4728-8193-459f4827802a" providerId="ADAL" clId="{6FEDDB45-833D-45C9-B1D3-C4F3D716C3FE}" dt="2022-10-17T09:37:50.602" v="12" actId="404"/>
        <pc:sldMkLst>
          <pc:docMk/>
          <pc:sldMk cId="2225279712" sldId="381"/>
        </pc:sldMkLst>
        <pc:spChg chg="mod">
          <ac:chgData name="Lal Pratap Verma [MU - Jaipur]" userId="53a9d14f-59ed-4728-8193-459f4827802a" providerId="ADAL" clId="{6FEDDB45-833D-45C9-B1D3-C4F3D716C3FE}" dt="2022-10-17T09:37:50.602" v="12" actId="404"/>
          <ac:spMkLst>
            <pc:docMk/>
            <pc:sldMk cId="2225279712" sldId="381"/>
            <ac:spMk id="2" creationId="{00000000-0000-0000-0000-000000000000}"/>
          </ac:spMkLst>
        </pc:spChg>
      </pc:sldChg>
      <pc:sldChg chg="modSp mod">
        <pc:chgData name="Lal Pratap Verma [MU - Jaipur]" userId="53a9d14f-59ed-4728-8193-459f4827802a" providerId="ADAL" clId="{6FEDDB45-833D-45C9-B1D3-C4F3D716C3FE}" dt="2022-10-17T09:38:13.779" v="22" actId="404"/>
        <pc:sldMkLst>
          <pc:docMk/>
          <pc:sldMk cId="2896656242" sldId="382"/>
        </pc:sldMkLst>
        <pc:spChg chg="mod">
          <ac:chgData name="Lal Pratap Verma [MU - Jaipur]" userId="53a9d14f-59ed-4728-8193-459f4827802a" providerId="ADAL" clId="{6FEDDB45-833D-45C9-B1D3-C4F3D716C3FE}" dt="2022-10-17T09:38:13.779" v="22" actId="404"/>
          <ac:spMkLst>
            <pc:docMk/>
            <pc:sldMk cId="2896656242" sldId="382"/>
            <ac:spMk id="2" creationId="{00000000-0000-0000-0000-000000000000}"/>
          </ac:spMkLst>
        </pc:spChg>
      </pc:sldChg>
      <pc:sldChg chg="modSp mod">
        <pc:chgData name="Lal Pratap Verma [MU - Jaipur]" userId="53a9d14f-59ed-4728-8193-459f4827802a" providerId="ADAL" clId="{6FEDDB45-833D-45C9-B1D3-C4F3D716C3FE}" dt="2022-10-17T09:38:28.363" v="28" actId="403"/>
        <pc:sldMkLst>
          <pc:docMk/>
          <pc:sldMk cId="3696128917" sldId="383"/>
        </pc:sldMkLst>
        <pc:spChg chg="mod">
          <ac:chgData name="Lal Pratap Verma [MU - Jaipur]" userId="53a9d14f-59ed-4728-8193-459f4827802a" providerId="ADAL" clId="{6FEDDB45-833D-45C9-B1D3-C4F3D716C3FE}" dt="2022-10-17T09:38:28.363" v="28" actId="403"/>
          <ac:spMkLst>
            <pc:docMk/>
            <pc:sldMk cId="3696128917" sldId="383"/>
            <ac:spMk id="2" creationId="{00000000-0000-0000-0000-000000000000}"/>
          </ac:spMkLst>
        </pc:spChg>
      </pc:sldChg>
      <pc:sldChg chg="modSp mod">
        <pc:chgData name="Lal Pratap Verma [MU - Jaipur]" userId="53a9d14f-59ed-4728-8193-459f4827802a" providerId="ADAL" clId="{6FEDDB45-833D-45C9-B1D3-C4F3D716C3FE}" dt="2022-10-17T09:38:41.187" v="38" actId="404"/>
        <pc:sldMkLst>
          <pc:docMk/>
          <pc:sldMk cId="37855313" sldId="384"/>
        </pc:sldMkLst>
        <pc:spChg chg="mod">
          <ac:chgData name="Lal Pratap Verma [MU - Jaipur]" userId="53a9d14f-59ed-4728-8193-459f4827802a" providerId="ADAL" clId="{6FEDDB45-833D-45C9-B1D3-C4F3D716C3FE}" dt="2022-10-17T09:38:41.187" v="38" actId="404"/>
          <ac:spMkLst>
            <pc:docMk/>
            <pc:sldMk cId="37855313" sldId="384"/>
            <ac:spMk id="2" creationId="{00000000-0000-0000-0000-000000000000}"/>
          </ac:spMkLst>
        </pc:spChg>
      </pc:sldChg>
      <pc:sldChg chg="modSp mod">
        <pc:chgData name="Lal Pratap Verma [MU - Jaipur]" userId="53a9d14f-59ed-4728-8193-459f4827802a" providerId="ADAL" clId="{6FEDDB45-833D-45C9-B1D3-C4F3D716C3FE}" dt="2022-10-17T09:38:54.506" v="42" actId="404"/>
        <pc:sldMkLst>
          <pc:docMk/>
          <pc:sldMk cId="4172680953" sldId="385"/>
        </pc:sldMkLst>
        <pc:spChg chg="mod">
          <ac:chgData name="Lal Pratap Verma [MU - Jaipur]" userId="53a9d14f-59ed-4728-8193-459f4827802a" providerId="ADAL" clId="{6FEDDB45-833D-45C9-B1D3-C4F3D716C3FE}" dt="2022-10-17T09:38:54.506" v="42" actId="404"/>
          <ac:spMkLst>
            <pc:docMk/>
            <pc:sldMk cId="4172680953" sldId="385"/>
            <ac:spMk id="2" creationId="{00000000-0000-0000-0000-000000000000}"/>
          </ac:spMkLst>
        </pc:spChg>
      </pc:sldChg>
      <pc:sldChg chg="modSp mod">
        <pc:chgData name="Lal Pratap Verma [MU - Jaipur]" userId="53a9d14f-59ed-4728-8193-459f4827802a" providerId="ADAL" clId="{6FEDDB45-833D-45C9-B1D3-C4F3D716C3FE}" dt="2022-10-17T09:39:04.898" v="46" actId="404"/>
        <pc:sldMkLst>
          <pc:docMk/>
          <pc:sldMk cId="1274737680" sldId="386"/>
        </pc:sldMkLst>
        <pc:spChg chg="mod">
          <ac:chgData name="Lal Pratap Verma [MU - Jaipur]" userId="53a9d14f-59ed-4728-8193-459f4827802a" providerId="ADAL" clId="{6FEDDB45-833D-45C9-B1D3-C4F3D716C3FE}" dt="2022-10-17T09:39:04.898" v="46" actId="404"/>
          <ac:spMkLst>
            <pc:docMk/>
            <pc:sldMk cId="1274737680" sldId="386"/>
            <ac:spMk id="2" creationId="{00000000-0000-0000-0000-000000000000}"/>
          </ac:spMkLst>
        </pc:spChg>
      </pc:sldChg>
      <pc:sldChg chg="modSp mod">
        <pc:chgData name="Lal Pratap Verma [MU - Jaipur]" userId="53a9d14f-59ed-4728-8193-459f4827802a" providerId="ADAL" clId="{6FEDDB45-833D-45C9-B1D3-C4F3D716C3FE}" dt="2022-10-17T09:39:13.009" v="50" actId="404"/>
        <pc:sldMkLst>
          <pc:docMk/>
          <pc:sldMk cId="2363349070" sldId="387"/>
        </pc:sldMkLst>
        <pc:spChg chg="mod">
          <ac:chgData name="Lal Pratap Verma [MU - Jaipur]" userId="53a9d14f-59ed-4728-8193-459f4827802a" providerId="ADAL" clId="{6FEDDB45-833D-45C9-B1D3-C4F3D716C3FE}" dt="2022-10-17T09:39:13.009" v="50" actId="404"/>
          <ac:spMkLst>
            <pc:docMk/>
            <pc:sldMk cId="2363349070" sldId="387"/>
            <ac:spMk id="2" creationId="{00000000-0000-0000-0000-000000000000}"/>
          </ac:spMkLst>
        </pc:spChg>
      </pc:sldChg>
      <pc:sldChg chg="modSp mod">
        <pc:chgData name="Lal Pratap Verma [MU - Jaipur]" userId="53a9d14f-59ed-4728-8193-459f4827802a" providerId="ADAL" clId="{6FEDDB45-833D-45C9-B1D3-C4F3D716C3FE}" dt="2022-10-17T09:39:20.968" v="54" actId="404"/>
        <pc:sldMkLst>
          <pc:docMk/>
          <pc:sldMk cId="1994589143" sldId="388"/>
        </pc:sldMkLst>
        <pc:spChg chg="mod">
          <ac:chgData name="Lal Pratap Verma [MU - Jaipur]" userId="53a9d14f-59ed-4728-8193-459f4827802a" providerId="ADAL" clId="{6FEDDB45-833D-45C9-B1D3-C4F3D716C3FE}" dt="2022-10-17T09:39:20.968" v="54" actId="404"/>
          <ac:spMkLst>
            <pc:docMk/>
            <pc:sldMk cId="1994589143" sldId="388"/>
            <ac:spMk id="2" creationId="{00000000-0000-0000-0000-000000000000}"/>
          </ac:spMkLst>
        </pc:spChg>
      </pc:sldChg>
      <pc:sldChg chg="modSp mod">
        <pc:chgData name="Lal Pratap Verma [MU - Jaipur]" userId="53a9d14f-59ed-4728-8193-459f4827802a" providerId="ADAL" clId="{6FEDDB45-833D-45C9-B1D3-C4F3D716C3FE}" dt="2022-10-17T09:39:30.873" v="58" actId="404"/>
        <pc:sldMkLst>
          <pc:docMk/>
          <pc:sldMk cId="1860621120" sldId="389"/>
        </pc:sldMkLst>
        <pc:spChg chg="mod">
          <ac:chgData name="Lal Pratap Verma [MU - Jaipur]" userId="53a9d14f-59ed-4728-8193-459f4827802a" providerId="ADAL" clId="{6FEDDB45-833D-45C9-B1D3-C4F3D716C3FE}" dt="2022-10-17T09:39:30.873" v="58" actId="404"/>
          <ac:spMkLst>
            <pc:docMk/>
            <pc:sldMk cId="1860621120" sldId="389"/>
            <ac:spMk id="2" creationId="{00000000-0000-0000-0000-000000000000}"/>
          </ac:spMkLst>
        </pc:spChg>
      </pc:sldChg>
      <pc:sldChg chg="modSp mod">
        <pc:chgData name="Lal Pratap Verma [MU - Jaipur]" userId="53a9d14f-59ed-4728-8193-459f4827802a" providerId="ADAL" clId="{6FEDDB45-833D-45C9-B1D3-C4F3D716C3FE}" dt="2022-10-17T09:39:40.297" v="62" actId="404"/>
        <pc:sldMkLst>
          <pc:docMk/>
          <pc:sldMk cId="890902174" sldId="390"/>
        </pc:sldMkLst>
        <pc:spChg chg="mod">
          <ac:chgData name="Lal Pratap Verma [MU - Jaipur]" userId="53a9d14f-59ed-4728-8193-459f4827802a" providerId="ADAL" clId="{6FEDDB45-833D-45C9-B1D3-C4F3D716C3FE}" dt="2022-10-17T09:39:40.297" v="62" actId="404"/>
          <ac:spMkLst>
            <pc:docMk/>
            <pc:sldMk cId="890902174" sldId="390"/>
            <ac:spMk id="2" creationId="{00000000-0000-0000-0000-000000000000}"/>
          </ac:spMkLst>
        </pc:spChg>
      </pc:sldChg>
      <pc:sldChg chg="modSp add mod">
        <pc:chgData name="Lal Pratap Verma [MU - Jaipur]" userId="53a9d14f-59ed-4728-8193-459f4827802a" providerId="ADAL" clId="{6FEDDB45-833D-45C9-B1D3-C4F3D716C3FE}" dt="2022-10-17T09:44:40.857" v="107" actId="6549"/>
        <pc:sldMkLst>
          <pc:docMk/>
          <pc:sldMk cId="3279399314" sldId="391"/>
        </pc:sldMkLst>
        <pc:spChg chg="mod">
          <ac:chgData name="Lal Pratap Verma [MU - Jaipur]" userId="53a9d14f-59ed-4728-8193-459f4827802a" providerId="ADAL" clId="{6FEDDB45-833D-45C9-B1D3-C4F3D716C3FE}" dt="2022-10-17T09:44:40.857" v="107" actId="6549"/>
          <ac:spMkLst>
            <pc:docMk/>
            <pc:sldMk cId="3279399314" sldId="391"/>
            <ac:spMk id="3" creationId="{00000000-0000-0000-0000-000000000000}"/>
          </ac:spMkLst>
        </pc:spChg>
      </pc:sldChg>
      <pc:sldChg chg="addSp modSp add mod">
        <pc:chgData name="Lal Pratap Verma [MU - Jaipur]" userId="53a9d14f-59ed-4728-8193-459f4827802a" providerId="ADAL" clId="{6FEDDB45-833D-45C9-B1D3-C4F3D716C3FE}" dt="2022-10-17T09:46:49.038" v="164" actId="1076"/>
        <pc:sldMkLst>
          <pc:docMk/>
          <pc:sldMk cId="1468335690" sldId="392"/>
        </pc:sldMkLst>
        <pc:spChg chg="mod">
          <ac:chgData name="Lal Pratap Verma [MU - Jaipur]" userId="53a9d14f-59ed-4728-8193-459f4827802a" providerId="ADAL" clId="{6FEDDB45-833D-45C9-B1D3-C4F3D716C3FE}" dt="2022-10-17T09:46:36.158" v="159"/>
          <ac:spMkLst>
            <pc:docMk/>
            <pc:sldMk cId="1468335690" sldId="392"/>
            <ac:spMk id="3" creationId="{00000000-0000-0000-0000-000000000000}"/>
          </ac:spMkLst>
        </pc:spChg>
        <pc:picChg chg="add mod">
          <ac:chgData name="Lal Pratap Verma [MU - Jaipur]" userId="53a9d14f-59ed-4728-8193-459f4827802a" providerId="ADAL" clId="{6FEDDB45-833D-45C9-B1D3-C4F3D716C3FE}" dt="2022-10-17T09:46:44.646" v="161" actId="1076"/>
          <ac:picMkLst>
            <pc:docMk/>
            <pc:sldMk cId="1468335690" sldId="392"/>
            <ac:picMk id="5" creationId="{8FB0FF35-40FA-6870-735D-62C4EE7D3C93}"/>
          </ac:picMkLst>
        </pc:picChg>
        <pc:picChg chg="add mod">
          <ac:chgData name="Lal Pratap Verma [MU - Jaipur]" userId="53a9d14f-59ed-4728-8193-459f4827802a" providerId="ADAL" clId="{6FEDDB45-833D-45C9-B1D3-C4F3D716C3FE}" dt="2022-10-17T09:46:49.038" v="164" actId="1076"/>
          <ac:picMkLst>
            <pc:docMk/>
            <pc:sldMk cId="1468335690" sldId="392"/>
            <ac:picMk id="6" creationId="{DA82D365-0BC8-8DF6-8FBF-9E077C49171D}"/>
          </ac:picMkLst>
        </pc:picChg>
      </pc:sldChg>
      <pc:sldChg chg="addSp delSp modSp add mod">
        <pc:chgData name="Lal Pratap Verma [MU - Jaipur]" userId="53a9d14f-59ed-4728-8193-459f4827802a" providerId="ADAL" clId="{6FEDDB45-833D-45C9-B1D3-C4F3D716C3FE}" dt="2022-10-17T09:48:18.725" v="177" actId="1076"/>
        <pc:sldMkLst>
          <pc:docMk/>
          <pc:sldMk cId="160185249" sldId="393"/>
        </pc:sldMkLst>
        <pc:spChg chg="mod">
          <ac:chgData name="Lal Pratap Verma [MU - Jaipur]" userId="53a9d14f-59ed-4728-8193-459f4827802a" providerId="ADAL" clId="{6FEDDB45-833D-45C9-B1D3-C4F3D716C3FE}" dt="2022-10-17T09:48:00.314" v="175" actId="20577"/>
          <ac:spMkLst>
            <pc:docMk/>
            <pc:sldMk cId="160185249" sldId="393"/>
            <ac:spMk id="3" creationId="{00000000-0000-0000-0000-000000000000}"/>
          </ac:spMkLst>
        </pc:spChg>
        <pc:picChg chg="del">
          <ac:chgData name="Lal Pratap Verma [MU - Jaipur]" userId="53a9d14f-59ed-4728-8193-459f4827802a" providerId="ADAL" clId="{6FEDDB45-833D-45C9-B1D3-C4F3D716C3FE}" dt="2022-10-17T09:47:20.813" v="167" actId="478"/>
          <ac:picMkLst>
            <pc:docMk/>
            <pc:sldMk cId="160185249" sldId="393"/>
            <ac:picMk id="5" creationId="{8FB0FF35-40FA-6870-735D-62C4EE7D3C93}"/>
          </ac:picMkLst>
        </pc:picChg>
        <pc:picChg chg="del">
          <ac:chgData name="Lal Pratap Verma [MU - Jaipur]" userId="53a9d14f-59ed-4728-8193-459f4827802a" providerId="ADAL" clId="{6FEDDB45-833D-45C9-B1D3-C4F3D716C3FE}" dt="2022-10-17T09:47:18.727" v="166" actId="478"/>
          <ac:picMkLst>
            <pc:docMk/>
            <pc:sldMk cId="160185249" sldId="393"/>
            <ac:picMk id="6" creationId="{DA82D365-0BC8-8DF6-8FBF-9E077C49171D}"/>
          </ac:picMkLst>
        </pc:picChg>
        <pc:picChg chg="add mod">
          <ac:chgData name="Lal Pratap Verma [MU - Jaipur]" userId="53a9d14f-59ed-4728-8193-459f4827802a" providerId="ADAL" clId="{6FEDDB45-833D-45C9-B1D3-C4F3D716C3FE}" dt="2022-10-17T09:48:18.725" v="177" actId="1076"/>
          <ac:picMkLst>
            <pc:docMk/>
            <pc:sldMk cId="160185249" sldId="393"/>
            <ac:picMk id="7" creationId="{C107ADE4-424F-C0F9-260A-292928E20214}"/>
          </ac:picMkLst>
        </pc:picChg>
      </pc:sldChg>
      <pc:sldChg chg="delSp modSp add mod">
        <pc:chgData name="Lal Pratap Verma [MU - Jaipur]" userId="53a9d14f-59ed-4728-8193-459f4827802a" providerId="ADAL" clId="{6FEDDB45-833D-45C9-B1D3-C4F3D716C3FE}" dt="2022-10-20T06:32:27.758" v="208" actId="27636"/>
        <pc:sldMkLst>
          <pc:docMk/>
          <pc:sldMk cId="1485978488" sldId="394"/>
        </pc:sldMkLst>
        <pc:spChg chg="mod">
          <ac:chgData name="Lal Pratap Verma [MU - Jaipur]" userId="53a9d14f-59ed-4728-8193-459f4827802a" providerId="ADAL" clId="{6FEDDB45-833D-45C9-B1D3-C4F3D716C3FE}" dt="2022-10-20T06:32:27.758" v="208" actId="27636"/>
          <ac:spMkLst>
            <pc:docMk/>
            <pc:sldMk cId="1485978488" sldId="394"/>
            <ac:spMk id="3" creationId="{00000000-0000-0000-0000-000000000000}"/>
          </ac:spMkLst>
        </pc:spChg>
        <pc:picChg chg="del">
          <ac:chgData name="Lal Pratap Verma [MU - Jaipur]" userId="53a9d14f-59ed-4728-8193-459f4827802a" providerId="ADAL" clId="{6FEDDB45-833D-45C9-B1D3-C4F3D716C3FE}" dt="2022-10-20T06:19:07.408" v="179" actId="478"/>
          <ac:picMkLst>
            <pc:docMk/>
            <pc:sldMk cId="1485978488" sldId="394"/>
            <ac:picMk id="7" creationId="{C107ADE4-424F-C0F9-260A-292928E20214}"/>
          </ac:picMkLst>
        </pc:picChg>
      </pc:sldChg>
      <pc:sldChg chg="modSp add mod">
        <pc:chgData name="Lal Pratap Verma [MU - Jaipur]" userId="53a9d14f-59ed-4728-8193-459f4827802a" providerId="ADAL" clId="{6FEDDB45-833D-45C9-B1D3-C4F3D716C3FE}" dt="2022-10-20T06:42:09.720" v="237" actId="20577"/>
        <pc:sldMkLst>
          <pc:docMk/>
          <pc:sldMk cId="3576068742" sldId="395"/>
        </pc:sldMkLst>
        <pc:spChg chg="mod">
          <ac:chgData name="Lal Pratap Verma [MU - Jaipur]" userId="53a9d14f-59ed-4728-8193-459f4827802a" providerId="ADAL" clId="{6FEDDB45-833D-45C9-B1D3-C4F3D716C3FE}" dt="2022-10-20T06:42:09.720" v="237" actId="20577"/>
          <ac:spMkLst>
            <pc:docMk/>
            <pc:sldMk cId="3576068742" sldId="395"/>
            <ac:spMk id="3" creationId="{00000000-0000-0000-0000-000000000000}"/>
          </ac:spMkLst>
        </pc:spChg>
      </pc:sldChg>
      <pc:sldChg chg="addSp delSp modSp add mod">
        <pc:chgData name="Lal Pratap Verma [MU - Jaipur]" userId="53a9d14f-59ed-4728-8193-459f4827802a" providerId="ADAL" clId="{6FEDDB45-833D-45C9-B1D3-C4F3D716C3FE}" dt="2022-10-20T07:06:37.321" v="256" actId="14100"/>
        <pc:sldMkLst>
          <pc:docMk/>
          <pc:sldMk cId="1758929410" sldId="396"/>
        </pc:sldMkLst>
        <pc:spChg chg="mod">
          <ac:chgData name="Lal Pratap Verma [MU - Jaipur]" userId="53a9d14f-59ed-4728-8193-459f4827802a" providerId="ADAL" clId="{6FEDDB45-833D-45C9-B1D3-C4F3D716C3FE}" dt="2022-10-20T07:06:37.321" v="256" actId="14100"/>
          <ac:spMkLst>
            <pc:docMk/>
            <pc:sldMk cId="1758929410" sldId="396"/>
            <ac:spMk id="3" creationId="{00000000-0000-0000-0000-000000000000}"/>
          </ac:spMkLst>
        </pc:spChg>
        <pc:picChg chg="add del mod">
          <ac:chgData name="Lal Pratap Verma [MU - Jaipur]" userId="53a9d14f-59ed-4728-8193-459f4827802a" providerId="ADAL" clId="{6FEDDB45-833D-45C9-B1D3-C4F3D716C3FE}" dt="2022-10-20T07:06:32.401" v="255" actId="478"/>
          <ac:picMkLst>
            <pc:docMk/>
            <pc:sldMk cId="1758929410" sldId="396"/>
            <ac:picMk id="5" creationId="{2A9DE55A-DCC8-7436-F8A5-0677D6DDD94F}"/>
          </ac:picMkLst>
        </pc:picChg>
      </pc:sldChg>
      <pc:sldChg chg="addSp delSp modSp add mod">
        <pc:chgData name="Lal Pratap Verma [MU - Jaipur]" userId="53a9d14f-59ed-4728-8193-459f4827802a" providerId="ADAL" clId="{6FEDDB45-833D-45C9-B1D3-C4F3D716C3FE}" dt="2022-10-20T07:07:20.949" v="265" actId="1076"/>
        <pc:sldMkLst>
          <pc:docMk/>
          <pc:sldMk cId="4075663542" sldId="397"/>
        </pc:sldMkLst>
        <pc:spChg chg="mod">
          <ac:chgData name="Lal Pratap Verma [MU - Jaipur]" userId="53a9d14f-59ed-4728-8193-459f4827802a" providerId="ADAL" clId="{6FEDDB45-833D-45C9-B1D3-C4F3D716C3FE}" dt="2022-10-20T07:07:07.347" v="262"/>
          <ac:spMkLst>
            <pc:docMk/>
            <pc:sldMk cId="4075663542" sldId="397"/>
            <ac:spMk id="3" creationId="{00000000-0000-0000-0000-000000000000}"/>
          </ac:spMkLst>
        </pc:spChg>
        <pc:picChg chg="del mod">
          <ac:chgData name="Lal Pratap Verma [MU - Jaipur]" userId="53a9d14f-59ed-4728-8193-459f4827802a" providerId="ADAL" clId="{6FEDDB45-833D-45C9-B1D3-C4F3D716C3FE}" dt="2022-10-20T07:06:46.292" v="258" actId="478"/>
          <ac:picMkLst>
            <pc:docMk/>
            <pc:sldMk cId="4075663542" sldId="397"/>
            <ac:picMk id="5" creationId="{2A9DE55A-DCC8-7436-F8A5-0677D6DDD94F}"/>
          </ac:picMkLst>
        </pc:picChg>
        <pc:picChg chg="add mod">
          <ac:chgData name="Lal Pratap Verma [MU - Jaipur]" userId="53a9d14f-59ed-4728-8193-459f4827802a" providerId="ADAL" clId="{6FEDDB45-833D-45C9-B1D3-C4F3D716C3FE}" dt="2022-10-20T07:07:20.949" v="265" actId="1076"/>
          <ac:picMkLst>
            <pc:docMk/>
            <pc:sldMk cId="4075663542" sldId="397"/>
            <ac:picMk id="6" creationId="{73383A9F-21C9-F0ED-A8DB-E58C5A12731E}"/>
          </ac:picMkLst>
        </pc:picChg>
      </pc:sldChg>
      <pc:sldChg chg="addSp delSp modSp add mod">
        <pc:chgData name="Lal Pratap Verma [MU - Jaipur]" userId="53a9d14f-59ed-4728-8193-459f4827802a" providerId="ADAL" clId="{6FEDDB45-833D-45C9-B1D3-C4F3D716C3FE}" dt="2022-10-20T07:08:27.124" v="270" actId="1076"/>
        <pc:sldMkLst>
          <pc:docMk/>
          <pc:sldMk cId="1017933305" sldId="398"/>
        </pc:sldMkLst>
        <pc:spChg chg="mod">
          <ac:chgData name="Lal Pratap Verma [MU - Jaipur]" userId="53a9d14f-59ed-4728-8193-459f4827802a" providerId="ADAL" clId="{6FEDDB45-833D-45C9-B1D3-C4F3D716C3FE}" dt="2022-10-20T07:08:21.756" v="268" actId="6549"/>
          <ac:spMkLst>
            <pc:docMk/>
            <pc:sldMk cId="1017933305" sldId="398"/>
            <ac:spMk id="3" creationId="{00000000-0000-0000-0000-000000000000}"/>
          </ac:spMkLst>
        </pc:spChg>
        <pc:picChg chg="add mod">
          <ac:chgData name="Lal Pratap Verma [MU - Jaipur]" userId="53a9d14f-59ed-4728-8193-459f4827802a" providerId="ADAL" clId="{6FEDDB45-833D-45C9-B1D3-C4F3D716C3FE}" dt="2022-10-20T07:08:27.124" v="270" actId="1076"/>
          <ac:picMkLst>
            <pc:docMk/>
            <pc:sldMk cId="1017933305" sldId="398"/>
            <ac:picMk id="5" creationId="{6B5CBB87-1E48-418A-D597-8B5C213464F8}"/>
          </ac:picMkLst>
        </pc:picChg>
        <pc:picChg chg="del">
          <ac:chgData name="Lal Pratap Verma [MU - Jaipur]" userId="53a9d14f-59ed-4728-8193-459f4827802a" providerId="ADAL" clId="{6FEDDB45-833D-45C9-B1D3-C4F3D716C3FE}" dt="2022-10-20T07:08:18.726" v="267" actId="478"/>
          <ac:picMkLst>
            <pc:docMk/>
            <pc:sldMk cId="1017933305" sldId="398"/>
            <ac:picMk id="6" creationId="{73383A9F-21C9-F0ED-A8DB-E58C5A12731E}"/>
          </ac:picMkLst>
        </pc:picChg>
      </pc:sldChg>
      <pc:sldChg chg="addSp delSp modSp add">
        <pc:chgData name="Lal Pratap Verma [MU - Jaipur]" userId="53a9d14f-59ed-4728-8193-459f4827802a" providerId="ADAL" clId="{6FEDDB45-833D-45C9-B1D3-C4F3D716C3FE}" dt="2022-10-20T07:08:50.315" v="274" actId="1076"/>
        <pc:sldMkLst>
          <pc:docMk/>
          <pc:sldMk cId="2623719866" sldId="399"/>
        </pc:sldMkLst>
        <pc:picChg chg="del">
          <ac:chgData name="Lal Pratap Verma [MU - Jaipur]" userId="53a9d14f-59ed-4728-8193-459f4827802a" providerId="ADAL" clId="{6FEDDB45-833D-45C9-B1D3-C4F3D716C3FE}" dt="2022-10-20T07:08:46.473" v="272" actId="478"/>
          <ac:picMkLst>
            <pc:docMk/>
            <pc:sldMk cId="2623719866" sldId="399"/>
            <ac:picMk id="5" creationId="{6B5CBB87-1E48-418A-D597-8B5C213464F8}"/>
          </ac:picMkLst>
        </pc:picChg>
        <pc:picChg chg="add mod">
          <ac:chgData name="Lal Pratap Verma [MU - Jaipur]" userId="53a9d14f-59ed-4728-8193-459f4827802a" providerId="ADAL" clId="{6FEDDB45-833D-45C9-B1D3-C4F3D716C3FE}" dt="2022-10-20T07:08:50.315" v="274" actId="1076"/>
          <ac:picMkLst>
            <pc:docMk/>
            <pc:sldMk cId="2623719866" sldId="399"/>
            <ac:picMk id="6" creationId="{EC4CF6BB-629F-73D3-21C6-2EBF144CE639}"/>
          </ac:picMkLst>
        </pc:picChg>
      </pc:sldChg>
      <pc:sldChg chg="addSp delSp modSp add">
        <pc:chgData name="Lal Pratap Verma [MU - Jaipur]" userId="53a9d14f-59ed-4728-8193-459f4827802a" providerId="ADAL" clId="{6FEDDB45-833D-45C9-B1D3-C4F3D716C3FE}" dt="2022-10-20T07:09:20.218" v="278" actId="1076"/>
        <pc:sldMkLst>
          <pc:docMk/>
          <pc:sldMk cId="1733313780" sldId="400"/>
        </pc:sldMkLst>
        <pc:picChg chg="add mod">
          <ac:chgData name="Lal Pratap Verma [MU - Jaipur]" userId="53a9d14f-59ed-4728-8193-459f4827802a" providerId="ADAL" clId="{6FEDDB45-833D-45C9-B1D3-C4F3D716C3FE}" dt="2022-10-20T07:09:20.218" v="278" actId="1076"/>
          <ac:picMkLst>
            <pc:docMk/>
            <pc:sldMk cId="1733313780" sldId="400"/>
            <ac:picMk id="5" creationId="{7B739963-904C-D02A-86A2-10C01ABEE58A}"/>
          </ac:picMkLst>
        </pc:picChg>
        <pc:picChg chg="del">
          <ac:chgData name="Lal Pratap Verma [MU - Jaipur]" userId="53a9d14f-59ed-4728-8193-459f4827802a" providerId="ADAL" clId="{6FEDDB45-833D-45C9-B1D3-C4F3D716C3FE}" dt="2022-10-20T07:09:15.649" v="276" actId="478"/>
          <ac:picMkLst>
            <pc:docMk/>
            <pc:sldMk cId="1733313780" sldId="400"/>
            <ac:picMk id="6" creationId="{EC4CF6BB-629F-73D3-21C6-2EBF144CE639}"/>
          </ac:picMkLst>
        </pc:picChg>
      </pc:sldChg>
      <pc:sldChg chg="addSp delSp modSp add mod">
        <pc:chgData name="Lal Pratap Verma [MU - Jaipur]" userId="53a9d14f-59ed-4728-8193-459f4827802a" providerId="ADAL" clId="{6FEDDB45-833D-45C9-B1D3-C4F3D716C3FE}" dt="2022-10-20T07:14:31.065" v="290" actId="5793"/>
        <pc:sldMkLst>
          <pc:docMk/>
          <pc:sldMk cId="1309504467" sldId="401"/>
        </pc:sldMkLst>
        <pc:spChg chg="mod">
          <ac:chgData name="Lal Pratap Verma [MU - Jaipur]" userId="53a9d14f-59ed-4728-8193-459f4827802a" providerId="ADAL" clId="{6FEDDB45-833D-45C9-B1D3-C4F3D716C3FE}" dt="2022-10-20T07:14:31.065" v="290" actId="5793"/>
          <ac:spMkLst>
            <pc:docMk/>
            <pc:sldMk cId="1309504467" sldId="401"/>
            <ac:spMk id="3" creationId="{00000000-0000-0000-0000-000000000000}"/>
          </ac:spMkLst>
        </pc:spChg>
        <pc:picChg chg="del">
          <ac:chgData name="Lal Pratap Verma [MU - Jaipur]" userId="53a9d14f-59ed-4728-8193-459f4827802a" providerId="ADAL" clId="{6FEDDB45-833D-45C9-B1D3-C4F3D716C3FE}" dt="2022-10-20T07:13:14.815" v="285" actId="478"/>
          <ac:picMkLst>
            <pc:docMk/>
            <pc:sldMk cId="1309504467" sldId="401"/>
            <ac:picMk id="5" creationId="{7B739963-904C-D02A-86A2-10C01ABEE58A}"/>
          </ac:picMkLst>
        </pc:picChg>
        <pc:picChg chg="add mod">
          <ac:chgData name="Lal Pratap Verma [MU - Jaipur]" userId="53a9d14f-59ed-4728-8193-459f4827802a" providerId="ADAL" clId="{6FEDDB45-833D-45C9-B1D3-C4F3D716C3FE}" dt="2022-10-20T07:14:29.056" v="289" actId="1076"/>
          <ac:picMkLst>
            <pc:docMk/>
            <pc:sldMk cId="1309504467" sldId="401"/>
            <ac:picMk id="6" creationId="{F6649828-3D34-BBDB-4510-5CD9F8AA52C1}"/>
          </ac:picMkLst>
        </pc:picChg>
      </pc:sldChg>
      <pc:sldChg chg="addSp delSp modSp add mod">
        <pc:chgData name="Lal Pratap Verma [MU - Jaipur]" userId="53a9d14f-59ed-4728-8193-459f4827802a" providerId="ADAL" clId="{6FEDDB45-833D-45C9-B1D3-C4F3D716C3FE}" dt="2022-10-20T07:16:06.017" v="299" actId="1076"/>
        <pc:sldMkLst>
          <pc:docMk/>
          <pc:sldMk cId="747593003" sldId="402"/>
        </pc:sldMkLst>
        <pc:spChg chg="mod">
          <ac:chgData name="Lal Pratap Verma [MU - Jaipur]" userId="53a9d14f-59ed-4728-8193-459f4827802a" providerId="ADAL" clId="{6FEDDB45-833D-45C9-B1D3-C4F3D716C3FE}" dt="2022-10-20T07:16:03.436" v="298"/>
          <ac:spMkLst>
            <pc:docMk/>
            <pc:sldMk cId="747593003" sldId="402"/>
            <ac:spMk id="3" creationId="{00000000-0000-0000-0000-000000000000}"/>
          </ac:spMkLst>
        </pc:spChg>
        <pc:picChg chg="add mod">
          <ac:chgData name="Lal Pratap Verma [MU - Jaipur]" userId="53a9d14f-59ed-4728-8193-459f4827802a" providerId="ADAL" clId="{6FEDDB45-833D-45C9-B1D3-C4F3D716C3FE}" dt="2022-10-20T07:16:06.017" v="299" actId="1076"/>
          <ac:picMkLst>
            <pc:docMk/>
            <pc:sldMk cId="747593003" sldId="402"/>
            <ac:picMk id="5" creationId="{E8FD787C-D525-372C-6202-DA8A5E048A67}"/>
          </ac:picMkLst>
        </pc:picChg>
        <pc:picChg chg="del">
          <ac:chgData name="Lal Pratap Verma [MU - Jaipur]" userId="53a9d14f-59ed-4728-8193-459f4827802a" providerId="ADAL" clId="{6FEDDB45-833D-45C9-B1D3-C4F3D716C3FE}" dt="2022-10-20T07:15:30.404" v="292" actId="478"/>
          <ac:picMkLst>
            <pc:docMk/>
            <pc:sldMk cId="747593003" sldId="402"/>
            <ac:picMk id="6" creationId="{F6649828-3D34-BBDB-4510-5CD9F8AA52C1}"/>
          </ac:picMkLst>
        </pc:picChg>
      </pc:sldChg>
      <pc:sldChg chg="del">
        <pc:chgData name="Lal Pratap Verma [MU - Jaipur]" userId="53a9d14f-59ed-4728-8193-459f4827802a" providerId="ADAL" clId="{6FEDDB45-833D-45C9-B1D3-C4F3D716C3FE}" dt="2022-11-01T04:16:21.208" v="603" actId="47"/>
        <pc:sldMkLst>
          <pc:docMk/>
          <pc:sldMk cId="1799165777" sldId="404"/>
        </pc:sldMkLst>
      </pc:sldChg>
      <pc:sldChg chg="modSp add mod">
        <pc:chgData name="Lal Pratap Verma [MU - Jaipur]" userId="53a9d14f-59ed-4728-8193-459f4827802a" providerId="ADAL" clId="{6FEDDB45-833D-45C9-B1D3-C4F3D716C3FE}" dt="2022-11-01T03:58:50.520" v="327" actId="20577"/>
        <pc:sldMkLst>
          <pc:docMk/>
          <pc:sldMk cId="1300759106" sldId="405"/>
        </pc:sldMkLst>
        <pc:spChg chg="mod">
          <ac:chgData name="Lal Pratap Verma [MU - Jaipur]" userId="53a9d14f-59ed-4728-8193-459f4827802a" providerId="ADAL" clId="{6FEDDB45-833D-45C9-B1D3-C4F3D716C3FE}" dt="2022-11-01T03:58:50.520" v="327" actId="20577"/>
          <ac:spMkLst>
            <pc:docMk/>
            <pc:sldMk cId="1300759106" sldId="405"/>
            <ac:spMk id="3" creationId="{00000000-0000-0000-0000-000000000000}"/>
          </ac:spMkLst>
        </pc:spChg>
      </pc:sldChg>
      <pc:sldChg chg="modSp add mod">
        <pc:chgData name="Lal Pratap Verma [MU - Jaipur]" userId="53a9d14f-59ed-4728-8193-459f4827802a" providerId="ADAL" clId="{6FEDDB45-833D-45C9-B1D3-C4F3D716C3FE}" dt="2022-11-01T03:59:54.677" v="351" actId="20577"/>
        <pc:sldMkLst>
          <pc:docMk/>
          <pc:sldMk cId="2636503329" sldId="406"/>
        </pc:sldMkLst>
        <pc:spChg chg="mod">
          <ac:chgData name="Lal Pratap Verma [MU - Jaipur]" userId="53a9d14f-59ed-4728-8193-459f4827802a" providerId="ADAL" clId="{6FEDDB45-833D-45C9-B1D3-C4F3D716C3FE}" dt="2022-11-01T03:59:54.677" v="351" actId="20577"/>
          <ac:spMkLst>
            <pc:docMk/>
            <pc:sldMk cId="2636503329" sldId="406"/>
            <ac:spMk id="3" creationId="{00000000-0000-0000-0000-000000000000}"/>
          </ac:spMkLst>
        </pc:spChg>
      </pc:sldChg>
      <pc:sldChg chg="addSp delSp modSp add mod">
        <pc:chgData name="Lal Pratap Verma [MU - Jaipur]" userId="53a9d14f-59ed-4728-8193-459f4827802a" providerId="ADAL" clId="{6FEDDB45-833D-45C9-B1D3-C4F3D716C3FE}" dt="2022-11-01T04:01:53.754" v="368"/>
        <pc:sldMkLst>
          <pc:docMk/>
          <pc:sldMk cId="1205790421" sldId="407"/>
        </pc:sldMkLst>
        <pc:spChg chg="mod">
          <ac:chgData name="Lal Pratap Verma [MU - Jaipur]" userId="53a9d14f-59ed-4728-8193-459f4827802a" providerId="ADAL" clId="{6FEDDB45-833D-45C9-B1D3-C4F3D716C3FE}" dt="2022-11-01T04:01:09.888" v="366" actId="27636"/>
          <ac:spMkLst>
            <pc:docMk/>
            <pc:sldMk cId="1205790421" sldId="407"/>
            <ac:spMk id="3" creationId="{00000000-0000-0000-0000-000000000000}"/>
          </ac:spMkLst>
        </pc:spChg>
        <pc:spChg chg="add del mod">
          <ac:chgData name="Lal Pratap Verma [MU - Jaipur]" userId="53a9d14f-59ed-4728-8193-459f4827802a" providerId="ADAL" clId="{6FEDDB45-833D-45C9-B1D3-C4F3D716C3FE}" dt="2022-11-01T04:01:53.754" v="368"/>
          <ac:spMkLst>
            <pc:docMk/>
            <pc:sldMk cId="1205790421" sldId="407"/>
            <ac:spMk id="5" creationId="{B4A5A4CD-8A6A-38F4-82C6-A9796E31D25D}"/>
          </ac:spMkLst>
        </pc:spChg>
      </pc:sldChg>
      <pc:sldChg chg="addSp modSp add mod">
        <pc:chgData name="Lal Pratap Verma [MU - Jaipur]" userId="53a9d14f-59ed-4728-8193-459f4827802a" providerId="ADAL" clId="{6FEDDB45-833D-45C9-B1D3-C4F3D716C3FE}" dt="2022-11-01T04:02:29.156" v="391" actId="1076"/>
        <pc:sldMkLst>
          <pc:docMk/>
          <pc:sldMk cId="1294167631" sldId="408"/>
        </pc:sldMkLst>
        <pc:spChg chg="mod">
          <ac:chgData name="Lal Pratap Verma [MU - Jaipur]" userId="53a9d14f-59ed-4728-8193-459f4827802a" providerId="ADAL" clId="{6FEDDB45-833D-45C9-B1D3-C4F3D716C3FE}" dt="2022-11-01T04:02:04.878" v="385"/>
          <ac:spMkLst>
            <pc:docMk/>
            <pc:sldMk cId="1294167631" sldId="408"/>
            <ac:spMk id="3" creationId="{00000000-0000-0000-0000-000000000000}"/>
          </ac:spMkLst>
        </pc:spChg>
        <pc:picChg chg="add mod">
          <ac:chgData name="Lal Pratap Verma [MU - Jaipur]" userId="53a9d14f-59ed-4728-8193-459f4827802a" providerId="ADAL" clId="{6FEDDB45-833D-45C9-B1D3-C4F3D716C3FE}" dt="2022-11-01T04:02:29.156" v="391" actId="1076"/>
          <ac:picMkLst>
            <pc:docMk/>
            <pc:sldMk cId="1294167631" sldId="408"/>
            <ac:picMk id="5" creationId="{F4C990FB-67D1-D271-0C24-956FE3FF3311}"/>
          </ac:picMkLst>
        </pc:picChg>
      </pc:sldChg>
      <pc:sldChg chg="addSp delSp modSp add del mod">
        <pc:chgData name="Lal Pratap Verma [MU - Jaipur]" userId="53a9d14f-59ed-4728-8193-459f4827802a" providerId="ADAL" clId="{6FEDDB45-833D-45C9-B1D3-C4F3D716C3FE}" dt="2022-11-01T04:06:26.698" v="436" actId="2696"/>
        <pc:sldMkLst>
          <pc:docMk/>
          <pc:sldMk cId="3730556878" sldId="409"/>
        </pc:sldMkLst>
        <pc:spChg chg="del mod">
          <ac:chgData name="Lal Pratap Verma [MU - Jaipur]" userId="53a9d14f-59ed-4728-8193-459f4827802a" providerId="ADAL" clId="{6FEDDB45-833D-45C9-B1D3-C4F3D716C3FE}" dt="2022-11-01T04:02:50.357" v="395"/>
          <ac:spMkLst>
            <pc:docMk/>
            <pc:sldMk cId="3730556878" sldId="409"/>
            <ac:spMk id="3" creationId="{00000000-0000-0000-0000-000000000000}"/>
          </ac:spMkLst>
        </pc:spChg>
        <pc:spChg chg="add mod">
          <ac:chgData name="Lal Pratap Verma [MU - Jaipur]" userId="53a9d14f-59ed-4728-8193-459f4827802a" providerId="ADAL" clId="{6FEDDB45-833D-45C9-B1D3-C4F3D716C3FE}" dt="2022-11-01T04:03:13.956" v="399" actId="21"/>
          <ac:spMkLst>
            <pc:docMk/>
            <pc:sldMk cId="3730556878" sldId="409"/>
            <ac:spMk id="6" creationId="{257A4481-1C6D-D0EB-AB68-0002C22FD9AD}"/>
          </ac:spMkLst>
        </pc:spChg>
        <pc:spChg chg="add del mod">
          <ac:chgData name="Lal Pratap Verma [MU - Jaipur]" userId="53a9d14f-59ed-4728-8193-459f4827802a" providerId="ADAL" clId="{6FEDDB45-833D-45C9-B1D3-C4F3D716C3FE}" dt="2022-11-01T04:03:40.378" v="407"/>
          <ac:spMkLst>
            <pc:docMk/>
            <pc:sldMk cId="3730556878" sldId="409"/>
            <ac:spMk id="8" creationId="{01AE3618-0998-84B6-E587-85C7444B182A}"/>
          </ac:spMkLst>
        </pc:spChg>
        <pc:picChg chg="del">
          <ac:chgData name="Lal Pratap Verma [MU - Jaipur]" userId="53a9d14f-59ed-4728-8193-459f4827802a" providerId="ADAL" clId="{6FEDDB45-833D-45C9-B1D3-C4F3D716C3FE}" dt="2022-11-01T04:02:46.261" v="393" actId="478"/>
          <ac:picMkLst>
            <pc:docMk/>
            <pc:sldMk cId="3730556878" sldId="409"/>
            <ac:picMk id="5" creationId="{F4C990FB-67D1-D271-0C24-956FE3FF3311}"/>
          </ac:picMkLst>
        </pc:picChg>
      </pc:sldChg>
      <pc:sldChg chg="delSp modSp add mod">
        <pc:chgData name="Lal Pratap Verma [MU - Jaipur]" userId="53a9d14f-59ed-4728-8193-459f4827802a" providerId="ADAL" clId="{6FEDDB45-833D-45C9-B1D3-C4F3D716C3FE}" dt="2022-11-01T04:04:22.554" v="419" actId="404"/>
        <pc:sldMkLst>
          <pc:docMk/>
          <pc:sldMk cId="1181023015" sldId="410"/>
        </pc:sldMkLst>
        <pc:spChg chg="mod">
          <ac:chgData name="Lal Pratap Verma [MU - Jaipur]" userId="53a9d14f-59ed-4728-8193-459f4827802a" providerId="ADAL" clId="{6FEDDB45-833D-45C9-B1D3-C4F3D716C3FE}" dt="2022-11-01T04:04:22.554" v="419" actId="404"/>
          <ac:spMkLst>
            <pc:docMk/>
            <pc:sldMk cId="1181023015" sldId="410"/>
            <ac:spMk id="3" creationId="{00000000-0000-0000-0000-000000000000}"/>
          </ac:spMkLst>
        </pc:spChg>
        <pc:picChg chg="del">
          <ac:chgData name="Lal Pratap Verma [MU - Jaipur]" userId="53a9d14f-59ed-4728-8193-459f4827802a" providerId="ADAL" clId="{6FEDDB45-833D-45C9-B1D3-C4F3D716C3FE}" dt="2022-11-01T04:03:32.540" v="404" actId="478"/>
          <ac:picMkLst>
            <pc:docMk/>
            <pc:sldMk cId="1181023015" sldId="410"/>
            <ac:picMk id="5" creationId="{F4C990FB-67D1-D271-0C24-956FE3FF3311}"/>
          </ac:picMkLst>
        </pc:picChg>
      </pc:sldChg>
      <pc:sldChg chg="addSp modSp add mod">
        <pc:chgData name="Lal Pratap Verma [MU - Jaipur]" userId="53a9d14f-59ed-4728-8193-459f4827802a" providerId="ADAL" clId="{6FEDDB45-833D-45C9-B1D3-C4F3D716C3FE}" dt="2022-11-01T04:06:06.048" v="435" actId="14100"/>
        <pc:sldMkLst>
          <pc:docMk/>
          <pc:sldMk cId="1180369816" sldId="411"/>
        </pc:sldMkLst>
        <pc:spChg chg="mod">
          <ac:chgData name="Lal Pratap Verma [MU - Jaipur]" userId="53a9d14f-59ed-4728-8193-459f4827802a" providerId="ADAL" clId="{6FEDDB45-833D-45C9-B1D3-C4F3D716C3FE}" dt="2022-11-01T04:05:13.542" v="431" actId="57"/>
          <ac:spMkLst>
            <pc:docMk/>
            <pc:sldMk cId="1180369816" sldId="411"/>
            <ac:spMk id="3" creationId="{00000000-0000-0000-0000-000000000000}"/>
          </ac:spMkLst>
        </pc:spChg>
        <pc:picChg chg="add mod">
          <ac:chgData name="Lal Pratap Verma [MU - Jaipur]" userId="53a9d14f-59ed-4728-8193-459f4827802a" providerId="ADAL" clId="{6FEDDB45-833D-45C9-B1D3-C4F3D716C3FE}" dt="2022-11-01T04:06:06.048" v="435" actId="14100"/>
          <ac:picMkLst>
            <pc:docMk/>
            <pc:sldMk cId="1180369816" sldId="411"/>
            <ac:picMk id="5" creationId="{980C020F-38A1-2B97-A30D-EAD2EB8E8E17}"/>
          </ac:picMkLst>
        </pc:picChg>
      </pc:sldChg>
      <pc:sldChg chg="addSp delSp modSp add mod">
        <pc:chgData name="Lal Pratap Verma [MU - Jaipur]" userId="53a9d14f-59ed-4728-8193-459f4827802a" providerId="ADAL" clId="{6FEDDB45-833D-45C9-B1D3-C4F3D716C3FE}" dt="2022-11-01T08:00:48.028" v="613" actId="20577"/>
        <pc:sldMkLst>
          <pc:docMk/>
          <pc:sldMk cId="887870199" sldId="412"/>
        </pc:sldMkLst>
        <pc:spChg chg="mod">
          <ac:chgData name="Lal Pratap Verma [MU - Jaipur]" userId="53a9d14f-59ed-4728-8193-459f4827802a" providerId="ADAL" clId="{6FEDDB45-833D-45C9-B1D3-C4F3D716C3FE}" dt="2022-11-01T08:00:48.028" v="613" actId="20577"/>
          <ac:spMkLst>
            <pc:docMk/>
            <pc:sldMk cId="887870199" sldId="412"/>
            <ac:spMk id="3" creationId="{00000000-0000-0000-0000-000000000000}"/>
          </ac:spMkLst>
        </pc:spChg>
        <pc:picChg chg="del">
          <ac:chgData name="Lal Pratap Verma [MU - Jaipur]" userId="53a9d14f-59ed-4728-8193-459f4827802a" providerId="ADAL" clId="{6FEDDB45-833D-45C9-B1D3-C4F3D716C3FE}" dt="2022-11-01T04:06:39.306" v="442" actId="478"/>
          <ac:picMkLst>
            <pc:docMk/>
            <pc:sldMk cId="887870199" sldId="412"/>
            <ac:picMk id="5" creationId="{980C020F-38A1-2B97-A30D-EAD2EB8E8E17}"/>
          </ac:picMkLst>
        </pc:picChg>
        <pc:picChg chg="add del mod">
          <ac:chgData name="Lal Pratap Verma [MU - Jaipur]" userId="53a9d14f-59ed-4728-8193-459f4827802a" providerId="ADAL" clId="{6FEDDB45-833D-45C9-B1D3-C4F3D716C3FE}" dt="2022-11-01T04:07:23.442" v="452"/>
          <ac:picMkLst>
            <pc:docMk/>
            <pc:sldMk cId="887870199" sldId="412"/>
            <ac:picMk id="3074" creationId="{BB25FDB2-32CF-BAFB-5A41-6630F16A8D10}"/>
          </ac:picMkLst>
        </pc:picChg>
        <pc:picChg chg="add mod">
          <ac:chgData name="Lal Pratap Verma [MU - Jaipur]" userId="53a9d14f-59ed-4728-8193-459f4827802a" providerId="ADAL" clId="{6FEDDB45-833D-45C9-B1D3-C4F3D716C3FE}" dt="2022-11-01T08:00:08.655" v="605" actId="14100"/>
          <ac:picMkLst>
            <pc:docMk/>
            <pc:sldMk cId="887870199" sldId="412"/>
            <ac:picMk id="3076" creationId="{3DF0DB55-0949-6771-232B-815E9227A7D4}"/>
          </ac:picMkLst>
        </pc:picChg>
      </pc:sldChg>
      <pc:sldChg chg="addSp delSp modSp add mod">
        <pc:chgData name="Lal Pratap Verma [MU - Jaipur]" userId="53a9d14f-59ed-4728-8193-459f4827802a" providerId="ADAL" clId="{6FEDDB45-833D-45C9-B1D3-C4F3D716C3FE}" dt="2022-11-01T08:00:42.981" v="612" actId="20577"/>
        <pc:sldMkLst>
          <pc:docMk/>
          <pc:sldMk cId="639410029" sldId="413"/>
        </pc:sldMkLst>
        <pc:spChg chg="mod">
          <ac:chgData name="Lal Pratap Verma [MU - Jaipur]" userId="53a9d14f-59ed-4728-8193-459f4827802a" providerId="ADAL" clId="{6FEDDB45-833D-45C9-B1D3-C4F3D716C3FE}" dt="2022-11-01T08:00:42.981" v="612" actId="20577"/>
          <ac:spMkLst>
            <pc:docMk/>
            <pc:sldMk cId="639410029" sldId="413"/>
            <ac:spMk id="3" creationId="{00000000-0000-0000-0000-000000000000}"/>
          </ac:spMkLst>
        </pc:spChg>
        <pc:picChg chg="del">
          <ac:chgData name="Lal Pratap Verma [MU - Jaipur]" userId="53a9d14f-59ed-4728-8193-459f4827802a" providerId="ADAL" clId="{6FEDDB45-833D-45C9-B1D3-C4F3D716C3FE}" dt="2022-11-01T04:08:54.022" v="477" actId="478"/>
          <ac:picMkLst>
            <pc:docMk/>
            <pc:sldMk cId="639410029" sldId="413"/>
            <ac:picMk id="3076" creationId="{3DF0DB55-0949-6771-232B-815E9227A7D4}"/>
          </ac:picMkLst>
        </pc:picChg>
        <pc:picChg chg="add mod">
          <ac:chgData name="Lal Pratap Verma [MU - Jaipur]" userId="53a9d14f-59ed-4728-8193-459f4827802a" providerId="ADAL" clId="{6FEDDB45-833D-45C9-B1D3-C4F3D716C3FE}" dt="2022-11-01T04:09:59.648" v="499" actId="1076"/>
          <ac:picMkLst>
            <pc:docMk/>
            <pc:sldMk cId="639410029" sldId="413"/>
            <ac:picMk id="4098" creationId="{3DD1FB89-6872-7F8C-8F0F-6BA881D69E20}"/>
          </ac:picMkLst>
        </pc:picChg>
      </pc:sldChg>
      <pc:sldChg chg="addSp delSp modSp add mod">
        <pc:chgData name="Lal Pratap Verma [MU - Jaipur]" userId="53a9d14f-59ed-4728-8193-459f4827802a" providerId="ADAL" clId="{6FEDDB45-833D-45C9-B1D3-C4F3D716C3FE}" dt="2022-11-01T08:00:36.465" v="611" actId="20577"/>
        <pc:sldMkLst>
          <pc:docMk/>
          <pc:sldMk cId="2750429478" sldId="414"/>
        </pc:sldMkLst>
        <pc:spChg chg="mod">
          <ac:chgData name="Lal Pratap Verma [MU - Jaipur]" userId="53a9d14f-59ed-4728-8193-459f4827802a" providerId="ADAL" clId="{6FEDDB45-833D-45C9-B1D3-C4F3D716C3FE}" dt="2022-11-01T08:00:36.465" v="611" actId="20577"/>
          <ac:spMkLst>
            <pc:docMk/>
            <pc:sldMk cId="2750429478" sldId="414"/>
            <ac:spMk id="3" creationId="{00000000-0000-0000-0000-000000000000}"/>
          </ac:spMkLst>
        </pc:spChg>
        <pc:picChg chg="del">
          <ac:chgData name="Lal Pratap Verma [MU - Jaipur]" userId="53a9d14f-59ed-4728-8193-459f4827802a" providerId="ADAL" clId="{6FEDDB45-833D-45C9-B1D3-C4F3D716C3FE}" dt="2022-11-01T04:10:21.410" v="508" actId="478"/>
          <ac:picMkLst>
            <pc:docMk/>
            <pc:sldMk cId="2750429478" sldId="414"/>
            <ac:picMk id="4098" creationId="{3DD1FB89-6872-7F8C-8F0F-6BA881D69E20}"/>
          </ac:picMkLst>
        </pc:picChg>
        <pc:picChg chg="add mod">
          <ac:chgData name="Lal Pratap Verma [MU - Jaipur]" userId="53a9d14f-59ed-4728-8193-459f4827802a" providerId="ADAL" clId="{6FEDDB45-833D-45C9-B1D3-C4F3D716C3FE}" dt="2022-11-01T08:00:21.326" v="606" actId="14100"/>
          <ac:picMkLst>
            <pc:docMk/>
            <pc:sldMk cId="2750429478" sldId="414"/>
            <ac:picMk id="5122" creationId="{47C67D3C-3CAE-49FD-2DA3-0DA04942F928}"/>
          </ac:picMkLst>
        </pc:picChg>
      </pc:sldChg>
      <pc:sldChg chg="addSp delSp modSp add mod">
        <pc:chgData name="Lal Pratap Verma [MU - Jaipur]" userId="53a9d14f-59ed-4728-8193-459f4827802a" providerId="ADAL" clId="{6FEDDB45-833D-45C9-B1D3-C4F3D716C3FE}" dt="2022-11-01T04:12:45.740" v="564" actId="403"/>
        <pc:sldMkLst>
          <pc:docMk/>
          <pc:sldMk cId="3696909005" sldId="415"/>
        </pc:sldMkLst>
        <pc:spChg chg="mod">
          <ac:chgData name="Lal Pratap Verma [MU - Jaipur]" userId="53a9d14f-59ed-4728-8193-459f4827802a" providerId="ADAL" clId="{6FEDDB45-833D-45C9-B1D3-C4F3D716C3FE}" dt="2022-11-01T04:12:45.740" v="564" actId="403"/>
          <ac:spMkLst>
            <pc:docMk/>
            <pc:sldMk cId="3696909005" sldId="415"/>
            <ac:spMk id="3" creationId="{00000000-0000-0000-0000-000000000000}"/>
          </ac:spMkLst>
        </pc:spChg>
        <pc:picChg chg="add del">
          <ac:chgData name="Lal Pratap Verma [MU - Jaipur]" userId="53a9d14f-59ed-4728-8193-459f4827802a" providerId="ADAL" clId="{6FEDDB45-833D-45C9-B1D3-C4F3D716C3FE}" dt="2022-11-01T04:12:12.085" v="551" actId="478"/>
          <ac:picMkLst>
            <pc:docMk/>
            <pc:sldMk cId="3696909005" sldId="415"/>
            <ac:picMk id="5122" creationId="{47C67D3C-3CAE-49FD-2DA3-0DA04942F928}"/>
          </ac:picMkLst>
        </pc:picChg>
        <pc:picChg chg="add mod">
          <ac:chgData name="Lal Pratap Verma [MU - Jaipur]" userId="53a9d14f-59ed-4728-8193-459f4827802a" providerId="ADAL" clId="{6FEDDB45-833D-45C9-B1D3-C4F3D716C3FE}" dt="2022-11-01T04:12:32.912" v="554" actId="14100"/>
          <ac:picMkLst>
            <pc:docMk/>
            <pc:sldMk cId="3696909005" sldId="415"/>
            <ac:picMk id="6146" creationId="{B8F3EC28-30BF-ADFF-AF27-55AFC4F41AEF}"/>
          </ac:picMkLst>
        </pc:picChg>
      </pc:sldChg>
      <pc:sldChg chg="addSp delSp modSp add mod">
        <pc:chgData name="Lal Pratap Verma [MU - Jaipur]" userId="53a9d14f-59ed-4728-8193-459f4827802a" providerId="ADAL" clId="{6FEDDB45-833D-45C9-B1D3-C4F3D716C3FE}" dt="2022-11-01T04:15:34.765" v="602" actId="113"/>
        <pc:sldMkLst>
          <pc:docMk/>
          <pc:sldMk cId="2181204548" sldId="416"/>
        </pc:sldMkLst>
        <pc:spChg chg="mod">
          <ac:chgData name="Lal Pratap Verma [MU - Jaipur]" userId="53a9d14f-59ed-4728-8193-459f4827802a" providerId="ADAL" clId="{6FEDDB45-833D-45C9-B1D3-C4F3D716C3FE}" dt="2022-11-01T04:15:34.765" v="602" actId="113"/>
          <ac:spMkLst>
            <pc:docMk/>
            <pc:sldMk cId="2181204548" sldId="416"/>
            <ac:spMk id="3" creationId="{00000000-0000-0000-0000-000000000000}"/>
          </ac:spMkLst>
        </pc:spChg>
        <pc:picChg chg="del">
          <ac:chgData name="Lal Pratap Verma [MU - Jaipur]" userId="53a9d14f-59ed-4728-8193-459f4827802a" providerId="ADAL" clId="{6FEDDB45-833D-45C9-B1D3-C4F3D716C3FE}" dt="2022-11-01T04:13:14.207" v="566" actId="478"/>
          <ac:picMkLst>
            <pc:docMk/>
            <pc:sldMk cId="2181204548" sldId="416"/>
            <ac:picMk id="6146" creationId="{B8F3EC28-30BF-ADFF-AF27-55AFC4F41AEF}"/>
          </ac:picMkLst>
        </pc:picChg>
        <pc:picChg chg="add mod">
          <ac:chgData name="Lal Pratap Verma [MU - Jaipur]" userId="53a9d14f-59ed-4728-8193-459f4827802a" providerId="ADAL" clId="{6FEDDB45-833D-45C9-B1D3-C4F3D716C3FE}" dt="2022-11-01T04:14:44.407" v="593" actId="1076"/>
          <ac:picMkLst>
            <pc:docMk/>
            <pc:sldMk cId="2181204548" sldId="416"/>
            <ac:picMk id="7170" creationId="{539CB37C-376A-6A63-811E-FE807C490BF0}"/>
          </ac:picMkLst>
        </pc:picChg>
        <pc:picChg chg="add mod">
          <ac:chgData name="Lal Pratap Verma [MU - Jaipur]" userId="53a9d14f-59ed-4728-8193-459f4827802a" providerId="ADAL" clId="{6FEDDB45-833D-45C9-B1D3-C4F3D716C3FE}" dt="2022-11-01T04:14:36.704" v="590" actId="1076"/>
          <ac:picMkLst>
            <pc:docMk/>
            <pc:sldMk cId="2181204548" sldId="416"/>
            <ac:picMk id="7172" creationId="{286C11C1-4934-6EBF-96C4-3FD73AFBF7C4}"/>
          </ac:picMkLst>
        </pc:picChg>
        <pc:picChg chg="add mod">
          <ac:chgData name="Lal Pratap Verma [MU - Jaipur]" userId="53a9d14f-59ed-4728-8193-459f4827802a" providerId="ADAL" clId="{6FEDDB45-833D-45C9-B1D3-C4F3D716C3FE}" dt="2022-11-01T04:14:42.375" v="592" actId="1076"/>
          <ac:picMkLst>
            <pc:docMk/>
            <pc:sldMk cId="2181204548" sldId="416"/>
            <ac:picMk id="7174" creationId="{DD6D5404-1A4F-1D3C-2745-4827210F54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628" y="0"/>
            <a:ext cx="4275402" cy="337958"/>
          </a:xfrm>
          <a:prstGeom prst="rect">
            <a:avLst/>
          </a:prstGeom>
        </p:spPr>
        <p:txBody>
          <a:bodyPr vert="horz" lIns="91440" tIns="45720" rIns="91440" bIns="45720" rtlCol="0"/>
          <a:lstStyle>
            <a:lvl1pPr algn="r">
              <a:defRPr sz="1200"/>
            </a:lvl1pPr>
          </a:lstStyle>
          <a:p>
            <a:fld id="{68B7850E-E023-48FB-8D1A-54058E365F4B}" type="datetimeFigureOut">
              <a:rPr lang="en-US" smtClean="0"/>
              <a:pPr/>
              <a:t>11/3/2022</a:t>
            </a:fld>
            <a:endParaRPr lang="en-US"/>
          </a:p>
        </p:txBody>
      </p:sp>
      <p:sp>
        <p:nvSpPr>
          <p:cNvPr id="4" name="Slide Image Placeholder 3"/>
          <p:cNvSpPr>
            <a:spLocks noGrp="1" noRot="1" noChangeAspect="1"/>
          </p:cNvSpPr>
          <p:nvPr>
            <p:ph type="sldImg" idx="2"/>
          </p:nvPr>
        </p:nvSpPr>
        <p:spPr>
          <a:xfrm>
            <a:off x="2913063" y="841375"/>
            <a:ext cx="4040187" cy="227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6632" y="3241586"/>
            <a:ext cx="7893050" cy="265220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397806"/>
            <a:ext cx="4275402" cy="3379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628" y="6397806"/>
            <a:ext cx="4275402" cy="337957"/>
          </a:xfrm>
          <a:prstGeom prst="rect">
            <a:avLst/>
          </a:prstGeom>
        </p:spPr>
        <p:txBody>
          <a:bodyPr vert="horz" lIns="91440" tIns="45720" rIns="91440" bIns="45720" rtlCol="0" anchor="b"/>
          <a:lstStyle>
            <a:lvl1pPr algn="r">
              <a:defRPr sz="1200"/>
            </a:lvl1pPr>
          </a:lstStyle>
          <a:p>
            <a:fld id="{7B27413D-B827-4A84-B68D-8258494E435A}" type="slidenum">
              <a:rPr lang="en-US" smtClean="0"/>
              <a:pPr/>
              <a:t>‹#›</a:t>
            </a:fld>
            <a:endParaRPr lang="en-US"/>
          </a:p>
        </p:txBody>
      </p:sp>
    </p:spTree>
    <p:extLst>
      <p:ext uri="{BB962C8B-B14F-4D97-AF65-F5344CB8AC3E}">
        <p14:creationId xmlns:p14="http://schemas.microsoft.com/office/powerpoint/2010/main" val="28746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A6E80784-F7D3-4036-9B85-320EA997DAFF}" type="datetime1">
              <a:rPr lang="en-US" smtClean="0"/>
              <a:t>11/3/2022</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1B29A64F-403A-4A9E-92C1-F703E1E2AE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E858B7-8FF6-452E-B307-36861528E502}"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9A64F-403A-4A9E-92C1-F703E1E2AE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07B89AE8-1422-47E3-98F9-EB8BD0D8C6FA}" type="datetime1">
              <a:rPr lang="en-US" smtClean="0"/>
              <a:t>11/3/2022</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1B29A64F-403A-4A9E-92C1-F703E1E2AE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01A645A-EC46-44AF-AA7C-0DB21BBE0667}"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334DBC6-A3CB-4FA9-A34E-F2A3621AC469}" type="datetime1">
              <a:rPr lang="en-US" smtClean="0"/>
              <a:t>11/3/2022</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3E4B6521-1C3F-495F-AFFB-1902657A3E08}" type="datetime1">
              <a:rPr lang="en-US" smtClean="0"/>
              <a:t>11/3/2022</a:t>
            </a:fld>
            <a:endParaRPr lang="en-US"/>
          </a:p>
        </p:txBody>
      </p:sp>
      <p:sp>
        <p:nvSpPr>
          <p:cNvPr id="10" name="Slide Number Placeholder 9"/>
          <p:cNvSpPr>
            <a:spLocks noGrp="1"/>
          </p:cNvSpPr>
          <p:nvPr>
            <p:ph type="sldNum" sz="quarter" idx="16"/>
          </p:nvPr>
        </p:nvSpPr>
        <p:spPr/>
        <p:txBody>
          <a:bodyPr rtlCol="0"/>
          <a:lstStyle/>
          <a:p>
            <a:fld id="{1B29A64F-403A-4A9E-92C1-F703E1E2AE3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80B1175-B413-4F48-9446-50DE57351E77}" type="datetime1">
              <a:rPr lang="en-US" smtClean="0"/>
              <a:t>11/3/2022</a:t>
            </a:fld>
            <a:endParaRPr lang="en-US"/>
          </a:p>
        </p:txBody>
      </p:sp>
      <p:sp>
        <p:nvSpPr>
          <p:cNvPr id="12" name="Slide Number Placeholder 11"/>
          <p:cNvSpPr>
            <a:spLocks noGrp="1"/>
          </p:cNvSpPr>
          <p:nvPr>
            <p:ph type="sldNum" sz="quarter" idx="16"/>
          </p:nvPr>
        </p:nvSpPr>
        <p:spPr/>
        <p:txBody>
          <a:bodyPr rtlCol="0"/>
          <a:lstStyle/>
          <a:p>
            <a:fld id="{1B29A64F-403A-4A9E-92C1-F703E1E2AE3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A3888E0-A796-48DE-BBC7-E48BD0ED8161}" type="datetime1">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DE5EA-24AE-4EAA-AA44-E10D3B6A520F}" type="datetime1">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1B29A64F-403A-4A9E-92C1-F703E1E2AE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EC4398F-7F79-4011-B964-8A3575DB09C3}" type="datetime1">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4BE2722A-913B-4009-A6BD-B24290431238}" type="datetime1">
              <a:rPr lang="en-US" smtClean="0"/>
              <a:t>11/3/2022</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30212F6-4EDD-44BA-883E-9847649F364E}" type="datetime1">
              <a:rPr lang="en-US" smtClean="0"/>
              <a:t>11/3/2022</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B29A64F-403A-4A9E-92C1-F703E1E2AE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3000">
              <a:srgbClr val="00B050"/>
            </a:gs>
            <a:gs pos="100000">
              <a:schemeClr val="accent4">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6400" y="419100"/>
            <a:ext cx="11059605" cy="1740170"/>
          </a:xfrm>
        </p:spPr>
        <p:txBody>
          <a:bodyPr>
            <a:normAutofit fontScale="90000"/>
          </a:bodyPr>
          <a:lstStyle/>
          <a:p>
            <a:pPr algn="ctr"/>
            <a:br>
              <a:rPr lang="en-US" b="1" dirty="0"/>
            </a:br>
            <a:br>
              <a:rPr lang="en-US" b="1" dirty="0"/>
            </a:br>
            <a:br>
              <a:rPr lang="en-US" b="1" dirty="0"/>
            </a:br>
            <a:br>
              <a:rPr lang="en-US" b="1" dirty="0"/>
            </a:br>
            <a:r>
              <a:rPr lang="en-US" b="1" dirty="0">
                <a:solidFill>
                  <a:srgbClr val="FFFF00"/>
                </a:solidFill>
              </a:rPr>
              <a:t>Data Communication</a:t>
            </a:r>
            <a:br>
              <a:rPr lang="en-US" sz="4000" b="1" dirty="0">
                <a:solidFill>
                  <a:srgbClr val="FFFF00"/>
                </a:solidFill>
              </a:rPr>
            </a:br>
            <a:r>
              <a:rPr lang="en-US" b="1" dirty="0">
                <a:solidFill>
                  <a:srgbClr val="FFFF00"/>
                </a:solidFill>
              </a:rPr>
              <a:t>(CC-2103) </a:t>
            </a:r>
            <a:endParaRPr lang="en-US" dirty="0">
              <a:solidFill>
                <a:srgbClr val="FFFF00"/>
              </a:solidFill>
            </a:endParaRPr>
          </a:p>
        </p:txBody>
      </p:sp>
      <p:sp>
        <p:nvSpPr>
          <p:cNvPr id="3" name="Subtitle 2"/>
          <p:cNvSpPr>
            <a:spLocks noGrp="1"/>
          </p:cNvSpPr>
          <p:nvPr>
            <p:ph type="subTitle" idx="1"/>
          </p:nvPr>
        </p:nvSpPr>
        <p:spPr/>
        <p:txBody>
          <a:bodyPr/>
          <a:lstStyle/>
          <a:p>
            <a:pPr algn="ctr"/>
            <a:r>
              <a:rPr lang="en-US" b="1" dirty="0">
                <a:solidFill>
                  <a:schemeClr val="bg1"/>
                </a:solidFill>
              </a:rPr>
              <a:t>By: Dr. Lal Pratap Verma</a:t>
            </a:r>
          </a:p>
        </p:txBody>
      </p:sp>
      <p:sp>
        <p:nvSpPr>
          <p:cNvPr id="6" name="Slide Number Placeholder 5">
            <a:extLst>
              <a:ext uri="{FF2B5EF4-FFF2-40B4-BE49-F238E27FC236}">
                <a16:creationId xmlns:a16="http://schemas.microsoft.com/office/drawing/2014/main" id="{E117FFF0-78F9-4E51-B273-D3D357135235}"/>
              </a:ext>
            </a:extLst>
          </p:cNvPr>
          <p:cNvSpPr>
            <a:spLocks noGrp="1"/>
          </p:cNvSpPr>
          <p:nvPr>
            <p:ph type="sldNum" sz="quarter" idx="12"/>
          </p:nvPr>
        </p:nvSpPr>
        <p:spPr/>
        <p:txBody>
          <a:bodyPr/>
          <a:lstStyle/>
          <a:p>
            <a:fld id="{1B29A64F-403A-4A9E-92C1-F703E1E2AE37}" type="slidenum">
              <a:rPr lang="en-US" smtClean="0"/>
              <a:pPr/>
              <a:t>1</a:t>
            </a:fld>
            <a:endParaRPr lang="en-US"/>
          </a:p>
        </p:txBody>
      </p:sp>
      <p:pic>
        <p:nvPicPr>
          <p:cNvPr id="10" name="Picture 2" descr="What is Modem in Computer Network? and How Modem works? - The Study Genius">
            <a:extLst>
              <a:ext uri="{FF2B5EF4-FFF2-40B4-BE49-F238E27FC236}">
                <a16:creationId xmlns:a16="http://schemas.microsoft.com/office/drawing/2014/main" id="{D44136EA-6A9F-B997-87B2-35AE33188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482" y="2535447"/>
            <a:ext cx="8221036" cy="245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3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a:bodyPr>
          <a:lstStyle/>
          <a:p>
            <a:pPr algn="just"/>
            <a:r>
              <a:rPr lang="en-US" b="1" i="0" dirty="0">
                <a:solidFill>
                  <a:srgbClr val="333333"/>
                </a:solidFill>
                <a:effectLst/>
                <a:latin typeface="inter-bold"/>
              </a:rPr>
              <a:t>Sliding Window ARQ (Automatic Repeat Request)</a:t>
            </a:r>
          </a:p>
          <a:p>
            <a:pPr algn="just"/>
            <a:r>
              <a:rPr lang="en-US" b="0" i="0" dirty="0">
                <a:solidFill>
                  <a:srgbClr val="333333"/>
                </a:solidFill>
                <a:effectLst/>
                <a:latin typeface="inter-regular"/>
              </a:rPr>
              <a:t>The Sliding Window is a method of flow control in which a sender can transmit the several frames before getting an acknowledgement.</a:t>
            </a:r>
          </a:p>
          <a:p>
            <a:pPr algn="just"/>
            <a:r>
              <a:rPr lang="en-US" b="0" i="0" dirty="0">
                <a:solidFill>
                  <a:srgbClr val="333333"/>
                </a:solidFill>
                <a:effectLst/>
                <a:latin typeface="inter-regular"/>
              </a:rPr>
              <a:t>In Sliding Window Control, multiple frames can be sent one after the another due to which capacity of the communication channel can be utilized efficiently.</a:t>
            </a:r>
          </a:p>
          <a:p>
            <a:pPr algn="just"/>
            <a:r>
              <a:rPr lang="en-US" b="0" i="0" dirty="0">
                <a:solidFill>
                  <a:srgbClr val="333333"/>
                </a:solidFill>
                <a:effectLst/>
                <a:latin typeface="inter-regular"/>
              </a:rPr>
              <a:t>A single ACK acknowledge multiple frames.</a:t>
            </a:r>
          </a:p>
          <a:p>
            <a:pPr algn="just"/>
            <a:r>
              <a:rPr lang="en-US" b="0" i="0" dirty="0">
                <a:solidFill>
                  <a:srgbClr val="333333"/>
                </a:solidFill>
                <a:effectLst/>
                <a:latin typeface="inter-regular"/>
              </a:rPr>
              <a:t>Sliding Window refers to imaginary boxes at both the sender and receiver end.</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10</a:t>
            </a:fld>
            <a:endParaRPr lang="en-US"/>
          </a:p>
        </p:txBody>
      </p:sp>
    </p:spTree>
    <p:extLst>
      <p:ext uri="{BB962C8B-B14F-4D97-AF65-F5344CB8AC3E}">
        <p14:creationId xmlns:p14="http://schemas.microsoft.com/office/powerpoint/2010/main" val="1918012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fontScale="92500"/>
          </a:bodyPr>
          <a:lstStyle/>
          <a:p>
            <a:pPr algn="just"/>
            <a:r>
              <a:rPr lang="en-US" b="1" i="0" dirty="0">
                <a:solidFill>
                  <a:srgbClr val="333333"/>
                </a:solidFill>
                <a:effectLst/>
                <a:latin typeface="inter-bold"/>
              </a:rPr>
              <a:t>Sliding Window ARQ (Automatic Repeat Request)</a:t>
            </a:r>
          </a:p>
          <a:p>
            <a:pPr algn="just"/>
            <a:r>
              <a:rPr lang="en-US" b="0" i="0" dirty="0">
                <a:solidFill>
                  <a:srgbClr val="333333"/>
                </a:solidFill>
                <a:effectLst/>
                <a:latin typeface="inter-regular"/>
              </a:rPr>
              <a:t>The window can hold the frames at either end, and it provides the upper limit on the number of frames that can be transmitted before the acknowledgment.</a:t>
            </a:r>
          </a:p>
          <a:p>
            <a:pPr algn="just"/>
            <a:r>
              <a:rPr lang="en-US" b="0" i="0" dirty="0">
                <a:solidFill>
                  <a:srgbClr val="333333"/>
                </a:solidFill>
                <a:effectLst/>
                <a:latin typeface="inter-regular"/>
              </a:rPr>
              <a:t>Frames can be acknowledged even when the window is not completely filled.</a:t>
            </a:r>
          </a:p>
          <a:p>
            <a:pPr algn="just"/>
            <a:r>
              <a:rPr lang="en-US" b="0" i="0" dirty="0">
                <a:solidFill>
                  <a:srgbClr val="333333"/>
                </a:solidFill>
                <a:effectLst/>
                <a:latin typeface="inter-regular"/>
              </a:rPr>
              <a:t>The window has a specific size in which they are numbered as modulo-n means that they are numbered from 0 to n-1. For example, if n = 8, the frames are numbered from 0,1,2,3,4,5,6,7,0,1,2,3,4,5,6,7,0,1........</a:t>
            </a:r>
          </a:p>
          <a:p>
            <a:pPr algn="just"/>
            <a:r>
              <a:rPr lang="en-US" b="0" i="0" dirty="0">
                <a:solidFill>
                  <a:srgbClr val="333333"/>
                </a:solidFill>
                <a:effectLst/>
                <a:latin typeface="inter-regular"/>
              </a:rPr>
              <a:t>The size of the window is represented as n-1. Therefore, maximum n-1 frames can be sent before acknowledgment.</a:t>
            </a:r>
          </a:p>
          <a:p>
            <a:pPr algn="just"/>
            <a:r>
              <a:rPr lang="en-US" b="0" i="0" dirty="0">
                <a:solidFill>
                  <a:srgbClr val="333333"/>
                </a:solidFill>
                <a:effectLst/>
                <a:latin typeface="inter-regular"/>
              </a:rPr>
              <a:t>When the receiver sends the ACK, it includes the number of the next frame that it wants to receive.</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11</a:t>
            </a:fld>
            <a:endParaRPr lang="en-US"/>
          </a:p>
        </p:txBody>
      </p:sp>
    </p:spTree>
    <p:extLst>
      <p:ext uri="{BB962C8B-B14F-4D97-AF65-F5344CB8AC3E}">
        <p14:creationId xmlns:p14="http://schemas.microsoft.com/office/powerpoint/2010/main" val="3407518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a:bodyPr>
          <a:lstStyle/>
          <a:p>
            <a:pPr algn="just"/>
            <a:r>
              <a:rPr lang="en-US" b="1" i="0" dirty="0">
                <a:solidFill>
                  <a:srgbClr val="333333"/>
                </a:solidFill>
                <a:effectLst/>
                <a:latin typeface="inter-bold"/>
              </a:rPr>
              <a:t>Sender Window</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At the beginning of a transmission, the sender window contains n-1 frames, and when they are sent out, the left boundary moves inward shrinking the size of the window. </a:t>
            </a:r>
          </a:p>
          <a:p>
            <a:pPr algn="just">
              <a:buFont typeface="Arial" panose="020B0604020202020204" pitchFamily="34" charset="0"/>
              <a:buChar char="•"/>
            </a:pPr>
            <a:r>
              <a:rPr lang="en-US" b="0" i="0" dirty="0">
                <a:solidFill>
                  <a:srgbClr val="000000"/>
                </a:solidFill>
                <a:effectLst/>
                <a:latin typeface="inter-regular"/>
              </a:rPr>
              <a:t>Once the ACK has arrived, then the sender window expands to the number which will be equal to the number of frames acknowledged by ACK.</a:t>
            </a:r>
          </a:p>
          <a:p>
            <a:pPr algn="just"/>
            <a:endParaRPr lang="en-US"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12</a:t>
            </a:fld>
            <a:endParaRPr lang="en-US"/>
          </a:p>
        </p:txBody>
      </p:sp>
      <p:pic>
        <p:nvPicPr>
          <p:cNvPr id="5" name="Picture 4">
            <a:extLst>
              <a:ext uri="{FF2B5EF4-FFF2-40B4-BE49-F238E27FC236}">
                <a16:creationId xmlns:a16="http://schemas.microsoft.com/office/drawing/2014/main" id="{D4B27BDD-E85F-666F-F3C3-424C7DF4B75C}"/>
              </a:ext>
            </a:extLst>
          </p:cNvPr>
          <p:cNvPicPr>
            <a:picLocks noChangeAspect="1"/>
          </p:cNvPicPr>
          <p:nvPr/>
        </p:nvPicPr>
        <p:blipFill rotWithShape="1">
          <a:blip r:embed="rId2"/>
          <a:srcRect l="5640" t="11077" r="1590" b="37436"/>
          <a:stretch/>
        </p:blipFill>
        <p:spPr>
          <a:xfrm>
            <a:off x="3003726" y="4501661"/>
            <a:ext cx="6885864" cy="2127738"/>
          </a:xfrm>
          <a:prstGeom prst="rect">
            <a:avLst/>
          </a:prstGeom>
        </p:spPr>
      </p:pic>
    </p:spTree>
    <p:extLst>
      <p:ext uri="{BB962C8B-B14F-4D97-AF65-F5344CB8AC3E}">
        <p14:creationId xmlns:p14="http://schemas.microsoft.com/office/powerpoint/2010/main" val="1211477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a:bodyPr>
          <a:lstStyle/>
          <a:p>
            <a:pPr algn="just"/>
            <a:r>
              <a:rPr lang="en-US" b="1" i="0" dirty="0">
                <a:solidFill>
                  <a:srgbClr val="333333"/>
                </a:solidFill>
                <a:effectLst/>
                <a:latin typeface="inter-bold"/>
              </a:rPr>
              <a:t>Receiver Window</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At the beginning of transmission, the receiver window does not contain n frames, but it contains n-1 spaces for frames.</a:t>
            </a:r>
          </a:p>
          <a:p>
            <a:pPr algn="just">
              <a:buFont typeface="Arial" panose="020B0604020202020204" pitchFamily="34" charset="0"/>
              <a:buChar char="•"/>
            </a:pPr>
            <a:r>
              <a:rPr lang="en-US" b="0" i="0" dirty="0">
                <a:solidFill>
                  <a:srgbClr val="000000"/>
                </a:solidFill>
                <a:effectLst/>
                <a:latin typeface="inter-regular"/>
              </a:rPr>
              <a:t>When the new frame arrives, the size of the window shrinks.</a:t>
            </a:r>
          </a:p>
          <a:p>
            <a:pPr algn="just">
              <a:buFont typeface="Arial" panose="020B0604020202020204" pitchFamily="34" charset="0"/>
              <a:buChar char="•"/>
            </a:pPr>
            <a:r>
              <a:rPr lang="en-US" b="0" i="0" dirty="0">
                <a:solidFill>
                  <a:srgbClr val="000000"/>
                </a:solidFill>
                <a:effectLst/>
                <a:latin typeface="inter-regular"/>
              </a:rPr>
              <a:t>The receiver window does not represent the number of frames received, but it represents the number of frames that can be received before an ACK is sent. </a:t>
            </a:r>
          </a:p>
          <a:p>
            <a:pPr algn="just">
              <a:buFont typeface="Arial" panose="020B0604020202020204" pitchFamily="34" charset="0"/>
              <a:buChar char="•"/>
            </a:pPr>
            <a:r>
              <a:rPr lang="en-US" b="0" i="0" dirty="0">
                <a:solidFill>
                  <a:srgbClr val="000000"/>
                </a:solidFill>
                <a:effectLst/>
                <a:latin typeface="inter-regular"/>
              </a:rPr>
              <a:t>Once the acknowledgement is sent, the receiver window expands by the number equal to the number of frames acknowledged.</a:t>
            </a:r>
          </a:p>
          <a:p>
            <a:pPr algn="just"/>
            <a:endParaRPr lang="en-US"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13</a:t>
            </a:fld>
            <a:endParaRPr lang="en-US"/>
          </a:p>
        </p:txBody>
      </p:sp>
    </p:spTree>
    <p:extLst>
      <p:ext uri="{BB962C8B-B14F-4D97-AF65-F5344CB8AC3E}">
        <p14:creationId xmlns:p14="http://schemas.microsoft.com/office/powerpoint/2010/main" val="1498231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a:bodyPr>
          <a:lstStyle/>
          <a:p>
            <a:pPr algn="just"/>
            <a:r>
              <a:rPr lang="en-US" b="1" i="0" dirty="0">
                <a:solidFill>
                  <a:srgbClr val="333333"/>
                </a:solidFill>
                <a:effectLst/>
                <a:latin typeface="inter-bold"/>
              </a:rPr>
              <a:t>Receiver Window</a:t>
            </a:r>
            <a:endParaRPr lang="en-US" b="0" i="0" dirty="0">
              <a:solidFill>
                <a:srgbClr val="333333"/>
              </a:solidFill>
              <a:effectLst/>
              <a:latin typeface="inter-regular"/>
            </a:endParaRPr>
          </a:p>
          <a:p>
            <a:pPr algn="just"/>
            <a:endParaRPr lang="en-US"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14</a:t>
            </a:fld>
            <a:endParaRPr lang="en-US"/>
          </a:p>
        </p:txBody>
      </p:sp>
      <p:pic>
        <p:nvPicPr>
          <p:cNvPr id="1026" name="Picture 2" descr="Data Link Controls">
            <a:extLst>
              <a:ext uri="{FF2B5EF4-FFF2-40B4-BE49-F238E27FC236}">
                <a16:creationId xmlns:a16="http://schemas.microsoft.com/office/drawing/2014/main" id="{0D9C8279-C9A8-B3DB-87D3-017EF2576B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73" t="10667" r="4666" b="36000"/>
          <a:stretch/>
        </p:blipFill>
        <p:spPr bwMode="auto">
          <a:xfrm>
            <a:off x="1807072" y="2243325"/>
            <a:ext cx="8271804"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70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lnSpcReduction="10000"/>
          </a:bodyPr>
          <a:lstStyle/>
          <a:p>
            <a:pPr algn="just"/>
            <a:r>
              <a:rPr lang="en-US" b="1" i="0" dirty="0">
                <a:solidFill>
                  <a:srgbClr val="333333"/>
                </a:solidFill>
                <a:effectLst/>
                <a:latin typeface="inter-bold"/>
              </a:rPr>
              <a:t>Sliding Window ARQ</a:t>
            </a:r>
          </a:p>
          <a:p>
            <a:pPr algn="just"/>
            <a:r>
              <a:rPr lang="en-US" b="0" i="0" dirty="0">
                <a:solidFill>
                  <a:srgbClr val="333333"/>
                </a:solidFill>
                <a:effectLst/>
                <a:latin typeface="inter-regular"/>
              </a:rPr>
              <a:t>In this case, the sender keeps copies of all the transmitted frames until they have been acknowledged. </a:t>
            </a:r>
          </a:p>
          <a:p>
            <a:pPr algn="just"/>
            <a:r>
              <a:rPr lang="en-US" b="0" i="0" dirty="0">
                <a:solidFill>
                  <a:srgbClr val="333333"/>
                </a:solidFill>
                <a:effectLst/>
                <a:latin typeface="inter-regular"/>
              </a:rPr>
              <a:t>The receiver can send either NAK or ACK depending on the conditions. The NAK frame tells the sender that the data have been received damaged.</a:t>
            </a:r>
          </a:p>
          <a:p>
            <a:pPr algn="just"/>
            <a:r>
              <a:rPr lang="en-US" b="0" i="0" dirty="0">
                <a:solidFill>
                  <a:srgbClr val="333333"/>
                </a:solidFill>
                <a:effectLst/>
                <a:latin typeface="inter-regular"/>
              </a:rPr>
              <a:t>The ACK frame consists of a number that represents the next frame that the receiver expects to receive. </a:t>
            </a:r>
          </a:p>
          <a:p>
            <a:pPr algn="just"/>
            <a:r>
              <a:rPr lang="en-US" b="0" i="0" dirty="0">
                <a:solidFill>
                  <a:srgbClr val="333333"/>
                </a:solidFill>
                <a:effectLst/>
                <a:latin typeface="inter-regular"/>
              </a:rPr>
              <a:t>The NAK frame consists of a number that represents the damaged frame.</a:t>
            </a:r>
          </a:p>
          <a:p>
            <a:pPr algn="just"/>
            <a:r>
              <a:rPr lang="en-US" b="0" i="0" dirty="0">
                <a:solidFill>
                  <a:srgbClr val="333333"/>
                </a:solidFill>
                <a:effectLst/>
                <a:latin typeface="inter-regular"/>
              </a:rPr>
              <a:t>The sliding window ARQ is equipped with a timer to handle the lost acknowledgments.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15</a:t>
            </a:fld>
            <a:endParaRPr lang="en-US"/>
          </a:p>
        </p:txBody>
      </p:sp>
    </p:spTree>
    <p:extLst>
      <p:ext uri="{BB962C8B-B14F-4D97-AF65-F5344CB8AC3E}">
        <p14:creationId xmlns:p14="http://schemas.microsoft.com/office/powerpoint/2010/main" val="765993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8" y="1514852"/>
            <a:ext cx="6840508" cy="5114547"/>
          </a:xfrm>
        </p:spPr>
        <p:txBody>
          <a:bodyPr>
            <a:normAutofit/>
          </a:bodyPr>
          <a:lstStyle/>
          <a:p>
            <a:pPr algn="just">
              <a:buFont typeface="Arial" panose="020B0604020202020204" pitchFamily="34" charset="0"/>
              <a:buChar char="•"/>
            </a:pPr>
            <a:r>
              <a:rPr lang="en-US" b="1" i="0" dirty="0">
                <a:solidFill>
                  <a:srgbClr val="000000"/>
                </a:solidFill>
                <a:effectLst/>
                <a:latin typeface="inter-bold"/>
              </a:rPr>
              <a:t>Go-Back-n ARQ:</a:t>
            </a:r>
            <a:r>
              <a:rPr lang="en-US" b="0" i="0" dirty="0">
                <a:solidFill>
                  <a:srgbClr val="000000"/>
                </a:solidFill>
                <a:effectLst/>
                <a:latin typeface="inter-regular"/>
              </a:rPr>
              <a:t> In Go-Back-N ARQ protocol, if one frame is lost or damaged, then it retransmits all the frames after which it does not receive the positive ACK.</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16</a:t>
            </a:fld>
            <a:endParaRPr lang="en-US"/>
          </a:p>
        </p:txBody>
      </p:sp>
      <p:pic>
        <p:nvPicPr>
          <p:cNvPr id="5" name="Picture 4">
            <a:extLst>
              <a:ext uri="{FF2B5EF4-FFF2-40B4-BE49-F238E27FC236}">
                <a16:creationId xmlns:a16="http://schemas.microsoft.com/office/drawing/2014/main" id="{6A0E7323-F3FB-E9EE-D6A2-7A9D265E3ADB}"/>
              </a:ext>
            </a:extLst>
          </p:cNvPr>
          <p:cNvPicPr>
            <a:picLocks noChangeAspect="1"/>
          </p:cNvPicPr>
          <p:nvPr/>
        </p:nvPicPr>
        <p:blipFill>
          <a:blip r:embed="rId2"/>
          <a:stretch>
            <a:fillRect/>
          </a:stretch>
        </p:blipFill>
        <p:spPr>
          <a:xfrm>
            <a:off x="7846164" y="1514852"/>
            <a:ext cx="4345836" cy="4970354"/>
          </a:xfrm>
          <a:prstGeom prst="rect">
            <a:avLst/>
          </a:prstGeom>
        </p:spPr>
      </p:pic>
    </p:spTree>
    <p:extLst>
      <p:ext uri="{BB962C8B-B14F-4D97-AF65-F5344CB8AC3E}">
        <p14:creationId xmlns:p14="http://schemas.microsoft.com/office/powerpoint/2010/main" val="529343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333333"/>
                </a:solidFill>
                <a:effectLst/>
                <a:latin typeface="inter-bold"/>
              </a:rPr>
              <a:t>Selective Repeat ARQ</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Selective Repeat ARQ technique is more efficient than Go-Back-n ARQ.</a:t>
            </a:r>
          </a:p>
          <a:p>
            <a:pPr algn="just">
              <a:buFont typeface="Arial" panose="020B0604020202020204" pitchFamily="34" charset="0"/>
              <a:buChar char="•"/>
            </a:pPr>
            <a:r>
              <a:rPr lang="en-US" b="0" i="0" dirty="0">
                <a:solidFill>
                  <a:srgbClr val="000000"/>
                </a:solidFill>
                <a:effectLst/>
                <a:latin typeface="inter-regular"/>
              </a:rPr>
              <a:t>In this technique, only those frames are retransmitted for which negative acknowledgment (NAK) has been received.</a:t>
            </a:r>
          </a:p>
          <a:p>
            <a:pPr algn="just">
              <a:buFont typeface="Arial" panose="020B0604020202020204" pitchFamily="34" charset="0"/>
              <a:buChar char="•"/>
            </a:pPr>
            <a:r>
              <a:rPr lang="en-US" b="0" i="0" dirty="0">
                <a:solidFill>
                  <a:srgbClr val="000000"/>
                </a:solidFill>
                <a:effectLst/>
                <a:latin typeface="inter-regular"/>
              </a:rPr>
              <a:t>The receiver storage buffer keeps all the damaged frames on hold until the frame in error is correctly received.</a:t>
            </a:r>
          </a:p>
          <a:p>
            <a:pPr algn="just">
              <a:buFont typeface="Arial" panose="020B0604020202020204" pitchFamily="34" charset="0"/>
              <a:buChar char="•"/>
            </a:pPr>
            <a:r>
              <a:rPr lang="en-US" b="0" i="0" dirty="0">
                <a:solidFill>
                  <a:srgbClr val="000000"/>
                </a:solidFill>
                <a:effectLst/>
                <a:latin typeface="inter-regular"/>
              </a:rPr>
              <a:t>The receiver must have an appropriate logic for reinserting the frames in the correct order.</a:t>
            </a:r>
          </a:p>
          <a:p>
            <a:pPr algn="just">
              <a:buFont typeface="Arial" panose="020B0604020202020204" pitchFamily="34" charset="0"/>
              <a:buChar char="•"/>
            </a:pPr>
            <a:r>
              <a:rPr lang="en-US" b="0" i="0" dirty="0">
                <a:solidFill>
                  <a:srgbClr val="000000"/>
                </a:solidFill>
                <a:effectLst/>
                <a:latin typeface="inter-regular"/>
              </a:rPr>
              <a:t>The sender must consist of a searching mechanism that selects only the requested frame for retransmission.</a:t>
            </a:r>
          </a:p>
          <a:p>
            <a:pPr algn="just">
              <a:buFont typeface="Arial" panose="020B0604020202020204" pitchFamily="34" charset="0"/>
              <a:buChar char="•"/>
            </a:pPr>
            <a:endParaRPr lang="en-US" b="0" i="0" dirty="0">
              <a:solidFill>
                <a:srgbClr val="000000"/>
              </a:solidFill>
              <a:effectLst/>
              <a:latin typeface="inter-regular"/>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17</a:t>
            </a:fld>
            <a:endParaRPr lang="en-US"/>
          </a:p>
        </p:txBody>
      </p:sp>
    </p:spTree>
    <p:extLst>
      <p:ext uri="{BB962C8B-B14F-4D97-AF65-F5344CB8AC3E}">
        <p14:creationId xmlns:p14="http://schemas.microsoft.com/office/powerpoint/2010/main" val="377419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333333"/>
                </a:solidFill>
                <a:effectLst/>
                <a:latin typeface="inter-bold"/>
              </a:rPr>
              <a:t>Selective Repeat ARQ</a:t>
            </a:r>
            <a:endParaRPr lang="en-US" b="0" i="0" dirty="0">
              <a:solidFill>
                <a:srgbClr val="000000"/>
              </a:solidFill>
              <a:effectLst/>
              <a:latin typeface="inter-regular"/>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18</a:t>
            </a:fld>
            <a:endParaRPr lang="en-US"/>
          </a:p>
        </p:txBody>
      </p:sp>
      <p:pic>
        <p:nvPicPr>
          <p:cNvPr id="2052" name="Picture 4" descr="Data Link Controls">
            <a:extLst>
              <a:ext uri="{FF2B5EF4-FFF2-40B4-BE49-F238E27FC236}">
                <a16:creationId xmlns:a16="http://schemas.microsoft.com/office/drawing/2014/main" id="{D58B8371-97D3-6D0F-28E4-ED07E0504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958" y="1686112"/>
            <a:ext cx="5240728"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720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89709" y="1447800"/>
            <a:ext cx="10487892" cy="4953000"/>
          </a:xfrm>
        </p:spPr>
        <p:txBody>
          <a:bodyPr>
            <a:normAutofit/>
          </a:bodyPr>
          <a:lstStyle/>
          <a:p>
            <a:pPr algn="ctr">
              <a:buNone/>
            </a:pPr>
            <a:r>
              <a:rPr lang="en-US" dirty="0"/>
              <a:t>References</a:t>
            </a:r>
          </a:p>
          <a:p>
            <a:r>
              <a:rPr lang="en-US" sz="2000" dirty="0"/>
              <a:t>W. Stallings, Data and Computer Communications, (10e), Pearson Education, 2014.  </a:t>
            </a:r>
          </a:p>
          <a:p>
            <a:r>
              <a:rPr lang="en-US" sz="2000" dirty="0"/>
              <a:t>B. A. </a:t>
            </a:r>
            <a:r>
              <a:rPr lang="en-US" sz="2000" dirty="0" err="1"/>
              <a:t>Forouzan</a:t>
            </a:r>
            <a:r>
              <a:rPr lang="en-US" sz="2000" dirty="0"/>
              <a:t>, Data Communications &amp; Networking, (5e), McGraw Hill, 2013.  </a:t>
            </a:r>
          </a:p>
          <a:p>
            <a:r>
              <a:rPr lang="en-US" sz="2000" dirty="0"/>
              <a:t>D. P. </a:t>
            </a:r>
            <a:r>
              <a:rPr lang="en-US" sz="2000" dirty="0" err="1"/>
              <a:t>Bertsekas</a:t>
            </a:r>
            <a:r>
              <a:rPr lang="en-US" sz="2000" dirty="0"/>
              <a:t>, R. G. </a:t>
            </a:r>
            <a:r>
              <a:rPr lang="en-US" sz="2000" dirty="0" err="1"/>
              <a:t>Gallager</a:t>
            </a:r>
            <a:r>
              <a:rPr lang="en-US" sz="2000" dirty="0"/>
              <a:t>, Data Networks, (2e), Prentice Hall of India, 2011. </a:t>
            </a:r>
          </a:p>
          <a:p>
            <a:r>
              <a:rPr lang="en-US" sz="2000" dirty="0"/>
              <a:t>A. S. Tenenbaum, Computer Networks, (5e), Prentice Hall of India, 2008.  </a:t>
            </a:r>
          </a:p>
          <a:p>
            <a:r>
              <a:rPr lang="en-US" sz="2000" dirty="0"/>
              <a:t>L. L. Peterson, B. S. Davie, Computer Networks: A Systems Approach, (5e), Morgan Kaufmann Publishers, 2011. </a:t>
            </a:r>
          </a:p>
          <a:p>
            <a:endParaRPr lang="en-US" dirty="0"/>
          </a:p>
        </p:txBody>
      </p:sp>
      <p:sp>
        <p:nvSpPr>
          <p:cNvPr id="2" name="Slide Number Placeholder 1">
            <a:extLst>
              <a:ext uri="{FF2B5EF4-FFF2-40B4-BE49-F238E27FC236}">
                <a16:creationId xmlns:a16="http://schemas.microsoft.com/office/drawing/2014/main" id="{0F90DF35-CBC9-4275-ABC1-14369649BC43}"/>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3"/>
            <a:ext cx="11499273" cy="4495800"/>
          </a:xfrm>
        </p:spPr>
        <p:txBody>
          <a:bodyPr>
            <a:normAutofit/>
          </a:bodyPr>
          <a:lstStyle/>
          <a:p>
            <a:r>
              <a:rPr lang="en-US" sz="3200" b="1" dirty="0"/>
              <a:t>Flow Control</a:t>
            </a:r>
            <a:r>
              <a:rPr lang="en-US" altLang="en-US" sz="3200" b="1" dirty="0">
                <a:solidFill>
                  <a:srgbClr val="FF0000"/>
                </a:solidFill>
                <a:latin typeface="Nunito" pitchFamily="2" charset="0"/>
              </a:rPr>
              <a:t>:</a:t>
            </a:r>
          </a:p>
          <a:p>
            <a:pPr algn="just"/>
            <a:r>
              <a:rPr lang="en-US" altLang="en-US" dirty="0">
                <a:latin typeface="Nunito" pitchFamily="2" charset="0"/>
              </a:rPr>
              <a:t>It is a set of procedures that tells the sender how much data it can transmit before the data overwhelms the receiver.</a:t>
            </a:r>
          </a:p>
          <a:p>
            <a:pPr algn="just"/>
            <a:r>
              <a:rPr lang="en-US" altLang="en-US" dirty="0">
                <a:latin typeface="Nunito" pitchFamily="2" charset="0"/>
              </a:rPr>
              <a:t>The receiving device has limited speed and limited memory to store the data. Therefore, the receiving device must be able to inform the sending device to stop the transmission temporarily before the limits are reached.</a:t>
            </a:r>
          </a:p>
          <a:p>
            <a:pPr algn="just"/>
            <a:r>
              <a:rPr lang="en-US" altLang="en-US" dirty="0">
                <a:latin typeface="Nunito" pitchFamily="2" charset="0"/>
              </a:rPr>
              <a:t>It requires a buffer, a block of memory for storing the information until they are processed.</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a:t>
            </a:fld>
            <a:endParaRPr lang="en-US"/>
          </a:p>
        </p:txBody>
      </p:sp>
    </p:spTree>
    <p:extLst>
      <p:ext uri="{BB962C8B-B14F-4D97-AF65-F5344CB8AC3E}">
        <p14:creationId xmlns:p14="http://schemas.microsoft.com/office/powerpoint/2010/main" val="2225279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3"/>
            <a:ext cx="11499273" cy="4495800"/>
          </a:xfrm>
        </p:spPr>
        <p:txBody>
          <a:bodyPr>
            <a:normAutofit/>
          </a:bodyPr>
          <a:lstStyle/>
          <a:p>
            <a:r>
              <a:rPr lang="en-US" sz="3200" b="1" dirty="0"/>
              <a:t>Flow Control</a:t>
            </a:r>
            <a:r>
              <a:rPr lang="en-US" altLang="en-US" sz="3200" b="1" dirty="0">
                <a:solidFill>
                  <a:srgbClr val="FF0000"/>
                </a:solidFill>
                <a:latin typeface="Nunito" pitchFamily="2" charset="0"/>
              </a:rPr>
              <a:t>:</a:t>
            </a:r>
          </a:p>
          <a:p>
            <a:r>
              <a:rPr lang="en-US" altLang="en-US" sz="2800" b="1" dirty="0">
                <a:solidFill>
                  <a:srgbClr val="FF0000"/>
                </a:solidFill>
                <a:latin typeface="Nunito" pitchFamily="2" charset="0"/>
              </a:rPr>
              <a:t>Two methods have been developed to control the flow of data:</a:t>
            </a:r>
          </a:p>
          <a:p>
            <a:pPr lvl="1"/>
            <a:r>
              <a:rPr lang="en-US" altLang="en-US" sz="2900" b="1" dirty="0">
                <a:solidFill>
                  <a:srgbClr val="FF0000"/>
                </a:solidFill>
                <a:latin typeface="Nunito" pitchFamily="2" charset="0"/>
              </a:rPr>
              <a:t>Stop-and-wait</a:t>
            </a:r>
          </a:p>
          <a:p>
            <a:pPr lvl="1"/>
            <a:r>
              <a:rPr lang="en-US" altLang="en-US" sz="2900" b="1" dirty="0">
                <a:solidFill>
                  <a:srgbClr val="FF0000"/>
                </a:solidFill>
                <a:latin typeface="Nunito" pitchFamily="2" charset="0"/>
              </a:rPr>
              <a:t>Sliding window</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a:t>
            </a:fld>
            <a:endParaRPr lang="en-US"/>
          </a:p>
        </p:txBody>
      </p:sp>
    </p:spTree>
    <p:extLst>
      <p:ext uri="{BB962C8B-B14F-4D97-AF65-F5344CB8AC3E}">
        <p14:creationId xmlns:p14="http://schemas.microsoft.com/office/powerpoint/2010/main" val="4101583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fontScale="92500" lnSpcReduction="20000"/>
          </a:bodyPr>
          <a:lstStyle/>
          <a:p>
            <a:r>
              <a:rPr lang="en-US" altLang="en-US" sz="2900" b="1" dirty="0">
                <a:solidFill>
                  <a:srgbClr val="FF0000"/>
                </a:solidFill>
                <a:latin typeface="Nunito" pitchFamily="2" charset="0"/>
              </a:rPr>
              <a:t>Stop-and-wait</a:t>
            </a:r>
          </a:p>
          <a:p>
            <a:pPr algn="just"/>
            <a:r>
              <a:rPr lang="en-US" altLang="en-US" sz="2900" dirty="0">
                <a:latin typeface="Calibri" panose="020F0502020204030204" pitchFamily="34" charset="0"/>
                <a:cs typeface="Calibri" panose="020F0502020204030204" pitchFamily="34" charset="0"/>
              </a:rPr>
              <a:t>In the Stop-and-wait method, the sender waits for an acknowledgment after every frame it sends.</a:t>
            </a:r>
          </a:p>
          <a:p>
            <a:pPr algn="just"/>
            <a:r>
              <a:rPr lang="en-US" altLang="en-US" sz="2900" dirty="0">
                <a:latin typeface="Calibri" panose="020F0502020204030204" pitchFamily="34" charset="0"/>
                <a:cs typeface="Calibri" panose="020F0502020204030204" pitchFamily="34" charset="0"/>
              </a:rPr>
              <a:t>When an acknowledgment is received, then only the next frame is sent. The process of alternately sending and waiting of a frame continues until the sender transmits the EOT (End of transmission) frame.</a:t>
            </a:r>
          </a:p>
          <a:p>
            <a:pPr algn="just"/>
            <a:r>
              <a:rPr lang="en-US" altLang="en-US" sz="2900" b="1" dirty="0">
                <a:latin typeface="Calibri" panose="020F0502020204030204" pitchFamily="34" charset="0"/>
                <a:cs typeface="Calibri" panose="020F0502020204030204" pitchFamily="34" charset="0"/>
              </a:rPr>
              <a:t>Advantage of Stop-and-wait</a:t>
            </a:r>
          </a:p>
          <a:p>
            <a:pPr lvl="1" algn="just"/>
            <a:r>
              <a:rPr lang="en-US" altLang="en-US" dirty="0">
                <a:latin typeface="Calibri" panose="020F0502020204030204" pitchFamily="34" charset="0"/>
                <a:cs typeface="Calibri" panose="020F0502020204030204" pitchFamily="34" charset="0"/>
              </a:rPr>
              <a:t>The Stop-and-wait method is simple as each frame is checked and acknowledged before the next frame is sent.</a:t>
            </a:r>
          </a:p>
          <a:p>
            <a:pPr algn="just"/>
            <a:r>
              <a:rPr lang="en-US" altLang="en-US" sz="2900" b="1" dirty="0">
                <a:latin typeface="Calibri" panose="020F0502020204030204" pitchFamily="34" charset="0"/>
                <a:cs typeface="Calibri" panose="020F0502020204030204" pitchFamily="34" charset="0"/>
              </a:rPr>
              <a:t>Disadvantage of Stop-and-wait</a:t>
            </a:r>
          </a:p>
          <a:p>
            <a:pPr lvl="1" algn="just"/>
            <a:r>
              <a:rPr lang="en-US" altLang="en-US" dirty="0">
                <a:latin typeface="Calibri" panose="020F0502020204030204" pitchFamily="34" charset="0"/>
                <a:cs typeface="Calibri" panose="020F0502020204030204" pitchFamily="34" charset="0"/>
              </a:rPr>
              <a:t>Stop-and-wait technique is inefficient to use as each frame must travel across all the way to the receiver acknowledgment travels all the way before the next frame is sent. Each frame sent and received uses the entire time needed to traverse the link.</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a:t>
            </a:fld>
            <a:endParaRPr lang="en-US"/>
          </a:p>
        </p:txBody>
      </p:sp>
    </p:spTree>
    <p:extLst>
      <p:ext uri="{BB962C8B-B14F-4D97-AF65-F5344CB8AC3E}">
        <p14:creationId xmlns:p14="http://schemas.microsoft.com/office/powerpoint/2010/main" val="1189770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a:t>
            </a:fld>
            <a:endParaRPr lang="en-US"/>
          </a:p>
        </p:txBody>
      </p:sp>
      <p:pic>
        <p:nvPicPr>
          <p:cNvPr id="1026" name="Picture 2" descr="Data Link Controls">
            <a:extLst>
              <a:ext uri="{FF2B5EF4-FFF2-40B4-BE49-F238E27FC236}">
                <a16:creationId xmlns:a16="http://schemas.microsoft.com/office/drawing/2014/main" id="{C7E09E9B-A09C-6CF0-E7C6-5D7F70C0FBA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377440" y="1983545"/>
            <a:ext cx="7934177" cy="3260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142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a:bodyPr>
          <a:lstStyle/>
          <a:p>
            <a:pPr algn="just"/>
            <a:r>
              <a:rPr lang="en-US" b="1" i="0" dirty="0">
                <a:solidFill>
                  <a:srgbClr val="333333"/>
                </a:solidFill>
                <a:effectLst/>
                <a:latin typeface="inter-bold"/>
              </a:rPr>
              <a:t>Stop-and-wait ARQ</a:t>
            </a:r>
            <a:endParaRPr lang="en-US" b="0" i="0" dirty="0">
              <a:solidFill>
                <a:srgbClr val="333333"/>
              </a:solidFill>
              <a:effectLst/>
              <a:latin typeface="inter-regular"/>
            </a:endParaRPr>
          </a:p>
          <a:p>
            <a:pPr algn="just"/>
            <a:r>
              <a:rPr lang="en-US" b="0" i="0" dirty="0">
                <a:solidFill>
                  <a:srgbClr val="333333"/>
                </a:solidFill>
                <a:effectLst/>
                <a:latin typeface="inter-regular"/>
              </a:rPr>
              <a:t>Stop-and-wait ARQ is a technique used to retransmit the data in case of damaged or lost frames.</a:t>
            </a:r>
          </a:p>
          <a:p>
            <a:pPr algn="just"/>
            <a:r>
              <a:rPr lang="en-US" b="0" i="0" dirty="0">
                <a:solidFill>
                  <a:srgbClr val="333333"/>
                </a:solidFill>
                <a:effectLst/>
                <a:latin typeface="inter-regular"/>
              </a:rPr>
              <a:t>This technique works on the principle that the sender will not transmit the next frame until it receives the acknowledgement of the last transmitted frame.</a:t>
            </a:r>
          </a:p>
          <a:p>
            <a:endParaRPr lang="en-US" altLang="en-US" sz="2900" b="1" dirty="0">
              <a:solidFill>
                <a:srgbClr val="FF000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a:t>
            </a:fld>
            <a:endParaRPr lang="en-US"/>
          </a:p>
        </p:txBody>
      </p:sp>
    </p:spTree>
    <p:extLst>
      <p:ext uri="{BB962C8B-B14F-4D97-AF65-F5344CB8AC3E}">
        <p14:creationId xmlns:p14="http://schemas.microsoft.com/office/powerpoint/2010/main" val="2508458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fontScale="85000" lnSpcReduction="20000"/>
          </a:bodyPr>
          <a:lstStyle/>
          <a:p>
            <a:pPr algn="just"/>
            <a:r>
              <a:rPr lang="en-US" b="1" i="0" dirty="0">
                <a:solidFill>
                  <a:srgbClr val="333333"/>
                </a:solidFill>
                <a:effectLst/>
                <a:latin typeface="inter-bold"/>
              </a:rPr>
              <a:t>Four features are required for the retransmission:</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sending device keeps a copy of the last transmitted frame until the acknowledgement is received. Keeping the copy allows the sender to retransmit the data if the frame is not received correctly.</a:t>
            </a:r>
          </a:p>
          <a:p>
            <a:pPr algn="just">
              <a:buFont typeface="Arial" panose="020B0604020202020204" pitchFamily="34" charset="0"/>
              <a:buChar char="•"/>
            </a:pPr>
            <a:r>
              <a:rPr lang="en-US" b="0" i="0" dirty="0">
                <a:solidFill>
                  <a:srgbClr val="000000"/>
                </a:solidFill>
                <a:effectLst/>
                <a:latin typeface="inter-regular"/>
              </a:rPr>
              <a:t>Both the data frames and the ACK frames are numbered alternately 0 and 1 so that they can be identified individually. Suppose data 1 frame acknowledges the data 0 frame means that the data 0 frame has been arrived correctly and expects to receive data 1 frame.</a:t>
            </a:r>
          </a:p>
          <a:p>
            <a:pPr algn="just">
              <a:buFont typeface="Arial" panose="020B0604020202020204" pitchFamily="34" charset="0"/>
              <a:buChar char="•"/>
            </a:pPr>
            <a:r>
              <a:rPr lang="en-US" b="0" i="0" dirty="0">
                <a:solidFill>
                  <a:srgbClr val="000000"/>
                </a:solidFill>
                <a:effectLst/>
                <a:latin typeface="inter-regular"/>
              </a:rPr>
              <a:t>If an error occurs in the last transmitted frame, then the receiver sends the NAK frame which is not numbered. On receiving the NAK frame, sender retransmits the data.</a:t>
            </a:r>
          </a:p>
          <a:p>
            <a:pPr algn="just">
              <a:buFont typeface="Arial" panose="020B0604020202020204" pitchFamily="34" charset="0"/>
              <a:buChar char="•"/>
            </a:pPr>
            <a:r>
              <a:rPr lang="en-US" b="0" i="0" dirty="0">
                <a:solidFill>
                  <a:srgbClr val="000000"/>
                </a:solidFill>
                <a:effectLst/>
                <a:latin typeface="inter-regular"/>
              </a:rPr>
              <a:t>It works with the timer. If the acknowledgement is not received within the allotted time, then the sender assumes that the frame is lost during the transmission, so it will retransmit the frame.</a:t>
            </a:r>
          </a:p>
          <a:p>
            <a:endParaRPr lang="en-US" altLang="en-US" sz="2900" b="1" dirty="0">
              <a:solidFill>
                <a:srgbClr val="FF000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7</a:t>
            </a:fld>
            <a:endParaRPr lang="en-US"/>
          </a:p>
        </p:txBody>
      </p:sp>
    </p:spTree>
    <p:extLst>
      <p:ext uri="{BB962C8B-B14F-4D97-AF65-F5344CB8AC3E}">
        <p14:creationId xmlns:p14="http://schemas.microsoft.com/office/powerpoint/2010/main" val="3621584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a:bodyPr>
          <a:lstStyle/>
          <a:p>
            <a:r>
              <a:rPr lang="en-US" altLang="en-US" sz="2900" b="1" dirty="0">
                <a:solidFill>
                  <a:srgbClr val="FF0000"/>
                </a:solidFill>
                <a:latin typeface="Nunito" pitchFamily="2" charset="0"/>
              </a:rPr>
              <a:t>Stop-and-wait</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8</a:t>
            </a:fld>
            <a:endParaRPr lang="en-US"/>
          </a:p>
        </p:txBody>
      </p:sp>
      <p:pic>
        <p:nvPicPr>
          <p:cNvPr id="1026" name="Picture 2" descr="Stop and Wait Protocol">
            <a:extLst>
              <a:ext uri="{FF2B5EF4-FFF2-40B4-BE49-F238E27FC236}">
                <a16:creationId xmlns:a16="http://schemas.microsoft.com/office/drawing/2014/main" id="{EEEB7E9A-24F0-3D14-DBB6-2C1DCE6A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526" y="2114737"/>
            <a:ext cx="47625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6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99273" cy="5114547"/>
          </a:xfrm>
        </p:spPr>
        <p:txBody>
          <a:bodyPr>
            <a:normAutofit/>
          </a:bodyPr>
          <a:lstStyle/>
          <a:p>
            <a:r>
              <a:rPr lang="en-US" altLang="en-US" sz="2900" b="1" dirty="0">
                <a:solidFill>
                  <a:srgbClr val="FF0000"/>
                </a:solidFill>
                <a:latin typeface="Nunito" pitchFamily="2" charset="0"/>
              </a:rPr>
              <a:t>Stop-and-wait ARQ</a:t>
            </a:r>
          </a:p>
          <a:p>
            <a:pPr algn="just"/>
            <a:r>
              <a:rPr lang="en-US" b="1" i="0" dirty="0">
                <a:solidFill>
                  <a:srgbClr val="333333"/>
                </a:solidFill>
                <a:effectLst/>
                <a:latin typeface="inter-bold"/>
              </a:rPr>
              <a:t>Two possibilities of retransmission:</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Damaged Frame:</a:t>
            </a:r>
            <a:r>
              <a:rPr lang="en-US" b="0" i="0" dirty="0">
                <a:solidFill>
                  <a:srgbClr val="000000"/>
                </a:solidFill>
                <a:effectLst/>
                <a:latin typeface="inter-regular"/>
              </a:rPr>
              <a:t> When the receiver receives a damaged frame, i.e., the frame contains an error, then it returns the NAK frame. </a:t>
            </a:r>
            <a:endParaRPr lang="en-US" dirty="0">
              <a:solidFill>
                <a:srgbClr val="000000"/>
              </a:solidFill>
              <a:latin typeface="inter-regular"/>
            </a:endParaRPr>
          </a:p>
          <a:p>
            <a:pPr algn="just">
              <a:buFont typeface="Arial" panose="020B0604020202020204" pitchFamily="34" charset="0"/>
              <a:buChar char="•"/>
            </a:pPr>
            <a:r>
              <a:rPr lang="en-US" b="1" i="0" dirty="0">
                <a:solidFill>
                  <a:srgbClr val="000000"/>
                </a:solidFill>
                <a:effectLst/>
                <a:latin typeface="inter-bold"/>
              </a:rPr>
              <a:t>Lost Frame:</a:t>
            </a:r>
            <a:r>
              <a:rPr lang="en-US" b="0" i="0" dirty="0">
                <a:solidFill>
                  <a:srgbClr val="000000"/>
                </a:solidFill>
                <a:effectLst/>
                <a:latin typeface="inter-regular"/>
              </a:rPr>
              <a:t> Sender is equipped with the timer and starts when the frame is transmitted. </a:t>
            </a:r>
            <a:endParaRPr lang="en-US" altLang="en-US" sz="2900" b="1" dirty="0">
              <a:solidFill>
                <a:srgbClr val="FF000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9</a:t>
            </a:fld>
            <a:endParaRPr lang="en-US"/>
          </a:p>
        </p:txBody>
      </p:sp>
    </p:spTree>
    <p:extLst>
      <p:ext uri="{BB962C8B-B14F-4D97-AF65-F5344CB8AC3E}">
        <p14:creationId xmlns:p14="http://schemas.microsoft.com/office/powerpoint/2010/main" val="3963592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5B1B67ED6F9340AA87D98929C7DB6C" ma:contentTypeVersion="3" ma:contentTypeDescription="Create a new document." ma:contentTypeScope="" ma:versionID="c84c118cc093222fca59cf3fbbe1e6c2">
  <xsd:schema xmlns:xsd="http://www.w3.org/2001/XMLSchema" xmlns:xs="http://www.w3.org/2001/XMLSchema" xmlns:p="http://schemas.microsoft.com/office/2006/metadata/properties" xmlns:ns2="1fbd2d15-62e1-4b96-9304-db8d7e54a31f" targetNamespace="http://schemas.microsoft.com/office/2006/metadata/properties" ma:root="true" ma:fieldsID="8e667fa77bebc449cfb250df3f7240bd" ns2:_="">
    <xsd:import namespace="1fbd2d15-62e1-4b96-9304-db8d7e54a31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bd2d15-62e1-4b96-9304-db8d7e54a3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782A8F-2A7A-4DC0-A766-296935F0BC0E}"/>
</file>

<file path=customXml/itemProps2.xml><?xml version="1.0" encoding="utf-8"?>
<ds:datastoreItem xmlns:ds="http://schemas.openxmlformats.org/officeDocument/2006/customXml" ds:itemID="{4D1A401B-FB73-43C7-AE1D-50360F63F0E7}"/>
</file>

<file path=customXml/itemProps3.xml><?xml version="1.0" encoding="utf-8"?>
<ds:datastoreItem xmlns:ds="http://schemas.openxmlformats.org/officeDocument/2006/customXml" ds:itemID="{3ED1E09D-746E-43CA-8C8D-D0B3B65E9BD4}"/>
</file>

<file path=docProps/app.xml><?xml version="1.0" encoding="utf-8"?>
<Properties xmlns="http://schemas.openxmlformats.org/officeDocument/2006/extended-properties" xmlns:vt="http://schemas.openxmlformats.org/officeDocument/2006/docPropsVTypes">
  <Template>Retrospect</Template>
  <TotalTime>3702</TotalTime>
  <Words>1262</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inter-bold</vt:lpstr>
      <vt:lpstr>inter-regular</vt:lpstr>
      <vt:lpstr>Nunito</vt:lpstr>
      <vt:lpstr>Tw Cen MT</vt:lpstr>
      <vt:lpstr>Wingdings</vt:lpstr>
      <vt:lpstr>Wingdings 2</vt:lpstr>
      <vt:lpstr>Median</vt:lpstr>
      <vt:lpstr>    Data Communication (CC-2103) </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admin</dc:creator>
  <cp:lastModifiedBy>Lal Pratap Verma [MU - Jaipur]</cp:lastModifiedBy>
  <cp:revision>82</cp:revision>
  <cp:lastPrinted>2022-04-06T08:22:53Z</cp:lastPrinted>
  <dcterms:created xsi:type="dcterms:W3CDTF">2019-11-07T09:44:53Z</dcterms:created>
  <dcterms:modified xsi:type="dcterms:W3CDTF">2022-11-03T06:11:53Z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0x0101005C5B1B67ED6F9340AA87D98929C7DB6C</vt:lpwstr>
  </property>
</Properties>
</file>