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4" r:id="rId7"/>
    <p:sldId id="262" r:id="rId8"/>
    <p:sldId id="266" r:id="rId9"/>
    <p:sldId id="267" r:id="rId10"/>
    <p:sldId id="265" r:id="rId11"/>
    <p:sldId id="261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56A2F-57F9-4189-AC0A-FF32D5F563D4}" v="133" dt="2021-10-15T20:58:28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ure, Kalyani (UMKC-Student)" userId="S::kmn6bg@umsystem.edu::61799d91-a133-47df-9991-44dc9167a8ba" providerId="AD" clId="Web-{3D6B40A6-D9F3-47CC-89DB-B5082801189F}"/>
    <pc:docChg chg="modSld">
      <pc:chgData name="Nikure, Kalyani (UMKC-Student)" userId="S::kmn6bg@umsystem.edu::61799d91-a133-47df-9991-44dc9167a8ba" providerId="AD" clId="Web-{3D6B40A6-D9F3-47CC-89DB-B5082801189F}" dt="2021-10-14T03:13:49.393" v="42"/>
      <pc:docMkLst>
        <pc:docMk/>
      </pc:docMkLst>
      <pc:sldChg chg="modSp">
        <pc:chgData name="Nikure, Kalyani (UMKC-Student)" userId="S::kmn6bg@umsystem.edu::61799d91-a133-47df-9991-44dc9167a8ba" providerId="AD" clId="Web-{3D6B40A6-D9F3-47CC-89DB-B5082801189F}" dt="2021-10-14T03:12:33.674" v="40" actId="20577"/>
        <pc:sldMkLst>
          <pc:docMk/>
          <pc:sldMk cId="834050406" sldId="256"/>
        </pc:sldMkLst>
        <pc:spChg chg="mod">
          <ac:chgData name="Nikure, Kalyani (UMKC-Student)" userId="S::kmn6bg@umsystem.edu::61799d91-a133-47df-9991-44dc9167a8ba" providerId="AD" clId="Web-{3D6B40A6-D9F3-47CC-89DB-B5082801189F}" dt="2021-10-14T03:11:26.644" v="33" actId="1076"/>
          <ac:spMkLst>
            <pc:docMk/>
            <pc:sldMk cId="834050406" sldId="256"/>
            <ac:spMk id="2" creationId="{050E78D6-F072-48E7-8270-20EFBDD26F36}"/>
          </ac:spMkLst>
        </pc:spChg>
        <pc:spChg chg="mod">
          <ac:chgData name="Nikure, Kalyani (UMKC-Student)" userId="S::kmn6bg@umsystem.edu::61799d91-a133-47df-9991-44dc9167a8ba" providerId="AD" clId="Web-{3D6B40A6-D9F3-47CC-89DB-B5082801189F}" dt="2021-10-14T03:12:33.674" v="40" actId="20577"/>
          <ac:spMkLst>
            <pc:docMk/>
            <pc:sldMk cId="834050406" sldId="256"/>
            <ac:spMk id="3" creationId="{3FC7BD98-5486-489C-BAA0-A69CEFF691B3}"/>
          </ac:spMkLst>
        </pc:spChg>
      </pc:sldChg>
      <pc:sldChg chg="modSp">
        <pc:chgData name="Nikure, Kalyani (UMKC-Student)" userId="S::kmn6bg@umsystem.edu::61799d91-a133-47df-9991-44dc9167a8ba" providerId="AD" clId="Web-{3D6B40A6-D9F3-47CC-89DB-B5082801189F}" dt="2021-10-14T03:08:34.114" v="0" actId="20577"/>
        <pc:sldMkLst>
          <pc:docMk/>
          <pc:sldMk cId="395632120" sldId="262"/>
        </pc:sldMkLst>
        <pc:spChg chg="mod">
          <ac:chgData name="Nikure, Kalyani (UMKC-Student)" userId="S::kmn6bg@umsystem.edu::61799d91-a133-47df-9991-44dc9167a8ba" providerId="AD" clId="Web-{3D6B40A6-D9F3-47CC-89DB-B5082801189F}" dt="2021-10-14T03:08:34.114" v="0" actId="20577"/>
          <ac:spMkLst>
            <pc:docMk/>
            <pc:sldMk cId="395632120" sldId="262"/>
            <ac:spMk id="2" creationId="{D916EC23-FB5E-4A13-9DD6-58FB53A148EF}"/>
          </ac:spMkLst>
        </pc:spChg>
      </pc:sldChg>
      <pc:sldChg chg="addSp delSp modSp mod setBg">
        <pc:chgData name="Nikure, Kalyani (UMKC-Student)" userId="S::kmn6bg@umsystem.edu::61799d91-a133-47df-9991-44dc9167a8ba" providerId="AD" clId="Web-{3D6B40A6-D9F3-47CC-89DB-B5082801189F}" dt="2021-10-14T03:13:49.393" v="42"/>
        <pc:sldMkLst>
          <pc:docMk/>
          <pc:sldMk cId="1213507870" sldId="266"/>
        </pc:sldMkLst>
        <pc:spChg chg="mod">
          <ac:chgData name="Nikure, Kalyani (UMKC-Student)" userId="S::kmn6bg@umsystem.edu::61799d91-a133-47df-9991-44dc9167a8ba" providerId="AD" clId="Web-{3D6B40A6-D9F3-47CC-89DB-B5082801189F}" dt="2021-10-14T03:13:49.393" v="42"/>
          <ac:spMkLst>
            <pc:docMk/>
            <pc:sldMk cId="1213507870" sldId="266"/>
            <ac:spMk id="2" creationId="{937E8A3F-13AE-4C55-93D4-8A572704FD1A}"/>
          </ac:spMkLst>
        </pc:spChg>
        <pc:spChg chg="add del mod">
          <ac:chgData name="Nikure, Kalyani (UMKC-Student)" userId="S::kmn6bg@umsystem.edu::61799d91-a133-47df-9991-44dc9167a8ba" providerId="AD" clId="Web-{3D6B40A6-D9F3-47CC-89DB-B5082801189F}" dt="2021-10-14T03:13:49.393" v="42"/>
          <ac:spMkLst>
            <pc:docMk/>
            <pc:sldMk cId="1213507870" sldId="266"/>
            <ac:spMk id="3" creationId="{5CE77694-C78A-4452-BD1F-F04E596879F6}"/>
          </ac:spMkLst>
        </pc:spChg>
        <pc:spChg chg="add del">
          <ac:chgData name="Nikure, Kalyani (UMKC-Student)" userId="S::kmn6bg@umsystem.edu::61799d91-a133-47df-9991-44dc9167a8ba" providerId="AD" clId="Web-{3D6B40A6-D9F3-47CC-89DB-B5082801189F}" dt="2021-10-14T03:13:49.393" v="42"/>
          <ac:spMkLst>
            <pc:docMk/>
            <pc:sldMk cId="1213507870" sldId="266"/>
            <ac:spMk id="9" creationId="{655AE6B0-AC9E-4167-806F-E9DB135FC46B}"/>
          </ac:spMkLst>
        </pc:spChg>
        <pc:spChg chg="add del">
          <ac:chgData name="Nikure, Kalyani (UMKC-Student)" userId="S::kmn6bg@umsystem.edu::61799d91-a133-47df-9991-44dc9167a8ba" providerId="AD" clId="Web-{3D6B40A6-D9F3-47CC-89DB-B5082801189F}" dt="2021-10-14T03:13:49.393" v="42"/>
          <ac:spMkLst>
            <pc:docMk/>
            <pc:sldMk cId="1213507870" sldId="266"/>
            <ac:spMk id="22" creationId="{87BD1F4E-A66D-4C06-86DA-8D56CA7A3B41}"/>
          </ac:spMkLst>
        </pc:spChg>
        <pc:grpChg chg="add del">
          <ac:chgData name="Nikure, Kalyani (UMKC-Student)" userId="S::kmn6bg@umsystem.edu::61799d91-a133-47df-9991-44dc9167a8ba" providerId="AD" clId="Web-{3D6B40A6-D9F3-47CC-89DB-B5082801189F}" dt="2021-10-14T03:13:49.393" v="42"/>
          <ac:grpSpMkLst>
            <pc:docMk/>
            <pc:sldMk cId="1213507870" sldId="266"/>
            <ac:grpSpMk id="11" creationId="{3523416A-383B-4FDC-B4C9-D8EDDFE9C043}"/>
          </ac:grpSpMkLst>
        </pc:grpChg>
        <pc:graphicFrameChg chg="add del">
          <ac:chgData name="Nikure, Kalyani (UMKC-Student)" userId="S::kmn6bg@umsystem.edu::61799d91-a133-47df-9991-44dc9167a8ba" providerId="AD" clId="Web-{3D6B40A6-D9F3-47CC-89DB-B5082801189F}" dt="2021-10-14T03:13:49.393" v="42"/>
          <ac:graphicFrameMkLst>
            <pc:docMk/>
            <pc:sldMk cId="1213507870" sldId="266"/>
            <ac:graphicFrameMk id="5" creationId="{6131BCC5-9F2A-4BB0-AE30-78609488A307}"/>
          </ac:graphicFrameMkLst>
        </pc:graphicFrameChg>
      </pc:sldChg>
      <pc:sldChg chg="modSp">
        <pc:chgData name="Nikure, Kalyani (UMKC-Student)" userId="S::kmn6bg@umsystem.edu::61799d91-a133-47df-9991-44dc9167a8ba" providerId="AD" clId="Web-{3D6B40A6-D9F3-47CC-89DB-B5082801189F}" dt="2021-10-14T03:09:54.832" v="20" actId="20577"/>
        <pc:sldMkLst>
          <pc:docMk/>
          <pc:sldMk cId="4161002354" sldId="267"/>
        </pc:sldMkLst>
        <pc:spChg chg="mod">
          <ac:chgData name="Nikure, Kalyani (UMKC-Student)" userId="S::kmn6bg@umsystem.edu::61799d91-a133-47df-9991-44dc9167a8ba" providerId="AD" clId="Web-{3D6B40A6-D9F3-47CC-89DB-B5082801189F}" dt="2021-10-14T03:09:54.832" v="20" actId="20577"/>
          <ac:spMkLst>
            <pc:docMk/>
            <pc:sldMk cId="4161002354" sldId="267"/>
            <ac:spMk id="3" creationId="{DE3184F2-C230-42DD-AB3C-7DBB35EE064E}"/>
          </ac:spMkLst>
        </pc:spChg>
      </pc:sldChg>
    </pc:docChg>
  </pc:docChgLst>
  <pc:docChgLst>
    <pc:chgData name="Kalyani" userId="e72cfb22e49ae384" providerId="LiveId" clId="{FE956A2F-57F9-4189-AC0A-FF32D5F563D4}"/>
    <pc:docChg chg="undo custSel modSld">
      <pc:chgData name="Kalyani" userId="e72cfb22e49ae384" providerId="LiveId" clId="{FE956A2F-57F9-4189-AC0A-FF32D5F563D4}" dt="2021-10-15T21:16:26.895" v="240" actId="207"/>
      <pc:docMkLst>
        <pc:docMk/>
      </pc:docMkLst>
      <pc:sldChg chg="modSp mod">
        <pc:chgData name="Kalyani" userId="e72cfb22e49ae384" providerId="LiveId" clId="{FE956A2F-57F9-4189-AC0A-FF32D5F563D4}" dt="2021-10-15T21:16:26.895" v="240" actId="207"/>
        <pc:sldMkLst>
          <pc:docMk/>
          <pc:sldMk cId="834050406" sldId="256"/>
        </pc:sldMkLst>
        <pc:spChg chg="mod">
          <ac:chgData name="Kalyani" userId="e72cfb22e49ae384" providerId="LiveId" clId="{FE956A2F-57F9-4189-AC0A-FF32D5F563D4}" dt="2021-10-15T20:46:46.203" v="184" actId="5793"/>
          <ac:spMkLst>
            <pc:docMk/>
            <pc:sldMk cId="834050406" sldId="256"/>
            <ac:spMk id="3" creationId="{3FC7BD98-5486-489C-BAA0-A69CEFF691B3}"/>
          </ac:spMkLst>
        </pc:spChg>
        <pc:spChg chg="mod">
          <ac:chgData name="Kalyani" userId="e72cfb22e49ae384" providerId="LiveId" clId="{FE956A2F-57F9-4189-AC0A-FF32D5F563D4}" dt="2021-10-15T21:16:26.895" v="240" actId="207"/>
          <ac:spMkLst>
            <pc:docMk/>
            <pc:sldMk cId="834050406" sldId="256"/>
            <ac:spMk id="4" creationId="{CB17FB2A-E1C8-4104-B0A5-0EC4F7559254}"/>
          </ac:spMkLst>
        </pc:spChg>
      </pc:sldChg>
      <pc:sldChg chg="modSp">
        <pc:chgData name="Kalyani" userId="e72cfb22e49ae384" providerId="LiveId" clId="{FE956A2F-57F9-4189-AC0A-FF32D5F563D4}" dt="2021-10-15T20:51:34.571" v="190" actId="113"/>
        <pc:sldMkLst>
          <pc:docMk/>
          <pc:sldMk cId="1646983618" sldId="260"/>
        </pc:sldMkLst>
        <pc:spChg chg="mod">
          <ac:chgData name="Kalyani" userId="e72cfb22e49ae384" providerId="LiveId" clId="{FE956A2F-57F9-4189-AC0A-FF32D5F563D4}" dt="2021-10-15T20:51:34.571" v="190" actId="113"/>
          <ac:spMkLst>
            <pc:docMk/>
            <pc:sldMk cId="1646983618" sldId="260"/>
            <ac:spMk id="2" creationId="{A0D81407-D1A6-42DD-AE7A-4FA34ACD1317}"/>
          </ac:spMkLst>
        </pc:spChg>
      </pc:sldChg>
      <pc:sldChg chg="modSp mod">
        <pc:chgData name="Kalyani" userId="e72cfb22e49ae384" providerId="LiveId" clId="{FE956A2F-57F9-4189-AC0A-FF32D5F563D4}" dt="2021-10-15T20:51:11.495" v="187" actId="1076"/>
        <pc:sldMkLst>
          <pc:docMk/>
          <pc:sldMk cId="3716163802" sldId="261"/>
        </pc:sldMkLst>
        <pc:spChg chg="mod">
          <ac:chgData name="Kalyani" userId="e72cfb22e49ae384" providerId="LiveId" clId="{FE956A2F-57F9-4189-AC0A-FF32D5F563D4}" dt="2021-10-15T20:51:11.495" v="187" actId="1076"/>
          <ac:spMkLst>
            <pc:docMk/>
            <pc:sldMk cId="3716163802" sldId="261"/>
            <ac:spMk id="2" creationId="{565A6F60-6AF5-4479-91AB-B11B8EA52BCF}"/>
          </ac:spMkLst>
        </pc:spChg>
      </pc:sldChg>
      <pc:sldChg chg="modSp mod">
        <pc:chgData name="Kalyani" userId="e72cfb22e49ae384" providerId="LiveId" clId="{FE956A2F-57F9-4189-AC0A-FF32D5F563D4}" dt="2021-10-14T20:06:12.677" v="81" actId="1076"/>
        <pc:sldMkLst>
          <pc:docMk/>
          <pc:sldMk cId="395632120" sldId="262"/>
        </pc:sldMkLst>
        <pc:spChg chg="mod">
          <ac:chgData name="Kalyani" userId="e72cfb22e49ae384" providerId="LiveId" clId="{FE956A2F-57F9-4189-AC0A-FF32D5F563D4}" dt="2021-10-14T20:06:12.677" v="81" actId="1076"/>
          <ac:spMkLst>
            <pc:docMk/>
            <pc:sldMk cId="395632120" sldId="262"/>
            <ac:spMk id="2" creationId="{D916EC23-FB5E-4A13-9DD6-58FB53A148EF}"/>
          </ac:spMkLst>
        </pc:spChg>
      </pc:sldChg>
      <pc:sldChg chg="addSp delSp modSp mod setBg setClrOvrMap">
        <pc:chgData name="Kalyani" userId="e72cfb22e49ae384" providerId="LiveId" clId="{FE956A2F-57F9-4189-AC0A-FF32D5F563D4}" dt="2021-10-15T20:58:35.097" v="216" actId="1076"/>
        <pc:sldMkLst>
          <pc:docMk/>
          <pc:sldMk cId="3492619057" sldId="264"/>
        </pc:sldMkLst>
        <pc:spChg chg="mod">
          <ac:chgData name="Kalyani" userId="e72cfb22e49ae384" providerId="LiveId" clId="{FE956A2F-57F9-4189-AC0A-FF32D5F563D4}" dt="2021-10-14T20:06:31.630" v="84" actId="20577"/>
          <ac:spMkLst>
            <pc:docMk/>
            <pc:sldMk cId="3492619057" sldId="264"/>
            <ac:spMk id="2" creationId="{E9B0398C-7125-408C-990E-295E90F51234}"/>
          </ac:spMkLst>
        </pc:spChg>
        <pc:spChg chg="add del mod">
          <ac:chgData name="Kalyani" userId="e72cfb22e49ae384" providerId="LiveId" clId="{FE956A2F-57F9-4189-AC0A-FF32D5F563D4}" dt="2021-10-14T19:57:48.682" v="19" actId="26606"/>
          <ac:spMkLst>
            <pc:docMk/>
            <pc:sldMk cId="3492619057" sldId="264"/>
            <ac:spMk id="3" creationId="{FA817118-64C7-444A-AA77-44D1CF4CC9C1}"/>
          </ac:spMkLst>
        </pc:spChg>
        <pc:spChg chg="add del">
          <ac:chgData name="Kalyani" userId="e72cfb22e49ae384" providerId="LiveId" clId="{FE956A2F-57F9-4189-AC0A-FF32D5F563D4}" dt="2021-10-14T19:57:45.977" v="14" actId="26606"/>
          <ac:spMkLst>
            <pc:docMk/>
            <pc:sldMk cId="3492619057" sldId="264"/>
            <ac:spMk id="8" creationId="{A65AC7D1-EAA9-48F5-B509-60A7F50BF703}"/>
          </ac:spMkLst>
        </pc:spChg>
        <pc:spChg chg="add del">
          <ac:chgData name="Kalyani" userId="e72cfb22e49ae384" providerId="LiveId" clId="{FE956A2F-57F9-4189-AC0A-FF32D5F563D4}" dt="2021-10-14T19:57:41.074" v="12" actId="26606"/>
          <ac:spMkLst>
            <pc:docMk/>
            <pc:sldMk cId="3492619057" sldId="264"/>
            <ac:spMk id="9" creationId="{655AE6B0-AC9E-4167-806F-E9DB135FC46B}"/>
          </ac:spMkLst>
        </pc:spChg>
        <pc:spChg chg="add del">
          <ac:chgData name="Kalyani" userId="e72cfb22e49ae384" providerId="LiveId" clId="{FE956A2F-57F9-4189-AC0A-FF32D5F563D4}" dt="2021-10-14T19:57:45.977" v="14" actId="26606"/>
          <ac:spMkLst>
            <pc:docMk/>
            <pc:sldMk cId="3492619057" sldId="264"/>
            <ac:spMk id="10" creationId="{D6320AF9-619A-4175-865B-5663E1AEF4C5}"/>
          </ac:spMkLst>
        </pc:spChg>
        <pc:spChg chg="add del">
          <ac:chgData name="Kalyani" userId="e72cfb22e49ae384" providerId="LiveId" clId="{FE956A2F-57F9-4189-AC0A-FF32D5F563D4}" dt="2021-10-14T19:57:45.977" v="14" actId="26606"/>
          <ac:spMkLst>
            <pc:docMk/>
            <pc:sldMk cId="3492619057" sldId="264"/>
            <ac:spMk id="16" creationId="{7E018740-5C2B-4A41-AC1A-7E68D1EC1954}"/>
          </ac:spMkLst>
        </pc:spChg>
        <pc:spChg chg="add del">
          <ac:chgData name="Kalyani" userId="e72cfb22e49ae384" providerId="LiveId" clId="{FE956A2F-57F9-4189-AC0A-FF32D5F563D4}" dt="2021-10-14T19:57:45.977" v="14" actId="26606"/>
          <ac:spMkLst>
            <pc:docMk/>
            <pc:sldMk cId="3492619057" sldId="264"/>
            <ac:spMk id="18" creationId="{166F75A4-C475-4941-8EE2-B80A06A2C1BB}"/>
          </ac:spMkLst>
        </pc:spChg>
        <pc:spChg chg="add del">
          <ac:chgData name="Kalyani" userId="e72cfb22e49ae384" providerId="LiveId" clId="{FE956A2F-57F9-4189-AC0A-FF32D5F563D4}" dt="2021-10-14T19:57:45.977" v="14" actId="26606"/>
          <ac:spMkLst>
            <pc:docMk/>
            <pc:sldMk cId="3492619057" sldId="264"/>
            <ac:spMk id="20" creationId="{A032553A-72E8-4B0D-8405-FF9771C9AF05}"/>
          </ac:spMkLst>
        </pc:spChg>
        <pc:spChg chg="add del">
          <ac:chgData name="Kalyani" userId="e72cfb22e49ae384" providerId="LiveId" clId="{FE956A2F-57F9-4189-AC0A-FF32D5F563D4}" dt="2021-10-14T19:57:41.074" v="12" actId="26606"/>
          <ac:spMkLst>
            <pc:docMk/>
            <pc:sldMk cId="3492619057" sldId="264"/>
            <ac:spMk id="22" creationId="{87BD1F4E-A66D-4C06-86DA-8D56CA7A3B41}"/>
          </ac:spMkLst>
        </pc:spChg>
        <pc:spChg chg="add del">
          <ac:chgData name="Kalyani" userId="e72cfb22e49ae384" providerId="LiveId" clId="{FE956A2F-57F9-4189-AC0A-FF32D5F563D4}" dt="2021-10-14T19:57:45.977" v="14" actId="26606"/>
          <ac:spMkLst>
            <pc:docMk/>
            <pc:sldMk cId="3492619057" sldId="264"/>
            <ac:spMk id="24" creationId="{1F9D6ACB-2FF4-49F9-978A-E0D5327FC635}"/>
          </ac:spMkLst>
        </pc:spChg>
        <pc:spChg chg="add del">
          <ac:chgData name="Kalyani" userId="e72cfb22e49ae384" providerId="LiveId" clId="{FE956A2F-57F9-4189-AC0A-FF32D5F563D4}" dt="2021-10-14T19:57:45.977" v="14" actId="26606"/>
          <ac:spMkLst>
            <pc:docMk/>
            <pc:sldMk cId="3492619057" sldId="264"/>
            <ac:spMk id="25" creationId="{765800AC-C3B9-498E-87BC-29FAE4C76B21}"/>
          </ac:spMkLst>
        </pc:spChg>
        <pc:spChg chg="add del">
          <ac:chgData name="Kalyani" userId="e72cfb22e49ae384" providerId="LiveId" clId="{FE956A2F-57F9-4189-AC0A-FF32D5F563D4}" dt="2021-10-14T19:57:45.977" v="14" actId="26606"/>
          <ac:spMkLst>
            <pc:docMk/>
            <pc:sldMk cId="3492619057" sldId="264"/>
            <ac:spMk id="26" creationId="{142BFA2A-77A0-4F60-A32A-685681C84889}"/>
          </ac:spMkLst>
        </pc:spChg>
        <pc:spChg chg="add del">
          <ac:chgData name="Kalyani" userId="e72cfb22e49ae384" providerId="LiveId" clId="{FE956A2F-57F9-4189-AC0A-FF32D5F563D4}" dt="2021-10-14T19:57:45.977" v="14" actId="26606"/>
          <ac:spMkLst>
            <pc:docMk/>
            <pc:sldMk cId="3492619057" sldId="264"/>
            <ac:spMk id="27" creationId="{FA817118-64C7-444A-AA77-44D1CF4CC9C1}"/>
          </ac:spMkLst>
        </pc:spChg>
        <pc:spChg chg="add del">
          <ac:chgData name="Kalyani" userId="e72cfb22e49ae384" providerId="LiveId" clId="{FE956A2F-57F9-4189-AC0A-FF32D5F563D4}" dt="2021-10-14T19:57:47.442" v="16" actId="26606"/>
          <ac:spMkLst>
            <pc:docMk/>
            <pc:sldMk cId="3492619057" sldId="264"/>
            <ac:spMk id="29" creationId="{655AE6B0-AC9E-4167-806F-E9DB135FC46B}"/>
          </ac:spMkLst>
        </pc:spChg>
        <pc:spChg chg="add del">
          <ac:chgData name="Kalyani" userId="e72cfb22e49ae384" providerId="LiveId" clId="{FE956A2F-57F9-4189-AC0A-FF32D5F563D4}" dt="2021-10-14T19:57:47.442" v="16" actId="26606"/>
          <ac:spMkLst>
            <pc:docMk/>
            <pc:sldMk cId="3492619057" sldId="264"/>
            <ac:spMk id="36" creationId="{87BD1F4E-A66D-4C06-86DA-8D56CA7A3B41}"/>
          </ac:spMkLst>
        </pc:spChg>
        <pc:spChg chg="add del">
          <ac:chgData name="Kalyani" userId="e72cfb22e49ae384" providerId="LiveId" clId="{FE956A2F-57F9-4189-AC0A-FF32D5F563D4}" dt="2021-10-14T19:57:48.658" v="18" actId="26606"/>
          <ac:spMkLst>
            <pc:docMk/>
            <pc:sldMk cId="3492619057" sldId="264"/>
            <ac:spMk id="39" creationId="{655AE6B0-AC9E-4167-806F-E9DB135FC46B}"/>
          </ac:spMkLst>
        </pc:spChg>
        <pc:spChg chg="add del">
          <ac:chgData name="Kalyani" userId="e72cfb22e49ae384" providerId="LiveId" clId="{FE956A2F-57F9-4189-AC0A-FF32D5F563D4}" dt="2021-10-14T19:57:48.658" v="18" actId="26606"/>
          <ac:spMkLst>
            <pc:docMk/>
            <pc:sldMk cId="3492619057" sldId="264"/>
            <ac:spMk id="46" creationId="{87BD1F4E-A66D-4C06-86DA-8D56CA7A3B41}"/>
          </ac:spMkLst>
        </pc:spChg>
        <pc:spChg chg="add">
          <ac:chgData name="Kalyani" userId="e72cfb22e49ae384" providerId="LiveId" clId="{FE956A2F-57F9-4189-AC0A-FF32D5F563D4}" dt="2021-10-14T19:57:48.682" v="19" actId="26606"/>
          <ac:spMkLst>
            <pc:docMk/>
            <pc:sldMk cId="3492619057" sldId="264"/>
            <ac:spMk id="49" creationId="{655AE6B0-AC9E-4167-806F-E9DB135FC46B}"/>
          </ac:spMkLst>
        </pc:spChg>
        <pc:spChg chg="add">
          <ac:chgData name="Kalyani" userId="e72cfb22e49ae384" providerId="LiveId" clId="{FE956A2F-57F9-4189-AC0A-FF32D5F563D4}" dt="2021-10-14T19:57:48.682" v="19" actId="26606"/>
          <ac:spMkLst>
            <pc:docMk/>
            <pc:sldMk cId="3492619057" sldId="264"/>
            <ac:spMk id="56" creationId="{87BD1F4E-A66D-4C06-86DA-8D56CA7A3B41}"/>
          </ac:spMkLst>
        </pc:spChg>
        <pc:grpChg chg="add del">
          <ac:chgData name="Kalyani" userId="e72cfb22e49ae384" providerId="LiveId" clId="{FE956A2F-57F9-4189-AC0A-FF32D5F563D4}" dt="2021-10-14T19:57:41.074" v="12" actId="26606"/>
          <ac:grpSpMkLst>
            <pc:docMk/>
            <pc:sldMk cId="3492619057" sldId="264"/>
            <ac:grpSpMk id="11" creationId="{3523416A-383B-4FDC-B4C9-D8EDDFE9C043}"/>
          </ac:grpSpMkLst>
        </pc:grpChg>
        <pc:grpChg chg="add del">
          <ac:chgData name="Kalyani" userId="e72cfb22e49ae384" providerId="LiveId" clId="{FE956A2F-57F9-4189-AC0A-FF32D5F563D4}" dt="2021-10-14T19:57:47.442" v="16" actId="26606"/>
          <ac:grpSpMkLst>
            <pc:docMk/>
            <pc:sldMk cId="3492619057" sldId="264"/>
            <ac:grpSpMk id="30" creationId="{3523416A-383B-4FDC-B4C9-D8EDDFE9C043}"/>
          </ac:grpSpMkLst>
        </pc:grpChg>
        <pc:grpChg chg="add del">
          <ac:chgData name="Kalyani" userId="e72cfb22e49ae384" providerId="LiveId" clId="{FE956A2F-57F9-4189-AC0A-FF32D5F563D4}" dt="2021-10-14T19:57:48.658" v="18" actId="26606"/>
          <ac:grpSpMkLst>
            <pc:docMk/>
            <pc:sldMk cId="3492619057" sldId="264"/>
            <ac:grpSpMk id="40" creationId="{3523416A-383B-4FDC-B4C9-D8EDDFE9C043}"/>
          </ac:grpSpMkLst>
        </pc:grpChg>
        <pc:grpChg chg="add">
          <ac:chgData name="Kalyani" userId="e72cfb22e49ae384" providerId="LiveId" clId="{FE956A2F-57F9-4189-AC0A-FF32D5F563D4}" dt="2021-10-14T19:57:48.682" v="19" actId="26606"/>
          <ac:grpSpMkLst>
            <pc:docMk/>
            <pc:sldMk cId="3492619057" sldId="264"/>
            <ac:grpSpMk id="50" creationId="{3523416A-383B-4FDC-B4C9-D8EDDFE9C043}"/>
          </ac:grpSpMkLst>
        </pc:grpChg>
        <pc:graphicFrameChg chg="add del">
          <ac:chgData name="Kalyani" userId="e72cfb22e49ae384" providerId="LiveId" clId="{FE956A2F-57F9-4189-AC0A-FF32D5F563D4}" dt="2021-10-14T19:57:41.074" v="12" actId="26606"/>
          <ac:graphicFrameMkLst>
            <pc:docMk/>
            <pc:sldMk cId="3492619057" sldId="264"/>
            <ac:graphicFrameMk id="5" creationId="{4EF16450-FFF6-4C45-BE57-DA576A268134}"/>
          </ac:graphicFrameMkLst>
        </pc:graphicFrameChg>
        <pc:graphicFrameChg chg="add del">
          <ac:chgData name="Kalyani" userId="e72cfb22e49ae384" providerId="LiveId" clId="{FE956A2F-57F9-4189-AC0A-FF32D5F563D4}" dt="2021-10-14T19:57:47.442" v="16" actId="26606"/>
          <ac:graphicFrameMkLst>
            <pc:docMk/>
            <pc:sldMk cId="3492619057" sldId="264"/>
            <ac:graphicFrameMk id="37" creationId="{4EF16450-FFF6-4C45-BE57-DA576A268134}"/>
          </ac:graphicFrameMkLst>
        </pc:graphicFrameChg>
        <pc:graphicFrameChg chg="add del">
          <ac:chgData name="Kalyani" userId="e72cfb22e49ae384" providerId="LiveId" clId="{FE956A2F-57F9-4189-AC0A-FF32D5F563D4}" dt="2021-10-14T19:57:48.658" v="18" actId="26606"/>
          <ac:graphicFrameMkLst>
            <pc:docMk/>
            <pc:sldMk cId="3492619057" sldId="264"/>
            <ac:graphicFrameMk id="47" creationId="{C8E187F9-6751-4A5F-B61B-028633BA382C}"/>
          </ac:graphicFrameMkLst>
        </pc:graphicFrameChg>
        <pc:graphicFrameChg chg="add mod">
          <ac:chgData name="Kalyani" userId="e72cfb22e49ae384" providerId="LiveId" clId="{FE956A2F-57F9-4189-AC0A-FF32D5F563D4}" dt="2021-10-15T20:58:35.097" v="216" actId="1076"/>
          <ac:graphicFrameMkLst>
            <pc:docMk/>
            <pc:sldMk cId="3492619057" sldId="264"/>
            <ac:graphicFrameMk id="57" creationId="{4EF16450-FFF6-4C45-BE57-DA576A268134}"/>
          </ac:graphicFrameMkLst>
        </pc:graphicFrameChg>
        <pc:cxnChg chg="add del">
          <ac:chgData name="Kalyani" userId="e72cfb22e49ae384" providerId="LiveId" clId="{FE956A2F-57F9-4189-AC0A-FF32D5F563D4}" dt="2021-10-14T19:57:45.977" v="14" actId="26606"/>
          <ac:cxnSpMkLst>
            <pc:docMk/>
            <pc:sldMk cId="3492619057" sldId="264"/>
            <ac:cxnSpMk id="12" creationId="{063B6EC6-D752-4EE7-908B-F8F19E8C7FEA}"/>
          </ac:cxnSpMkLst>
        </pc:cxnChg>
        <pc:cxnChg chg="add del">
          <ac:chgData name="Kalyani" userId="e72cfb22e49ae384" providerId="LiveId" clId="{FE956A2F-57F9-4189-AC0A-FF32D5F563D4}" dt="2021-10-14T19:57:45.977" v="14" actId="26606"/>
          <ac:cxnSpMkLst>
            <pc:docMk/>
            <pc:sldMk cId="3492619057" sldId="264"/>
            <ac:cxnSpMk id="14" creationId="{EFECD4E8-AD3E-4228-82A2-9461958EA94D}"/>
          </ac:cxnSpMkLst>
        </pc:cxnChg>
      </pc:sldChg>
      <pc:sldChg chg="modSp mod">
        <pc:chgData name="Kalyani" userId="e72cfb22e49ae384" providerId="LiveId" clId="{FE956A2F-57F9-4189-AC0A-FF32D5F563D4}" dt="2021-10-15T20:50:50.994" v="186" actId="2711"/>
        <pc:sldMkLst>
          <pc:docMk/>
          <pc:sldMk cId="173532609" sldId="265"/>
        </pc:sldMkLst>
        <pc:graphicFrameChg chg="mod">
          <ac:chgData name="Kalyani" userId="e72cfb22e49ae384" providerId="LiveId" clId="{FE956A2F-57F9-4189-AC0A-FF32D5F563D4}" dt="2021-10-15T20:50:50.994" v="186" actId="2711"/>
          <ac:graphicFrameMkLst>
            <pc:docMk/>
            <pc:sldMk cId="173532609" sldId="265"/>
            <ac:graphicFrameMk id="5" creationId="{78BFA68E-6F89-4A74-8C88-8C0C696DEF6E}"/>
          </ac:graphicFrameMkLst>
        </pc:graphicFrameChg>
      </pc:sldChg>
      <pc:sldChg chg="addSp delSp mod">
        <pc:chgData name="Kalyani" userId="e72cfb22e49ae384" providerId="LiveId" clId="{FE956A2F-57F9-4189-AC0A-FF32D5F563D4}" dt="2021-10-14T19:58:27.312" v="23" actId="26606"/>
        <pc:sldMkLst>
          <pc:docMk/>
          <pc:sldMk cId="1213507870" sldId="266"/>
        </pc:sldMkLst>
        <pc:spChg chg="add del">
          <ac:chgData name="Kalyani" userId="e72cfb22e49ae384" providerId="LiveId" clId="{FE956A2F-57F9-4189-AC0A-FF32D5F563D4}" dt="2021-10-14T19:58:27.312" v="23" actId="26606"/>
          <ac:spMkLst>
            <pc:docMk/>
            <pc:sldMk cId="1213507870" sldId="266"/>
            <ac:spMk id="3" creationId="{5CE77694-C78A-4452-BD1F-F04E596879F6}"/>
          </ac:spMkLst>
        </pc:spChg>
        <pc:graphicFrameChg chg="add del">
          <ac:chgData name="Kalyani" userId="e72cfb22e49ae384" providerId="LiveId" clId="{FE956A2F-57F9-4189-AC0A-FF32D5F563D4}" dt="2021-10-14T19:58:27.269" v="22" actId="26606"/>
          <ac:graphicFrameMkLst>
            <pc:docMk/>
            <pc:sldMk cId="1213507870" sldId="266"/>
            <ac:graphicFrameMk id="6" creationId="{630B8862-E60F-4AB2-892E-968218B7BC8B}"/>
          </ac:graphicFrameMkLst>
        </pc:graphicFrameChg>
        <pc:graphicFrameChg chg="add">
          <ac:chgData name="Kalyani" userId="e72cfb22e49ae384" providerId="LiveId" clId="{FE956A2F-57F9-4189-AC0A-FF32D5F563D4}" dt="2021-10-14T19:58:27.312" v="23" actId="26606"/>
          <ac:graphicFrameMkLst>
            <pc:docMk/>
            <pc:sldMk cId="1213507870" sldId="266"/>
            <ac:graphicFrameMk id="8" creationId="{86B9FD39-B448-4B6D-8477-C7EED314851D}"/>
          </ac:graphicFrameMkLst>
        </pc:graphicFrameChg>
      </pc:sldChg>
      <pc:sldChg chg="addSp delSp modSp mod setBg setClrOvrMap">
        <pc:chgData name="Kalyani" userId="e72cfb22e49ae384" providerId="LiveId" clId="{FE956A2F-57F9-4189-AC0A-FF32D5F563D4}" dt="2021-10-14T20:05:00.371" v="76" actId="1076"/>
        <pc:sldMkLst>
          <pc:docMk/>
          <pc:sldMk cId="4161002354" sldId="267"/>
        </pc:sldMkLst>
        <pc:spChg chg="mod">
          <ac:chgData name="Kalyani" userId="e72cfb22e49ae384" providerId="LiveId" clId="{FE956A2F-57F9-4189-AC0A-FF32D5F563D4}" dt="2021-10-14T20:03:56.268" v="69" actId="14100"/>
          <ac:spMkLst>
            <pc:docMk/>
            <pc:sldMk cId="4161002354" sldId="267"/>
            <ac:spMk id="2" creationId="{4647E5F8-1EB6-4308-8390-A29C268A66DE}"/>
          </ac:spMkLst>
        </pc:spChg>
        <pc:spChg chg="add del mod">
          <ac:chgData name="Kalyani" userId="e72cfb22e49ae384" providerId="LiveId" clId="{FE956A2F-57F9-4189-AC0A-FF32D5F563D4}" dt="2021-10-14T20:04:11.656" v="70" actId="26606"/>
          <ac:spMkLst>
            <pc:docMk/>
            <pc:sldMk cId="4161002354" sldId="267"/>
            <ac:spMk id="3" creationId="{DE3184F2-C230-42DD-AB3C-7DBB35EE064E}"/>
          </ac:spMkLst>
        </pc:spChg>
        <pc:spChg chg="add del">
          <ac:chgData name="Kalyani" userId="e72cfb22e49ae384" providerId="LiveId" clId="{FE956A2F-57F9-4189-AC0A-FF32D5F563D4}" dt="2021-10-14T20:02:05.596" v="54" actId="26606"/>
          <ac:spMkLst>
            <pc:docMk/>
            <pc:sldMk cId="4161002354" sldId="267"/>
            <ac:spMk id="8" creationId="{D94A7024-D948-494D-8920-BBA2DA07D15B}"/>
          </ac:spMkLst>
        </pc:spChg>
        <pc:spChg chg="add del">
          <ac:chgData name="Kalyani" userId="e72cfb22e49ae384" providerId="LiveId" clId="{FE956A2F-57F9-4189-AC0A-FF32D5F563D4}" dt="2021-10-14T20:00:06.933" v="39" actId="26606"/>
          <ac:spMkLst>
            <pc:docMk/>
            <pc:sldMk cId="4161002354" sldId="267"/>
            <ac:spMk id="9" creationId="{9F4444CE-BC8D-4D61-B303-4C05614E62AB}"/>
          </ac:spMkLst>
        </pc:spChg>
        <pc:spChg chg="add del">
          <ac:chgData name="Kalyani" userId="e72cfb22e49ae384" providerId="LiveId" clId="{FE956A2F-57F9-4189-AC0A-FF32D5F563D4}" dt="2021-10-14T20:00:06.933" v="39" actId="26606"/>
          <ac:spMkLst>
            <pc:docMk/>
            <pc:sldMk cId="4161002354" sldId="267"/>
            <ac:spMk id="11" creationId="{73772B81-181F-48B7-8826-4D9686D15DF5}"/>
          </ac:spMkLst>
        </pc:spChg>
        <pc:spChg chg="add del">
          <ac:chgData name="Kalyani" userId="e72cfb22e49ae384" providerId="LiveId" clId="{FE956A2F-57F9-4189-AC0A-FF32D5F563D4}" dt="2021-10-14T20:00:06.933" v="39" actId="26606"/>
          <ac:spMkLst>
            <pc:docMk/>
            <pc:sldMk cId="4161002354" sldId="267"/>
            <ac:spMk id="13" creationId="{B2205F6E-03C6-4E92-877C-E2482F6599AA}"/>
          </ac:spMkLst>
        </pc:spChg>
        <pc:spChg chg="add del">
          <ac:chgData name="Kalyani" userId="e72cfb22e49ae384" providerId="LiveId" clId="{FE956A2F-57F9-4189-AC0A-FF32D5F563D4}" dt="2021-10-14T20:03:30.916" v="65" actId="26606"/>
          <ac:spMkLst>
            <pc:docMk/>
            <pc:sldMk cId="4161002354" sldId="267"/>
            <ac:spMk id="14" creationId="{3BCB5F6A-9EB0-40B0-9D13-3023E9A20508}"/>
          </ac:spMkLst>
        </pc:spChg>
        <pc:spChg chg="add">
          <ac:chgData name="Kalyani" userId="e72cfb22e49ae384" providerId="LiveId" clId="{FE956A2F-57F9-4189-AC0A-FF32D5F563D4}" dt="2021-10-14T20:03:30.916" v="65" actId="26606"/>
          <ac:spMkLst>
            <pc:docMk/>
            <pc:sldMk cId="4161002354" sldId="267"/>
            <ac:spMk id="19" creationId="{3BCB5F6A-9EB0-40B0-9D13-3023E9A20508}"/>
          </ac:spMkLst>
        </pc:spChg>
        <pc:spChg chg="add del">
          <ac:chgData name="Kalyani" userId="e72cfb22e49ae384" providerId="LiveId" clId="{FE956A2F-57F9-4189-AC0A-FF32D5F563D4}" dt="2021-10-14T20:00:09.669" v="41" actId="26606"/>
          <ac:spMkLst>
            <pc:docMk/>
            <pc:sldMk cId="4161002354" sldId="267"/>
            <ac:spMk id="21" creationId="{655AE6B0-AC9E-4167-806F-E9DB135FC46B}"/>
          </ac:spMkLst>
        </pc:spChg>
        <pc:spChg chg="add del">
          <ac:chgData name="Kalyani" userId="e72cfb22e49ae384" providerId="LiveId" clId="{FE956A2F-57F9-4189-AC0A-FF32D5F563D4}" dt="2021-10-14T20:00:09.669" v="41" actId="26606"/>
          <ac:spMkLst>
            <pc:docMk/>
            <pc:sldMk cId="4161002354" sldId="267"/>
            <ac:spMk id="22" creationId="{87BD1F4E-A66D-4C06-86DA-8D56CA7A3B41}"/>
          </ac:spMkLst>
        </pc:spChg>
        <pc:spChg chg="add del">
          <ac:chgData name="Kalyani" userId="e72cfb22e49ae384" providerId="LiveId" clId="{FE956A2F-57F9-4189-AC0A-FF32D5F563D4}" dt="2021-10-14T20:00:41.832" v="51" actId="26606"/>
          <ac:spMkLst>
            <pc:docMk/>
            <pc:sldMk cId="4161002354" sldId="267"/>
            <ac:spMk id="27" creationId="{655AE6B0-AC9E-4167-806F-E9DB135FC46B}"/>
          </ac:spMkLst>
        </pc:spChg>
        <pc:spChg chg="add del">
          <ac:chgData name="Kalyani" userId="e72cfb22e49ae384" providerId="LiveId" clId="{FE956A2F-57F9-4189-AC0A-FF32D5F563D4}" dt="2021-10-14T20:00:41.832" v="51" actId="26606"/>
          <ac:spMkLst>
            <pc:docMk/>
            <pc:sldMk cId="4161002354" sldId="267"/>
            <ac:spMk id="30" creationId="{87BD1F4E-A66D-4C06-86DA-8D56CA7A3B41}"/>
          </ac:spMkLst>
        </pc:spChg>
        <pc:spChg chg="add del">
          <ac:chgData name="Kalyani" userId="e72cfb22e49ae384" providerId="LiveId" clId="{FE956A2F-57F9-4189-AC0A-FF32D5F563D4}" dt="2021-10-14T20:00:30.551" v="44" actId="26606"/>
          <ac:spMkLst>
            <pc:docMk/>
            <pc:sldMk cId="4161002354" sldId="267"/>
            <ac:spMk id="36" creationId="{9F4444CE-BC8D-4D61-B303-4C05614E62AB}"/>
          </ac:spMkLst>
        </pc:spChg>
        <pc:spChg chg="add del">
          <ac:chgData name="Kalyani" userId="e72cfb22e49ae384" providerId="LiveId" clId="{FE956A2F-57F9-4189-AC0A-FF32D5F563D4}" dt="2021-10-14T20:02:23.205" v="56" actId="26606"/>
          <ac:spMkLst>
            <pc:docMk/>
            <pc:sldMk cId="4161002354" sldId="267"/>
            <ac:spMk id="37" creationId="{03E8462A-FEBA-4848-81CC-3F8DA3E477BE}"/>
          </ac:spMkLst>
        </pc:spChg>
        <pc:spChg chg="add del">
          <ac:chgData name="Kalyani" userId="e72cfb22e49ae384" providerId="LiveId" clId="{FE956A2F-57F9-4189-AC0A-FF32D5F563D4}" dt="2021-10-14T20:00:30.551" v="44" actId="26606"/>
          <ac:spMkLst>
            <pc:docMk/>
            <pc:sldMk cId="4161002354" sldId="267"/>
            <ac:spMk id="38" creationId="{73772B81-181F-48B7-8826-4D9686D15DF5}"/>
          </ac:spMkLst>
        </pc:spChg>
        <pc:spChg chg="add del">
          <ac:chgData name="Kalyani" userId="e72cfb22e49ae384" providerId="LiveId" clId="{FE956A2F-57F9-4189-AC0A-FF32D5F563D4}" dt="2021-10-14T20:00:30.551" v="44" actId="26606"/>
          <ac:spMkLst>
            <pc:docMk/>
            <pc:sldMk cId="4161002354" sldId="267"/>
            <ac:spMk id="40" creationId="{B2205F6E-03C6-4E92-877C-E2482F6599AA}"/>
          </ac:spMkLst>
        </pc:spChg>
        <pc:spChg chg="add del">
          <ac:chgData name="Kalyani" userId="e72cfb22e49ae384" providerId="LiveId" clId="{FE956A2F-57F9-4189-AC0A-FF32D5F563D4}" dt="2021-10-14T20:00:31.950" v="46" actId="26606"/>
          <ac:spMkLst>
            <pc:docMk/>
            <pc:sldMk cId="4161002354" sldId="267"/>
            <ac:spMk id="42" creationId="{9F4444CE-BC8D-4D61-B303-4C05614E62AB}"/>
          </ac:spMkLst>
        </pc:spChg>
        <pc:spChg chg="add del">
          <ac:chgData name="Kalyani" userId="e72cfb22e49ae384" providerId="LiveId" clId="{FE956A2F-57F9-4189-AC0A-FF32D5F563D4}" dt="2021-10-14T20:00:31.950" v="46" actId="26606"/>
          <ac:spMkLst>
            <pc:docMk/>
            <pc:sldMk cId="4161002354" sldId="267"/>
            <ac:spMk id="43" creationId="{73772B81-181F-48B7-8826-4D9686D15DF5}"/>
          </ac:spMkLst>
        </pc:spChg>
        <pc:spChg chg="add del">
          <ac:chgData name="Kalyani" userId="e72cfb22e49ae384" providerId="LiveId" clId="{FE956A2F-57F9-4189-AC0A-FF32D5F563D4}" dt="2021-10-14T20:00:31.950" v="46" actId="26606"/>
          <ac:spMkLst>
            <pc:docMk/>
            <pc:sldMk cId="4161002354" sldId="267"/>
            <ac:spMk id="44" creationId="{B2205F6E-03C6-4E92-877C-E2482F6599AA}"/>
          </ac:spMkLst>
        </pc:spChg>
        <pc:spChg chg="add del">
          <ac:chgData name="Kalyani" userId="e72cfb22e49ae384" providerId="LiveId" clId="{FE956A2F-57F9-4189-AC0A-FF32D5F563D4}" dt="2021-10-14T20:00:34.633" v="48" actId="26606"/>
          <ac:spMkLst>
            <pc:docMk/>
            <pc:sldMk cId="4161002354" sldId="267"/>
            <ac:spMk id="46" creationId="{9F4444CE-BC8D-4D61-B303-4C05614E62AB}"/>
          </ac:spMkLst>
        </pc:spChg>
        <pc:spChg chg="add del">
          <ac:chgData name="Kalyani" userId="e72cfb22e49ae384" providerId="LiveId" clId="{FE956A2F-57F9-4189-AC0A-FF32D5F563D4}" dt="2021-10-14T20:00:34.633" v="48" actId="26606"/>
          <ac:spMkLst>
            <pc:docMk/>
            <pc:sldMk cId="4161002354" sldId="267"/>
            <ac:spMk id="47" creationId="{73772B81-181F-48B7-8826-4D9686D15DF5}"/>
          </ac:spMkLst>
        </pc:spChg>
        <pc:spChg chg="add del">
          <ac:chgData name="Kalyani" userId="e72cfb22e49ae384" providerId="LiveId" clId="{FE956A2F-57F9-4189-AC0A-FF32D5F563D4}" dt="2021-10-14T20:00:34.633" v="48" actId="26606"/>
          <ac:spMkLst>
            <pc:docMk/>
            <pc:sldMk cId="4161002354" sldId="267"/>
            <ac:spMk id="48" creationId="{B2205F6E-03C6-4E92-877C-E2482F6599AA}"/>
          </ac:spMkLst>
        </pc:spChg>
        <pc:spChg chg="add del">
          <ac:chgData name="Kalyani" userId="e72cfb22e49ae384" providerId="LiveId" clId="{FE956A2F-57F9-4189-AC0A-FF32D5F563D4}" dt="2021-10-14T20:02:23.205" v="56" actId="26606"/>
          <ac:spMkLst>
            <pc:docMk/>
            <pc:sldMk cId="4161002354" sldId="267"/>
            <ac:spMk id="51" creationId="{7941F9B1-B01B-4A84-89D9-B169AEB4E456}"/>
          </ac:spMkLst>
        </pc:spChg>
        <pc:grpChg chg="add del">
          <ac:chgData name="Kalyani" userId="e72cfb22e49ae384" providerId="LiveId" clId="{FE956A2F-57F9-4189-AC0A-FF32D5F563D4}" dt="2021-10-14T20:02:23.205" v="56" actId="26606"/>
          <ac:grpSpMkLst>
            <pc:docMk/>
            <pc:sldMk cId="4161002354" sldId="267"/>
            <ac:grpSpMk id="10" creationId="{609316A9-990D-4EC3-A671-70EE5C1493A4}"/>
          </ac:grpSpMkLst>
        </pc:grpChg>
        <pc:grpChg chg="add del">
          <ac:chgData name="Kalyani" userId="e72cfb22e49ae384" providerId="LiveId" clId="{FE956A2F-57F9-4189-AC0A-FF32D5F563D4}" dt="2021-10-14T20:00:09.669" v="41" actId="26606"/>
          <ac:grpSpMkLst>
            <pc:docMk/>
            <pc:sldMk cId="4161002354" sldId="267"/>
            <ac:grpSpMk id="23" creationId="{3523416A-383B-4FDC-B4C9-D8EDDFE9C043}"/>
          </ac:grpSpMkLst>
        </pc:grpChg>
        <pc:grpChg chg="add del">
          <ac:chgData name="Kalyani" userId="e72cfb22e49ae384" providerId="LiveId" clId="{FE956A2F-57F9-4189-AC0A-FF32D5F563D4}" dt="2021-10-14T20:00:41.832" v="51" actId="26606"/>
          <ac:grpSpMkLst>
            <pc:docMk/>
            <pc:sldMk cId="4161002354" sldId="267"/>
            <ac:grpSpMk id="28" creationId="{3523416A-383B-4FDC-B4C9-D8EDDFE9C043}"/>
          </ac:grpSpMkLst>
        </pc:grpChg>
        <pc:grpChg chg="add del">
          <ac:chgData name="Kalyani" userId="e72cfb22e49ae384" providerId="LiveId" clId="{FE956A2F-57F9-4189-AC0A-FF32D5F563D4}" dt="2021-10-14T20:02:23.205" v="56" actId="26606"/>
          <ac:grpSpMkLst>
            <pc:docMk/>
            <pc:sldMk cId="4161002354" sldId="267"/>
            <ac:grpSpMk id="39" creationId="{2109F83F-40FE-4DB3-84CC-09FB3340D06D}"/>
          </ac:grpSpMkLst>
        </pc:grpChg>
        <pc:graphicFrameChg chg="add del">
          <ac:chgData name="Kalyani" userId="e72cfb22e49ae384" providerId="LiveId" clId="{FE956A2F-57F9-4189-AC0A-FF32D5F563D4}" dt="2021-10-14T20:00:04.279" v="37" actId="26606"/>
          <ac:graphicFrameMkLst>
            <pc:docMk/>
            <pc:sldMk cId="4161002354" sldId="267"/>
            <ac:graphicFrameMk id="5" creationId="{25B35D6E-8EB6-4555-9D12-574B76DDA312}"/>
          </ac:graphicFrameMkLst>
        </pc:graphicFrameChg>
        <pc:graphicFrameChg chg="add del mod modGraphic">
          <ac:chgData name="Kalyani" userId="e72cfb22e49ae384" providerId="LiveId" clId="{FE956A2F-57F9-4189-AC0A-FF32D5F563D4}" dt="2021-10-14T20:02:23.595" v="57" actId="26606"/>
          <ac:graphicFrameMkLst>
            <pc:docMk/>
            <pc:sldMk cId="4161002354" sldId="267"/>
            <ac:graphicFrameMk id="6" creationId="{5461BE0F-6554-466A-A82B-F0682B3BC733}"/>
          </ac:graphicFrameMkLst>
        </pc:graphicFrameChg>
        <pc:graphicFrameChg chg="add del">
          <ac:chgData name="Kalyani" userId="e72cfb22e49ae384" providerId="LiveId" clId="{FE956A2F-57F9-4189-AC0A-FF32D5F563D4}" dt="2021-10-14T20:00:06.933" v="39" actId="26606"/>
          <ac:graphicFrameMkLst>
            <pc:docMk/>
            <pc:sldMk cId="4161002354" sldId="267"/>
            <ac:graphicFrameMk id="7" creationId="{CBD73DA3-496C-4005-ADAF-B3C8ABBBAF7B}"/>
          </ac:graphicFrameMkLst>
        </pc:graphicFrameChg>
        <pc:graphicFrameChg chg="add mod">
          <ac:chgData name="Kalyani" userId="e72cfb22e49ae384" providerId="LiveId" clId="{FE956A2F-57F9-4189-AC0A-FF32D5F563D4}" dt="2021-10-14T20:05:00.371" v="76" actId="1076"/>
          <ac:graphicFrameMkLst>
            <pc:docMk/>
            <pc:sldMk cId="4161002354" sldId="267"/>
            <ac:graphicFrameMk id="24" creationId="{2F47528F-EB64-4682-ACF3-8D982AF11446}"/>
          </ac:graphicFrameMkLst>
        </pc:graphicFrameChg>
        <pc:graphicFrameChg chg="add del">
          <ac:chgData name="Kalyani" userId="e72cfb22e49ae384" providerId="LiveId" clId="{FE956A2F-57F9-4189-AC0A-FF32D5F563D4}" dt="2021-10-14T20:00:09.669" v="41" actId="26606"/>
          <ac:graphicFrameMkLst>
            <pc:docMk/>
            <pc:sldMk cId="4161002354" sldId="267"/>
            <ac:graphicFrameMk id="25" creationId="{BDEDECE4-3268-409D-A13B-BDFFC65828EC}"/>
          </ac:graphicFrameMkLst>
        </pc:graphicFrameChg>
        <pc:graphicFrameChg chg="add del mod modGraphic">
          <ac:chgData name="Kalyani" userId="e72cfb22e49ae384" providerId="LiveId" clId="{FE956A2F-57F9-4189-AC0A-FF32D5F563D4}" dt="2021-10-14T20:00:41.832" v="51" actId="26606"/>
          <ac:graphicFrameMkLst>
            <pc:docMk/>
            <pc:sldMk cId="4161002354" sldId="267"/>
            <ac:graphicFrameMk id="31" creationId="{C71B52F4-DC9C-42B5-A15E-DAF201277D16}"/>
          </ac:graphicFrameMkLst>
        </pc:graphicFrameChg>
        <pc:picChg chg="add">
          <ac:chgData name="Kalyani" userId="e72cfb22e49ae384" providerId="LiveId" clId="{FE956A2F-57F9-4189-AC0A-FF32D5F563D4}" dt="2021-10-14T20:02:41.394" v="60" actId="26606"/>
          <ac:picMkLst>
            <pc:docMk/>
            <pc:sldMk cId="4161002354" sldId="267"/>
            <ac:picMk id="12" creationId="{CBC7189B-C9D1-49D2-844F-CF93E616F669}"/>
          </ac:picMkLst>
        </pc:picChg>
      </pc:sldChg>
      <pc:sldChg chg="modSp">
        <pc:chgData name="Kalyani" userId="e72cfb22e49ae384" providerId="LiveId" clId="{FE956A2F-57F9-4189-AC0A-FF32D5F563D4}" dt="2021-10-15T20:51:24.640" v="189" actId="122"/>
        <pc:sldMkLst>
          <pc:docMk/>
          <pc:sldMk cId="3001812808" sldId="268"/>
        </pc:sldMkLst>
        <pc:spChg chg="mod">
          <ac:chgData name="Kalyani" userId="e72cfb22e49ae384" providerId="LiveId" clId="{FE956A2F-57F9-4189-AC0A-FF32D5F563D4}" dt="2021-10-15T20:51:24.640" v="189" actId="122"/>
          <ac:spMkLst>
            <pc:docMk/>
            <pc:sldMk cId="3001812808" sldId="268"/>
            <ac:spMk id="2" creationId="{E40B4D15-29CF-4DFA-ACBE-3F26ACFBE03C}"/>
          </ac:spMkLst>
        </pc:spChg>
      </pc:sldChg>
    </pc:docChg>
  </pc:docChgLst>
  <pc:docChgLst>
    <pc:chgData name="Nikure, Kalyani (UMKC-Student)" userId="S::kmn6bg@umsystem.edu::61799d91-a133-47df-9991-44dc9167a8ba" providerId="AD" clId="Web-{C97936BE-7F2B-4EA0-A42D-3E24418B0FBC}"/>
    <pc:docChg chg="addSld modSld">
      <pc:chgData name="Nikure, Kalyani (UMKC-Student)" userId="S::kmn6bg@umsystem.edu::61799d91-a133-47df-9991-44dc9167a8ba" providerId="AD" clId="Web-{C97936BE-7F2B-4EA0-A42D-3E24418B0FBC}" dt="2021-10-13T17:31:14.367" v="174" actId="20577"/>
      <pc:docMkLst>
        <pc:docMk/>
      </pc:docMkLst>
      <pc:sldChg chg="modSp">
        <pc:chgData name="Nikure, Kalyani (UMKC-Student)" userId="S::kmn6bg@umsystem.edu::61799d91-a133-47df-9991-44dc9167a8ba" providerId="AD" clId="Web-{C97936BE-7F2B-4EA0-A42D-3E24418B0FBC}" dt="2021-10-13T17:31:14.367" v="174" actId="20577"/>
        <pc:sldMkLst>
          <pc:docMk/>
          <pc:sldMk cId="928474382" sldId="257"/>
        </pc:sldMkLst>
        <pc:spChg chg="mod">
          <ac:chgData name="Nikure, Kalyani (UMKC-Student)" userId="S::kmn6bg@umsystem.edu::61799d91-a133-47df-9991-44dc9167a8ba" providerId="AD" clId="Web-{C97936BE-7F2B-4EA0-A42D-3E24418B0FBC}" dt="2021-10-13T17:31:14.367" v="174" actId="20577"/>
          <ac:spMkLst>
            <pc:docMk/>
            <pc:sldMk cId="928474382" sldId="257"/>
            <ac:spMk id="2" creationId="{BB4B6193-F9F1-4C54-838F-77350B9FC5DC}"/>
          </ac:spMkLst>
        </pc:spChg>
      </pc:sldChg>
      <pc:sldChg chg="addSp delSp modSp mod setBg addAnim">
        <pc:chgData name="Nikure, Kalyani (UMKC-Student)" userId="S::kmn6bg@umsystem.edu::61799d91-a133-47df-9991-44dc9167a8ba" providerId="AD" clId="Web-{C97936BE-7F2B-4EA0-A42D-3E24418B0FBC}" dt="2021-10-13T17:15:25.071" v="74"/>
        <pc:sldMkLst>
          <pc:docMk/>
          <pc:sldMk cId="1646983618" sldId="260"/>
        </pc:sldMkLst>
        <pc:spChg chg="mod ord">
          <ac:chgData name="Nikure, Kalyani (UMKC-Student)" userId="S::kmn6bg@umsystem.edu::61799d91-a133-47df-9991-44dc9167a8ba" providerId="AD" clId="Web-{C97936BE-7F2B-4EA0-A42D-3E24418B0FBC}" dt="2021-10-13T17:15:25.071" v="73"/>
          <ac:spMkLst>
            <pc:docMk/>
            <pc:sldMk cId="1646983618" sldId="260"/>
            <ac:spMk id="2" creationId="{A0D81407-D1A6-42DD-AE7A-4FA34ACD1317}"/>
          </ac:spMkLst>
        </pc:spChg>
        <pc:spChg chg="del">
          <ac:chgData name="Nikure, Kalyani (UMKC-Student)" userId="S::kmn6bg@umsystem.edu::61799d91-a133-47df-9991-44dc9167a8ba" providerId="AD" clId="Web-{C97936BE-7F2B-4EA0-A42D-3E24418B0FBC}" dt="2021-10-13T17:15:02.087" v="69"/>
          <ac:spMkLst>
            <pc:docMk/>
            <pc:sldMk cId="1646983618" sldId="260"/>
            <ac:spMk id="8" creationId="{41FF5D4E-7134-4EA4-BA11-FE50F4576B73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5:25.071" v="73"/>
          <ac:spMkLst>
            <pc:docMk/>
            <pc:sldMk cId="1646983618" sldId="260"/>
            <ac:spMk id="24" creationId="{E3DC42C2-6B58-404C-B339-2C72808A5BE1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5:25.071" v="73"/>
          <ac:spMkLst>
            <pc:docMk/>
            <pc:sldMk cId="1646983618" sldId="260"/>
            <ac:spMk id="26" creationId="{FCF82941-5589-49BF-B6B1-76122B2D0EA6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15:25.071" v="73"/>
          <ac:spMkLst>
            <pc:docMk/>
            <pc:sldMk cId="1646983618" sldId="260"/>
            <ac:spMk id="42" creationId="{66D61E08-70C3-48D8-BEA0-787111DC30DA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15:25.071" v="73"/>
          <ac:spMkLst>
            <pc:docMk/>
            <pc:sldMk cId="1646983618" sldId="260"/>
            <ac:spMk id="44" creationId="{FC55298F-0AE5-478E-AD2B-03C2614C5833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15:25.071" v="73"/>
          <ac:spMkLst>
            <pc:docMk/>
            <pc:sldMk cId="1646983618" sldId="260"/>
            <ac:spMk id="46" creationId="{C180E4EA-0B63-4779-A895-7E90E71088F3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5:25.040" v="72"/>
          <ac:spMkLst>
            <pc:docMk/>
            <pc:sldMk cId="1646983618" sldId="260"/>
            <ac:spMk id="47" creationId="{66D61E08-70C3-48D8-BEA0-787111DC30DA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15:25.071" v="73"/>
          <ac:spMkLst>
            <pc:docMk/>
            <pc:sldMk cId="1646983618" sldId="260"/>
            <ac:spMk id="48" creationId="{CEE01D9D-3DE8-4EED-B0D3-8F3C79CC7673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5:25.040" v="72"/>
          <ac:spMkLst>
            <pc:docMk/>
            <pc:sldMk cId="1646983618" sldId="260"/>
            <ac:spMk id="49" creationId="{FC55298F-0AE5-478E-AD2B-03C2614C5833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15:25.071" v="73"/>
          <ac:spMkLst>
            <pc:docMk/>
            <pc:sldMk cId="1646983618" sldId="260"/>
            <ac:spMk id="50" creationId="{89AF5CE9-607F-43F4-8983-DCD6DA4051FD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5:25.040" v="72"/>
          <ac:spMkLst>
            <pc:docMk/>
            <pc:sldMk cId="1646983618" sldId="260"/>
            <ac:spMk id="51" creationId="{C180E4EA-0B63-4779-A895-7E90E71088F3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15:25.071" v="73"/>
          <ac:spMkLst>
            <pc:docMk/>
            <pc:sldMk cId="1646983618" sldId="260"/>
            <ac:spMk id="52" creationId="{6EEA2DBD-9E1E-4521-8C01-F32AD18A89E3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5:25.040" v="72"/>
          <ac:spMkLst>
            <pc:docMk/>
            <pc:sldMk cId="1646983618" sldId="260"/>
            <ac:spMk id="53" creationId="{CEE01D9D-3DE8-4EED-B0D3-8F3C79CC7673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15:25.071" v="73"/>
          <ac:spMkLst>
            <pc:docMk/>
            <pc:sldMk cId="1646983618" sldId="260"/>
            <ac:spMk id="54" creationId="{15BBD2C1-BA9B-46A9-A27A-33498B169272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5:25.040" v="72"/>
          <ac:spMkLst>
            <pc:docMk/>
            <pc:sldMk cId="1646983618" sldId="260"/>
            <ac:spMk id="55" creationId="{89AF5CE9-607F-43F4-8983-DCD6DA4051FD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5:25.040" v="72"/>
          <ac:spMkLst>
            <pc:docMk/>
            <pc:sldMk cId="1646983618" sldId="260"/>
            <ac:spMk id="57" creationId="{6EEA2DBD-9E1E-4521-8C01-F32AD18A89E3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5:25.040" v="72"/>
          <ac:spMkLst>
            <pc:docMk/>
            <pc:sldMk cId="1646983618" sldId="260"/>
            <ac:spMk id="59" creationId="{15BBD2C1-BA9B-46A9-A27A-33498B169272}"/>
          </ac:spMkLst>
        </pc:spChg>
        <pc:grpChg chg="add">
          <ac:chgData name="Nikure, Kalyani (UMKC-Student)" userId="S::kmn6bg@umsystem.edu::61799d91-a133-47df-9991-44dc9167a8ba" providerId="AD" clId="Web-{C97936BE-7F2B-4EA0-A42D-3E24418B0FBC}" dt="2021-10-13T17:15:25.071" v="73"/>
          <ac:grpSpMkLst>
            <pc:docMk/>
            <pc:sldMk cId="1646983618" sldId="260"/>
            <ac:grpSpMk id="28" creationId="{88C9B83F-64CD-41C1-925F-A08801FFD0BD}"/>
          </ac:grpSpMkLst>
        </pc:grpChg>
        <pc:grpChg chg="add del">
          <ac:chgData name="Nikure, Kalyani (UMKC-Student)" userId="S::kmn6bg@umsystem.edu::61799d91-a133-47df-9991-44dc9167a8ba" providerId="AD" clId="Web-{C97936BE-7F2B-4EA0-A42D-3E24418B0FBC}" dt="2021-10-13T17:15:25.040" v="72"/>
          <ac:grpSpMkLst>
            <pc:docMk/>
            <pc:sldMk cId="1646983618" sldId="260"/>
            <ac:grpSpMk id="31" creationId="{88C9B83F-64CD-41C1-925F-A08801FFD0BD}"/>
          </ac:grpSpMkLst>
        </pc:grpChg>
        <pc:picChg chg="mod">
          <ac:chgData name="Nikure, Kalyani (UMKC-Student)" userId="S::kmn6bg@umsystem.edu::61799d91-a133-47df-9991-44dc9167a8ba" providerId="AD" clId="Web-{C97936BE-7F2B-4EA0-A42D-3E24418B0FBC}" dt="2021-10-13T17:15:25.071" v="73"/>
          <ac:picMkLst>
            <pc:docMk/>
            <pc:sldMk cId="1646983618" sldId="260"/>
            <ac:picMk id="4" creationId="{629F2A20-8FE1-4EA2-AE83-45314542A65B}"/>
          </ac:picMkLst>
        </pc:picChg>
        <pc:cxnChg chg="add">
          <ac:chgData name="Nikure, Kalyani (UMKC-Student)" userId="S::kmn6bg@umsystem.edu::61799d91-a133-47df-9991-44dc9167a8ba" providerId="AD" clId="Web-{C97936BE-7F2B-4EA0-A42D-3E24418B0FBC}" dt="2021-10-13T17:15:25.071" v="73"/>
          <ac:cxnSpMkLst>
            <pc:docMk/>
            <pc:sldMk cId="1646983618" sldId="260"/>
            <ac:cxnSpMk id="29" creationId="{A57C1A16-B8AB-4D99-A195-A38F556A6486}"/>
          </ac:cxnSpMkLst>
        </pc:cxnChg>
        <pc:cxnChg chg="add">
          <ac:chgData name="Nikure, Kalyani (UMKC-Student)" userId="S::kmn6bg@umsystem.edu::61799d91-a133-47df-9991-44dc9167a8ba" providerId="AD" clId="Web-{C97936BE-7F2B-4EA0-A42D-3E24418B0FBC}" dt="2021-10-13T17:15:25.071" v="73"/>
          <ac:cxnSpMkLst>
            <pc:docMk/>
            <pc:sldMk cId="1646983618" sldId="260"/>
            <ac:cxnSpMk id="30" creationId="{F8A9B20B-D1DD-4573-B5EC-558029519236}"/>
          </ac:cxnSpMkLst>
        </pc:cxnChg>
        <pc:cxnChg chg="add del">
          <ac:chgData name="Nikure, Kalyani (UMKC-Student)" userId="S::kmn6bg@umsystem.edu::61799d91-a133-47df-9991-44dc9167a8ba" providerId="AD" clId="Web-{C97936BE-7F2B-4EA0-A42D-3E24418B0FBC}" dt="2021-10-13T17:15:25.040" v="72"/>
          <ac:cxnSpMkLst>
            <pc:docMk/>
            <pc:sldMk cId="1646983618" sldId="260"/>
            <ac:cxnSpMk id="43" creationId="{A57C1A16-B8AB-4D99-A195-A38F556A6486}"/>
          </ac:cxnSpMkLst>
        </pc:cxnChg>
        <pc:cxnChg chg="add del">
          <ac:chgData name="Nikure, Kalyani (UMKC-Student)" userId="S::kmn6bg@umsystem.edu::61799d91-a133-47df-9991-44dc9167a8ba" providerId="AD" clId="Web-{C97936BE-7F2B-4EA0-A42D-3E24418B0FBC}" dt="2021-10-13T17:15:25.040" v="72"/>
          <ac:cxnSpMkLst>
            <pc:docMk/>
            <pc:sldMk cId="1646983618" sldId="260"/>
            <ac:cxnSpMk id="45" creationId="{F8A9B20B-D1DD-4573-B5EC-558029519236}"/>
          </ac:cxnSpMkLst>
        </pc:cxnChg>
      </pc:sldChg>
      <pc:sldChg chg="addSp delSp modSp mod setBg setClrOvrMap">
        <pc:chgData name="Nikure, Kalyani (UMKC-Student)" userId="S::kmn6bg@umsystem.edu::61799d91-a133-47df-9991-44dc9167a8ba" providerId="AD" clId="Web-{C97936BE-7F2B-4EA0-A42D-3E24418B0FBC}" dt="2021-10-13T17:16:51.634" v="82"/>
        <pc:sldMkLst>
          <pc:docMk/>
          <pc:sldMk cId="3716163802" sldId="261"/>
        </pc:sldMkLst>
        <pc:spChg chg="mod">
          <ac:chgData name="Nikure, Kalyani (UMKC-Student)" userId="S::kmn6bg@umsystem.edu::61799d91-a133-47df-9991-44dc9167a8ba" providerId="AD" clId="Web-{C97936BE-7F2B-4EA0-A42D-3E24418B0FBC}" dt="2021-10-13T17:16:51.634" v="82"/>
          <ac:spMkLst>
            <pc:docMk/>
            <pc:sldMk cId="3716163802" sldId="261"/>
            <ac:spMk id="2" creationId="{565A6F60-6AF5-4479-91AB-B11B8EA52BCF}"/>
          </ac:spMkLst>
        </pc:spChg>
        <pc:spChg chg="mod">
          <ac:chgData name="Nikure, Kalyani (UMKC-Student)" userId="S::kmn6bg@umsystem.edu::61799d91-a133-47df-9991-44dc9167a8ba" providerId="AD" clId="Web-{C97936BE-7F2B-4EA0-A42D-3E24418B0FBC}" dt="2021-10-13T17:16:51.634" v="82"/>
          <ac:spMkLst>
            <pc:docMk/>
            <pc:sldMk cId="3716163802" sldId="261"/>
            <ac:spMk id="3" creationId="{8EDDD3B9-91D2-4503-895A-7A3AA231D03A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6:51.634" v="82"/>
          <ac:spMkLst>
            <pc:docMk/>
            <pc:sldMk cId="3716163802" sldId="261"/>
            <ac:spMk id="13" creationId="{3F088236-D655-4F88-B238-E16762358025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6:51.634" v="82"/>
          <ac:spMkLst>
            <pc:docMk/>
            <pc:sldMk cId="3716163802" sldId="261"/>
            <ac:spMk id="15" creationId="{3DAC0C92-199E-475C-9390-119A9B027276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6:51.634" v="82"/>
          <ac:spMkLst>
            <pc:docMk/>
            <pc:sldMk cId="3716163802" sldId="261"/>
            <ac:spMk id="17" creationId="{C4CFB339-0ED8-4FE2-9EF1-6D1375B8499B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6:51.634" v="82"/>
          <ac:spMkLst>
            <pc:docMk/>
            <pc:sldMk cId="3716163802" sldId="261"/>
            <ac:spMk id="19" creationId="{31896C80-2069-4431-9C19-83B913734490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6:51.634" v="82"/>
          <ac:spMkLst>
            <pc:docMk/>
            <pc:sldMk cId="3716163802" sldId="261"/>
            <ac:spMk id="21" creationId="{BF120A21-0841-4823-B0C4-28AEBCEF9B78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6:51.634" v="82"/>
          <ac:spMkLst>
            <pc:docMk/>
            <pc:sldMk cId="3716163802" sldId="261"/>
            <ac:spMk id="23" creationId="{DBB05BAE-BBD3-4289-899F-A6851503C6B0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6:51.634" v="82"/>
          <ac:spMkLst>
            <pc:docMk/>
            <pc:sldMk cId="3716163802" sldId="261"/>
            <ac:spMk id="25" creationId="{9874D11C-36F5-4BBE-A490-019A54E953B0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6:51.634" v="82"/>
          <ac:spMkLst>
            <pc:docMk/>
            <pc:sldMk cId="3716163802" sldId="261"/>
            <ac:spMk id="30" creationId="{3BCB5F6A-9EB0-40B0-9D13-3023E9A20508}"/>
          </ac:spMkLst>
        </pc:spChg>
        <pc:picChg chg="add mod ord">
          <ac:chgData name="Nikure, Kalyani (UMKC-Student)" userId="S::kmn6bg@umsystem.edu::61799d91-a133-47df-9991-44dc9167a8ba" providerId="AD" clId="Web-{C97936BE-7F2B-4EA0-A42D-3E24418B0FBC}" dt="2021-10-13T17:16:51.634" v="82"/>
          <ac:picMkLst>
            <pc:docMk/>
            <pc:sldMk cId="3716163802" sldId="261"/>
            <ac:picMk id="5" creationId="{A315EF2B-8E02-4BE5-AF50-7826D04F43A9}"/>
          </ac:picMkLst>
        </pc:picChg>
        <pc:cxnChg chg="add del">
          <ac:chgData name="Nikure, Kalyani (UMKC-Student)" userId="S::kmn6bg@umsystem.edu::61799d91-a133-47df-9991-44dc9167a8ba" providerId="AD" clId="Web-{C97936BE-7F2B-4EA0-A42D-3E24418B0FBC}" dt="2021-10-13T17:16:51.634" v="82"/>
          <ac:cxnSpMkLst>
            <pc:docMk/>
            <pc:sldMk cId="3716163802" sldId="261"/>
            <ac:cxnSpMk id="9" creationId="{64FA5DFF-7FE6-4855-84E6-DFA78EE978BD}"/>
          </ac:cxnSpMkLst>
        </pc:cxnChg>
        <pc:cxnChg chg="add del">
          <ac:chgData name="Nikure, Kalyani (UMKC-Student)" userId="S::kmn6bg@umsystem.edu::61799d91-a133-47df-9991-44dc9167a8ba" providerId="AD" clId="Web-{C97936BE-7F2B-4EA0-A42D-3E24418B0FBC}" dt="2021-10-13T17:16:51.634" v="82"/>
          <ac:cxnSpMkLst>
            <pc:docMk/>
            <pc:sldMk cId="3716163802" sldId="261"/>
            <ac:cxnSpMk id="11" creationId="{2AFD8CBA-54A3-4363-991B-B9C631BBFA74}"/>
          </ac:cxnSpMkLst>
        </pc:cxnChg>
      </pc:sldChg>
      <pc:sldChg chg="modSp">
        <pc:chgData name="Nikure, Kalyani (UMKC-Student)" userId="S::kmn6bg@umsystem.edu::61799d91-a133-47df-9991-44dc9167a8ba" providerId="AD" clId="Web-{C97936BE-7F2B-4EA0-A42D-3E24418B0FBC}" dt="2021-10-13T17:09:10.634" v="20" actId="20577"/>
        <pc:sldMkLst>
          <pc:docMk/>
          <pc:sldMk cId="395632120" sldId="262"/>
        </pc:sldMkLst>
        <pc:spChg chg="mod">
          <ac:chgData name="Nikure, Kalyani (UMKC-Student)" userId="S::kmn6bg@umsystem.edu::61799d91-a133-47df-9991-44dc9167a8ba" providerId="AD" clId="Web-{C97936BE-7F2B-4EA0-A42D-3E24418B0FBC}" dt="2021-10-13T17:09:10.634" v="20" actId="20577"/>
          <ac:spMkLst>
            <pc:docMk/>
            <pc:sldMk cId="395632120" sldId="262"/>
            <ac:spMk id="2" creationId="{D916EC23-FB5E-4A13-9DD6-58FB53A148EF}"/>
          </ac:spMkLst>
        </pc:spChg>
      </pc:sldChg>
      <pc:sldChg chg="addSp delSp modSp mod setBg setClrOvrMap">
        <pc:chgData name="Nikure, Kalyani (UMKC-Student)" userId="S::kmn6bg@umsystem.edu::61799d91-a133-47df-9991-44dc9167a8ba" providerId="AD" clId="Web-{C97936BE-7F2B-4EA0-A42D-3E24418B0FBC}" dt="2021-10-13T17:24:55.992" v="173" actId="20577"/>
        <pc:sldMkLst>
          <pc:docMk/>
          <pc:sldMk cId="173532609" sldId="265"/>
        </pc:sldMkLst>
        <pc:spChg chg="mod">
          <ac:chgData name="Nikure, Kalyani (UMKC-Student)" userId="S::kmn6bg@umsystem.edu::61799d91-a133-47df-9991-44dc9167a8ba" providerId="AD" clId="Web-{C97936BE-7F2B-4EA0-A42D-3E24418B0FBC}" dt="2021-10-13T17:24:38.367" v="171" actId="20577"/>
          <ac:spMkLst>
            <pc:docMk/>
            <pc:sldMk cId="173532609" sldId="265"/>
            <ac:spMk id="2" creationId="{562D998C-81DA-444A-B343-FE0598CAFB99}"/>
          </ac:spMkLst>
        </pc:spChg>
        <pc:spChg chg="del">
          <ac:chgData name="Nikure, Kalyani (UMKC-Student)" userId="S::kmn6bg@umsystem.edu::61799d91-a133-47df-9991-44dc9167a8ba" providerId="AD" clId="Web-{C97936BE-7F2B-4EA0-A42D-3E24418B0FBC}" dt="2021-10-13T17:18:57.571" v="83"/>
          <ac:spMkLst>
            <pc:docMk/>
            <pc:sldMk cId="173532609" sldId="265"/>
            <ac:spMk id="3" creationId="{C7ACBC2C-73D6-324F-A1A5-1D7BDFD29A3C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23:24.149" v="163"/>
          <ac:spMkLst>
            <pc:docMk/>
            <pc:sldMk cId="173532609" sldId="265"/>
            <ac:spMk id="9" creationId="{655AE6B0-AC9E-4167-806F-E9DB135FC46B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23:24.149" v="163"/>
          <ac:spMkLst>
            <pc:docMk/>
            <pc:sldMk cId="173532609" sldId="265"/>
            <ac:spMk id="22" creationId="{87BD1F4E-A66D-4C06-86DA-8D56CA7A3B41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23:24.117" v="162"/>
          <ac:spMkLst>
            <pc:docMk/>
            <pc:sldMk cId="173532609" sldId="265"/>
            <ac:spMk id="27" creationId="{D94A7024-D948-494D-8920-BBA2DA07D15B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24:32.117" v="170"/>
          <ac:spMkLst>
            <pc:docMk/>
            <pc:sldMk cId="173532609" sldId="265"/>
            <ac:spMk id="43" creationId="{66D61E08-70C3-48D8-BEA0-787111DC30DA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24:32.117" v="170"/>
          <ac:spMkLst>
            <pc:docMk/>
            <pc:sldMk cId="173532609" sldId="265"/>
            <ac:spMk id="45" creationId="{FC55298F-0AE5-478E-AD2B-03C2614C5833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24:32.117" v="170"/>
          <ac:spMkLst>
            <pc:docMk/>
            <pc:sldMk cId="173532609" sldId="265"/>
            <ac:spMk id="47" creationId="{C180E4EA-0B63-4779-A895-7E90E71088F3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24:32.117" v="170"/>
          <ac:spMkLst>
            <pc:docMk/>
            <pc:sldMk cId="173532609" sldId="265"/>
            <ac:spMk id="49" creationId="{CEE01D9D-3DE8-4EED-B0D3-8F3C79CC7673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24:32.117" v="170"/>
          <ac:spMkLst>
            <pc:docMk/>
            <pc:sldMk cId="173532609" sldId="265"/>
            <ac:spMk id="51" creationId="{89AF5CE9-607F-43F4-8983-DCD6DA4051FD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24:32.117" v="170"/>
          <ac:spMkLst>
            <pc:docMk/>
            <pc:sldMk cId="173532609" sldId="265"/>
            <ac:spMk id="53" creationId="{6EEA2DBD-9E1E-4521-8C01-F32AD18A89E3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24:32.117" v="170"/>
          <ac:spMkLst>
            <pc:docMk/>
            <pc:sldMk cId="173532609" sldId="265"/>
            <ac:spMk id="55" creationId="{15BBD2C1-BA9B-46A9-A27A-33498B169272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24:32.117" v="170"/>
          <ac:spMkLst>
            <pc:docMk/>
            <pc:sldMk cId="173532609" sldId="265"/>
            <ac:spMk id="60" creationId="{9F4444CE-BC8D-4D61-B303-4C05614E62AB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24:32.117" v="170"/>
          <ac:spMkLst>
            <pc:docMk/>
            <pc:sldMk cId="173532609" sldId="265"/>
            <ac:spMk id="62" creationId="{73772B81-181F-48B7-8826-4D9686D15DF5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24:32.117" v="170"/>
          <ac:spMkLst>
            <pc:docMk/>
            <pc:sldMk cId="173532609" sldId="265"/>
            <ac:spMk id="64" creationId="{B2205F6E-03C6-4E92-877C-E2482F6599AA}"/>
          </ac:spMkLst>
        </pc:spChg>
        <pc:grpChg chg="add del">
          <ac:chgData name="Nikure, Kalyani (UMKC-Student)" userId="S::kmn6bg@umsystem.edu::61799d91-a133-47df-9991-44dc9167a8ba" providerId="AD" clId="Web-{C97936BE-7F2B-4EA0-A42D-3E24418B0FBC}" dt="2021-10-13T17:23:24.149" v="163"/>
          <ac:grpSpMkLst>
            <pc:docMk/>
            <pc:sldMk cId="173532609" sldId="265"/>
            <ac:grpSpMk id="11" creationId="{3523416A-383B-4FDC-B4C9-D8EDDFE9C043}"/>
          </ac:grpSpMkLst>
        </pc:grpChg>
        <pc:grpChg chg="add del">
          <ac:chgData name="Nikure, Kalyani (UMKC-Student)" userId="S::kmn6bg@umsystem.edu::61799d91-a133-47df-9991-44dc9167a8ba" providerId="AD" clId="Web-{C97936BE-7F2B-4EA0-A42D-3E24418B0FBC}" dt="2021-10-13T17:24:32.117" v="170"/>
          <ac:grpSpMkLst>
            <pc:docMk/>
            <pc:sldMk cId="173532609" sldId="265"/>
            <ac:grpSpMk id="24" creationId="{88C9B83F-64CD-41C1-925F-A08801FFD0BD}"/>
          </ac:grpSpMkLst>
        </pc:grpChg>
        <pc:graphicFrameChg chg="add mod modGraphic">
          <ac:chgData name="Nikure, Kalyani (UMKC-Student)" userId="S::kmn6bg@umsystem.edu::61799d91-a133-47df-9991-44dc9167a8ba" providerId="AD" clId="Web-{C97936BE-7F2B-4EA0-A42D-3E24418B0FBC}" dt="2021-10-13T17:24:55.992" v="173" actId="20577"/>
          <ac:graphicFrameMkLst>
            <pc:docMk/>
            <pc:sldMk cId="173532609" sldId="265"/>
            <ac:graphicFrameMk id="5" creationId="{78BFA68E-6F89-4A74-8C88-8C0C696DEF6E}"/>
          </ac:graphicFrameMkLst>
        </pc:graphicFrameChg>
        <pc:cxnChg chg="add del">
          <ac:chgData name="Nikure, Kalyani (UMKC-Student)" userId="S::kmn6bg@umsystem.edu::61799d91-a133-47df-9991-44dc9167a8ba" providerId="AD" clId="Web-{C97936BE-7F2B-4EA0-A42D-3E24418B0FBC}" dt="2021-10-13T17:24:32.117" v="170"/>
          <ac:cxnSpMkLst>
            <pc:docMk/>
            <pc:sldMk cId="173532609" sldId="265"/>
            <ac:cxnSpMk id="39" creationId="{A57C1A16-B8AB-4D99-A195-A38F556A6486}"/>
          </ac:cxnSpMkLst>
        </pc:cxnChg>
        <pc:cxnChg chg="add del">
          <ac:chgData name="Nikure, Kalyani (UMKC-Student)" userId="S::kmn6bg@umsystem.edu::61799d91-a133-47df-9991-44dc9167a8ba" providerId="AD" clId="Web-{C97936BE-7F2B-4EA0-A42D-3E24418B0FBC}" dt="2021-10-13T17:24:32.117" v="170"/>
          <ac:cxnSpMkLst>
            <pc:docMk/>
            <pc:sldMk cId="173532609" sldId="265"/>
            <ac:cxnSpMk id="41" creationId="{F8A9B20B-D1DD-4573-B5EC-558029519236}"/>
          </ac:cxnSpMkLst>
        </pc:cxnChg>
      </pc:sldChg>
      <pc:sldChg chg="modSp">
        <pc:chgData name="Nikure, Kalyani (UMKC-Student)" userId="S::kmn6bg@umsystem.edu::61799d91-a133-47df-9991-44dc9167a8ba" providerId="AD" clId="Web-{C97936BE-7F2B-4EA0-A42D-3E24418B0FBC}" dt="2021-10-13T17:12:51.556" v="48" actId="20577"/>
        <pc:sldMkLst>
          <pc:docMk/>
          <pc:sldMk cId="1213507870" sldId="266"/>
        </pc:sldMkLst>
        <pc:spChg chg="mod">
          <ac:chgData name="Nikure, Kalyani (UMKC-Student)" userId="S::kmn6bg@umsystem.edu::61799d91-a133-47df-9991-44dc9167a8ba" providerId="AD" clId="Web-{C97936BE-7F2B-4EA0-A42D-3E24418B0FBC}" dt="2021-10-13T17:09:31.244" v="25" actId="20577"/>
          <ac:spMkLst>
            <pc:docMk/>
            <pc:sldMk cId="1213507870" sldId="266"/>
            <ac:spMk id="2" creationId="{937E8A3F-13AE-4C55-93D4-8A572704FD1A}"/>
          </ac:spMkLst>
        </pc:spChg>
        <pc:spChg chg="mod">
          <ac:chgData name="Nikure, Kalyani (UMKC-Student)" userId="S::kmn6bg@umsystem.edu::61799d91-a133-47df-9991-44dc9167a8ba" providerId="AD" clId="Web-{C97936BE-7F2B-4EA0-A42D-3E24418B0FBC}" dt="2021-10-13T17:12:51.556" v="48" actId="20577"/>
          <ac:spMkLst>
            <pc:docMk/>
            <pc:sldMk cId="1213507870" sldId="266"/>
            <ac:spMk id="3" creationId="{5CE77694-C78A-4452-BD1F-F04E596879F6}"/>
          </ac:spMkLst>
        </pc:spChg>
      </pc:sldChg>
      <pc:sldChg chg="modSp">
        <pc:chgData name="Nikure, Kalyani (UMKC-Student)" userId="S::kmn6bg@umsystem.edu::61799d91-a133-47df-9991-44dc9167a8ba" providerId="AD" clId="Web-{C97936BE-7F2B-4EA0-A42D-3E24418B0FBC}" dt="2021-10-13T17:11:16.243" v="46" actId="20577"/>
        <pc:sldMkLst>
          <pc:docMk/>
          <pc:sldMk cId="4161002354" sldId="267"/>
        </pc:sldMkLst>
        <pc:spChg chg="mod">
          <ac:chgData name="Nikure, Kalyani (UMKC-Student)" userId="S::kmn6bg@umsystem.edu::61799d91-a133-47df-9991-44dc9167a8ba" providerId="AD" clId="Web-{C97936BE-7F2B-4EA0-A42D-3E24418B0FBC}" dt="2021-10-13T17:10:15.712" v="41" actId="20577"/>
          <ac:spMkLst>
            <pc:docMk/>
            <pc:sldMk cId="4161002354" sldId="267"/>
            <ac:spMk id="2" creationId="{4647E5F8-1EB6-4308-8390-A29C268A66DE}"/>
          </ac:spMkLst>
        </pc:spChg>
        <pc:spChg chg="mod">
          <ac:chgData name="Nikure, Kalyani (UMKC-Student)" userId="S::kmn6bg@umsystem.edu::61799d91-a133-47df-9991-44dc9167a8ba" providerId="AD" clId="Web-{C97936BE-7F2B-4EA0-A42D-3E24418B0FBC}" dt="2021-10-13T17:11:16.243" v="46" actId="20577"/>
          <ac:spMkLst>
            <pc:docMk/>
            <pc:sldMk cId="4161002354" sldId="267"/>
            <ac:spMk id="3" creationId="{DE3184F2-C230-42DD-AB3C-7DBB35EE064E}"/>
          </ac:spMkLst>
        </pc:spChg>
      </pc:sldChg>
      <pc:sldChg chg="addSp delSp modSp new mod setBg addAnim setClrOvrMap">
        <pc:chgData name="Nikure, Kalyani (UMKC-Student)" userId="S::kmn6bg@umsystem.edu::61799d91-a133-47df-9991-44dc9167a8ba" providerId="AD" clId="Web-{C97936BE-7F2B-4EA0-A42D-3E24418B0FBC}" dt="2021-10-13T17:14:46.915" v="68"/>
        <pc:sldMkLst>
          <pc:docMk/>
          <pc:sldMk cId="3001812808" sldId="268"/>
        </pc:sldMkLst>
        <pc:spChg chg="mod">
          <ac:chgData name="Nikure, Kalyani (UMKC-Student)" userId="S::kmn6bg@umsystem.edu::61799d91-a133-47df-9991-44dc9167a8ba" providerId="AD" clId="Web-{C97936BE-7F2B-4EA0-A42D-3E24418B0FBC}" dt="2021-10-13T17:14:46.915" v="67"/>
          <ac:spMkLst>
            <pc:docMk/>
            <pc:sldMk cId="3001812808" sldId="268"/>
            <ac:spMk id="2" creationId="{E40B4D15-29CF-4DFA-ACBE-3F26ACFBE03C}"/>
          </ac:spMkLst>
        </pc:spChg>
        <pc:spChg chg="add del mod">
          <ac:chgData name="Nikure, Kalyani (UMKC-Student)" userId="S::kmn6bg@umsystem.edu::61799d91-a133-47df-9991-44dc9167a8ba" providerId="AD" clId="Web-{C97936BE-7F2B-4EA0-A42D-3E24418B0FBC}" dt="2021-10-13T17:14:42.743" v="66"/>
          <ac:spMkLst>
            <pc:docMk/>
            <pc:sldMk cId="3001812808" sldId="268"/>
            <ac:spMk id="3" creationId="{5A3DC431-87A8-4EC1-AEAD-F6C313854BDD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29.181" v="58"/>
          <ac:spMkLst>
            <pc:docMk/>
            <pc:sldMk cId="3001812808" sldId="268"/>
            <ac:spMk id="6" creationId="{27577DEC-D9A5-404D-9789-702F4319BEC8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4.259" v="62"/>
          <ac:spMkLst>
            <pc:docMk/>
            <pc:sldMk cId="3001812808" sldId="268"/>
            <ac:spMk id="9" creationId="{166F75A4-C475-4941-8EE2-B80A06A2C1BB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4.259" v="62"/>
          <ac:spMkLst>
            <pc:docMk/>
            <pc:sldMk cId="3001812808" sldId="268"/>
            <ac:spMk id="10" creationId="{A65AC7D1-EAA9-48F5-B509-60A7F50BF703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4.259" v="62"/>
          <ac:spMkLst>
            <pc:docMk/>
            <pc:sldMk cId="3001812808" sldId="268"/>
            <ac:spMk id="11" creationId="{A032553A-72E8-4B0D-8405-FF9771C9AF05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4.259" v="62"/>
          <ac:spMkLst>
            <pc:docMk/>
            <pc:sldMk cId="3001812808" sldId="268"/>
            <ac:spMk id="12" creationId="{D6320AF9-619A-4175-865B-5663E1AEF4C5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4.259" v="62"/>
          <ac:spMkLst>
            <pc:docMk/>
            <pc:sldMk cId="3001812808" sldId="268"/>
            <ac:spMk id="13" creationId="{765800AC-C3B9-498E-87BC-29FAE4C76B21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4.259" v="62"/>
          <ac:spMkLst>
            <pc:docMk/>
            <pc:sldMk cId="3001812808" sldId="268"/>
            <ac:spMk id="15" creationId="{1F9D6ACB-2FF4-49F9-978A-E0D5327FC635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4.259" v="62"/>
          <ac:spMkLst>
            <pc:docMk/>
            <pc:sldMk cId="3001812808" sldId="268"/>
            <ac:spMk id="17" creationId="{A5EC319D-0FEA-4B95-A3EA-01E35672C95B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4.259" v="62"/>
          <ac:spMkLst>
            <pc:docMk/>
            <pc:sldMk cId="3001812808" sldId="268"/>
            <ac:spMk id="18" creationId="{7E018740-5C2B-4A41-AC1A-7E68D1EC1954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26.712" v="56"/>
          <ac:spMkLst>
            <pc:docMk/>
            <pc:sldMk cId="3001812808" sldId="268"/>
            <ac:spMk id="20" creationId="{9179DE42-5613-4B35-A1E6-6CCBAA13C743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1.587" v="60"/>
          <ac:spMkLst>
            <pc:docMk/>
            <pc:sldMk cId="3001812808" sldId="268"/>
            <ac:spMk id="21" creationId="{9179DE42-5613-4B35-A1E6-6CCBAA13C743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26.712" v="56"/>
          <ac:spMkLst>
            <pc:docMk/>
            <pc:sldMk cId="3001812808" sldId="268"/>
            <ac:spMk id="26" creationId="{52FB45E9-914E-4471-AC87-E475CD51767D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1.587" v="60"/>
          <ac:spMkLst>
            <pc:docMk/>
            <pc:sldMk cId="3001812808" sldId="268"/>
            <ac:spMk id="27" creationId="{52FB45E9-914E-4471-AC87-E475CD51767D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26.712" v="56"/>
          <ac:spMkLst>
            <pc:docMk/>
            <pc:sldMk cId="3001812808" sldId="268"/>
            <ac:spMk id="28" creationId="{C310626D-5743-49D4-8F7D-88C4F8F05774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1.587" v="60"/>
          <ac:spMkLst>
            <pc:docMk/>
            <pc:sldMk cId="3001812808" sldId="268"/>
            <ac:spMk id="29" creationId="{C310626D-5743-49D4-8F7D-88C4F8F05774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26.712" v="56"/>
          <ac:spMkLst>
            <pc:docMk/>
            <pc:sldMk cId="3001812808" sldId="268"/>
            <ac:spMk id="30" creationId="{3C195FC1-B568-4C72-9902-34CB35DDD7A1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1.587" v="60"/>
          <ac:spMkLst>
            <pc:docMk/>
            <pc:sldMk cId="3001812808" sldId="268"/>
            <ac:spMk id="31" creationId="{3C195FC1-B568-4C72-9902-34CB35DDD7A1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26.712" v="56"/>
          <ac:spMkLst>
            <pc:docMk/>
            <pc:sldMk cId="3001812808" sldId="268"/>
            <ac:spMk id="32" creationId="{EF2BDF77-362C-43F0-8CBB-A969EC2AE0C4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1.587" v="60"/>
          <ac:spMkLst>
            <pc:docMk/>
            <pc:sldMk cId="3001812808" sldId="268"/>
            <ac:spMk id="33" creationId="{EF2BDF77-362C-43F0-8CBB-A969EC2AE0C4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26.712" v="56"/>
          <ac:spMkLst>
            <pc:docMk/>
            <pc:sldMk cId="3001812808" sldId="268"/>
            <ac:spMk id="34" creationId="{4BE96B01-3929-432D-B8C2-ADBCB74C2EF4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1.587" v="60"/>
          <ac:spMkLst>
            <pc:docMk/>
            <pc:sldMk cId="3001812808" sldId="268"/>
            <ac:spMk id="35" creationId="{4BE96B01-3929-432D-B8C2-ADBCB74C2EF4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26.712" v="56"/>
          <ac:spMkLst>
            <pc:docMk/>
            <pc:sldMk cId="3001812808" sldId="268"/>
            <ac:spMk id="36" creationId="{2A6FCDE6-CDE2-4C51-B18E-A95CFB679714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1.587" v="60"/>
          <ac:spMkLst>
            <pc:docMk/>
            <pc:sldMk cId="3001812808" sldId="268"/>
            <ac:spMk id="37" creationId="{2A6FCDE6-CDE2-4C51-B18E-A95CFB679714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26.712" v="56"/>
          <ac:spMkLst>
            <pc:docMk/>
            <pc:sldMk cId="3001812808" sldId="268"/>
            <ac:spMk id="38" creationId="{9D2E8756-2465-473A-BA2A-2DB1D6224745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1.587" v="60"/>
          <ac:spMkLst>
            <pc:docMk/>
            <pc:sldMk cId="3001812808" sldId="268"/>
            <ac:spMk id="39" creationId="{9D2E8756-2465-473A-BA2A-2DB1D6224745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36.821" v="64"/>
          <ac:spMkLst>
            <pc:docMk/>
            <pc:sldMk cId="3001812808" sldId="268"/>
            <ac:spMk id="42" creationId="{3BCB5F6A-9EB0-40B0-9D13-3023E9A20508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46.915" v="67"/>
          <ac:spMkLst>
            <pc:docMk/>
            <pc:sldMk cId="3001812808" sldId="268"/>
            <ac:spMk id="46" creationId="{3F088236-D655-4F88-B238-E16762358025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46.915" v="67"/>
          <ac:spMkLst>
            <pc:docMk/>
            <pc:sldMk cId="3001812808" sldId="268"/>
            <ac:spMk id="47" creationId="{3DAC0C92-199E-475C-9390-119A9B027276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46.915" v="67"/>
          <ac:spMkLst>
            <pc:docMk/>
            <pc:sldMk cId="3001812808" sldId="268"/>
            <ac:spMk id="48" creationId="{C4CFB339-0ED8-4FE2-9EF1-6D1375B8499B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46.915" v="67"/>
          <ac:spMkLst>
            <pc:docMk/>
            <pc:sldMk cId="3001812808" sldId="268"/>
            <ac:spMk id="49" creationId="{31896C80-2069-4431-9C19-83B913734490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46.915" v="67"/>
          <ac:spMkLst>
            <pc:docMk/>
            <pc:sldMk cId="3001812808" sldId="268"/>
            <ac:spMk id="50" creationId="{BF120A21-0841-4823-B0C4-28AEBCEF9B78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46.915" v="67"/>
          <ac:spMkLst>
            <pc:docMk/>
            <pc:sldMk cId="3001812808" sldId="268"/>
            <ac:spMk id="51" creationId="{DBB05BAE-BBD3-4289-899F-A6851503C6B0}"/>
          </ac:spMkLst>
        </pc:spChg>
        <pc:spChg chg="add del">
          <ac:chgData name="Nikure, Kalyani (UMKC-Student)" userId="S::kmn6bg@umsystem.edu::61799d91-a133-47df-9991-44dc9167a8ba" providerId="AD" clId="Web-{C97936BE-7F2B-4EA0-A42D-3E24418B0FBC}" dt="2021-10-13T17:14:46.915" v="67"/>
          <ac:spMkLst>
            <pc:docMk/>
            <pc:sldMk cId="3001812808" sldId="268"/>
            <ac:spMk id="52" creationId="{9874D11C-36F5-4BBE-A490-019A54E953B0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14:46.915" v="67"/>
          <ac:spMkLst>
            <pc:docMk/>
            <pc:sldMk cId="3001812808" sldId="268"/>
            <ac:spMk id="73" creationId="{66D61E08-70C3-48D8-BEA0-787111DC30DA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14:46.915" v="67"/>
          <ac:spMkLst>
            <pc:docMk/>
            <pc:sldMk cId="3001812808" sldId="268"/>
            <ac:spMk id="75" creationId="{FC55298F-0AE5-478E-AD2B-03C2614C5833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14:46.915" v="67"/>
          <ac:spMkLst>
            <pc:docMk/>
            <pc:sldMk cId="3001812808" sldId="268"/>
            <ac:spMk id="77" creationId="{C180E4EA-0B63-4779-A895-7E90E71088F3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14:46.915" v="67"/>
          <ac:spMkLst>
            <pc:docMk/>
            <pc:sldMk cId="3001812808" sldId="268"/>
            <ac:spMk id="79" creationId="{CEE01D9D-3DE8-4EED-B0D3-8F3C79CC7673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14:46.915" v="67"/>
          <ac:spMkLst>
            <pc:docMk/>
            <pc:sldMk cId="3001812808" sldId="268"/>
            <ac:spMk id="81" creationId="{89AF5CE9-607F-43F4-8983-DCD6DA4051FD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14:46.915" v="67"/>
          <ac:spMkLst>
            <pc:docMk/>
            <pc:sldMk cId="3001812808" sldId="268"/>
            <ac:spMk id="83" creationId="{6EEA2DBD-9E1E-4521-8C01-F32AD18A89E3}"/>
          </ac:spMkLst>
        </pc:spChg>
        <pc:spChg chg="add">
          <ac:chgData name="Nikure, Kalyani (UMKC-Student)" userId="S::kmn6bg@umsystem.edu::61799d91-a133-47df-9991-44dc9167a8ba" providerId="AD" clId="Web-{C97936BE-7F2B-4EA0-A42D-3E24418B0FBC}" dt="2021-10-13T17:14:46.915" v="67"/>
          <ac:spMkLst>
            <pc:docMk/>
            <pc:sldMk cId="3001812808" sldId="268"/>
            <ac:spMk id="85" creationId="{15BBD2C1-BA9B-46A9-A27A-33498B169272}"/>
          </ac:spMkLst>
        </pc:spChg>
        <pc:grpChg chg="add del">
          <ac:chgData name="Nikure, Kalyani (UMKC-Student)" userId="S::kmn6bg@umsystem.edu::61799d91-a133-47df-9991-44dc9167a8ba" providerId="AD" clId="Web-{C97936BE-7F2B-4EA0-A42D-3E24418B0FBC}" dt="2021-10-13T17:14:29.181" v="58"/>
          <ac:grpSpMkLst>
            <pc:docMk/>
            <pc:sldMk cId="3001812808" sldId="268"/>
            <ac:grpSpMk id="5" creationId="{28460BD8-AE3F-4AC9-9D0B-717052AA5D3A}"/>
          </ac:grpSpMkLst>
        </pc:grpChg>
        <pc:grpChg chg="add del">
          <ac:chgData name="Nikure, Kalyani (UMKC-Student)" userId="S::kmn6bg@umsystem.edu::61799d91-a133-47df-9991-44dc9167a8ba" providerId="AD" clId="Web-{C97936BE-7F2B-4EA0-A42D-3E24418B0FBC}" dt="2021-10-13T17:14:29.181" v="58"/>
          <ac:grpSpMkLst>
            <pc:docMk/>
            <pc:sldMk cId="3001812808" sldId="268"/>
            <ac:grpSpMk id="7" creationId="{CEEA9366-CEA8-4F23-B065-4337F0D836FE}"/>
          </ac:grpSpMkLst>
        </pc:grpChg>
        <pc:grpChg chg="add del">
          <ac:chgData name="Nikure, Kalyani (UMKC-Student)" userId="S::kmn6bg@umsystem.edu::61799d91-a133-47df-9991-44dc9167a8ba" providerId="AD" clId="Web-{C97936BE-7F2B-4EA0-A42D-3E24418B0FBC}" dt="2021-10-13T17:14:26.712" v="56"/>
          <ac:grpSpMkLst>
            <pc:docMk/>
            <pc:sldMk cId="3001812808" sldId="268"/>
            <ac:grpSpMk id="8" creationId="{28460BD8-AE3F-4AC9-9D0B-717052AA5D3A}"/>
          </ac:grpSpMkLst>
        </pc:grpChg>
        <pc:grpChg chg="add del">
          <ac:chgData name="Nikure, Kalyani (UMKC-Student)" userId="S::kmn6bg@umsystem.edu::61799d91-a133-47df-9991-44dc9167a8ba" providerId="AD" clId="Web-{C97936BE-7F2B-4EA0-A42D-3E24418B0FBC}" dt="2021-10-13T17:14:31.587" v="60"/>
          <ac:grpSpMkLst>
            <pc:docMk/>
            <pc:sldMk cId="3001812808" sldId="268"/>
            <ac:grpSpMk id="19" creationId="{28460BD8-AE3F-4AC9-9D0B-717052AA5D3A}"/>
          </ac:grpSpMkLst>
        </pc:grpChg>
        <pc:grpChg chg="add">
          <ac:chgData name="Nikure, Kalyani (UMKC-Student)" userId="S::kmn6bg@umsystem.edu::61799d91-a133-47df-9991-44dc9167a8ba" providerId="AD" clId="Web-{C97936BE-7F2B-4EA0-A42D-3E24418B0FBC}" dt="2021-10-13T17:14:46.915" v="67"/>
          <ac:grpSpMkLst>
            <pc:docMk/>
            <pc:sldMk cId="3001812808" sldId="268"/>
            <ac:grpSpMk id="57" creationId="{88C9B83F-64CD-41C1-925F-A08801FFD0BD}"/>
          </ac:grpSpMkLst>
        </pc:grpChg>
        <pc:picChg chg="add del">
          <ac:chgData name="Nikure, Kalyani (UMKC-Student)" userId="S::kmn6bg@umsystem.edu::61799d91-a133-47df-9991-44dc9167a8ba" providerId="AD" clId="Web-{C97936BE-7F2B-4EA0-A42D-3E24418B0FBC}" dt="2021-10-13T17:14:34.259" v="62"/>
          <ac:picMkLst>
            <pc:docMk/>
            <pc:sldMk cId="3001812808" sldId="268"/>
            <ac:picMk id="40" creationId="{F056B532-7367-4D08-94DA-BFC75F952518}"/>
          </ac:picMkLst>
        </pc:picChg>
        <pc:picChg chg="add del">
          <ac:chgData name="Nikure, Kalyani (UMKC-Student)" userId="S::kmn6bg@umsystem.edu::61799d91-a133-47df-9991-44dc9167a8ba" providerId="AD" clId="Web-{C97936BE-7F2B-4EA0-A42D-3E24418B0FBC}" dt="2021-10-13T17:14:36.821" v="64"/>
          <ac:picMkLst>
            <pc:docMk/>
            <pc:sldMk cId="3001812808" sldId="268"/>
            <ac:picMk id="41" creationId="{99F8F2CA-B443-4758-B6EE-67B768007DC8}"/>
          </ac:picMkLst>
        </pc:picChg>
        <pc:picChg chg="add mod">
          <ac:chgData name="Nikure, Kalyani (UMKC-Student)" userId="S::kmn6bg@umsystem.edu::61799d91-a133-47df-9991-44dc9167a8ba" providerId="AD" clId="Web-{C97936BE-7F2B-4EA0-A42D-3E24418B0FBC}" dt="2021-10-13T17:14:46.915" v="67"/>
          <ac:picMkLst>
            <pc:docMk/>
            <pc:sldMk cId="3001812808" sldId="268"/>
            <ac:picMk id="43" creationId="{85C24BCA-E605-4E75-957D-CDD8FAEAF7AA}"/>
          </ac:picMkLst>
        </pc:picChg>
        <pc:cxnChg chg="add del">
          <ac:chgData name="Nikure, Kalyani (UMKC-Student)" userId="S::kmn6bg@umsystem.edu::61799d91-a133-47df-9991-44dc9167a8ba" providerId="AD" clId="Web-{C97936BE-7F2B-4EA0-A42D-3E24418B0FBC}" dt="2021-10-13T17:14:34.259" v="62"/>
          <ac:cxnSpMkLst>
            <pc:docMk/>
            <pc:sldMk cId="3001812808" sldId="268"/>
            <ac:cxnSpMk id="14" creationId="{063B6EC6-D752-4EE7-908B-F8F19E8C7FEA}"/>
          </ac:cxnSpMkLst>
        </pc:cxnChg>
        <pc:cxnChg chg="add del">
          <ac:chgData name="Nikure, Kalyani (UMKC-Student)" userId="S::kmn6bg@umsystem.edu::61799d91-a133-47df-9991-44dc9167a8ba" providerId="AD" clId="Web-{C97936BE-7F2B-4EA0-A42D-3E24418B0FBC}" dt="2021-10-13T17:14:34.259" v="62"/>
          <ac:cxnSpMkLst>
            <pc:docMk/>
            <pc:sldMk cId="3001812808" sldId="268"/>
            <ac:cxnSpMk id="16" creationId="{EFECD4E8-AD3E-4228-82A2-9461958EA94D}"/>
          </ac:cxnSpMkLst>
        </pc:cxnChg>
        <pc:cxnChg chg="add del">
          <ac:chgData name="Nikure, Kalyani (UMKC-Student)" userId="S::kmn6bg@umsystem.edu::61799d91-a133-47df-9991-44dc9167a8ba" providerId="AD" clId="Web-{C97936BE-7F2B-4EA0-A42D-3E24418B0FBC}" dt="2021-10-13T17:14:26.712" v="56"/>
          <ac:cxnSpMkLst>
            <pc:docMk/>
            <pc:sldMk cId="3001812808" sldId="268"/>
            <ac:cxnSpMk id="22" creationId="{EB898B32-3891-4C3A-8F58-C5969D2E9033}"/>
          </ac:cxnSpMkLst>
        </pc:cxnChg>
        <pc:cxnChg chg="add del">
          <ac:chgData name="Nikure, Kalyani (UMKC-Student)" userId="S::kmn6bg@umsystem.edu::61799d91-a133-47df-9991-44dc9167a8ba" providerId="AD" clId="Web-{C97936BE-7F2B-4EA0-A42D-3E24418B0FBC}" dt="2021-10-13T17:14:31.587" v="60"/>
          <ac:cxnSpMkLst>
            <pc:docMk/>
            <pc:sldMk cId="3001812808" sldId="268"/>
            <ac:cxnSpMk id="23" creationId="{EB898B32-3891-4C3A-8F58-C5969D2E9033}"/>
          </ac:cxnSpMkLst>
        </pc:cxnChg>
        <pc:cxnChg chg="add del">
          <ac:chgData name="Nikure, Kalyani (UMKC-Student)" userId="S::kmn6bg@umsystem.edu::61799d91-a133-47df-9991-44dc9167a8ba" providerId="AD" clId="Web-{C97936BE-7F2B-4EA0-A42D-3E24418B0FBC}" dt="2021-10-13T17:14:26.712" v="56"/>
          <ac:cxnSpMkLst>
            <pc:docMk/>
            <pc:sldMk cId="3001812808" sldId="268"/>
            <ac:cxnSpMk id="24" creationId="{4AE4806D-B8F9-4679-A68A-9BD21C01A301}"/>
          </ac:cxnSpMkLst>
        </pc:cxnChg>
        <pc:cxnChg chg="add del">
          <ac:chgData name="Nikure, Kalyani (UMKC-Student)" userId="S::kmn6bg@umsystem.edu::61799d91-a133-47df-9991-44dc9167a8ba" providerId="AD" clId="Web-{C97936BE-7F2B-4EA0-A42D-3E24418B0FBC}" dt="2021-10-13T17:14:31.587" v="60"/>
          <ac:cxnSpMkLst>
            <pc:docMk/>
            <pc:sldMk cId="3001812808" sldId="268"/>
            <ac:cxnSpMk id="25" creationId="{4AE4806D-B8F9-4679-A68A-9BD21C01A301}"/>
          </ac:cxnSpMkLst>
        </pc:cxnChg>
        <pc:cxnChg chg="add del">
          <ac:chgData name="Nikure, Kalyani (UMKC-Student)" userId="S::kmn6bg@umsystem.edu::61799d91-a133-47df-9991-44dc9167a8ba" providerId="AD" clId="Web-{C97936BE-7F2B-4EA0-A42D-3E24418B0FBC}" dt="2021-10-13T17:14:46.915" v="67"/>
          <ac:cxnSpMkLst>
            <pc:docMk/>
            <pc:sldMk cId="3001812808" sldId="268"/>
            <ac:cxnSpMk id="44" creationId="{64FA5DFF-7FE6-4855-84E6-DFA78EE978BD}"/>
          </ac:cxnSpMkLst>
        </pc:cxnChg>
        <pc:cxnChg chg="add del">
          <ac:chgData name="Nikure, Kalyani (UMKC-Student)" userId="S::kmn6bg@umsystem.edu::61799d91-a133-47df-9991-44dc9167a8ba" providerId="AD" clId="Web-{C97936BE-7F2B-4EA0-A42D-3E24418B0FBC}" dt="2021-10-13T17:14:46.915" v="67"/>
          <ac:cxnSpMkLst>
            <pc:docMk/>
            <pc:sldMk cId="3001812808" sldId="268"/>
            <ac:cxnSpMk id="45" creationId="{2AFD8CBA-54A3-4363-991B-B9C631BBFA74}"/>
          </ac:cxnSpMkLst>
        </pc:cxnChg>
        <pc:cxnChg chg="add">
          <ac:chgData name="Nikure, Kalyani (UMKC-Student)" userId="S::kmn6bg@umsystem.edu::61799d91-a133-47df-9991-44dc9167a8ba" providerId="AD" clId="Web-{C97936BE-7F2B-4EA0-A42D-3E24418B0FBC}" dt="2021-10-13T17:14:46.915" v="67"/>
          <ac:cxnSpMkLst>
            <pc:docMk/>
            <pc:sldMk cId="3001812808" sldId="268"/>
            <ac:cxnSpMk id="69" creationId="{A57C1A16-B8AB-4D99-A195-A38F556A6486}"/>
          </ac:cxnSpMkLst>
        </pc:cxnChg>
        <pc:cxnChg chg="add">
          <ac:chgData name="Nikure, Kalyani (UMKC-Student)" userId="S::kmn6bg@umsystem.edu::61799d91-a133-47df-9991-44dc9167a8ba" providerId="AD" clId="Web-{C97936BE-7F2B-4EA0-A42D-3E24418B0FBC}" dt="2021-10-13T17:14:46.915" v="67"/>
          <ac:cxnSpMkLst>
            <pc:docMk/>
            <pc:sldMk cId="3001812808" sldId="268"/>
            <ac:cxnSpMk id="71" creationId="{F8A9B20B-D1DD-4573-B5EC-558029519236}"/>
          </ac:cxnSpMkLst>
        </pc:cxnChg>
      </pc:sldChg>
    </pc:docChg>
  </pc:docChgLst>
  <pc:docChgLst>
    <pc:chgData name="Nikure, Kalyani (UMKC-Student)" userId="S::kmn6bg@umsystem.edu::61799d91-a133-47df-9991-44dc9167a8ba" providerId="AD" clId="Web-{9640E44A-D531-3FE8-1FCA-7BC32447531C}"/>
    <pc:docChg chg="modSld">
      <pc:chgData name="Nikure, Kalyani (UMKC-Student)" userId="S::kmn6bg@umsystem.edu::61799d91-a133-47df-9991-44dc9167a8ba" providerId="AD" clId="Web-{9640E44A-D531-3FE8-1FCA-7BC32447531C}" dt="2021-10-14T13:38:43.722" v="10" actId="20577"/>
      <pc:docMkLst>
        <pc:docMk/>
      </pc:docMkLst>
      <pc:sldChg chg="modSp">
        <pc:chgData name="Nikure, Kalyani (UMKC-Student)" userId="S::kmn6bg@umsystem.edu::61799d91-a133-47df-9991-44dc9167a8ba" providerId="AD" clId="Web-{9640E44A-D531-3FE8-1FCA-7BC32447531C}" dt="2021-10-14T13:38:43.722" v="10" actId="20577"/>
        <pc:sldMkLst>
          <pc:docMk/>
          <pc:sldMk cId="173532609" sldId="265"/>
        </pc:sldMkLst>
        <pc:graphicFrameChg chg="modGraphic">
          <ac:chgData name="Nikure, Kalyani (UMKC-Student)" userId="S::kmn6bg@umsystem.edu::61799d91-a133-47df-9991-44dc9167a8ba" providerId="AD" clId="Web-{9640E44A-D531-3FE8-1FCA-7BC32447531C}" dt="2021-10-14T13:38:43.722" v="10" actId="20577"/>
          <ac:graphicFrameMkLst>
            <pc:docMk/>
            <pc:sldMk cId="173532609" sldId="265"/>
            <ac:graphicFrameMk id="5" creationId="{78BFA68E-6F89-4A74-8C88-8C0C696DEF6E}"/>
          </ac:graphicFrameMkLst>
        </pc:graphicFrameChg>
      </pc:sldChg>
    </pc:docChg>
  </pc:docChgLst>
  <pc:docChgLst>
    <pc:chgData name="Narhire, Piyush (UMKC-Student)" userId="S::pknv3x@umsystem.edu::9d354186-d7f9-469a-aad8-8aa5c6171613" providerId="AD" clId="Web-{7763F81A-08D2-9632-B622-E02D99B03BE6}"/>
    <pc:docChg chg="modSld">
      <pc:chgData name="Narhire, Piyush (UMKC-Student)" userId="S::pknv3x@umsystem.edu::9d354186-d7f9-469a-aad8-8aa5c6171613" providerId="AD" clId="Web-{7763F81A-08D2-9632-B622-E02D99B03BE6}" dt="2021-10-14T02:28:20.461" v="123" actId="20577"/>
      <pc:docMkLst>
        <pc:docMk/>
      </pc:docMkLst>
      <pc:sldChg chg="modSp">
        <pc:chgData name="Narhire, Piyush (UMKC-Student)" userId="S::pknv3x@umsystem.edu::9d354186-d7f9-469a-aad8-8aa5c6171613" providerId="AD" clId="Web-{7763F81A-08D2-9632-B622-E02D99B03BE6}" dt="2021-10-14T02:27:08.742" v="114" actId="20577"/>
        <pc:sldMkLst>
          <pc:docMk/>
          <pc:sldMk cId="1213507870" sldId="266"/>
        </pc:sldMkLst>
        <pc:spChg chg="mod">
          <ac:chgData name="Narhire, Piyush (UMKC-Student)" userId="S::pknv3x@umsystem.edu::9d354186-d7f9-469a-aad8-8aa5c6171613" providerId="AD" clId="Web-{7763F81A-08D2-9632-B622-E02D99B03BE6}" dt="2021-10-14T02:27:08.742" v="114" actId="20577"/>
          <ac:spMkLst>
            <pc:docMk/>
            <pc:sldMk cId="1213507870" sldId="266"/>
            <ac:spMk id="3" creationId="{5CE77694-C78A-4452-BD1F-F04E596879F6}"/>
          </ac:spMkLst>
        </pc:spChg>
      </pc:sldChg>
      <pc:sldChg chg="modSp">
        <pc:chgData name="Narhire, Piyush (UMKC-Student)" userId="S::pknv3x@umsystem.edu::9d354186-d7f9-469a-aad8-8aa5c6171613" providerId="AD" clId="Web-{7763F81A-08D2-9632-B622-E02D99B03BE6}" dt="2021-10-14T02:28:20.461" v="123" actId="20577"/>
        <pc:sldMkLst>
          <pc:docMk/>
          <pc:sldMk cId="4161002354" sldId="267"/>
        </pc:sldMkLst>
        <pc:spChg chg="mod">
          <ac:chgData name="Narhire, Piyush (UMKC-Student)" userId="S::pknv3x@umsystem.edu::9d354186-d7f9-469a-aad8-8aa5c6171613" providerId="AD" clId="Web-{7763F81A-08D2-9632-B622-E02D99B03BE6}" dt="2021-10-14T02:20:41.088" v="14" actId="20577"/>
          <ac:spMkLst>
            <pc:docMk/>
            <pc:sldMk cId="4161002354" sldId="267"/>
            <ac:spMk id="2" creationId="{4647E5F8-1EB6-4308-8390-A29C268A66DE}"/>
          </ac:spMkLst>
        </pc:spChg>
        <pc:spChg chg="mod">
          <ac:chgData name="Narhire, Piyush (UMKC-Student)" userId="S::pknv3x@umsystem.edu::9d354186-d7f9-469a-aad8-8aa5c6171613" providerId="AD" clId="Web-{7763F81A-08D2-9632-B622-E02D99B03BE6}" dt="2021-10-14T02:28:20.461" v="123" actId="20577"/>
          <ac:spMkLst>
            <pc:docMk/>
            <pc:sldMk cId="4161002354" sldId="267"/>
            <ac:spMk id="3" creationId="{DE3184F2-C230-42DD-AB3C-7DBB35EE064E}"/>
          </ac:spMkLst>
        </pc:spChg>
      </pc:sldChg>
    </pc:docChg>
  </pc:docChgLst>
  <pc:docChgLst>
    <pc:chgData name="Kalyani" userId="e72cfb22e49ae384" providerId="LiveId" clId="{BCA9461E-8142-4501-8AC8-9B42D965B6FB}"/>
    <pc:docChg chg="undo custSel addSld delSld modSld">
      <pc:chgData name="Kalyani" userId="e72cfb22e49ae384" providerId="LiveId" clId="{BCA9461E-8142-4501-8AC8-9B42D965B6FB}" dt="2021-10-12T19:54:16.665" v="82" actId="1076"/>
      <pc:docMkLst>
        <pc:docMk/>
      </pc:docMkLst>
      <pc:sldChg chg="addSp delSp modSp mod">
        <pc:chgData name="Kalyani" userId="e72cfb22e49ae384" providerId="LiveId" clId="{BCA9461E-8142-4501-8AC8-9B42D965B6FB}" dt="2021-10-12T19:52:07.254" v="59" actId="1076"/>
        <pc:sldMkLst>
          <pc:docMk/>
          <pc:sldMk cId="834050406" sldId="256"/>
        </pc:sldMkLst>
        <pc:picChg chg="add del mod">
          <ac:chgData name="Kalyani" userId="e72cfb22e49ae384" providerId="LiveId" clId="{BCA9461E-8142-4501-8AC8-9B42D965B6FB}" dt="2021-10-12T19:52:05.926" v="56" actId="22"/>
          <ac:picMkLst>
            <pc:docMk/>
            <pc:sldMk cId="834050406" sldId="256"/>
            <ac:picMk id="6" creationId="{83AB461A-304F-4EFF-835D-73EB7C0B016C}"/>
          </ac:picMkLst>
        </pc:picChg>
        <pc:picChg chg="add del mod">
          <ac:chgData name="Kalyani" userId="e72cfb22e49ae384" providerId="LiveId" clId="{BCA9461E-8142-4501-8AC8-9B42D965B6FB}" dt="2021-10-12T19:52:07.254" v="59" actId="1076"/>
          <ac:picMkLst>
            <pc:docMk/>
            <pc:sldMk cId="834050406" sldId="256"/>
            <ac:picMk id="7" creationId="{CD9EF39B-AB41-49AB-8163-8B5FD7D28329}"/>
          </ac:picMkLst>
        </pc:picChg>
      </pc:sldChg>
      <pc:sldChg chg="modSp mod">
        <pc:chgData name="Kalyani" userId="e72cfb22e49ae384" providerId="LiveId" clId="{BCA9461E-8142-4501-8AC8-9B42D965B6FB}" dt="2021-10-12T19:54:16.665" v="82" actId="1076"/>
        <pc:sldMkLst>
          <pc:docMk/>
          <pc:sldMk cId="928474382" sldId="257"/>
        </pc:sldMkLst>
        <pc:picChg chg="mod">
          <ac:chgData name="Kalyani" userId="e72cfb22e49ae384" providerId="LiveId" clId="{BCA9461E-8142-4501-8AC8-9B42D965B6FB}" dt="2021-10-12T19:54:16.665" v="82" actId="1076"/>
          <ac:picMkLst>
            <pc:docMk/>
            <pc:sldMk cId="928474382" sldId="257"/>
            <ac:picMk id="15" creationId="{F9218200-33F6-4EDC-86AA-EC3693375E83}"/>
          </ac:picMkLst>
        </pc:picChg>
        <pc:picChg chg="mod">
          <ac:chgData name="Kalyani" userId="e72cfb22e49ae384" providerId="LiveId" clId="{BCA9461E-8142-4501-8AC8-9B42D965B6FB}" dt="2021-10-12T19:54:10.760" v="81" actId="14100"/>
          <ac:picMkLst>
            <pc:docMk/>
            <pc:sldMk cId="928474382" sldId="257"/>
            <ac:picMk id="17" creationId="{2B76E4AC-0B24-46E7-AF28-ECACB193922B}"/>
          </ac:picMkLst>
        </pc:picChg>
      </pc:sldChg>
      <pc:sldChg chg="del">
        <pc:chgData name="Kalyani" userId="e72cfb22e49ae384" providerId="LiveId" clId="{BCA9461E-8142-4501-8AC8-9B42D965B6FB}" dt="2021-10-12T19:53:25.160" v="72" actId="2696"/>
        <pc:sldMkLst>
          <pc:docMk/>
          <pc:sldMk cId="333384890" sldId="258"/>
        </pc:sldMkLst>
      </pc:sldChg>
      <pc:sldChg chg="add del setBg">
        <pc:chgData name="Kalyani" userId="e72cfb22e49ae384" providerId="LiveId" clId="{BCA9461E-8142-4501-8AC8-9B42D965B6FB}" dt="2021-10-12T19:53:31.942" v="75"/>
        <pc:sldMkLst>
          <pc:docMk/>
          <pc:sldMk cId="117568027" sldId="259"/>
        </pc:sldMkLst>
      </pc:sldChg>
      <pc:sldChg chg="del">
        <pc:chgData name="Kalyani" userId="e72cfb22e49ae384" providerId="LiveId" clId="{BCA9461E-8142-4501-8AC8-9B42D965B6FB}" dt="2021-10-12T19:53:27.211" v="73" actId="2696"/>
        <pc:sldMkLst>
          <pc:docMk/>
          <pc:sldMk cId="1194767303" sldId="259"/>
        </pc:sldMkLst>
      </pc:sldChg>
      <pc:sldChg chg="modSp new mod">
        <pc:chgData name="Kalyani" userId="e72cfb22e49ae384" providerId="LiveId" clId="{BCA9461E-8142-4501-8AC8-9B42D965B6FB}" dt="2021-10-12T19:53:02.257" v="70" actId="20577"/>
        <pc:sldMkLst>
          <pc:docMk/>
          <pc:sldMk cId="3716163802" sldId="261"/>
        </pc:sldMkLst>
        <pc:spChg chg="mod">
          <ac:chgData name="Kalyani" userId="e72cfb22e49ae384" providerId="LiveId" clId="{BCA9461E-8142-4501-8AC8-9B42D965B6FB}" dt="2021-10-12T19:53:02.257" v="70" actId="20577"/>
          <ac:spMkLst>
            <pc:docMk/>
            <pc:sldMk cId="3716163802" sldId="261"/>
            <ac:spMk id="2" creationId="{565A6F60-6AF5-4479-91AB-B11B8EA52BCF}"/>
          </ac:spMkLst>
        </pc:spChg>
      </pc:sldChg>
      <pc:sldChg chg="modSp new mod">
        <pc:chgData name="Kalyani" userId="e72cfb22e49ae384" providerId="LiveId" clId="{BCA9461E-8142-4501-8AC8-9B42D965B6FB}" dt="2021-10-12T19:53:37.356" v="76"/>
        <pc:sldMkLst>
          <pc:docMk/>
          <pc:sldMk cId="395632120" sldId="262"/>
        </pc:sldMkLst>
        <pc:spChg chg="mod">
          <ac:chgData name="Kalyani" userId="e72cfb22e49ae384" providerId="LiveId" clId="{BCA9461E-8142-4501-8AC8-9B42D965B6FB}" dt="2021-10-12T19:53:37.356" v="76"/>
          <ac:spMkLst>
            <pc:docMk/>
            <pc:sldMk cId="395632120" sldId="262"/>
            <ac:spMk id="2" creationId="{D916EC23-FB5E-4A13-9DD6-58FB53A148EF}"/>
          </ac:spMkLst>
        </pc:spChg>
      </pc:sldChg>
      <pc:sldChg chg="new del">
        <pc:chgData name="Kalyani" userId="e72cfb22e49ae384" providerId="LiveId" clId="{BCA9461E-8142-4501-8AC8-9B42D965B6FB}" dt="2021-10-12T19:54:00.281" v="80" actId="2696"/>
        <pc:sldMkLst>
          <pc:docMk/>
          <pc:sldMk cId="2002732280" sldId="263"/>
        </pc:sldMkLst>
      </pc:sldChg>
      <pc:sldChg chg="modSp new mod">
        <pc:chgData name="Kalyani" userId="e72cfb22e49ae384" providerId="LiveId" clId="{BCA9461E-8142-4501-8AC8-9B42D965B6FB}" dt="2021-10-12T19:53:53.772" v="79"/>
        <pc:sldMkLst>
          <pc:docMk/>
          <pc:sldMk cId="3492619057" sldId="264"/>
        </pc:sldMkLst>
        <pc:spChg chg="mod">
          <ac:chgData name="Kalyani" userId="e72cfb22e49ae384" providerId="LiveId" clId="{BCA9461E-8142-4501-8AC8-9B42D965B6FB}" dt="2021-10-12T19:53:53.772" v="79"/>
          <ac:spMkLst>
            <pc:docMk/>
            <pc:sldMk cId="3492619057" sldId="264"/>
            <ac:spMk id="2" creationId="{E9B0398C-7125-408C-990E-295E90F51234}"/>
          </ac:spMkLst>
        </pc:spChg>
      </pc:sldChg>
    </pc:docChg>
  </pc:docChgLst>
  <pc:docChgLst>
    <pc:chgData name="Sheri, Vineeth Reddy (UMKC-Student)" userId="S::vsnny@umsystem.edu::f0fe20a2-1fd9-4e88-842c-45779ee8ac63" providerId="AD" clId="Web-{90FA1E77-A5B0-4DA1-AA09-B3B8EE862730}"/>
    <pc:docChg chg="addSld delSld">
      <pc:chgData name="Sheri, Vineeth Reddy (UMKC-Student)" userId="S::vsnny@umsystem.edu::f0fe20a2-1fd9-4e88-842c-45779ee8ac63" providerId="AD" clId="Web-{90FA1E77-A5B0-4DA1-AA09-B3B8EE862730}" dt="2021-10-14T16:11:09.572" v="1"/>
      <pc:docMkLst>
        <pc:docMk/>
      </pc:docMkLst>
      <pc:sldChg chg="add del">
        <pc:chgData name="Sheri, Vineeth Reddy (UMKC-Student)" userId="S::vsnny@umsystem.edu::f0fe20a2-1fd9-4e88-842c-45779ee8ac63" providerId="AD" clId="Web-{90FA1E77-A5B0-4DA1-AA09-B3B8EE862730}" dt="2021-10-14T16:11:09.572" v="1"/>
        <pc:sldMkLst>
          <pc:docMk/>
          <pc:sldMk cId="3492619057" sldId="264"/>
        </pc:sldMkLst>
      </pc:sldChg>
    </pc:docChg>
  </pc:docChgLst>
  <pc:docChgLst>
    <pc:chgData name="Almutairi, Yousef (UMKC-Student)" userId="S::yma2rk@umsystem.edu::3e276c49-830b-41be-9587-f222192fcb01" providerId="AD" clId="Web-{1CDCF5E3-FD20-4D29-82D6-8394569BD218}"/>
    <pc:docChg chg="modSld sldOrd">
      <pc:chgData name="Almutairi, Yousef (UMKC-Student)" userId="S::yma2rk@umsystem.edu::3e276c49-830b-41be-9587-f222192fcb01" providerId="AD" clId="Web-{1CDCF5E3-FD20-4D29-82D6-8394569BD218}" dt="2021-10-14T19:16:56.122" v="237" actId="20577"/>
      <pc:docMkLst>
        <pc:docMk/>
      </pc:docMkLst>
      <pc:sldChg chg="modSp">
        <pc:chgData name="Almutairi, Yousef (UMKC-Student)" userId="S::yma2rk@umsystem.edu::3e276c49-830b-41be-9587-f222192fcb01" providerId="AD" clId="Web-{1CDCF5E3-FD20-4D29-82D6-8394569BD218}" dt="2021-10-14T19:15:23.481" v="236" actId="20577"/>
        <pc:sldMkLst>
          <pc:docMk/>
          <pc:sldMk cId="834050406" sldId="256"/>
        </pc:sldMkLst>
        <pc:spChg chg="mod">
          <ac:chgData name="Almutairi, Yousef (UMKC-Student)" userId="S::yma2rk@umsystem.edu::3e276c49-830b-41be-9587-f222192fcb01" providerId="AD" clId="Web-{1CDCF5E3-FD20-4D29-82D6-8394569BD218}" dt="2021-10-14T19:15:23.481" v="236" actId="20577"/>
          <ac:spMkLst>
            <pc:docMk/>
            <pc:sldMk cId="834050406" sldId="256"/>
            <ac:spMk id="3" creationId="{3FC7BD98-5486-489C-BAA0-A69CEFF691B3}"/>
          </ac:spMkLst>
        </pc:spChg>
      </pc:sldChg>
      <pc:sldChg chg="modSp">
        <pc:chgData name="Almutairi, Yousef (UMKC-Student)" userId="S::yma2rk@umsystem.edu::3e276c49-830b-41be-9587-f222192fcb01" providerId="AD" clId="Web-{1CDCF5E3-FD20-4D29-82D6-8394569BD218}" dt="2021-10-14T19:12:57.764" v="235" actId="20577"/>
        <pc:sldMkLst>
          <pc:docMk/>
          <pc:sldMk cId="395632120" sldId="262"/>
        </pc:sldMkLst>
        <pc:spChg chg="mod">
          <ac:chgData name="Almutairi, Yousef (UMKC-Student)" userId="S::yma2rk@umsystem.edu::3e276c49-830b-41be-9587-f222192fcb01" providerId="AD" clId="Web-{1CDCF5E3-FD20-4D29-82D6-8394569BD218}" dt="2021-10-14T19:12:57.764" v="235" actId="20577"/>
          <ac:spMkLst>
            <pc:docMk/>
            <pc:sldMk cId="395632120" sldId="262"/>
            <ac:spMk id="2" creationId="{D916EC23-FB5E-4A13-9DD6-58FB53A148EF}"/>
          </ac:spMkLst>
        </pc:spChg>
      </pc:sldChg>
      <pc:sldChg chg="modSp ord">
        <pc:chgData name="Almutairi, Yousef (UMKC-Student)" userId="S::yma2rk@umsystem.edu::3e276c49-830b-41be-9587-f222192fcb01" providerId="AD" clId="Web-{1CDCF5E3-FD20-4D29-82D6-8394569BD218}" dt="2021-10-14T19:16:56.122" v="237" actId="20577"/>
        <pc:sldMkLst>
          <pc:docMk/>
          <pc:sldMk cId="3492619057" sldId="264"/>
        </pc:sldMkLst>
        <pc:spChg chg="mod">
          <ac:chgData name="Almutairi, Yousef (UMKC-Student)" userId="S::yma2rk@umsystem.edu::3e276c49-830b-41be-9587-f222192fcb01" providerId="AD" clId="Web-{1CDCF5E3-FD20-4D29-82D6-8394569BD218}" dt="2021-10-14T19:11:28.811" v="228" actId="20577"/>
          <ac:spMkLst>
            <pc:docMk/>
            <pc:sldMk cId="3492619057" sldId="264"/>
            <ac:spMk id="2" creationId="{E9B0398C-7125-408C-990E-295E90F51234}"/>
          </ac:spMkLst>
        </pc:spChg>
        <pc:spChg chg="mod">
          <ac:chgData name="Almutairi, Yousef (UMKC-Student)" userId="S::yma2rk@umsystem.edu::3e276c49-830b-41be-9587-f222192fcb01" providerId="AD" clId="Web-{1CDCF5E3-FD20-4D29-82D6-8394569BD218}" dt="2021-10-14T19:16:56.122" v="237" actId="20577"/>
          <ac:spMkLst>
            <pc:docMk/>
            <pc:sldMk cId="3492619057" sldId="264"/>
            <ac:spMk id="3" creationId="{FA817118-64C7-444A-AA77-44D1CF4CC9C1}"/>
          </ac:spMkLst>
        </pc:spChg>
      </pc:sldChg>
      <pc:sldChg chg="modSp">
        <pc:chgData name="Almutairi, Yousef (UMKC-Student)" userId="S::yma2rk@umsystem.edu::3e276c49-830b-41be-9587-f222192fcb01" providerId="AD" clId="Web-{1CDCF5E3-FD20-4D29-82D6-8394569BD218}" dt="2021-10-14T18:48:47.710" v="31" actId="20577"/>
        <pc:sldMkLst>
          <pc:docMk/>
          <pc:sldMk cId="1213507870" sldId="266"/>
        </pc:sldMkLst>
        <pc:spChg chg="mod">
          <ac:chgData name="Almutairi, Yousef (UMKC-Student)" userId="S::yma2rk@umsystem.edu::3e276c49-830b-41be-9587-f222192fcb01" providerId="AD" clId="Web-{1CDCF5E3-FD20-4D29-82D6-8394569BD218}" dt="2021-10-14T18:48:47.710" v="31" actId="20577"/>
          <ac:spMkLst>
            <pc:docMk/>
            <pc:sldMk cId="1213507870" sldId="266"/>
            <ac:spMk id="3" creationId="{5CE77694-C78A-4452-BD1F-F04E596879F6}"/>
          </ac:spMkLst>
        </pc:spChg>
      </pc:sldChg>
      <pc:sldChg chg="modSp">
        <pc:chgData name="Almutairi, Yousef (UMKC-Student)" userId="S::yma2rk@umsystem.edu::3e276c49-830b-41be-9587-f222192fcb01" providerId="AD" clId="Web-{1CDCF5E3-FD20-4D29-82D6-8394569BD218}" dt="2021-10-14T18:51:54.068" v="65" actId="20577"/>
        <pc:sldMkLst>
          <pc:docMk/>
          <pc:sldMk cId="4161002354" sldId="267"/>
        </pc:sldMkLst>
        <pc:spChg chg="mod">
          <ac:chgData name="Almutairi, Yousef (UMKC-Student)" userId="S::yma2rk@umsystem.edu::3e276c49-830b-41be-9587-f222192fcb01" providerId="AD" clId="Web-{1CDCF5E3-FD20-4D29-82D6-8394569BD218}" dt="2021-10-14T18:51:54.068" v="65" actId="20577"/>
          <ac:spMkLst>
            <pc:docMk/>
            <pc:sldMk cId="4161002354" sldId="267"/>
            <ac:spMk id="3" creationId="{DE3184F2-C230-42DD-AB3C-7DBB35EE064E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1944E-DB22-46EA-9B66-A470822300D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0C77D2-3658-47BC-B208-E2C0722F2051}">
      <dgm:prSet/>
      <dgm:spPr/>
      <dgm:t>
        <a:bodyPr/>
        <a:lstStyle/>
        <a:p>
          <a:r>
            <a:rPr lang="en-US" dirty="0"/>
            <a:t>Develop a MEAN stack web application for finding places nearby and presenting them to its users on UI</a:t>
          </a:r>
        </a:p>
      </dgm:t>
    </dgm:pt>
    <dgm:pt modelId="{8084BD48-3F83-4F99-B277-136F2C6D3F53}" type="parTrans" cxnId="{936184A7-DAAF-48D9-B640-C98F1DC8F5FB}">
      <dgm:prSet/>
      <dgm:spPr/>
      <dgm:t>
        <a:bodyPr/>
        <a:lstStyle/>
        <a:p>
          <a:endParaRPr lang="en-US"/>
        </a:p>
      </dgm:t>
    </dgm:pt>
    <dgm:pt modelId="{A40E267E-857C-4540-BCEC-9B8768C71F75}" type="sibTrans" cxnId="{936184A7-DAAF-48D9-B640-C98F1DC8F5FB}">
      <dgm:prSet/>
      <dgm:spPr/>
      <dgm:t>
        <a:bodyPr/>
        <a:lstStyle/>
        <a:p>
          <a:endParaRPr lang="en-US"/>
        </a:p>
      </dgm:t>
    </dgm:pt>
    <dgm:pt modelId="{390419BD-366C-462F-B009-DE6FCA07D355}">
      <dgm:prSet/>
      <dgm:spPr/>
      <dgm:t>
        <a:bodyPr/>
        <a:lstStyle/>
        <a:p>
          <a:r>
            <a:rPr lang="en-US" dirty="0"/>
            <a:t>Newcomer to the place would find this application useful for exploring nearby locations and saving the places he/she wishes to visit</a:t>
          </a:r>
        </a:p>
      </dgm:t>
    </dgm:pt>
    <dgm:pt modelId="{4395C0F4-CC8D-4F6A-B5DF-7421D41E6102}" type="parTrans" cxnId="{6AB213CF-E294-4CBF-8EA0-966ABF8CCA21}">
      <dgm:prSet/>
      <dgm:spPr/>
      <dgm:t>
        <a:bodyPr/>
        <a:lstStyle/>
        <a:p>
          <a:endParaRPr lang="en-US"/>
        </a:p>
      </dgm:t>
    </dgm:pt>
    <dgm:pt modelId="{73A4EA21-53AE-47C4-B896-64BAE8590389}" type="sibTrans" cxnId="{6AB213CF-E294-4CBF-8EA0-966ABF8CCA21}">
      <dgm:prSet/>
      <dgm:spPr/>
      <dgm:t>
        <a:bodyPr/>
        <a:lstStyle/>
        <a:p>
          <a:endParaRPr lang="en-US"/>
        </a:p>
      </dgm:t>
    </dgm:pt>
    <dgm:pt modelId="{AAF90F9B-C4ED-4F57-AEAB-2720C442B70F}">
      <dgm:prSet/>
      <dgm:spPr/>
      <dgm:t>
        <a:bodyPr/>
        <a:lstStyle/>
        <a:p>
          <a:r>
            <a:rPr lang="en-US" dirty="0"/>
            <a:t>Save the login information of registered users as well as their favorite places in an open-source NoSQL MongoDB database</a:t>
          </a:r>
        </a:p>
      </dgm:t>
    </dgm:pt>
    <dgm:pt modelId="{F8B56ECF-186A-4166-A30E-CFA052DDF780}" type="parTrans" cxnId="{661BAD84-EF6A-4585-AD01-E0C17074F951}">
      <dgm:prSet/>
      <dgm:spPr/>
      <dgm:t>
        <a:bodyPr/>
        <a:lstStyle/>
        <a:p>
          <a:endParaRPr lang="en-US"/>
        </a:p>
      </dgm:t>
    </dgm:pt>
    <dgm:pt modelId="{79AA7DD4-315C-4E99-921F-B12AB73973CE}" type="sibTrans" cxnId="{661BAD84-EF6A-4585-AD01-E0C17074F951}">
      <dgm:prSet/>
      <dgm:spPr/>
      <dgm:t>
        <a:bodyPr/>
        <a:lstStyle/>
        <a:p>
          <a:endParaRPr lang="en-US"/>
        </a:p>
      </dgm:t>
    </dgm:pt>
    <dgm:pt modelId="{C1B202B0-6AE9-4703-A51A-38C382802837}">
      <dgm:prSet/>
      <dgm:spPr/>
      <dgm:t>
        <a:bodyPr/>
        <a:lstStyle/>
        <a:p>
          <a:r>
            <a:rPr lang="en-US" dirty="0"/>
            <a:t>Fetch information of relevant search places from APIs such as </a:t>
          </a:r>
          <a:r>
            <a:rPr lang="en-US" dirty="0" err="1"/>
            <a:t>FourSquare</a:t>
          </a:r>
          <a:r>
            <a:rPr lang="en-US" dirty="0"/>
            <a:t> and Yelp</a:t>
          </a:r>
        </a:p>
      </dgm:t>
    </dgm:pt>
    <dgm:pt modelId="{81F6D8D3-F7CC-4739-96C2-56D9EE9A5AD3}" type="parTrans" cxnId="{D8DF068F-35AD-4F71-84BA-D7CC8950DED3}">
      <dgm:prSet/>
      <dgm:spPr/>
      <dgm:t>
        <a:bodyPr/>
        <a:lstStyle/>
        <a:p>
          <a:endParaRPr lang="en-US"/>
        </a:p>
      </dgm:t>
    </dgm:pt>
    <dgm:pt modelId="{33CBEEAB-2873-44BC-BA89-94F27EB6EEDF}" type="sibTrans" cxnId="{D8DF068F-35AD-4F71-84BA-D7CC8950DED3}">
      <dgm:prSet/>
      <dgm:spPr/>
      <dgm:t>
        <a:bodyPr/>
        <a:lstStyle/>
        <a:p>
          <a:endParaRPr lang="en-US"/>
        </a:p>
      </dgm:t>
    </dgm:pt>
    <dgm:pt modelId="{6BB393B0-06B2-4D01-8994-65C1A9E4A74B}" type="pres">
      <dgm:prSet presAssocID="{38B1944E-DB22-46EA-9B66-A470822300D8}" presName="linear" presStyleCnt="0">
        <dgm:presLayoutVars>
          <dgm:animLvl val="lvl"/>
          <dgm:resizeHandles val="exact"/>
        </dgm:presLayoutVars>
      </dgm:prSet>
      <dgm:spPr/>
    </dgm:pt>
    <dgm:pt modelId="{CA301091-FF8D-4C50-BAB4-DFF9EE7BB7E0}" type="pres">
      <dgm:prSet presAssocID="{820C77D2-3658-47BC-B208-E2C0722F2051}" presName="parentText" presStyleLbl="node1" presStyleIdx="0" presStyleCnt="4" custLinFactY="-24129" custLinFactNeighborX="-584" custLinFactNeighborY="-100000">
        <dgm:presLayoutVars>
          <dgm:chMax val="0"/>
          <dgm:bulletEnabled val="1"/>
        </dgm:presLayoutVars>
      </dgm:prSet>
      <dgm:spPr/>
    </dgm:pt>
    <dgm:pt modelId="{16EB948B-0E4F-4839-9C0A-718C56FD0D2F}" type="pres">
      <dgm:prSet presAssocID="{A40E267E-857C-4540-BCEC-9B8768C71F75}" presName="spacer" presStyleCnt="0"/>
      <dgm:spPr/>
    </dgm:pt>
    <dgm:pt modelId="{16C13FE3-D7F2-419C-B207-3E4538FEF444}" type="pres">
      <dgm:prSet presAssocID="{390419BD-366C-462F-B009-DE6FCA07D3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FF3F54-9394-44EC-90A9-E4376CA685F4}" type="pres">
      <dgm:prSet presAssocID="{73A4EA21-53AE-47C4-B896-64BAE8590389}" presName="spacer" presStyleCnt="0"/>
      <dgm:spPr/>
    </dgm:pt>
    <dgm:pt modelId="{C36AF503-184C-47A3-872B-0B4AC37EACB3}" type="pres">
      <dgm:prSet presAssocID="{AAF90F9B-C4ED-4F57-AEAB-2720C442B7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187C90-9599-4AC9-9D9E-E4511D4783DE}" type="pres">
      <dgm:prSet presAssocID="{79AA7DD4-315C-4E99-921F-B12AB73973CE}" presName="spacer" presStyleCnt="0"/>
      <dgm:spPr/>
    </dgm:pt>
    <dgm:pt modelId="{61058E45-9D75-4498-A341-B499FEB53FC8}" type="pres">
      <dgm:prSet presAssocID="{C1B202B0-6AE9-4703-A51A-38C38280283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464D633-6FE7-47AC-9C20-575B312DD39B}" type="presOf" srcId="{AAF90F9B-C4ED-4F57-AEAB-2720C442B70F}" destId="{C36AF503-184C-47A3-872B-0B4AC37EACB3}" srcOrd="0" destOrd="0" presId="urn:microsoft.com/office/officeart/2005/8/layout/vList2"/>
    <dgm:cxn modelId="{79614470-40EE-441C-9707-275823F85202}" type="presOf" srcId="{38B1944E-DB22-46EA-9B66-A470822300D8}" destId="{6BB393B0-06B2-4D01-8994-65C1A9E4A74B}" srcOrd="0" destOrd="0" presId="urn:microsoft.com/office/officeart/2005/8/layout/vList2"/>
    <dgm:cxn modelId="{661BAD84-EF6A-4585-AD01-E0C17074F951}" srcId="{38B1944E-DB22-46EA-9B66-A470822300D8}" destId="{AAF90F9B-C4ED-4F57-AEAB-2720C442B70F}" srcOrd="2" destOrd="0" parTransId="{F8B56ECF-186A-4166-A30E-CFA052DDF780}" sibTransId="{79AA7DD4-315C-4E99-921F-B12AB73973CE}"/>
    <dgm:cxn modelId="{F47DD385-044B-41ED-9334-BB1EDD835BCC}" type="presOf" srcId="{C1B202B0-6AE9-4703-A51A-38C382802837}" destId="{61058E45-9D75-4498-A341-B499FEB53FC8}" srcOrd="0" destOrd="0" presId="urn:microsoft.com/office/officeart/2005/8/layout/vList2"/>
    <dgm:cxn modelId="{D8DF068F-35AD-4F71-84BA-D7CC8950DED3}" srcId="{38B1944E-DB22-46EA-9B66-A470822300D8}" destId="{C1B202B0-6AE9-4703-A51A-38C382802837}" srcOrd="3" destOrd="0" parTransId="{81F6D8D3-F7CC-4739-96C2-56D9EE9A5AD3}" sibTransId="{33CBEEAB-2873-44BC-BA89-94F27EB6EEDF}"/>
    <dgm:cxn modelId="{F07B8C9D-56E2-4F9E-A413-896DF3465582}" type="presOf" srcId="{820C77D2-3658-47BC-B208-E2C0722F2051}" destId="{CA301091-FF8D-4C50-BAB4-DFF9EE7BB7E0}" srcOrd="0" destOrd="0" presId="urn:microsoft.com/office/officeart/2005/8/layout/vList2"/>
    <dgm:cxn modelId="{936184A7-DAAF-48D9-B640-C98F1DC8F5FB}" srcId="{38B1944E-DB22-46EA-9B66-A470822300D8}" destId="{820C77D2-3658-47BC-B208-E2C0722F2051}" srcOrd="0" destOrd="0" parTransId="{8084BD48-3F83-4F99-B277-136F2C6D3F53}" sibTransId="{A40E267E-857C-4540-BCEC-9B8768C71F75}"/>
    <dgm:cxn modelId="{E95A26BF-8995-4AED-8171-2575AD1146B1}" type="presOf" srcId="{390419BD-366C-462F-B009-DE6FCA07D355}" destId="{16C13FE3-D7F2-419C-B207-3E4538FEF444}" srcOrd="0" destOrd="0" presId="urn:microsoft.com/office/officeart/2005/8/layout/vList2"/>
    <dgm:cxn modelId="{6AB213CF-E294-4CBF-8EA0-966ABF8CCA21}" srcId="{38B1944E-DB22-46EA-9B66-A470822300D8}" destId="{390419BD-366C-462F-B009-DE6FCA07D355}" srcOrd="1" destOrd="0" parTransId="{4395C0F4-CC8D-4F6A-B5DF-7421D41E6102}" sibTransId="{73A4EA21-53AE-47C4-B896-64BAE8590389}"/>
    <dgm:cxn modelId="{3444FFF8-93FD-4620-828C-CBA363AE603A}" type="presParOf" srcId="{6BB393B0-06B2-4D01-8994-65C1A9E4A74B}" destId="{CA301091-FF8D-4C50-BAB4-DFF9EE7BB7E0}" srcOrd="0" destOrd="0" presId="urn:microsoft.com/office/officeart/2005/8/layout/vList2"/>
    <dgm:cxn modelId="{A1F76604-2390-4A7A-9202-8C4B690AECAF}" type="presParOf" srcId="{6BB393B0-06B2-4D01-8994-65C1A9E4A74B}" destId="{16EB948B-0E4F-4839-9C0A-718C56FD0D2F}" srcOrd="1" destOrd="0" presId="urn:microsoft.com/office/officeart/2005/8/layout/vList2"/>
    <dgm:cxn modelId="{BDEDCEB9-7296-4836-B263-C78BC445683D}" type="presParOf" srcId="{6BB393B0-06B2-4D01-8994-65C1A9E4A74B}" destId="{16C13FE3-D7F2-419C-B207-3E4538FEF444}" srcOrd="2" destOrd="0" presId="urn:microsoft.com/office/officeart/2005/8/layout/vList2"/>
    <dgm:cxn modelId="{FE3D33F9-6F0B-40DF-9702-258F81DB4FA2}" type="presParOf" srcId="{6BB393B0-06B2-4D01-8994-65C1A9E4A74B}" destId="{5DFF3F54-9394-44EC-90A9-E4376CA685F4}" srcOrd="3" destOrd="0" presId="urn:microsoft.com/office/officeart/2005/8/layout/vList2"/>
    <dgm:cxn modelId="{50CA67C6-E20E-4AC1-9BBB-446FF628BBDE}" type="presParOf" srcId="{6BB393B0-06B2-4D01-8994-65C1A9E4A74B}" destId="{C36AF503-184C-47A3-872B-0B4AC37EACB3}" srcOrd="4" destOrd="0" presId="urn:microsoft.com/office/officeart/2005/8/layout/vList2"/>
    <dgm:cxn modelId="{1B198ADC-C933-4B33-8DA5-E36532443B3B}" type="presParOf" srcId="{6BB393B0-06B2-4D01-8994-65C1A9E4A74B}" destId="{87187C90-9599-4AC9-9D9E-E4511D4783DE}" srcOrd="5" destOrd="0" presId="urn:microsoft.com/office/officeart/2005/8/layout/vList2"/>
    <dgm:cxn modelId="{9D0CCB44-517A-45B7-B861-461F4431ED83}" type="presParOf" srcId="{6BB393B0-06B2-4D01-8994-65C1A9E4A74B}" destId="{61058E45-9D75-4498-A341-B499FEB53F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B566F2-70B2-4B92-A62A-06E355117E0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964895-64FA-4A8B-9850-0F18A27715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Foursquare is a location-based service and it is used to find places near the users.</a:t>
          </a:r>
        </a:p>
      </dgm:t>
    </dgm:pt>
    <dgm:pt modelId="{947CC7CE-8FD6-43C3-AAE2-6CFBD81B92D8}" type="parTrans" cxnId="{2375C4EC-BB8F-4BDA-A21F-737236DBAB4C}">
      <dgm:prSet/>
      <dgm:spPr/>
      <dgm:t>
        <a:bodyPr/>
        <a:lstStyle/>
        <a:p>
          <a:endParaRPr lang="en-US"/>
        </a:p>
      </dgm:t>
    </dgm:pt>
    <dgm:pt modelId="{523362EB-49E4-40EE-BCBA-7480D7055F38}" type="sibTrans" cxnId="{2375C4EC-BB8F-4BDA-A21F-737236DBAB4C}">
      <dgm:prSet/>
      <dgm:spPr/>
      <dgm:t>
        <a:bodyPr/>
        <a:lstStyle/>
        <a:p>
          <a:endParaRPr lang="en-US"/>
        </a:p>
      </dgm:t>
    </dgm:pt>
    <dgm:pt modelId="{6ABEA6B0-C249-49B3-94AF-6CB92C4E2E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Has an enormous database on the places that are related to different categories.</a:t>
          </a:r>
        </a:p>
      </dgm:t>
    </dgm:pt>
    <dgm:pt modelId="{29272C0E-171D-4635-A9F8-67637C9CD947}" type="parTrans" cxnId="{39A90F53-96E1-49D6-9C91-782A6C262B57}">
      <dgm:prSet/>
      <dgm:spPr/>
      <dgm:t>
        <a:bodyPr/>
        <a:lstStyle/>
        <a:p>
          <a:endParaRPr lang="en-US"/>
        </a:p>
      </dgm:t>
    </dgm:pt>
    <dgm:pt modelId="{99E9A93A-8BD9-4BFE-90E2-5D367611FA17}" type="sibTrans" cxnId="{39A90F53-96E1-49D6-9C91-782A6C262B57}">
      <dgm:prSet/>
      <dgm:spPr/>
      <dgm:t>
        <a:bodyPr/>
        <a:lstStyle/>
        <a:p>
          <a:endParaRPr lang="en-US"/>
        </a:p>
      </dgm:t>
    </dgm:pt>
    <dgm:pt modelId="{FF007360-83C8-4C09-9B2D-A74A05C7F0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Provides information like Name, Address, popularity, photos, tips, category, and a summary regarding the venue/place.</a:t>
          </a:r>
        </a:p>
      </dgm:t>
    </dgm:pt>
    <dgm:pt modelId="{024CEBBF-7541-4C74-B227-6020028156ED}" type="parTrans" cxnId="{BA83CF88-140B-4286-8AC7-A2C5956B3125}">
      <dgm:prSet/>
      <dgm:spPr/>
      <dgm:t>
        <a:bodyPr/>
        <a:lstStyle/>
        <a:p>
          <a:endParaRPr lang="en-US"/>
        </a:p>
      </dgm:t>
    </dgm:pt>
    <dgm:pt modelId="{D57DD61E-F759-4E16-A38F-F8E57B2CB083}" type="sibTrans" cxnId="{BA83CF88-140B-4286-8AC7-A2C5956B3125}">
      <dgm:prSet/>
      <dgm:spPr/>
      <dgm:t>
        <a:bodyPr/>
        <a:lstStyle/>
        <a:p>
          <a:endParaRPr lang="en-US"/>
        </a:p>
      </dgm:t>
    </dgm:pt>
    <dgm:pt modelId="{52A3D1D5-5F55-4C14-9943-F26F368AA7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Consists of</a:t>
          </a:r>
          <a:r>
            <a:rPr lang="en-US" b="0" i="0" baseline="0"/>
            <a:t> total 9 categories at top-level, 281 categories at level two, and 122 categories at level three</a:t>
          </a:r>
          <a:r>
            <a:rPr lang="en-US"/>
            <a:t>.</a:t>
          </a:r>
        </a:p>
      </dgm:t>
    </dgm:pt>
    <dgm:pt modelId="{CBCA5A90-8829-400C-80F8-83504BC572AF}" type="parTrans" cxnId="{6E5E9CAF-F1A8-4ADA-A376-794E6E4BD94D}">
      <dgm:prSet/>
      <dgm:spPr/>
      <dgm:t>
        <a:bodyPr/>
        <a:lstStyle/>
        <a:p>
          <a:endParaRPr lang="en-US"/>
        </a:p>
      </dgm:t>
    </dgm:pt>
    <dgm:pt modelId="{A62EC460-6C8F-4064-85AB-A952DA79B600}" type="sibTrans" cxnId="{6E5E9CAF-F1A8-4ADA-A376-794E6E4BD94D}">
      <dgm:prSet/>
      <dgm:spPr/>
      <dgm:t>
        <a:bodyPr/>
        <a:lstStyle/>
        <a:p>
          <a:endParaRPr lang="en-US"/>
        </a:p>
      </dgm:t>
    </dgm:pt>
    <dgm:pt modelId="{B35CDD25-DD17-47C6-9E45-ABADA4C41912}" type="pres">
      <dgm:prSet presAssocID="{6BB566F2-70B2-4B92-A62A-06E355117E06}" presName="root" presStyleCnt="0">
        <dgm:presLayoutVars>
          <dgm:dir/>
          <dgm:resizeHandles val="exact"/>
        </dgm:presLayoutVars>
      </dgm:prSet>
      <dgm:spPr/>
    </dgm:pt>
    <dgm:pt modelId="{18E0C0FC-8755-46B4-A956-6E5F46D34D2F}" type="pres">
      <dgm:prSet presAssocID="{ED964895-64FA-4A8B-9850-0F18A27715E2}" presName="compNode" presStyleCnt="0"/>
      <dgm:spPr/>
    </dgm:pt>
    <dgm:pt modelId="{5C713E77-BECB-4E8D-A0B4-1AE53ED1071B}" type="pres">
      <dgm:prSet presAssocID="{ED964895-64FA-4A8B-9850-0F18A27715E2}" presName="bgRect" presStyleLbl="bgShp" presStyleIdx="0" presStyleCnt="4"/>
      <dgm:spPr/>
    </dgm:pt>
    <dgm:pt modelId="{F5215028-16FF-4350-82F4-328506E0AC9D}" type="pres">
      <dgm:prSet presAssocID="{ED964895-64FA-4A8B-9850-0F18A27715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EFAD561-BA17-457E-A904-7F4AE7D318A0}" type="pres">
      <dgm:prSet presAssocID="{ED964895-64FA-4A8B-9850-0F18A27715E2}" presName="spaceRect" presStyleCnt="0"/>
      <dgm:spPr/>
    </dgm:pt>
    <dgm:pt modelId="{F6AF50AA-1B3B-4F29-9C89-DDFC8CEE2EFD}" type="pres">
      <dgm:prSet presAssocID="{ED964895-64FA-4A8B-9850-0F18A27715E2}" presName="parTx" presStyleLbl="revTx" presStyleIdx="0" presStyleCnt="4">
        <dgm:presLayoutVars>
          <dgm:chMax val="0"/>
          <dgm:chPref val="0"/>
        </dgm:presLayoutVars>
      </dgm:prSet>
      <dgm:spPr/>
    </dgm:pt>
    <dgm:pt modelId="{2A068594-E28B-42AC-8E4D-F3B688F6DAA6}" type="pres">
      <dgm:prSet presAssocID="{523362EB-49E4-40EE-BCBA-7480D7055F38}" presName="sibTrans" presStyleCnt="0"/>
      <dgm:spPr/>
    </dgm:pt>
    <dgm:pt modelId="{B65237EC-D5DD-4BD4-8561-5F7E879ACF54}" type="pres">
      <dgm:prSet presAssocID="{6ABEA6B0-C249-49B3-94AF-6CB92C4E2EEA}" presName="compNode" presStyleCnt="0"/>
      <dgm:spPr/>
    </dgm:pt>
    <dgm:pt modelId="{2ABCDD5F-1AF8-4E84-87C9-48BA78C714A9}" type="pres">
      <dgm:prSet presAssocID="{6ABEA6B0-C249-49B3-94AF-6CB92C4E2EEA}" presName="bgRect" presStyleLbl="bgShp" presStyleIdx="1" presStyleCnt="4"/>
      <dgm:spPr/>
    </dgm:pt>
    <dgm:pt modelId="{DE73D7DD-003C-474C-9620-3ED0F090C363}" type="pres">
      <dgm:prSet presAssocID="{6ABEA6B0-C249-49B3-94AF-6CB92C4E2E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0CDF1A9-234D-459C-B2B3-98882DC6D011}" type="pres">
      <dgm:prSet presAssocID="{6ABEA6B0-C249-49B3-94AF-6CB92C4E2EEA}" presName="spaceRect" presStyleCnt="0"/>
      <dgm:spPr/>
    </dgm:pt>
    <dgm:pt modelId="{E1B89CEE-0CC1-4088-ACD7-A007B23A42C8}" type="pres">
      <dgm:prSet presAssocID="{6ABEA6B0-C249-49B3-94AF-6CB92C4E2EEA}" presName="parTx" presStyleLbl="revTx" presStyleIdx="1" presStyleCnt="4">
        <dgm:presLayoutVars>
          <dgm:chMax val="0"/>
          <dgm:chPref val="0"/>
        </dgm:presLayoutVars>
      </dgm:prSet>
      <dgm:spPr/>
    </dgm:pt>
    <dgm:pt modelId="{6DAA0C7A-3B1D-4946-85EE-4CC1A07575B5}" type="pres">
      <dgm:prSet presAssocID="{99E9A93A-8BD9-4BFE-90E2-5D367611FA17}" presName="sibTrans" presStyleCnt="0"/>
      <dgm:spPr/>
    </dgm:pt>
    <dgm:pt modelId="{4F24D171-36FF-4240-8801-F481FC8E1444}" type="pres">
      <dgm:prSet presAssocID="{FF007360-83C8-4C09-9B2D-A74A05C7F041}" presName="compNode" presStyleCnt="0"/>
      <dgm:spPr/>
    </dgm:pt>
    <dgm:pt modelId="{6F7E679F-1044-48B9-90C0-9B645268EEB1}" type="pres">
      <dgm:prSet presAssocID="{FF007360-83C8-4C09-9B2D-A74A05C7F041}" presName="bgRect" presStyleLbl="bgShp" presStyleIdx="2" presStyleCnt="4"/>
      <dgm:spPr/>
    </dgm:pt>
    <dgm:pt modelId="{C37B124E-7312-4798-97E7-DB087C5DDD35}" type="pres">
      <dgm:prSet presAssocID="{FF007360-83C8-4C09-9B2D-A74A05C7F0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EC76F205-CB5C-4610-9675-64D3DBD3DF17}" type="pres">
      <dgm:prSet presAssocID="{FF007360-83C8-4C09-9B2D-A74A05C7F041}" presName="spaceRect" presStyleCnt="0"/>
      <dgm:spPr/>
    </dgm:pt>
    <dgm:pt modelId="{3899C44E-76DA-423B-83BA-20330A11E4AC}" type="pres">
      <dgm:prSet presAssocID="{FF007360-83C8-4C09-9B2D-A74A05C7F041}" presName="parTx" presStyleLbl="revTx" presStyleIdx="2" presStyleCnt="4">
        <dgm:presLayoutVars>
          <dgm:chMax val="0"/>
          <dgm:chPref val="0"/>
        </dgm:presLayoutVars>
      </dgm:prSet>
      <dgm:spPr/>
    </dgm:pt>
    <dgm:pt modelId="{F884894F-1DB9-4ABD-BF33-F873BB6CFDCC}" type="pres">
      <dgm:prSet presAssocID="{D57DD61E-F759-4E16-A38F-F8E57B2CB083}" presName="sibTrans" presStyleCnt="0"/>
      <dgm:spPr/>
    </dgm:pt>
    <dgm:pt modelId="{3AB8FCA2-1576-4839-ACF4-EC71E4E1CC8E}" type="pres">
      <dgm:prSet presAssocID="{52A3D1D5-5F55-4C14-9943-F26F368AA7EB}" presName="compNode" presStyleCnt="0"/>
      <dgm:spPr/>
    </dgm:pt>
    <dgm:pt modelId="{5586B024-D086-4042-B619-95339465AB92}" type="pres">
      <dgm:prSet presAssocID="{52A3D1D5-5F55-4C14-9943-F26F368AA7EB}" presName="bgRect" presStyleLbl="bgShp" presStyleIdx="3" presStyleCnt="4"/>
      <dgm:spPr/>
    </dgm:pt>
    <dgm:pt modelId="{40D72C3D-A207-42CD-AA38-41174D37BD29}" type="pres">
      <dgm:prSet presAssocID="{52A3D1D5-5F55-4C14-9943-F26F368AA7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A1C9C86-7D7E-4802-A0A9-07BB6A83D22F}" type="pres">
      <dgm:prSet presAssocID="{52A3D1D5-5F55-4C14-9943-F26F368AA7EB}" presName="spaceRect" presStyleCnt="0"/>
      <dgm:spPr/>
    </dgm:pt>
    <dgm:pt modelId="{D0758578-1D7A-4D80-AA40-9891F7F3ED9E}" type="pres">
      <dgm:prSet presAssocID="{52A3D1D5-5F55-4C14-9943-F26F368AA7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ADBB22D-4D88-4550-9B0F-CB15D2281044}" type="presOf" srcId="{52A3D1D5-5F55-4C14-9943-F26F368AA7EB}" destId="{D0758578-1D7A-4D80-AA40-9891F7F3ED9E}" srcOrd="0" destOrd="0" presId="urn:microsoft.com/office/officeart/2018/2/layout/IconVerticalSolidList"/>
    <dgm:cxn modelId="{A89EB039-EE40-4DFF-BA76-CE803B9ACC07}" type="presOf" srcId="{FF007360-83C8-4C09-9B2D-A74A05C7F041}" destId="{3899C44E-76DA-423B-83BA-20330A11E4AC}" srcOrd="0" destOrd="0" presId="urn:microsoft.com/office/officeart/2018/2/layout/IconVerticalSolidList"/>
    <dgm:cxn modelId="{E5E8A95E-EE2D-473B-8E7B-9C774BA55DCF}" type="presOf" srcId="{6BB566F2-70B2-4B92-A62A-06E355117E06}" destId="{B35CDD25-DD17-47C6-9E45-ABADA4C41912}" srcOrd="0" destOrd="0" presId="urn:microsoft.com/office/officeart/2018/2/layout/IconVerticalSolidList"/>
    <dgm:cxn modelId="{62AE2E5F-BA5D-4CB7-A6A3-5A00298897BE}" type="presOf" srcId="{6ABEA6B0-C249-49B3-94AF-6CB92C4E2EEA}" destId="{E1B89CEE-0CC1-4088-ACD7-A007B23A42C8}" srcOrd="0" destOrd="0" presId="urn:microsoft.com/office/officeart/2018/2/layout/IconVerticalSolidList"/>
    <dgm:cxn modelId="{93DD544E-64D0-4056-B0AE-3A71B5A5553B}" type="presOf" srcId="{ED964895-64FA-4A8B-9850-0F18A27715E2}" destId="{F6AF50AA-1B3B-4F29-9C89-DDFC8CEE2EFD}" srcOrd="0" destOrd="0" presId="urn:microsoft.com/office/officeart/2018/2/layout/IconVerticalSolidList"/>
    <dgm:cxn modelId="{39A90F53-96E1-49D6-9C91-782A6C262B57}" srcId="{6BB566F2-70B2-4B92-A62A-06E355117E06}" destId="{6ABEA6B0-C249-49B3-94AF-6CB92C4E2EEA}" srcOrd="1" destOrd="0" parTransId="{29272C0E-171D-4635-A9F8-67637C9CD947}" sibTransId="{99E9A93A-8BD9-4BFE-90E2-5D367611FA17}"/>
    <dgm:cxn modelId="{BA83CF88-140B-4286-8AC7-A2C5956B3125}" srcId="{6BB566F2-70B2-4B92-A62A-06E355117E06}" destId="{FF007360-83C8-4C09-9B2D-A74A05C7F041}" srcOrd="2" destOrd="0" parTransId="{024CEBBF-7541-4C74-B227-6020028156ED}" sibTransId="{D57DD61E-F759-4E16-A38F-F8E57B2CB083}"/>
    <dgm:cxn modelId="{6E5E9CAF-F1A8-4ADA-A376-794E6E4BD94D}" srcId="{6BB566F2-70B2-4B92-A62A-06E355117E06}" destId="{52A3D1D5-5F55-4C14-9943-F26F368AA7EB}" srcOrd="3" destOrd="0" parTransId="{CBCA5A90-8829-400C-80F8-83504BC572AF}" sibTransId="{A62EC460-6C8F-4064-85AB-A952DA79B600}"/>
    <dgm:cxn modelId="{2375C4EC-BB8F-4BDA-A21F-737236DBAB4C}" srcId="{6BB566F2-70B2-4B92-A62A-06E355117E06}" destId="{ED964895-64FA-4A8B-9850-0F18A27715E2}" srcOrd="0" destOrd="0" parTransId="{947CC7CE-8FD6-43C3-AAE2-6CFBD81B92D8}" sibTransId="{523362EB-49E4-40EE-BCBA-7480D7055F38}"/>
    <dgm:cxn modelId="{9D968AA6-E23A-4348-85AC-4A40FC48650E}" type="presParOf" srcId="{B35CDD25-DD17-47C6-9E45-ABADA4C41912}" destId="{18E0C0FC-8755-46B4-A956-6E5F46D34D2F}" srcOrd="0" destOrd="0" presId="urn:microsoft.com/office/officeart/2018/2/layout/IconVerticalSolidList"/>
    <dgm:cxn modelId="{3517BC11-A334-4788-80DD-BC6E04CB10E4}" type="presParOf" srcId="{18E0C0FC-8755-46B4-A956-6E5F46D34D2F}" destId="{5C713E77-BECB-4E8D-A0B4-1AE53ED1071B}" srcOrd="0" destOrd="0" presId="urn:microsoft.com/office/officeart/2018/2/layout/IconVerticalSolidList"/>
    <dgm:cxn modelId="{A326D11E-273A-439A-AFD0-18178E79C770}" type="presParOf" srcId="{18E0C0FC-8755-46B4-A956-6E5F46D34D2F}" destId="{F5215028-16FF-4350-82F4-328506E0AC9D}" srcOrd="1" destOrd="0" presId="urn:microsoft.com/office/officeart/2018/2/layout/IconVerticalSolidList"/>
    <dgm:cxn modelId="{69585B69-93FE-4614-B5BF-4C519715A943}" type="presParOf" srcId="{18E0C0FC-8755-46B4-A956-6E5F46D34D2F}" destId="{1EFAD561-BA17-457E-A904-7F4AE7D318A0}" srcOrd="2" destOrd="0" presId="urn:microsoft.com/office/officeart/2018/2/layout/IconVerticalSolidList"/>
    <dgm:cxn modelId="{FE0E441F-4F72-49DD-9F48-97C66A8DA73E}" type="presParOf" srcId="{18E0C0FC-8755-46B4-A956-6E5F46D34D2F}" destId="{F6AF50AA-1B3B-4F29-9C89-DDFC8CEE2EFD}" srcOrd="3" destOrd="0" presId="urn:microsoft.com/office/officeart/2018/2/layout/IconVerticalSolidList"/>
    <dgm:cxn modelId="{8146FBFA-B087-4F80-BE2B-03A4215A4B3B}" type="presParOf" srcId="{B35CDD25-DD17-47C6-9E45-ABADA4C41912}" destId="{2A068594-E28B-42AC-8E4D-F3B688F6DAA6}" srcOrd="1" destOrd="0" presId="urn:microsoft.com/office/officeart/2018/2/layout/IconVerticalSolidList"/>
    <dgm:cxn modelId="{C61DA45A-A7A7-4876-81C2-C48D03BDAB45}" type="presParOf" srcId="{B35CDD25-DD17-47C6-9E45-ABADA4C41912}" destId="{B65237EC-D5DD-4BD4-8561-5F7E879ACF54}" srcOrd="2" destOrd="0" presId="urn:microsoft.com/office/officeart/2018/2/layout/IconVerticalSolidList"/>
    <dgm:cxn modelId="{60055D54-BDA8-4A32-946D-4471F40A9D99}" type="presParOf" srcId="{B65237EC-D5DD-4BD4-8561-5F7E879ACF54}" destId="{2ABCDD5F-1AF8-4E84-87C9-48BA78C714A9}" srcOrd="0" destOrd="0" presId="urn:microsoft.com/office/officeart/2018/2/layout/IconVerticalSolidList"/>
    <dgm:cxn modelId="{AA3F081C-0A38-45D4-A61F-8EBE1E31C840}" type="presParOf" srcId="{B65237EC-D5DD-4BD4-8561-5F7E879ACF54}" destId="{DE73D7DD-003C-474C-9620-3ED0F090C363}" srcOrd="1" destOrd="0" presId="urn:microsoft.com/office/officeart/2018/2/layout/IconVerticalSolidList"/>
    <dgm:cxn modelId="{C7152AC2-C7AC-4E9B-8656-E1DD61844704}" type="presParOf" srcId="{B65237EC-D5DD-4BD4-8561-5F7E879ACF54}" destId="{E0CDF1A9-234D-459C-B2B3-98882DC6D011}" srcOrd="2" destOrd="0" presId="urn:microsoft.com/office/officeart/2018/2/layout/IconVerticalSolidList"/>
    <dgm:cxn modelId="{2CE6332B-F981-4272-9D28-54530723C11C}" type="presParOf" srcId="{B65237EC-D5DD-4BD4-8561-5F7E879ACF54}" destId="{E1B89CEE-0CC1-4088-ACD7-A007B23A42C8}" srcOrd="3" destOrd="0" presId="urn:microsoft.com/office/officeart/2018/2/layout/IconVerticalSolidList"/>
    <dgm:cxn modelId="{5ABCBAEE-7320-4B42-9D80-076BD01B330B}" type="presParOf" srcId="{B35CDD25-DD17-47C6-9E45-ABADA4C41912}" destId="{6DAA0C7A-3B1D-4946-85EE-4CC1A07575B5}" srcOrd="3" destOrd="0" presId="urn:microsoft.com/office/officeart/2018/2/layout/IconVerticalSolidList"/>
    <dgm:cxn modelId="{03FDA3FA-669A-4448-9289-64C2B9A05143}" type="presParOf" srcId="{B35CDD25-DD17-47C6-9E45-ABADA4C41912}" destId="{4F24D171-36FF-4240-8801-F481FC8E1444}" srcOrd="4" destOrd="0" presId="urn:microsoft.com/office/officeart/2018/2/layout/IconVerticalSolidList"/>
    <dgm:cxn modelId="{DE5599F1-0F53-4AE1-B5CF-459C6D985931}" type="presParOf" srcId="{4F24D171-36FF-4240-8801-F481FC8E1444}" destId="{6F7E679F-1044-48B9-90C0-9B645268EEB1}" srcOrd="0" destOrd="0" presId="urn:microsoft.com/office/officeart/2018/2/layout/IconVerticalSolidList"/>
    <dgm:cxn modelId="{E18E57B4-EB64-4F95-958E-CCBF45D531EB}" type="presParOf" srcId="{4F24D171-36FF-4240-8801-F481FC8E1444}" destId="{C37B124E-7312-4798-97E7-DB087C5DDD35}" srcOrd="1" destOrd="0" presId="urn:microsoft.com/office/officeart/2018/2/layout/IconVerticalSolidList"/>
    <dgm:cxn modelId="{9CFA057E-0297-475C-8C6F-F0BCE1BA0EC6}" type="presParOf" srcId="{4F24D171-36FF-4240-8801-F481FC8E1444}" destId="{EC76F205-CB5C-4610-9675-64D3DBD3DF17}" srcOrd="2" destOrd="0" presId="urn:microsoft.com/office/officeart/2018/2/layout/IconVerticalSolidList"/>
    <dgm:cxn modelId="{4CF8F414-3039-4013-90F6-551A868A4CD6}" type="presParOf" srcId="{4F24D171-36FF-4240-8801-F481FC8E1444}" destId="{3899C44E-76DA-423B-83BA-20330A11E4AC}" srcOrd="3" destOrd="0" presId="urn:microsoft.com/office/officeart/2018/2/layout/IconVerticalSolidList"/>
    <dgm:cxn modelId="{1F0E04B9-EA23-4A39-8079-E54A266C7734}" type="presParOf" srcId="{B35CDD25-DD17-47C6-9E45-ABADA4C41912}" destId="{F884894F-1DB9-4ABD-BF33-F873BB6CFDCC}" srcOrd="5" destOrd="0" presId="urn:microsoft.com/office/officeart/2018/2/layout/IconVerticalSolidList"/>
    <dgm:cxn modelId="{03EEE903-6585-4171-957D-1EAAEBD4E2B4}" type="presParOf" srcId="{B35CDD25-DD17-47C6-9E45-ABADA4C41912}" destId="{3AB8FCA2-1576-4839-ACF4-EC71E4E1CC8E}" srcOrd="6" destOrd="0" presId="urn:microsoft.com/office/officeart/2018/2/layout/IconVerticalSolidList"/>
    <dgm:cxn modelId="{B5D556C5-F49F-452F-B803-704CD5BA47B9}" type="presParOf" srcId="{3AB8FCA2-1576-4839-ACF4-EC71E4E1CC8E}" destId="{5586B024-D086-4042-B619-95339465AB92}" srcOrd="0" destOrd="0" presId="urn:microsoft.com/office/officeart/2018/2/layout/IconVerticalSolidList"/>
    <dgm:cxn modelId="{16EDBF9A-5B5B-42B8-8298-666210232BBE}" type="presParOf" srcId="{3AB8FCA2-1576-4839-ACF4-EC71E4E1CC8E}" destId="{40D72C3D-A207-42CD-AA38-41174D37BD29}" srcOrd="1" destOrd="0" presId="urn:microsoft.com/office/officeart/2018/2/layout/IconVerticalSolidList"/>
    <dgm:cxn modelId="{438399A7-55C5-4A5B-8CC7-FB8E98679842}" type="presParOf" srcId="{3AB8FCA2-1576-4839-ACF4-EC71E4E1CC8E}" destId="{5A1C9C86-7D7E-4802-A0A9-07BB6A83D22F}" srcOrd="2" destOrd="0" presId="urn:microsoft.com/office/officeart/2018/2/layout/IconVerticalSolidList"/>
    <dgm:cxn modelId="{D2A2A3B8-89EC-484D-AC2E-389878FE27D7}" type="presParOf" srcId="{3AB8FCA2-1576-4839-ACF4-EC71E4E1CC8E}" destId="{D0758578-1D7A-4D80-AA40-9891F7F3ED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BC3DB5-11E3-4CF2-A990-FEC9F0CB86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64F773-0B72-4B55-8236-BC45D5FD01A0}">
      <dgm:prSet custT="1"/>
      <dgm:spPr/>
      <dgm:t>
        <a:bodyPr/>
        <a:lstStyle/>
        <a:p>
          <a:r>
            <a:rPr lang="en-US" sz="2000" dirty="0"/>
            <a:t>Used to communicate between software's using data points to provide developers with their custom </a:t>
          </a:r>
          <a:r>
            <a:rPr lang="en-US" sz="1600" dirty="0"/>
            <a:t>applications</a:t>
          </a:r>
          <a:r>
            <a:rPr lang="en-US" sz="2000" dirty="0"/>
            <a:t> or websites</a:t>
          </a:r>
        </a:p>
      </dgm:t>
    </dgm:pt>
    <dgm:pt modelId="{1869BD25-1FAC-4274-99D2-48A755030F8E}" type="parTrans" cxnId="{CD9E3EB8-47C7-4E1D-B146-BBC41B923D77}">
      <dgm:prSet/>
      <dgm:spPr/>
      <dgm:t>
        <a:bodyPr/>
        <a:lstStyle/>
        <a:p>
          <a:endParaRPr lang="en-US" sz="2000"/>
        </a:p>
      </dgm:t>
    </dgm:pt>
    <dgm:pt modelId="{CC1F0160-150F-4DBA-904F-A875350A1E5B}" type="sibTrans" cxnId="{CD9E3EB8-47C7-4E1D-B146-BBC41B923D77}">
      <dgm:prSet/>
      <dgm:spPr/>
      <dgm:t>
        <a:bodyPr/>
        <a:lstStyle/>
        <a:p>
          <a:endParaRPr lang="en-US" sz="2000"/>
        </a:p>
      </dgm:t>
    </dgm:pt>
    <dgm:pt modelId="{CF36DECA-CE23-47CF-A34A-AA9905D710DD}">
      <dgm:prSet custT="1"/>
      <dgm:spPr/>
      <dgm:t>
        <a:bodyPr/>
        <a:lstStyle/>
        <a:p>
          <a:r>
            <a:rPr lang="en-US" sz="2000"/>
            <a:t>Used to find information about a particular place</a:t>
          </a:r>
        </a:p>
      </dgm:t>
    </dgm:pt>
    <dgm:pt modelId="{74736364-96B0-4FBF-A2E6-3A167F16D699}" type="parTrans" cxnId="{63EF4F7D-BDCF-4A4A-9EE3-C737A196A2AB}">
      <dgm:prSet/>
      <dgm:spPr/>
      <dgm:t>
        <a:bodyPr/>
        <a:lstStyle/>
        <a:p>
          <a:endParaRPr lang="en-US" sz="2000"/>
        </a:p>
      </dgm:t>
    </dgm:pt>
    <dgm:pt modelId="{3FCE46E1-FAC1-4D17-9DEF-C28E41A643E4}" type="sibTrans" cxnId="{63EF4F7D-BDCF-4A4A-9EE3-C737A196A2AB}">
      <dgm:prSet/>
      <dgm:spPr/>
      <dgm:t>
        <a:bodyPr/>
        <a:lstStyle/>
        <a:p>
          <a:endParaRPr lang="en-US" sz="2000"/>
        </a:p>
      </dgm:t>
    </dgm:pt>
    <dgm:pt modelId="{A8E2924D-8578-4070-A13E-A68842EA2A7D}">
      <dgm:prSet custT="1"/>
      <dgm:spPr/>
      <dgm:t>
        <a:bodyPr/>
        <a:lstStyle/>
        <a:p>
          <a:r>
            <a:rPr lang="en-US" sz="2000"/>
            <a:t>Comprises information such as a company's ratings, pricing, or category</a:t>
          </a:r>
        </a:p>
      </dgm:t>
    </dgm:pt>
    <dgm:pt modelId="{570AE4E9-E5BF-4DC0-8F16-BA4CD8C12DE1}" type="parTrans" cxnId="{089AE333-33AF-4B93-8148-6EBCDEE3E300}">
      <dgm:prSet/>
      <dgm:spPr/>
      <dgm:t>
        <a:bodyPr/>
        <a:lstStyle/>
        <a:p>
          <a:endParaRPr lang="en-US" sz="2000"/>
        </a:p>
      </dgm:t>
    </dgm:pt>
    <dgm:pt modelId="{2969B0EC-85C9-4E2A-8865-FFD7E1D1A13C}" type="sibTrans" cxnId="{089AE333-33AF-4B93-8148-6EBCDEE3E300}">
      <dgm:prSet/>
      <dgm:spPr/>
      <dgm:t>
        <a:bodyPr/>
        <a:lstStyle/>
        <a:p>
          <a:endParaRPr lang="en-US" sz="2000"/>
        </a:p>
      </dgm:t>
    </dgm:pt>
    <dgm:pt modelId="{0EFDD79E-CA43-4319-A6AD-E211ED85630B}">
      <dgm:prSet custT="1"/>
      <dgm:spPr/>
      <dgm:t>
        <a:bodyPr/>
        <a:lstStyle/>
        <a:p>
          <a:r>
            <a:rPr lang="en-US" sz="2000" dirty="0"/>
            <a:t>Data is organized into endpoints</a:t>
          </a:r>
        </a:p>
      </dgm:t>
    </dgm:pt>
    <dgm:pt modelId="{0605FBFA-CAF1-4584-8443-D3CFA3635B3D}" type="parTrans" cxnId="{1FFE5D0C-95CF-4ECB-9EF3-BE6A9A60E9B3}">
      <dgm:prSet/>
      <dgm:spPr/>
      <dgm:t>
        <a:bodyPr/>
        <a:lstStyle/>
        <a:p>
          <a:endParaRPr lang="en-US" sz="2000"/>
        </a:p>
      </dgm:t>
    </dgm:pt>
    <dgm:pt modelId="{CF3ADC76-C2AF-40BE-8B0B-A7E2C9E91657}" type="sibTrans" cxnId="{1FFE5D0C-95CF-4ECB-9EF3-BE6A9A60E9B3}">
      <dgm:prSet/>
      <dgm:spPr/>
      <dgm:t>
        <a:bodyPr/>
        <a:lstStyle/>
        <a:p>
          <a:endParaRPr lang="en-US" sz="2000"/>
        </a:p>
      </dgm:t>
    </dgm:pt>
    <dgm:pt modelId="{A6DF7739-F290-424E-A805-74D4B5B347AC}">
      <dgm:prSet custT="1"/>
      <dgm:spPr/>
      <dgm:t>
        <a:bodyPr/>
        <a:lstStyle/>
        <a:p>
          <a:r>
            <a:rPr lang="en-US" sz="2000" dirty="0"/>
            <a:t>Endpoints enable getting a large amount of data from a single or two requests more easily</a:t>
          </a:r>
        </a:p>
      </dgm:t>
    </dgm:pt>
    <dgm:pt modelId="{40CCA1A7-B5A7-4DB6-BCD5-A98807C033F3}" type="parTrans" cxnId="{1616CEA7-B98C-46C4-B9DB-4CDA0A068A06}">
      <dgm:prSet/>
      <dgm:spPr/>
      <dgm:t>
        <a:bodyPr/>
        <a:lstStyle/>
        <a:p>
          <a:endParaRPr lang="en-US" sz="2000"/>
        </a:p>
      </dgm:t>
    </dgm:pt>
    <dgm:pt modelId="{40C872F8-2C79-4B81-9C23-3F80953CF8BD}" type="sibTrans" cxnId="{1616CEA7-B98C-46C4-B9DB-4CDA0A068A06}">
      <dgm:prSet/>
      <dgm:spPr/>
      <dgm:t>
        <a:bodyPr/>
        <a:lstStyle/>
        <a:p>
          <a:endParaRPr lang="en-US" sz="2000"/>
        </a:p>
      </dgm:t>
    </dgm:pt>
    <dgm:pt modelId="{D0057E12-B26D-4FD9-8B6E-C302A1044C34}" type="pres">
      <dgm:prSet presAssocID="{74BC3DB5-11E3-4CF2-A990-FEC9F0CB8677}" presName="linear" presStyleCnt="0">
        <dgm:presLayoutVars>
          <dgm:animLvl val="lvl"/>
          <dgm:resizeHandles val="exact"/>
        </dgm:presLayoutVars>
      </dgm:prSet>
      <dgm:spPr/>
    </dgm:pt>
    <dgm:pt modelId="{451D8726-F915-4E77-9E9F-5EA4295BC141}" type="pres">
      <dgm:prSet presAssocID="{3B64F773-0B72-4B55-8236-BC45D5FD01A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EBC9E6C-2C97-4402-B2E0-C6BC99060F19}" type="pres">
      <dgm:prSet presAssocID="{CC1F0160-150F-4DBA-904F-A875350A1E5B}" presName="spacer" presStyleCnt="0"/>
      <dgm:spPr/>
    </dgm:pt>
    <dgm:pt modelId="{66B42F38-CDAA-48BE-903F-F6A2C2BD4B28}" type="pres">
      <dgm:prSet presAssocID="{CF36DECA-CE23-47CF-A34A-AA9905D710D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2D7608B-B186-4634-8DD8-EBC6A239A041}" type="pres">
      <dgm:prSet presAssocID="{3FCE46E1-FAC1-4D17-9DEF-C28E41A643E4}" presName="spacer" presStyleCnt="0"/>
      <dgm:spPr/>
    </dgm:pt>
    <dgm:pt modelId="{2E63E1FE-ACEE-446A-9368-C84B2E6CB0A1}" type="pres">
      <dgm:prSet presAssocID="{A8E2924D-8578-4070-A13E-A68842EA2A7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067F8C0-55C9-4242-A2D5-E480F1735FA0}" type="pres">
      <dgm:prSet presAssocID="{2969B0EC-85C9-4E2A-8865-FFD7E1D1A13C}" presName="spacer" presStyleCnt="0"/>
      <dgm:spPr/>
    </dgm:pt>
    <dgm:pt modelId="{7368D020-70C8-4151-9389-B67150FDE8EA}" type="pres">
      <dgm:prSet presAssocID="{0EFDD79E-CA43-4319-A6AD-E211ED85630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638BCEE-BA11-43A9-9D25-02DF85AEB5F3}" type="pres">
      <dgm:prSet presAssocID="{CF3ADC76-C2AF-40BE-8B0B-A7E2C9E91657}" presName="spacer" presStyleCnt="0"/>
      <dgm:spPr/>
    </dgm:pt>
    <dgm:pt modelId="{6D4E2F8E-8EE8-4297-A2DA-534B82E9FCD4}" type="pres">
      <dgm:prSet presAssocID="{A6DF7739-F290-424E-A805-74D4B5B347A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FFE5D0C-95CF-4ECB-9EF3-BE6A9A60E9B3}" srcId="{74BC3DB5-11E3-4CF2-A990-FEC9F0CB8677}" destId="{0EFDD79E-CA43-4319-A6AD-E211ED85630B}" srcOrd="3" destOrd="0" parTransId="{0605FBFA-CAF1-4584-8443-D3CFA3635B3D}" sibTransId="{CF3ADC76-C2AF-40BE-8B0B-A7E2C9E91657}"/>
    <dgm:cxn modelId="{089AE333-33AF-4B93-8148-6EBCDEE3E300}" srcId="{74BC3DB5-11E3-4CF2-A990-FEC9F0CB8677}" destId="{A8E2924D-8578-4070-A13E-A68842EA2A7D}" srcOrd="2" destOrd="0" parTransId="{570AE4E9-E5BF-4DC0-8F16-BA4CD8C12DE1}" sibTransId="{2969B0EC-85C9-4E2A-8865-FFD7E1D1A13C}"/>
    <dgm:cxn modelId="{63EF4F7D-BDCF-4A4A-9EE3-C737A196A2AB}" srcId="{74BC3DB5-11E3-4CF2-A990-FEC9F0CB8677}" destId="{CF36DECA-CE23-47CF-A34A-AA9905D710DD}" srcOrd="1" destOrd="0" parTransId="{74736364-96B0-4FBF-A2E6-3A167F16D699}" sibTransId="{3FCE46E1-FAC1-4D17-9DEF-C28E41A643E4}"/>
    <dgm:cxn modelId="{43E3528A-3306-4EE0-B242-8D4E29AEA854}" type="presOf" srcId="{CF36DECA-CE23-47CF-A34A-AA9905D710DD}" destId="{66B42F38-CDAA-48BE-903F-F6A2C2BD4B28}" srcOrd="0" destOrd="0" presId="urn:microsoft.com/office/officeart/2005/8/layout/vList2"/>
    <dgm:cxn modelId="{5116F98F-D946-4930-89F6-A0FB57FD0234}" type="presOf" srcId="{A8E2924D-8578-4070-A13E-A68842EA2A7D}" destId="{2E63E1FE-ACEE-446A-9368-C84B2E6CB0A1}" srcOrd="0" destOrd="0" presId="urn:microsoft.com/office/officeart/2005/8/layout/vList2"/>
    <dgm:cxn modelId="{9966C698-FC3F-41AF-80C4-2B878E6E805F}" type="presOf" srcId="{0EFDD79E-CA43-4319-A6AD-E211ED85630B}" destId="{7368D020-70C8-4151-9389-B67150FDE8EA}" srcOrd="0" destOrd="0" presId="urn:microsoft.com/office/officeart/2005/8/layout/vList2"/>
    <dgm:cxn modelId="{1616CEA7-B98C-46C4-B9DB-4CDA0A068A06}" srcId="{74BC3DB5-11E3-4CF2-A990-FEC9F0CB8677}" destId="{A6DF7739-F290-424E-A805-74D4B5B347AC}" srcOrd="4" destOrd="0" parTransId="{40CCA1A7-B5A7-4DB6-BCD5-A98807C033F3}" sibTransId="{40C872F8-2C79-4B81-9C23-3F80953CF8BD}"/>
    <dgm:cxn modelId="{EB394EAC-4126-451C-AF06-6A543DC4DA55}" type="presOf" srcId="{3B64F773-0B72-4B55-8236-BC45D5FD01A0}" destId="{451D8726-F915-4E77-9E9F-5EA4295BC141}" srcOrd="0" destOrd="0" presId="urn:microsoft.com/office/officeart/2005/8/layout/vList2"/>
    <dgm:cxn modelId="{CD9E3EB8-47C7-4E1D-B146-BBC41B923D77}" srcId="{74BC3DB5-11E3-4CF2-A990-FEC9F0CB8677}" destId="{3B64F773-0B72-4B55-8236-BC45D5FD01A0}" srcOrd="0" destOrd="0" parTransId="{1869BD25-1FAC-4274-99D2-48A755030F8E}" sibTransId="{CC1F0160-150F-4DBA-904F-A875350A1E5B}"/>
    <dgm:cxn modelId="{E811EFC2-6802-4950-AD74-3B91CDD4F871}" type="presOf" srcId="{74BC3DB5-11E3-4CF2-A990-FEC9F0CB8677}" destId="{D0057E12-B26D-4FD9-8B6E-C302A1044C34}" srcOrd="0" destOrd="0" presId="urn:microsoft.com/office/officeart/2005/8/layout/vList2"/>
    <dgm:cxn modelId="{7B890EFC-BDA4-473E-A54B-70FDA423267F}" type="presOf" srcId="{A6DF7739-F290-424E-A805-74D4B5B347AC}" destId="{6D4E2F8E-8EE8-4297-A2DA-534B82E9FCD4}" srcOrd="0" destOrd="0" presId="urn:microsoft.com/office/officeart/2005/8/layout/vList2"/>
    <dgm:cxn modelId="{45A6616F-C8CF-4435-BBB8-1C7F6722039F}" type="presParOf" srcId="{D0057E12-B26D-4FD9-8B6E-C302A1044C34}" destId="{451D8726-F915-4E77-9E9F-5EA4295BC141}" srcOrd="0" destOrd="0" presId="urn:microsoft.com/office/officeart/2005/8/layout/vList2"/>
    <dgm:cxn modelId="{E5BF967A-7C9F-4E7E-BDFA-271BB5E4F2E7}" type="presParOf" srcId="{D0057E12-B26D-4FD9-8B6E-C302A1044C34}" destId="{FEBC9E6C-2C97-4402-B2E0-C6BC99060F19}" srcOrd="1" destOrd="0" presId="urn:microsoft.com/office/officeart/2005/8/layout/vList2"/>
    <dgm:cxn modelId="{71786590-2C42-4DE0-80B0-6C4704398E96}" type="presParOf" srcId="{D0057E12-B26D-4FD9-8B6E-C302A1044C34}" destId="{66B42F38-CDAA-48BE-903F-F6A2C2BD4B28}" srcOrd="2" destOrd="0" presId="urn:microsoft.com/office/officeart/2005/8/layout/vList2"/>
    <dgm:cxn modelId="{03D514FD-7957-439D-A1C5-29C6FF07496F}" type="presParOf" srcId="{D0057E12-B26D-4FD9-8B6E-C302A1044C34}" destId="{82D7608B-B186-4634-8DD8-EBC6A239A041}" srcOrd="3" destOrd="0" presId="urn:microsoft.com/office/officeart/2005/8/layout/vList2"/>
    <dgm:cxn modelId="{538BE22D-9309-42AF-8A9D-D4103F291FCE}" type="presParOf" srcId="{D0057E12-B26D-4FD9-8B6E-C302A1044C34}" destId="{2E63E1FE-ACEE-446A-9368-C84B2E6CB0A1}" srcOrd="4" destOrd="0" presId="urn:microsoft.com/office/officeart/2005/8/layout/vList2"/>
    <dgm:cxn modelId="{1E0D2D96-C586-46B5-93BC-86E4DA3A62B3}" type="presParOf" srcId="{D0057E12-B26D-4FD9-8B6E-C302A1044C34}" destId="{C067F8C0-55C9-4242-A2D5-E480F1735FA0}" srcOrd="5" destOrd="0" presId="urn:microsoft.com/office/officeart/2005/8/layout/vList2"/>
    <dgm:cxn modelId="{ACB8BFE8-47F9-4B84-B7EA-62B446C7CBE9}" type="presParOf" srcId="{D0057E12-B26D-4FD9-8B6E-C302A1044C34}" destId="{7368D020-70C8-4151-9389-B67150FDE8EA}" srcOrd="6" destOrd="0" presId="urn:microsoft.com/office/officeart/2005/8/layout/vList2"/>
    <dgm:cxn modelId="{22613DD8-0B65-4F58-A345-46F5250A3F9E}" type="presParOf" srcId="{D0057E12-B26D-4FD9-8B6E-C302A1044C34}" destId="{0638BCEE-BA11-43A9-9D25-02DF85AEB5F3}" srcOrd="7" destOrd="0" presId="urn:microsoft.com/office/officeart/2005/8/layout/vList2"/>
    <dgm:cxn modelId="{7F994CEA-D8C9-45B8-BE14-90FDE156EF6B}" type="presParOf" srcId="{D0057E12-B26D-4FD9-8B6E-C302A1044C34}" destId="{6D4E2F8E-8EE8-4297-A2DA-534B82E9FC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278E7A-328F-4720-B606-B04F0F46CD1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0FA24-DAEB-4ADD-9A2C-DFBAE6A8B81B}">
      <dgm:prSet/>
      <dgm:spPr/>
      <dgm:t>
        <a:bodyPr/>
        <a:lstStyle/>
        <a:p>
          <a:pPr rtl="0"/>
          <a:r>
            <a:rPr lang="en-US" dirty="0">
              <a:latin typeface="+mn-lt"/>
              <a:cs typeface="Calibri"/>
            </a:rPr>
            <a:t>Back-End: Creation of the MongoDB Atlas cloud-based database, integration with the front-end</a:t>
          </a:r>
        </a:p>
      </dgm:t>
    </dgm:pt>
    <dgm:pt modelId="{A785960D-0C6B-4EBD-966A-0E9F64B667D8}" type="parTrans" cxnId="{6E4D29A8-DC59-4E9A-B262-47FEF4B1B473}">
      <dgm:prSet/>
      <dgm:spPr/>
      <dgm:t>
        <a:bodyPr/>
        <a:lstStyle/>
        <a:p>
          <a:endParaRPr lang="en-US"/>
        </a:p>
      </dgm:t>
    </dgm:pt>
    <dgm:pt modelId="{8189DFDF-0562-49B1-9D15-DBAC04EEF28A}" type="sibTrans" cxnId="{6E4D29A8-DC59-4E9A-B262-47FEF4B1B473}">
      <dgm:prSet/>
      <dgm:spPr/>
      <dgm:t>
        <a:bodyPr/>
        <a:lstStyle/>
        <a:p>
          <a:endParaRPr lang="en-US"/>
        </a:p>
      </dgm:t>
    </dgm:pt>
    <dgm:pt modelId="{878900BF-B48D-446E-99EB-BE42EE5ED8F9}">
      <dgm:prSet/>
      <dgm:spPr/>
      <dgm:t>
        <a:bodyPr/>
        <a:lstStyle/>
        <a:p>
          <a:r>
            <a:rPr lang="en-US" dirty="0">
              <a:latin typeface="+mn-lt"/>
              <a:cs typeface="Calibri"/>
            </a:rPr>
            <a:t>Kalyani Nikure</a:t>
          </a:r>
        </a:p>
      </dgm:t>
    </dgm:pt>
    <dgm:pt modelId="{114E6E4C-5B06-41BA-9B5B-7975AFB2804B}" type="parTrans" cxnId="{F6EB3D02-E9FD-44B5-927C-B23E0A10110B}">
      <dgm:prSet/>
      <dgm:spPr/>
      <dgm:t>
        <a:bodyPr/>
        <a:lstStyle/>
        <a:p>
          <a:endParaRPr lang="en-US"/>
        </a:p>
      </dgm:t>
    </dgm:pt>
    <dgm:pt modelId="{50BF6AA1-2E9B-4DE4-8C7F-A072479DE9D6}" type="sibTrans" cxnId="{F6EB3D02-E9FD-44B5-927C-B23E0A10110B}">
      <dgm:prSet/>
      <dgm:spPr/>
      <dgm:t>
        <a:bodyPr/>
        <a:lstStyle/>
        <a:p>
          <a:endParaRPr lang="en-US"/>
        </a:p>
      </dgm:t>
    </dgm:pt>
    <dgm:pt modelId="{87D50D7E-3F4F-4229-A5DA-76441E00AB9B}">
      <dgm:prSet/>
      <dgm:spPr/>
      <dgm:t>
        <a:bodyPr/>
        <a:lstStyle/>
        <a:p>
          <a:r>
            <a:rPr lang="en-US">
              <a:latin typeface="+mn-lt"/>
              <a:cs typeface="Calibri"/>
            </a:rPr>
            <a:t>Yousef Almutairi</a:t>
          </a:r>
        </a:p>
      </dgm:t>
    </dgm:pt>
    <dgm:pt modelId="{FAB2ECF0-9AC6-414F-A6FF-874E3ED0F5FA}" type="parTrans" cxnId="{247EEFFE-1736-49F8-B5BB-04C18DC74444}">
      <dgm:prSet/>
      <dgm:spPr/>
      <dgm:t>
        <a:bodyPr/>
        <a:lstStyle/>
        <a:p>
          <a:endParaRPr lang="en-US"/>
        </a:p>
      </dgm:t>
    </dgm:pt>
    <dgm:pt modelId="{F4FA35B0-873B-4E87-AA68-01CEF71172CA}" type="sibTrans" cxnId="{247EEFFE-1736-49F8-B5BB-04C18DC74444}">
      <dgm:prSet/>
      <dgm:spPr/>
      <dgm:t>
        <a:bodyPr/>
        <a:lstStyle/>
        <a:p>
          <a:endParaRPr lang="en-US"/>
        </a:p>
      </dgm:t>
    </dgm:pt>
    <dgm:pt modelId="{DD3E82F8-8D44-43F3-9A93-873155DDCEA5}">
      <dgm:prSet/>
      <dgm:spPr/>
      <dgm:t>
        <a:bodyPr/>
        <a:lstStyle/>
        <a:p>
          <a:pPr rtl="0"/>
          <a:r>
            <a:rPr lang="en-US" dirty="0">
              <a:latin typeface="+mn-lt"/>
              <a:cs typeface="Calibri"/>
            </a:rPr>
            <a:t>Front-End: UI design and workflows, integration of API's</a:t>
          </a:r>
        </a:p>
      </dgm:t>
    </dgm:pt>
    <dgm:pt modelId="{3625063C-2EF9-45AA-A2AA-50516B3EF525}" type="parTrans" cxnId="{4EB49093-3B5C-450E-A7E8-C2117F44EB47}">
      <dgm:prSet/>
      <dgm:spPr/>
      <dgm:t>
        <a:bodyPr/>
        <a:lstStyle/>
        <a:p>
          <a:endParaRPr lang="en-US"/>
        </a:p>
      </dgm:t>
    </dgm:pt>
    <dgm:pt modelId="{C06F0AD2-9190-41C1-989F-F6ADF4F5B479}" type="sibTrans" cxnId="{4EB49093-3B5C-450E-A7E8-C2117F44EB47}">
      <dgm:prSet/>
      <dgm:spPr/>
      <dgm:t>
        <a:bodyPr/>
        <a:lstStyle/>
        <a:p>
          <a:endParaRPr lang="en-US"/>
        </a:p>
      </dgm:t>
    </dgm:pt>
    <dgm:pt modelId="{9789EEB2-4B7B-4618-B7EF-B19939F07116}">
      <dgm:prSet/>
      <dgm:spPr/>
      <dgm:t>
        <a:bodyPr/>
        <a:lstStyle/>
        <a:p>
          <a:r>
            <a:rPr lang="en-US">
              <a:latin typeface="+mn-lt"/>
              <a:cs typeface="Calibri"/>
            </a:rPr>
            <a:t>Vineeth Reddy Sheri</a:t>
          </a:r>
        </a:p>
      </dgm:t>
    </dgm:pt>
    <dgm:pt modelId="{1AF7B0D0-FD4E-429D-9243-D6A5565CFCB8}" type="parTrans" cxnId="{C9401A10-FD2A-4FA0-B1EF-E82213C26683}">
      <dgm:prSet/>
      <dgm:spPr/>
      <dgm:t>
        <a:bodyPr/>
        <a:lstStyle/>
        <a:p>
          <a:endParaRPr lang="en-US"/>
        </a:p>
      </dgm:t>
    </dgm:pt>
    <dgm:pt modelId="{3D0FE96A-D234-4492-A6F3-FBABEF537179}" type="sibTrans" cxnId="{C9401A10-FD2A-4FA0-B1EF-E82213C26683}">
      <dgm:prSet/>
      <dgm:spPr/>
      <dgm:t>
        <a:bodyPr/>
        <a:lstStyle/>
        <a:p>
          <a:endParaRPr lang="en-US"/>
        </a:p>
      </dgm:t>
    </dgm:pt>
    <dgm:pt modelId="{3D8A6422-0CC0-4B5F-8BC8-315B7C93A393}">
      <dgm:prSet/>
      <dgm:spPr/>
      <dgm:t>
        <a:bodyPr/>
        <a:lstStyle/>
        <a:p>
          <a:r>
            <a:rPr lang="en-US" dirty="0">
              <a:latin typeface="+mn-lt"/>
              <a:cs typeface="Calibri"/>
            </a:rPr>
            <a:t>Piyush Narhire</a:t>
          </a:r>
        </a:p>
      </dgm:t>
    </dgm:pt>
    <dgm:pt modelId="{F8A37FF1-0C16-4F1D-80BB-20D686DC219E}" type="parTrans" cxnId="{33E96B46-A1CF-45DB-B4C9-82ADEBE2B21E}">
      <dgm:prSet/>
      <dgm:spPr/>
      <dgm:t>
        <a:bodyPr/>
        <a:lstStyle/>
        <a:p>
          <a:endParaRPr lang="en-US"/>
        </a:p>
      </dgm:t>
    </dgm:pt>
    <dgm:pt modelId="{38664CB1-9296-4DA6-845A-F45314AF0550}" type="sibTrans" cxnId="{33E96B46-A1CF-45DB-B4C9-82ADEBE2B21E}">
      <dgm:prSet/>
      <dgm:spPr/>
      <dgm:t>
        <a:bodyPr/>
        <a:lstStyle/>
        <a:p>
          <a:endParaRPr lang="en-US"/>
        </a:p>
      </dgm:t>
    </dgm:pt>
    <dgm:pt modelId="{C78C388F-B802-49A4-8F8F-16EF4119DF8D}">
      <dgm:prSet/>
      <dgm:spPr/>
      <dgm:t>
        <a:bodyPr/>
        <a:lstStyle/>
        <a:p>
          <a:r>
            <a:rPr lang="en-US" dirty="0">
              <a:latin typeface="+mn-lt"/>
              <a:cs typeface="Calibri"/>
            </a:rPr>
            <a:t>Documentation, Reports, and Presentation</a:t>
          </a:r>
        </a:p>
      </dgm:t>
    </dgm:pt>
    <dgm:pt modelId="{1E343FCE-8BEC-42F6-B629-0C593EB3CFCA}" type="parTrans" cxnId="{B47FEAFC-D0C7-4455-BE09-2CC416F59DBD}">
      <dgm:prSet/>
      <dgm:spPr/>
      <dgm:t>
        <a:bodyPr/>
        <a:lstStyle/>
        <a:p>
          <a:endParaRPr lang="en-US"/>
        </a:p>
      </dgm:t>
    </dgm:pt>
    <dgm:pt modelId="{F851C4D4-79E9-4FDC-9CC9-65D0406A4360}" type="sibTrans" cxnId="{B47FEAFC-D0C7-4455-BE09-2CC416F59DBD}">
      <dgm:prSet/>
      <dgm:spPr/>
      <dgm:t>
        <a:bodyPr/>
        <a:lstStyle/>
        <a:p>
          <a:endParaRPr lang="en-US"/>
        </a:p>
      </dgm:t>
    </dgm:pt>
    <dgm:pt modelId="{D65F28A6-500A-4721-9001-7EE5962F58A7}">
      <dgm:prSet/>
      <dgm:spPr/>
      <dgm:t>
        <a:bodyPr/>
        <a:lstStyle/>
        <a:p>
          <a:r>
            <a:rPr lang="en-US" dirty="0">
              <a:latin typeface="+mn-lt"/>
              <a:cs typeface="Calibri"/>
            </a:rPr>
            <a:t>All the team members</a:t>
          </a:r>
        </a:p>
      </dgm:t>
    </dgm:pt>
    <dgm:pt modelId="{FCC4D516-1CAD-42FD-9702-DD8B17E3A824}" type="parTrans" cxnId="{21F9ACC8-F6B5-446B-96C6-97E0B412EECB}">
      <dgm:prSet/>
      <dgm:spPr/>
      <dgm:t>
        <a:bodyPr/>
        <a:lstStyle/>
        <a:p>
          <a:endParaRPr lang="en-US"/>
        </a:p>
      </dgm:t>
    </dgm:pt>
    <dgm:pt modelId="{3A8384E8-B762-40B9-A1F7-82CE45E563ED}" type="sibTrans" cxnId="{21F9ACC8-F6B5-446B-96C6-97E0B412EECB}">
      <dgm:prSet/>
      <dgm:spPr/>
      <dgm:t>
        <a:bodyPr/>
        <a:lstStyle/>
        <a:p>
          <a:endParaRPr lang="en-US"/>
        </a:p>
      </dgm:t>
    </dgm:pt>
    <dgm:pt modelId="{1320EFD0-D680-4867-8409-14735177098C}" type="pres">
      <dgm:prSet presAssocID="{C2278E7A-328F-4720-B606-B04F0F46CD1E}" presName="Name0" presStyleCnt="0">
        <dgm:presLayoutVars>
          <dgm:dir/>
          <dgm:animLvl val="lvl"/>
          <dgm:resizeHandles val="exact"/>
        </dgm:presLayoutVars>
      </dgm:prSet>
      <dgm:spPr/>
    </dgm:pt>
    <dgm:pt modelId="{0AC394E1-49D6-45E8-8619-BC3FF2D24BCD}" type="pres">
      <dgm:prSet presAssocID="{9850FA24-DAEB-4ADD-9A2C-DFBAE6A8B81B}" presName="composite" presStyleCnt="0"/>
      <dgm:spPr/>
    </dgm:pt>
    <dgm:pt modelId="{05817307-0279-423A-81A9-AE09AAA3AD6F}" type="pres">
      <dgm:prSet presAssocID="{9850FA24-DAEB-4ADD-9A2C-DFBAE6A8B81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B75E48A-C928-48AF-BC98-0FB50981CA1E}" type="pres">
      <dgm:prSet presAssocID="{9850FA24-DAEB-4ADD-9A2C-DFBAE6A8B81B}" presName="desTx" presStyleLbl="alignAccFollowNode1" presStyleIdx="0" presStyleCnt="3">
        <dgm:presLayoutVars>
          <dgm:bulletEnabled val="1"/>
        </dgm:presLayoutVars>
      </dgm:prSet>
      <dgm:spPr/>
    </dgm:pt>
    <dgm:pt modelId="{4C113B98-BA1A-489B-9CC1-F8305AA9DF79}" type="pres">
      <dgm:prSet presAssocID="{8189DFDF-0562-49B1-9D15-DBAC04EEF28A}" presName="space" presStyleCnt="0"/>
      <dgm:spPr/>
    </dgm:pt>
    <dgm:pt modelId="{6C0152E7-5EC9-49FE-9219-0231F239E6C1}" type="pres">
      <dgm:prSet presAssocID="{DD3E82F8-8D44-43F3-9A93-873155DDCEA5}" presName="composite" presStyleCnt="0"/>
      <dgm:spPr/>
    </dgm:pt>
    <dgm:pt modelId="{26B0DB7D-E665-4BF2-9DD8-D9F013BA7671}" type="pres">
      <dgm:prSet presAssocID="{DD3E82F8-8D44-43F3-9A93-873155DDCEA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F6448FA-46FC-4267-8571-ADAE09971240}" type="pres">
      <dgm:prSet presAssocID="{DD3E82F8-8D44-43F3-9A93-873155DDCEA5}" presName="desTx" presStyleLbl="alignAccFollowNode1" presStyleIdx="1" presStyleCnt="3">
        <dgm:presLayoutVars>
          <dgm:bulletEnabled val="1"/>
        </dgm:presLayoutVars>
      </dgm:prSet>
      <dgm:spPr/>
    </dgm:pt>
    <dgm:pt modelId="{5E59FAA9-24F1-4CEB-AB77-94EC92A07EE1}" type="pres">
      <dgm:prSet presAssocID="{C06F0AD2-9190-41C1-989F-F6ADF4F5B479}" presName="space" presStyleCnt="0"/>
      <dgm:spPr/>
    </dgm:pt>
    <dgm:pt modelId="{8F18C780-EFAE-401F-BF62-3D3FE65E061C}" type="pres">
      <dgm:prSet presAssocID="{C78C388F-B802-49A4-8F8F-16EF4119DF8D}" presName="composite" presStyleCnt="0"/>
      <dgm:spPr/>
    </dgm:pt>
    <dgm:pt modelId="{EB010E97-FC21-4974-A8DF-1FA6C72002D6}" type="pres">
      <dgm:prSet presAssocID="{C78C388F-B802-49A4-8F8F-16EF4119DF8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216CDE7-4114-43A0-8B9A-9AE16B9D0C12}" type="pres">
      <dgm:prSet presAssocID="{C78C388F-B802-49A4-8F8F-16EF4119DF8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6EB3D02-E9FD-44B5-927C-B23E0A10110B}" srcId="{9850FA24-DAEB-4ADD-9A2C-DFBAE6A8B81B}" destId="{878900BF-B48D-446E-99EB-BE42EE5ED8F9}" srcOrd="0" destOrd="0" parTransId="{114E6E4C-5B06-41BA-9B5B-7975AFB2804B}" sibTransId="{50BF6AA1-2E9B-4DE4-8C7F-A072479DE9D6}"/>
    <dgm:cxn modelId="{23AA5702-C3E1-4A6C-A522-4D800BD349AA}" type="presOf" srcId="{87D50D7E-3F4F-4229-A5DA-76441E00AB9B}" destId="{6B75E48A-C928-48AF-BC98-0FB50981CA1E}" srcOrd="0" destOrd="1" presId="urn:microsoft.com/office/officeart/2005/8/layout/hList1"/>
    <dgm:cxn modelId="{C9401A10-FD2A-4FA0-B1EF-E82213C26683}" srcId="{DD3E82F8-8D44-43F3-9A93-873155DDCEA5}" destId="{9789EEB2-4B7B-4618-B7EF-B19939F07116}" srcOrd="0" destOrd="0" parTransId="{1AF7B0D0-FD4E-429D-9243-D6A5565CFCB8}" sibTransId="{3D0FE96A-D234-4492-A6F3-FBABEF537179}"/>
    <dgm:cxn modelId="{33E96B46-A1CF-45DB-B4C9-82ADEBE2B21E}" srcId="{DD3E82F8-8D44-43F3-9A93-873155DDCEA5}" destId="{3D8A6422-0CC0-4B5F-8BC8-315B7C93A393}" srcOrd="1" destOrd="0" parTransId="{F8A37FF1-0C16-4F1D-80BB-20D686DC219E}" sibTransId="{38664CB1-9296-4DA6-845A-F45314AF0550}"/>
    <dgm:cxn modelId="{BDB20B6E-5ED7-4920-B92C-E25C961EC378}" type="presOf" srcId="{C2278E7A-328F-4720-B606-B04F0F46CD1E}" destId="{1320EFD0-D680-4867-8409-14735177098C}" srcOrd="0" destOrd="0" presId="urn:microsoft.com/office/officeart/2005/8/layout/hList1"/>
    <dgm:cxn modelId="{FE815F7A-3ED5-4285-8E75-EFD97C1028C9}" type="presOf" srcId="{9789EEB2-4B7B-4618-B7EF-B19939F07116}" destId="{1F6448FA-46FC-4267-8571-ADAE09971240}" srcOrd="0" destOrd="0" presId="urn:microsoft.com/office/officeart/2005/8/layout/hList1"/>
    <dgm:cxn modelId="{EFB1527F-B56F-4758-9A77-05E03257CF32}" type="presOf" srcId="{9850FA24-DAEB-4ADD-9A2C-DFBAE6A8B81B}" destId="{05817307-0279-423A-81A9-AE09AAA3AD6F}" srcOrd="0" destOrd="0" presId="urn:microsoft.com/office/officeart/2005/8/layout/hList1"/>
    <dgm:cxn modelId="{AA83A988-734B-470E-B551-B043F6371DB8}" type="presOf" srcId="{D65F28A6-500A-4721-9001-7EE5962F58A7}" destId="{6216CDE7-4114-43A0-8B9A-9AE16B9D0C12}" srcOrd="0" destOrd="0" presId="urn:microsoft.com/office/officeart/2005/8/layout/hList1"/>
    <dgm:cxn modelId="{4EB49093-3B5C-450E-A7E8-C2117F44EB47}" srcId="{C2278E7A-328F-4720-B606-B04F0F46CD1E}" destId="{DD3E82F8-8D44-43F3-9A93-873155DDCEA5}" srcOrd="1" destOrd="0" parTransId="{3625063C-2EF9-45AA-A2AA-50516B3EF525}" sibTransId="{C06F0AD2-9190-41C1-989F-F6ADF4F5B479}"/>
    <dgm:cxn modelId="{6E4D29A8-DC59-4E9A-B262-47FEF4B1B473}" srcId="{C2278E7A-328F-4720-B606-B04F0F46CD1E}" destId="{9850FA24-DAEB-4ADD-9A2C-DFBAE6A8B81B}" srcOrd="0" destOrd="0" parTransId="{A785960D-0C6B-4EBD-966A-0E9F64B667D8}" sibTransId="{8189DFDF-0562-49B1-9D15-DBAC04EEF28A}"/>
    <dgm:cxn modelId="{21F9ACC8-F6B5-446B-96C6-97E0B412EECB}" srcId="{C78C388F-B802-49A4-8F8F-16EF4119DF8D}" destId="{D65F28A6-500A-4721-9001-7EE5962F58A7}" srcOrd="0" destOrd="0" parTransId="{FCC4D516-1CAD-42FD-9702-DD8B17E3A824}" sibTransId="{3A8384E8-B762-40B9-A1F7-82CE45E563ED}"/>
    <dgm:cxn modelId="{5D1E99E7-1B68-48EC-8AA5-54603F72DC01}" type="presOf" srcId="{DD3E82F8-8D44-43F3-9A93-873155DDCEA5}" destId="{26B0DB7D-E665-4BF2-9DD8-D9F013BA7671}" srcOrd="0" destOrd="0" presId="urn:microsoft.com/office/officeart/2005/8/layout/hList1"/>
    <dgm:cxn modelId="{9467B7E9-CD25-4BB6-B98E-F4AEF4BDED62}" type="presOf" srcId="{3D8A6422-0CC0-4B5F-8BC8-315B7C93A393}" destId="{1F6448FA-46FC-4267-8571-ADAE09971240}" srcOrd="0" destOrd="1" presId="urn:microsoft.com/office/officeart/2005/8/layout/hList1"/>
    <dgm:cxn modelId="{E4EE8CF4-2B72-4C5C-AFC3-81763E7BC4A1}" type="presOf" srcId="{878900BF-B48D-446E-99EB-BE42EE5ED8F9}" destId="{6B75E48A-C928-48AF-BC98-0FB50981CA1E}" srcOrd="0" destOrd="0" presId="urn:microsoft.com/office/officeart/2005/8/layout/hList1"/>
    <dgm:cxn modelId="{F67A4EFA-AB3A-4837-B056-900C7A96A923}" type="presOf" srcId="{C78C388F-B802-49A4-8F8F-16EF4119DF8D}" destId="{EB010E97-FC21-4974-A8DF-1FA6C72002D6}" srcOrd="0" destOrd="0" presId="urn:microsoft.com/office/officeart/2005/8/layout/hList1"/>
    <dgm:cxn modelId="{B47FEAFC-D0C7-4455-BE09-2CC416F59DBD}" srcId="{C2278E7A-328F-4720-B606-B04F0F46CD1E}" destId="{C78C388F-B802-49A4-8F8F-16EF4119DF8D}" srcOrd="2" destOrd="0" parTransId="{1E343FCE-8BEC-42F6-B629-0C593EB3CFCA}" sibTransId="{F851C4D4-79E9-4FDC-9CC9-65D0406A4360}"/>
    <dgm:cxn modelId="{247EEFFE-1736-49F8-B5BB-04C18DC74444}" srcId="{9850FA24-DAEB-4ADD-9A2C-DFBAE6A8B81B}" destId="{87D50D7E-3F4F-4229-A5DA-76441E00AB9B}" srcOrd="1" destOrd="0" parTransId="{FAB2ECF0-9AC6-414F-A6FF-874E3ED0F5FA}" sibTransId="{F4FA35B0-873B-4E87-AA68-01CEF71172CA}"/>
    <dgm:cxn modelId="{E92D458D-1EC1-42CF-8564-4BC862ED2EC1}" type="presParOf" srcId="{1320EFD0-D680-4867-8409-14735177098C}" destId="{0AC394E1-49D6-45E8-8619-BC3FF2D24BCD}" srcOrd="0" destOrd="0" presId="urn:microsoft.com/office/officeart/2005/8/layout/hList1"/>
    <dgm:cxn modelId="{2295D48E-C85E-4699-B260-DF2D1E62342E}" type="presParOf" srcId="{0AC394E1-49D6-45E8-8619-BC3FF2D24BCD}" destId="{05817307-0279-423A-81A9-AE09AAA3AD6F}" srcOrd="0" destOrd="0" presId="urn:microsoft.com/office/officeart/2005/8/layout/hList1"/>
    <dgm:cxn modelId="{2FB2E6CA-75E9-4A88-B886-34B714F2BD97}" type="presParOf" srcId="{0AC394E1-49D6-45E8-8619-BC3FF2D24BCD}" destId="{6B75E48A-C928-48AF-BC98-0FB50981CA1E}" srcOrd="1" destOrd="0" presId="urn:microsoft.com/office/officeart/2005/8/layout/hList1"/>
    <dgm:cxn modelId="{BB0060F4-8E1B-4190-B2E9-2AE0FD0D701E}" type="presParOf" srcId="{1320EFD0-D680-4867-8409-14735177098C}" destId="{4C113B98-BA1A-489B-9CC1-F8305AA9DF79}" srcOrd="1" destOrd="0" presId="urn:microsoft.com/office/officeart/2005/8/layout/hList1"/>
    <dgm:cxn modelId="{C4198B0A-1B28-4C58-9AD1-37E5F76468F2}" type="presParOf" srcId="{1320EFD0-D680-4867-8409-14735177098C}" destId="{6C0152E7-5EC9-49FE-9219-0231F239E6C1}" srcOrd="2" destOrd="0" presId="urn:microsoft.com/office/officeart/2005/8/layout/hList1"/>
    <dgm:cxn modelId="{D78EA71A-575F-48F9-A153-D221A3A8B688}" type="presParOf" srcId="{6C0152E7-5EC9-49FE-9219-0231F239E6C1}" destId="{26B0DB7D-E665-4BF2-9DD8-D9F013BA7671}" srcOrd="0" destOrd="0" presId="urn:microsoft.com/office/officeart/2005/8/layout/hList1"/>
    <dgm:cxn modelId="{7BED38A6-1845-478A-9605-A65E24E016DB}" type="presParOf" srcId="{6C0152E7-5EC9-49FE-9219-0231F239E6C1}" destId="{1F6448FA-46FC-4267-8571-ADAE09971240}" srcOrd="1" destOrd="0" presId="urn:microsoft.com/office/officeart/2005/8/layout/hList1"/>
    <dgm:cxn modelId="{D4D382F7-1A8B-4264-A207-15ACFC1E79E1}" type="presParOf" srcId="{1320EFD0-D680-4867-8409-14735177098C}" destId="{5E59FAA9-24F1-4CEB-AB77-94EC92A07EE1}" srcOrd="3" destOrd="0" presId="urn:microsoft.com/office/officeart/2005/8/layout/hList1"/>
    <dgm:cxn modelId="{50CA5842-849C-4DFE-B2B1-B5D6AD349BA8}" type="presParOf" srcId="{1320EFD0-D680-4867-8409-14735177098C}" destId="{8F18C780-EFAE-401F-BF62-3D3FE65E061C}" srcOrd="4" destOrd="0" presId="urn:microsoft.com/office/officeart/2005/8/layout/hList1"/>
    <dgm:cxn modelId="{48AD90D8-155D-49BE-82E8-60359DB971F9}" type="presParOf" srcId="{8F18C780-EFAE-401F-BF62-3D3FE65E061C}" destId="{EB010E97-FC21-4974-A8DF-1FA6C72002D6}" srcOrd="0" destOrd="0" presId="urn:microsoft.com/office/officeart/2005/8/layout/hList1"/>
    <dgm:cxn modelId="{6CC5721A-ACBD-46DB-902E-EB29EA0E5E37}" type="presParOf" srcId="{8F18C780-EFAE-401F-BF62-3D3FE65E061C}" destId="{6216CDE7-4114-43A0-8B9A-9AE16B9D0C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01091-FF8D-4C50-BAB4-DFF9EE7BB7E0}">
      <dsp:nvSpPr>
        <dsp:cNvPr id="0" name=""/>
        <dsp:cNvSpPr/>
      </dsp:nvSpPr>
      <dsp:spPr>
        <a:xfrm>
          <a:off x="0" y="0"/>
          <a:ext cx="6295944" cy="106287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</a:schemeClr>
            </a:gs>
            <a:gs pos="90000">
              <a:schemeClr val="accent2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 a MEAN stack web application for finding places nearby and presenting them to its users on UI</a:t>
          </a:r>
        </a:p>
      </dsp:txBody>
      <dsp:txXfrm>
        <a:off x="51885" y="51885"/>
        <a:ext cx="6192174" cy="959101"/>
      </dsp:txXfrm>
    </dsp:sp>
    <dsp:sp modelId="{16C13FE3-D7F2-419C-B207-3E4538FEF444}">
      <dsp:nvSpPr>
        <dsp:cNvPr id="0" name=""/>
        <dsp:cNvSpPr/>
      </dsp:nvSpPr>
      <dsp:spPr>
        <a:xfrm>
          <a:off x="0" y="1177920"/>
          <a:ext cx="6295944" cy="1062871"/>
        </a:xfrm>
        <a:prstGeom prst="roundRect">
          <a:avLst/>
        </a:prstGeom>
        <a:gradFill rotWithShape="0">
          <a:gsLst>
            <a:gs pos="0">
              <a:schemeClr val="accent2">
                <a:hueOff val="459506"/>
                <a:satOff val="8602"/>
                <a:lumOff val="-523"/>
                <a:alphaOff val="0"/>
              </a:schemeClr>
            </a:gs>
            <a:gs pos="90000">
              <a:schemeClr val="accent2">
                <a:hueOff val="459506"/>
                <a:satOff val="8602"/>
                <a:lumOff val="-523"/>
                <a:alphaOff val="0"/>
                <a:shade val="100000"/>
                <a:satMod val="105000"/>
              </a:schemeClr>
            </a:gs>
            <a:gs pos="100000">
              <a:schemeClr val="accent2">
                <a:hueOff val="459506"/>
                <a:satOff val="8602"/>
                <a:lumOff val="-52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Newcomer to the place would find this application useful for exploring nearby locations and saving the places he/she wishes to visit</a:t>
          </a:r>
        </a:p>
      </dsp:txBody>
      <dsp:txXfrm>
        <a:off x="51885" y="1229805"/>
        <a:ext cx="6192174" cy="959101"/>
      </dsp:txXfrm>
    </dsp:sp>
    <dsp:sp modelId="{C36AF503-184C-47A3-872B-0B4AC37EACB3}">
      <dsp:nvSpPr>
        <dsp:cNvPr id="0" name=""/>
        <dsp:cNvSpPr/>
      </dsp:nvSpPr>
      <dsp:spPr>
        <a:xfrm>
          <a:off x="0" y="2295512"/>
          <a:ext cx="6295944" cy="1062871"/>
        </a:xfrm>
        <a:prstGeom prst="roundRect">
          <a:avLst/>
        </a:prstGeom>
        <a:gradFill rotWithShape="0">
          <a:gsLst>
            <a:gs pos="0">
              <a:schemeClr val="accent2">
                <a:hueOff val="919011"/>
                <a:satOff val="17205"/>
                <a:lumOff val="-1046"/>
                <a:alphaOff val="0"/>
              </a:schemeClr>
            </a:gs>
            <a:gs pos="90000">
              <a:schemeClr val="accent2">
                <a:hueOff val="919011"/>
                <a:satOff val="17205"/>
                <a:lumOff val="-1046"/>
                <a:alphaOff val="0"/>
                <a:shade val="100000"/>
                <a:satMod val="105000"/>
              </a:schemeClr>
            </a:gs>
            <a:gs pos="100000">
              <a:schemeClr val="accent2">
                <a:hueOff val="919011"/>
                <a:satOff val="17205"/>
                <a:lumOff val="-1046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Save the login information of registered users as well as their favorite places in an open-source NoSQL MongoDB database</a:t>
          </a:r>
        </a:p>
      </dsp:txBody>
      <dsp:txXfrm>
        <a:off x="51885" y="2347397"/>
        <a:ext cx="6192174" cy="959101"/>
      </dsp:txXfrm>
    </dsp:sp>
    <dsp:sp modelId="{61058E45-9D75-4498-A341-B499FEB53FC8}">
      <dsp:nvSpPr>
        <dsp:cNvPr id="0" name=""/>
        <dsp:cNvSpPr/>
      </dsp:nvSpPr>
      <dsp:spPr>
        <a:xfrm>
          <a:off x="0" y="3413104"/>
          <a:ext cx="6295944" cy="1062871"/>
        </a:xfrm>
        <a:prstGeom prst="roundRect">
          <a:avLst/>
        </a:prstGeom>
        <a:gradFill rotWithShape="0">
          <a:gsLst>
            <a:gs pos="0">
              <a:schemeClr val="accent2">
                <a:hueOff val="1378517"/>
                <a:satOff val="25807"/>
                <a:lumOff val="-1569"/>
                <a:alphaOff val="0"/>
              </a:schemeClr>
            </a:gs>
            <a:gs pos="90000">
              <a:schemeClr val="accent2">
                <a:hueOff val="1378517"/>
                <a:satOff val="25807"/>
                <a:lumOff val="-1569"/>
                <a:alphaOff val="0"/>
                <a:shade val="100000"/>
                <a:satMod val="105000"/>
              </a:schemeClr>
            </a:gs>
            <a:gs pos="100000">
              <a:schemeClr val="accent2">
                <a:hueOff val="1378517"/>
                <a:satOff val="25807"/>
                <a:lumOff val="-1569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Fetch information of relevant search places from APIs such as </a:t>
          </a:r>
          <a:r>
            <a:rPr lang="en-US" sz="1900" kern="1200" dirty="0" err="1"/>
            <a:t>FourSquare</a:t>
          </a:r>
          <a:r>
            <a:rPr lang="en-US" sz="1900" kern="1200" dirty="0"/>
            <a:t> and Yelp</a:t>
          </a:r>
        </a:p>
      </dsp:txBody>
      <dsp:txXfrm>
        <a:off x="51885" y="3464989"/>
        <a:ext cx="6192174" cy="959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13E77-BECB-4E8D-A0B4-1AE53ED1071B}">
      <dsp:nvSpPr>
        <dsp:cNvPr id="0" name=""/>
        <dsp:cNvSpPr/>
      </dsp:nvSpPr>
      <dsp:spPr>
        <a:xfrm>
          <a:off x="0" y="1676"/>
          <a:ext cx="9872871" cy="849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15028-16FF-4350-82F4-328506E0AC9D}">
      <dsp:nvSpPr>
        <dsp:cNvPr id="0" name=""/>
        <dsp:cNvSpPr/>
      </dsp:nvSpPr>
      <dsp:spPr>
        <a:xfrm>
          <a:off x="256981" y="192819"/>
          <a:ext cx="467239" cy="467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F50AA-1B3B-4F29-9C89-DDFC8CEE2EFD}">
      <dsp:nvSpPr>
        <dsp:cNvPr id="0" name=""/>
        <dsp:cNvSpPr/>
      </dsp:nvSpPr>
      <dsp:spPr>
        <a:xfrm>
          <a:off x="981202" y="1676"/>
          <a:ext cx="8891668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Foursquare is a location-based service and it is used to find places near the users.</a:t>
          </a:r>
        </a:p>
      </dsp:txBody>
      <dsp:txXfrm>
        <a:off x="981202" y="1676"/>
        <a:ext cx="8891668" cy="849525"/>
      </dsp:txXfrm>
    </dsp:sp>
    <dsp:sp modelId="{2ABCDD5F-1AF8-4E84-87C9-48BA78C714A9}">
      <dsp:nvSpPr>
        <dsp:cNvPr id="0" name=""/>
        <dsp:cNvSpPr/>
      </dsp:nvSpPr>
      <dsp:spPr>
        <a:xfrm>
          <a:off x="0" y="1063583"/>
          <a:ext cx="9872871" cy="849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3D7DD-003C-474C-9620-3ED0F090C363}">
      <dsp:nvSpPr>
        <dsp:cNvPr id="0" name=""/>
        <dsp:cNvSpPr/>
      </dsp:nvSpPr>
      <dsp:spPr>
        <a:xfrm>
          <a:off x="256981" y="1254726"/>
          <a:ext cx="467239" cy="467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89CEE-0CC1-4088-ACD7-A007B23A42C8}">
      <dsp:nvSpPr>
        <dsp:cNvPr id="0" name=""/>
        <dsp:cNvSpPr/>
      </dsp:nvSpPr>
      <dsp:spPr>
        <a:xfrm>
          <a:off x="981202" y="1063583"/>
          <a:ext cx="8891668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Has an enormous database on the places that are related to different categories.</a:t>
          </a:r>
        </a:p>
      </dsp:txBody>
      <dsp:txXfrm>
        <a:off x="981202" y="1063583"/>
        <a:ext cx="8891668" cy="849525"/>
      </dsp:txXfrm>
    </dsp:sp>
    <dsp:sp modelId="{6F7E679F-1044-48B9-90C0-9B645268EEB1}">
      <dsp:nvSpPr>
        <dsp:cNvPr id="0" name=""/>
        <dsp:cNvSpPr/>
      </dsp:nvSpPr>
      <dsp:spPr>
        <a:xfrm>
          <a:off x="0" y="2125490"/>
          <a:ext cx="9872871" cy="849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B124E-7312-4798-97E7-DB087C5DDD35}">
      <dsp:nvSpPr>
        <dsp:cNvPr id="0" name=""/>
        <dsp:cNvSpPr/>
      </dsp:nvSpPr>
      <dsp:spPr>
        <a:xfrm>
          <a:off x="256981" y="2316634"/>
          <a:ext cx="467239" cy="467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9C44E-76DA-423B-83BA-20330A11E4AC}">
      <dsp:nvSpPr>
        <dsp:cNvPr id="0" name=""/>
        <dsp:cNvSpPr/>
      </dsp:nvSpPr>
      <dsp:spPr>
        <a:xfrm>
          <a:off x="981202" y="2125490"/>
          <a:ext cx="8891668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Provides information like Name, Address, popularity, photos, tips, category, and a summary regarding the venue/place.</a:t>
          </a:r>
        </a:p>
      </dsp:txBody>
      <dsp:txXfrm>
        <a:off x="981202" y="2125490"/>
        <a:ext cx="8891668" cy="849525"/>
      </dsp:txXfrm>
    </dsp:sp>
    <dsp:sp modelId="{5586B024-D086-4042-B619-95339465AB92}">
      <dsp:nvSpPr>
        <dsp:cNvPr id="0" name=""/>
        <dsp:cNvSpPr/>
      </dsp:nvSpPr>
      <dsp:spPr>
        <a:xfrm>
          <a:off x="0" y="3187398"/>
          <a:ext cx="9872871" cy="8495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72C3D-A207-42CD-AA38-41174D37BD29}">
      <dsp:nvSpPr>
        <dsp:cNvPr id="0" name=""/>
        <dsp:cNvSpPr/>
      </dsp:nvSpPr>
      <dsp:spPr>
        <a:xfrm>
          <a:off x="256981" y="3378541"/>
          <a:ext cx="467239" cy="4672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58578-1D7A-4D80-AA40-9891F7F3ED9E}">
      <dsp:nvSpPr>
        <dsp:cNvPr id="0" name=""/>
        <dsp:cNvSpPr/>
      </dsp:nvSpPr>
      <dsp:spPr>
        <a:xfrm>
          <a:off x="981202" y="3187398"/>
          <a:ext cx="8891668" cy="84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908" tIns="89908" rIns="89908" bIns="8990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Consists of</a:t>
          </a:r>
          <a:r>
            <a:rPr lang="en-US" sz="2100" b="0" i="0" kern="1200" baseline="0"/>
            <a:t> total 9 categories at top-level, 281 categories at level two, and 122 categories at level three</a:t>
          </a:r>
          <a:r>
            <a:rPr lang="en-US" sz="2100" kern="1200"/>
            <a:t>.</a:t>
          </a:r>
        </a:p>
      </dsp:txBody>
      <dsp:txXfrm>
        <a:off x="981202" y="3187398"/>
        <a:ext cx="8891668" cy="8495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D8726-F915-4E77-9E9F-5EA4295BC141}">
      <dsp:nvSpPr>
        <dsp:cNvPr id="0" name=""/>
        <dsp:cNvSpPr/>
      </dsp:nvSpPr>
      <dsp:spPr>
        <a:xfrm>
          <a:off x="0" y="33755"/>
          <a:ext cx="6783355" cy="791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Used to communicate between software's using data points to provide developers with their custom </a:t>
          </a:r>
          <a:r>
            <a:rPr lang="en-US" sz="1600" kern="1200" dirty="0"/>
            <a:t>applications</a:t>
          </a:r>
          <a:r>
            <a:rPr lang="en-US" sz="2000" kern="1200" dirty="0"/>
            <a:t> or websites</a:t>
          </a:r>
        </a:p>
      </dsp:txBody>
      <dsp:txXfrm>
        <a:off x="38638" y="72393"/>
        <a:ext cx="6706079" cy="714228"/>
      </dsp:txXfrm>
    </dsp:sp>
    <dsp:sp modelId="{66B42F38-CDAA-48BE-903F-F6A2C2BD4B28}">
      <dsp:nvSpPr>
        <dsp:cNvPr id="0" name=""/>
        <dsp:cNvSpPr/>
      </dsp:nvSpPr>
      <dsp:spPr>
        <a:xfrm>
          <a:off x="0" y="943340"/>
          <a:ext cx="6783355" cy="791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Used to find information about a particular place</a:t>
          </a:r>
        </a:p>
      </dsp:txBody>
      <dsp:txXfrm>
        <a:off x="38638" y="981978"/>
        <a:ext cx="6706079" cy="714228"/>
      </dsp:txXfrm>
    </dsp:sp>
    <dsp:sp modelId="{2E63E1FE-ACEE-446A-9368-C84B2E6CB0A1}">
      <dsp:nvSpPr>
        <dsp:cNvPr id="0" name=""/>
        <dsp:cNvSpPr/>
      </dsp:nvSpPr>
      <dsp:spPr>
        <a:xfrm>
          <a:off x="0" y="1852925"/>
          <a:ext cx="6783355" cy="791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Comprises information such as a company's ratings, pricing, or category</a:t>
          </a:r>
        </a:p>
      </dsp:txBody>
      <dsp:txXfrm>
        <a:off x="38638" y="1891563"/>
        <a:ext cx="6706079" cy="714228"/>
      </dsp:txXfrm>
    </dsp:sp>
    <dsp:sp modelId="{7368D020-70C8-4151-9389-B67150FDE8EA}">
      <dsp:nvSpPr>
        <dsp:cNvPr id="0" name=""/>
        <dsp:cNvSpPr/>
      </dsp:nvSpPr>
      <dsp:spPr>
        <a:xfrm>
          <a:off x="0" y="2762509"/>
          <a:ext cx="6783355" cy="791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is organized into endpoints</a:t>
          </a:r>
        </a:p>
      </dsp:txBody>
      <dsp:txXfrm>
        <a:off x="38638" y="2801147"/>
        <a:ext cx="6706079" cy="714228"/>
      </dsp:txXfrm>
    </dsp:sp>
    <dsp:sp modelId="{6D4E2F8E-8EE8-4297-A2DA-534B82E9FCD4}">
      <dsp:nvSpPr>
        <dsp:cNvPr id="0" name=""/>
        <dsp:cNvSpPr/>
      </dsp:nvSpPr>
      <dsp:spPr>
        <a:xfrm>
          <a:off x="0" y="3672095"/>
          <a:ext cx="6783355" cy="791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Endpoints enable getting a large amount of data from a single or two requests more easily</a:t>
          </a:r>
        </a:p>
      </dsp:txBody>
      <dsp:txXfrm>
        <a:off x="38638" y="3710733"/>
        <a:ext cx="6706079" cy="714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17307-0279-423A-81A9-AE09AAA3AD6F}">
      <dsp:nvSpPr>
        <dsp:cNvPr id="0" name=""/>
        <dsp:cNvSpPr/>
      </dsp:nvSpPr>
      <dsp:spPr>
        <a:xfrm>
          <a:off x="3315" y="1380078"/>
          <a:ext cx="3232473" cy="12929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  <a:cs typeface="Calibri"/>
            </a:rPr>
            <a:t>Back-End: Creation of the MongoDB Atlas cloud-based database, integration with the front-end</a:t>
          </a:r>
        </a:p>
      </dsp:txBody>
      <dsp:txXfrm>
        <a:off x="3315" y="1380078"/>
        <a:ext cx="3232473" cy="1292989"/>
      </dsp:txXfrm>
    </dsp:sp>
    <dsp:sp modelId="{6B75E48A-C928-48AF-BC98-0FB50981CA1E}">
      <dsp:nvSpPr>
        <dsp:cNvPr id="0" name=""/>
        <dsp:cNvSpPr/>
      </dsp:nvSpPr>
      <dsp:spPr>
        <a:xfrm>
          <a:off x="3315" y="2673067"/>
          <a:ext cx="3232473" cy="878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  <a:cs typeface="Calibri"/>
            </a:rPr>
            <a:t>Kalyani Nikure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+mn-lt"/>
              <a:cs typeface="Calibri"/>
            </a:rPr>
            <a:t>Yousef Almutairi</a:t>
          </a:r>
        </a:p>
      </dsp:txBody>
      <dsp:txXfrm>
        <a:off x="3315" y="2673067"/>
        <a:ext cx="3232473" cy="878400"/>
      </dsp:txXfrm>
    </dsp:sp>
    <dsp:sp modelId="{26B0DB7D-E665-4BF2-9DD8-D9F013BA7671}">
      <dsp:nvSpPr>
        <dsp:cNvPr id="0" name=""/>
        <dsp:cNvSpPr/>
      </dsp:nvSpPr>
      <dsp:spPr>
        <a:xfrm>
          <a:off x="3688335" y="1380078"/>
          <a:ext cx="3232473" cy="1292989"/>
        </a:xfrm>
        <a:prstGeom prst="rect">
          <a:avLst/>
        </a:prstGeom>
        <a:solidFill>
          <a:schemeClr val="accent2">
            <a:hueOff val="689259"/>
            <a:satOff val="12903"/>
            <a:lumOff val="-784"/>
            <a:alphaOff val="0"/>
          </a:schemeClr>
        </a:solidFill>
        <a:ln w="19050" cap="flat" cmpd="sng" algn="ctr">
          <a:solidFill>
            <a:schemeClr val="accent2">
              <a:hueOff val="689259"/>
              <a:satOff val="12903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  <a:cs typeface="Calibri"/>
            </a:rPr>
            <a:t>Front-End: UI design and workflows, integration of API's</a:t>
          </a:r>
        </a:p>
      </dsp:txBody>
      <dsp:txXfrm>
        <a:off x="3688335" y="1380078"/>
        <a:ext cx="3232473" cy="1292989"/>
      </dsp:txXfrm>
    </dsp:sp>
    <dsp:sp modelId="{1F6448FA-46FC-4267-8571-ADAE09971240}">
      <dsp:nvSpPr>
        <dsp:cNvPr id="0" name=""/>
        <dsp:cNvSpPr/>
      </dsp:nvSpPr>
      <dsp:spPr>
        <a:xfrm>
          <a:off x="3688335" y="2673067"/>
          <a:ext cx="3232473" cy="878400"/>
        </a:xfrm>
        <a:prstGeom prst="rect">
          <a:avLst/>
        </a:prstGeom>
        <a:solidFill>
          <a:schemeClr val="accent2">
            <a:tint val="40000"/>
            <a:alpha val="90000"/>
            <a:hueOff val="498622"/>
            <a:satOff val="18648"/>
            <a:lumOff val="103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98622"/>
              <a:satOff val="18648"/>
              <a:lumOff val="1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+mn-lt"/>
              <a:cs typeface="Calibri"/>
            </a:rPr>
            <a:t>Vineeth Reddy Sheri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  <a:cs typeface="Calibri"/>
            </a:rPr>
            <a:t>Piyush Narhire</a:t>
          </a:r>
        </a:p>
      </dsp:txBody>
      <dsp:txXfrm>
        <a:off x="3688335" y="2673067"/>
        <a:ext cx="3232473" cy="878400"/>
      </dsp:txXfrm>
    </dsp:sp>
    <dsp:sp modelId="{EB010E97-FC21-4974-A8DF-1FA6C72002D6}">
      <dsp:nvSpPr>
        <dsp:cNvPr id="0" name=""/>
        <dsp:cNvSpPr/>
      </dsp:nvSpPr>
      <dsp:spPr>
        <a:xfrm>
          <a:off x="7373355" y="1380078"/>
          <a:ext cx="3232473" cy="1292989"/>
        </a:xfrm>
        <a:prstGeom prst="rect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accent2">
              <a:hueOff val="1378517"/>
              <a:satOff val="25807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  <a:cs typeface="Calibri"/>
            </a:rPr>
            <a:t>Documentation, Reports, and Presentation</a:t>
          </a:r>
        </a:p>
      </dsp:txBody>
      <dsp:txXfrm>
        <a:off x="7373355" y="1380078"/>
        <a:ext cx="3232473" cy="1292989"/>
      </dsp:txXfrm>
    </dsp:sp>
    <dsp:sp modelId="{6216CDE7-4114-43A0-8B9A-9AE16B9D0C12}">
      <dsp:nvSpPr>
        <dsp:cNvPr id="0" name=""/>
        <dsp:cNvSpPr/>
      </dsp:nvSpPr>
      <dsp:spPr>
        <a:xfrm>
          <a:off x="7373355" y="2673067"/>
          <a:ext cx="3232473" cy="878400"/>
        </a:xfrm>
        <a:prstGeom prst="rect">
          <a:avLst/>
        </a:prstGeom>
        <a:solidFill>
          <a:schemeClr val="accent2">
            <a:tint val="40000"/>
            <a:alpha val="90000"/>
            <a:hueOff val="997244"/>
            <a:satOff val="37295"/>
            <a:lumOff val="206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997244"/>
              <a:satOff val="37295"/>
              <a:lumOff val="20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n-lt"/>
              <a:cs typeface="Calibri"/>
            </a:rPr>
            <a:t>All the team members</a:t>
          </a:r>
        </a:p>
      </dsp:txBody>
      <dsp:txXfrm>
        <a:off x="7373355" y="2673067"/>
        <a:ext cx="3232473" cy="87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10/15/2021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10/15/2021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10/15/2021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10/15/2021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10/15/2021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10/15/2021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10/15/2021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10/15/2021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10/15/2021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10/15/2021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10/15/2021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10/15/2021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pectralops.io/blog/yelp-api-guide/" TargetMode="External"/><Relationship Id="rId3" Type="http://schemas.openxmlformats.org/officeDocument/2006/relationships/hyperlink" Target="https://docs.mongodb.com/manual/core/data-model-design/" TargetMode="External"/><Relationship Id="rId7" Type="http://schemas.openxmlformats.org/officeDocument/2006/relationships/hyperlink" Target="https://www.yelp.com/developers/documentation/v3/get_started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viewtrackers.com/blog/yelp-api/" TargetMode="External"/><Relationship Id="rId5" Type="http://schemas.openxmlformats.org/officeDocument/2006/relationships/hyperlink" Target="https://lucid.app/" TargetMode="External"/><Relationship Id="rId4" Type="http://schemas.openxmlformats.org/officeDocument/2006/relationships/hyperlink" Target="https://developer.foursquare.com/docs/places-api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n looking at landscape">
            <a:extLst>
              <a:ext uri="{FF2B5EF4-FFF2-40B4-BE49-F238E27FC236}">
                <a16:creationId xmlns:a16="http://schemas.microsoft.com/office/drawing/2014/main" id="{CD9EF39B-AB41-49AB-8163-8B5FD7D28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89" r="12791" b="891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" name="Parallelogram 106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3731" y="214196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/>
            <a:r>
              <a:rPr lang="en-US" sz="5400" cap="none">
                <a:solidFill>
                  <a:schemeClr val="accent1"/>
                </a:solidFill>
              </a:rPr>
              <a:t>Places Nearby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0495" y="2586363"/>
            <a:ext cx="4573037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</a:pPr>
            <a:r>
              <a:rPr lang="en-US" sz="2400" i="1" dirty="0">
                <a:solidFill>
                  <a:schemeClr val="bg1"/>
                </a:solidFill>
                <a:latin typeface="Arabic Typesetting"/>
                <a:cs typeface="Courier New"/>
              </a:rPr>
              <a:t>The better way enjoy your travel adventure </a:t>
            </a:r>
          </a:p>
        </p:txBody>
      </p:sp>
      <p:sp>
        <p:nvSpPr>
          <p:cNvPr id="119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7FB2A-E1C8-4104-B0A5-0EC4F7559254}"/>
              </a:ext>
            </a:extLst>
          </p:cNvPr>
          <p:cNvSpPr txBox="1"/>
          <p:nvPr/>
        </p:nvSpPr>
        <p:spPr>
          <a:xfrm>
            <a:off x="6878326" y="4316675"/>
            <a:ext cx="25438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92D050"/>
                </a:solidFill>
              </a:rPr>
              <a:t>The Pioneers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Kalyani Nikure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Vineeth Reddy Sheri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Piyush Narhire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Yousef Almutairi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3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477" r="3224" b="945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/>
            <a:r>
              <a:rPr lang="en-US" sz="4800" b="1" dirty="0"/>
              <a:t>Thank You!</a:t>
            </a:r>
          </a:p>
        </p:txBody>
      </p:sp>
      <p:cxnSp>
        <p:nvCxnSpPr>
          <p:cNvPr id="29" name="Straight Connector 4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4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102" y="425757"/>
            <a:ext cx="3941793" cy="1356360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User Story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218200-33F6-4EDC-86AA-EC3693375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62" y="3166648"/>
            <a:ext cx="2657475" cy="30032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76E4AC-0B24-46E7-AF28-ECACB1939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958" y="644386"/>
            <a:ext cx="2965763" cy="44820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9893DB-D43D-49CD-BD9F-C33BC2388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770" y="801397"/>
            <a:ext cx="2839267" cy="48121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742522-9ACA-4680-AF3A-7A76BFD62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930" y="1929161"/>
            <a:ext cx="2766140" cy="108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0398C-7125-408C-990E-295E90F5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02" y="1387839"/>
            <a:ext cx="3547581" cy="4093028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Project idea Places Nearby</a:t>
            </a:r>
          </a:p>
        </p:txBody>
      </p:sp>
      <p:grpSp>
        <p:nvGrpSpPr>
          <p:cNvPr id="50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51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6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4EF16450-FFF6-4C45-BE57-DA576A268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014487"/>
              </p:ext>
            </p:extLst>
          </p:nvPr>
        </p:nvGraphicFramePr>
        <p:xfrm>
          <a:off x="5628932" y="1050781"/>
          <a:ext cx="6295944" cy="4536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261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EC23-FB5E-4A13-9DD6-58FB53A1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75" y="103099"/>
            <a:ext cx="7904490" cy="1356360"/>
          </a:xfrm>
        </p:spPr>
        <p:txBody>
          <a:bodyPr>
            <a:normAutofit/>
          </a:bodyPr>
          <a:lstStyle/>
          <a:p>
            <a:r>
              <a:rPr lang="en-US" sz="2800" b="1" dirty="0"/>
              <a:t>Project Workflow and Database design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4E38DB-D144-CE40-A5B5-C03944EDC6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5" y="1683393"/>
            <a:ext cx="5946347" cy="422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D47F27-315A-0C44-B47C-2B1263C92993}"/>
              </a:ext>
            </a:extLst>
          </p:cNvPr>
          <p:cNvSpPr/>
          <p:nvPr/>
        </p:nvSpPr>
        <p:spPr>
          <a:xfrm>
            <a:off x="6831295" y="1220812"/>
            <a:ext cx="5085885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IN" sz="1400" dirty="0">
                <a:solidFill>
                  <a:srgbClr val="008575"/>
                </a:solidFill>
                <a:latin typeface="PT Sans Narrow" panose="020B0506020203020204" pitchFamily="34" charset="77"/>
              </a:rPr>
              <a:t>Login Page</a:t>
            </a:r>
            <a:endParaRPr lang="en-IN" sz="1400" b="1" dirty="0">
              <a:solidFill>
                <a:srgbClr val="00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IN" sz="1400" dirty="0">
                <a:solidFill>
                  <a:srgbClr val="695D46"/>
                </a:solidFill>
                <a:latin typeface="Open Sans" panose="020F0502020204030204" pitchFamily="34" charset="0"/>
              </a:rPr>
              <a:t> On this page, the user will be able to log in to the website using his/her username and password.</a:t>
            </a:r>
          </a:p>
          <a:p>
            <a:pPr algn="just">
              <a:spcBef>
                <a:spcPts val="600"/>
              </a:spcBef>
            </a:pPr>
            <a:endParaRPr lang="en-IN" sz="1400" dirty="0">
              <a:solidFill>
                <a:srgbClr val="00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IN" sz="1400" dirty="0">
                <a:solidFill>
                  <a:srgbClr val="008575"/>
                </a:solidFill>
                <a:latin typeface="PT Sans Narrow" panose="020B0506020203020204" pitchFamily="34" charset="77"/>
              </a:rPr>
              <a:t>Registration Page</a:t>
            </a:r>
            <a:endParaRPr lang="en-IN" sz="1400" b="1" dirty="0">
              <a:solidFill>
                <a:srgbClr val="00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IN" sz="1400" dirty="0">
                <a:solidFill>
                  <a:srgbClr val="695D46"/>
                </a:solidFill>
                <a:latin typeface="Open Sans" panose="020F0502020204030204" pitchFamily="34" charset="0"/>
              </a:rPr>
              <a:t>This page is for new users to create a new account.</a:t>
            </a:r>
          </a:p>
          <a:p>
            <a:pPr algn="just">
              <a:spcBef>
                <a:spcPts val="600"/>
              </a:spcBef>
            </a:pPr>
            <a:endParaRPr lang="en-IN" sz="1400" dirty="0">
              <a:solidFill>
                <a:srgbClr val="00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IN" sz="1400" dirty="0">
                <a:solidFill>
                  <a:srgbClr val="008575"/>
                </a:solidFill>
                <a:latin typeface="PT Sans Narrow" panose="020B0506020203020204" pitchFamily="34" charset="77"/>
              </a:rPr>
              <a:t>Search Page</a:t>
            </a:r>
            <a:endParaRPr lang="en-IN" sz="1400" b="1" dirty="0">
              <a:solidFill>
                <a:srgbClr val="00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IN" sz="1400" dirty="0">
                <a:solidFill>
                  <a:srgbClr val="695D46"/>
                </a:solidFill>
                <a:latin typeface="Open Sans" panose="020F0502020204030204" pitchFamily="34" charset="0"/>
              </a:rPr>
              <a:t>Users can search by venue name, location, and the category dropdown list to narrow the search results.</a:t>
            </a:r>
          </a:p>
          <a:p>
            <a:pPr algn="just">
              <a:spcBef>
                <a:spcPts val="600"/>
              </a:spcBef>
            </a:pPr>
            <a:endParaRPr lang="en-IN" sz="1400" dirty="0">
              <a:solidFill>
                <a:srgbClr val="00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IN" sz="1400" dirty="0">
                <a:solidFill>
                  <a:srgbClr val="008575"/>
                </a:solidFill>
                <a:latin typeface="PT Sans Narrow" panose="020B0506020203020204" pitchFamily="34" charset="77"/>
              </a:rPr>
              <a:t>Venue Information Page</a:t>
            </a:r>
            <a:endParaRPr lang="en-IN" sz="1400" b="1" dirty="0">
              <a:solidFill>
                <a:srgbClr val="00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IN" sz="1400" dirty="0">
                <a:solidFill>
                  <a:srgbClr val="695D46"/>
                </a:solidFill>
                <a:latin typeface="Open Sans" panose="020F0502020204030204" pitchFamily="34" charset="0"/>
              </a:rPr>
              <a:t>Users will get detailed information in regard to the selected venue on the previous page.</a:t>
            </a:r>
          </a:p>
          <a:p>
            <a:pPr algn="just">
              <a:spcBef>
                <a:spcPts val="600"/>
              </a:spcBef>
            </a:pPr>
            <a:endParaRPr lang="en-IN" sz="1400" dirty="0">
              <a:solidFill>
                <a:srgbClr val="00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IN" sz="1400" dirty="0">
                <a:solidFill>
                  <a:srgbClr val="008575"/>
                </a:solidFill>
                <a:latin typeface="PT Sans Narrow" panose="020B0506020203020204" pitchFamily="34" charset="77"/>
              </a:rPr>
              <a:t>Favourite Places Page</a:t>
            </a:r>
            <a:endParaRPr lang="en-IN" sz="1400" b="1" dirty="0">
              <a:solidFill>
                <a:srgbClr val="00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IN" sz="1400" dirty="0">
                <a:solidFill>
                  <a:srgbClr val="695D46"/>
                </a:solidFill>
                <a:latin typeface="Open Sans" panose="020F0502020204030204" pitchFamily="34" charset="0"/>
              </a:rPr>
              <a:t>This page will show all the favourite/saved places.</a:t>
            </a:r>
            <a:endParaRPr lang="en-IN" sz="1400" dirty="0">
              <a:solidFill>
                <a:srgbClr val="000000"/>
              </a:solidFill>
            </a:endParaRPr>
          </a:p>
          <a:p>
            <a:br>
              <a:rPr lang="en-IN" sz="1400" dirty="0"/>
            </a:br>
            <a:br>
              <a:rPr lang="en-IN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63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8A3F-13AE-4C55-93D4-8A572704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a typeface="+mj-lt"/>
                <a:cs typeface="+mj-lt"/>
              </a:rPr>
              <a:t>FourSquare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b="1" dirty="0">
                <a:ea typeface="+mj-lt"/>
                <a:cs typeface="+mj-lt"/>
              </a:rPr>
              <a:t>Places API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6B9FD39-B448-4B6D-8477-C7EED31485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50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E5F8-1EB6-4308-8390-A29C268A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3" y="609600"/>
            <a:ext cx="5109495" cy="1320800"/>
          </a:xfrm>
        </p:spPr>
        <p:txBody>
          <a:bodyPr>
            <a:normAutofit/>
          </a:bodyPr>
          <a:lstStyle/>
          <a:p>
            <a:r>
              <a:rPr lang="en-US" b="1" dirty="0"/>
              <a:t>Yelp API (Fusion)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F47528F-EB64-4682-ACF3-8D982AF11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320168"/>
              </p:ext>
            </p:extLst>
          </p:nvPr>
        </p:nvGraphicFramePr>
        <p:xfrm>
          <a:off x="5187821" y="1751045"/>
          <a:ext cx="6783355" cy="4497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4" descr="Sphere of mesh and nodes">
            <a:extLst>
              <a:ext uri="{FF2B5EF4-FFF2-40B4-BE49-F238E27FC236}">
                <a16:creationId xmlns:a16="http://schemas.microsoft.com/office/drawing/2014/main" id="{CBC7189B-C9D1-49D2-844F-CF93E616F66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994" r="5006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100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D998C-81DA-444A-B343-FE0598CA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/>
            <a:r>
              <a:rPr lang="en-US" b="1" dirty="0"/>
              <a:t>Work Distribution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BFA68E-6F89-4A74-8C88-8C0C696DE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437944"/>
              </p:ext>
            </p:extLst>
          </p:nvPr>
        </p:nvGraphicFramePr>
        <p:xfrm>
          <a:off x="842597" y="1393794"/>
          <a:ext cx="10609145" cy="4931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3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A315EF2B-8E02-4BE5-AF50-7826D04F4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" r="22195" b="9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5A6F60-6AF5-4479-91AB-B11B8EA5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31" y="195202"/>
            <a:ext cx="3851123" cy="1320800"/>
          </a:xfrm>
        </p:spPr>
        <p:txBody>
          <a:bodyPr>
            <a:normAutofit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DD3B9-91D2-4503-895A-7A3AA231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4" y="1711205"/>
            <a:ext cx="4994121" cy="4330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IN" sz="1600" u="sng" dirty="0">
                <a:hlinkClick r:id="rId3"/>
              </a:rPr>
              <a:t>https://docs.mongodb.com/manual/core/data-model-design/</a:t>
            </a:r>
            <a:endParaRPr lang="en-IN" sz="1600" dirty="0"/>
          </a:p>
          <a:p>
            <a:pPr fontAlgn="base"/>
            <a:r>
              <a:rPr lang="en-IN" sz="1600" u="sng" dirty="0">
                <a:hlinkClick r:id="rId4"/>
              </a:rPr>
              <a:t>https://developer.foursquare.com/docs/places-api/</a:t>
            </a:r>
            <a:endParaRPr lang="en-IN" sz="1600" dirty="0"/>
          </a:p>
          <a:p>
            <a:pPr fontAlgn="base"/>
            <a:r>
              <a:rPr lang="en-IN" sz="1600" u="sng" dirty="0">
                <a:hlinkClick r:id="rId5"/>
              </a:rPr>
              <a:t>https://lucid.app/</a:t>
            </a:r>
            <a:endParaRPr lang="en-IN" sz="1600" dirty="0"/>
          </a:p>
          <a:p>
            <a:pPr fontAlgn="base"/>
            <a:r>
              <a:rPr lang="en-IN" sz="1600" u="sng" dirty="0">
                <a:hlinkClick r:id="rId6"/>
              </a:rPr>
              <a:t>https://www.reviewtrackers.com/blog/yelp-api/</a:t>
            </a:r>
            <a:endParaRPr lang="en-IN" sz="1600" dirty="0"/>
          </a:p>
          <a:p>
            <a:pPr fontAlgn="base"/>
            <a:r>
              <a:rPr lang="en-IN" sz="1600" u="sng" dirty="0">
                <a:hlinkClick r:id="rId7"/>
              </a:rPr>
              <a:t>https://www.yelp.com/developers/documentation/v3/get_started</a:t>
            </a:r>
            <a:endParaRPr lang="en-IN" sz="1600" dirty="0"/>
          </a:p>
          <a:p>
            <a:pPr fontAlgn="base"/>
            <a:r>
              <a:rPr lang="en-IN" sz="1600" u="sng" dirty="0">
                <a:hlinkClick r:id="rId8"/>
              </a:rPr>
              <a:t>https://spectralops.io/blog/yelp-api-guide/</a:t>
            </a:r>
            <a:endParaRPr lang="en-IN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616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3" name="Picture 4" descr="Question mark on green pastel background">
            <a:extLst>
              <a:ext uri="{FF2B5EF4-FFF2-40B4-BE49-F238E27FC236}">
                <a16:creationId xmlns:a16="http://schemas.microsoft.com/office/drawing/2014/main" id="{85C24BCA-E605-4E75-957D-CDD8FAEAF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9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B4D15-29CF-4DFA-ACBE-3F26ACFB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4800" b="1" dirty="0"/>
              <a:t>Questions?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181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8ADAB2-5713-4CC8-B21C-AD74ED6A7D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D3DDD6-8E74-4DF3-A7C9-6234C7DB3E79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F0D866-2B5B-42FA-BA6C-C5A2A7495C38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35</TotalTime>
  <Words>468</Words>
  <Application>Microsoft Office PowerPoint</Application>
  <PresentationFormat>Widescreen</PresentationFormat>
  <Paragraphs>62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Arabic Typesetting</vt:lpstr>
      <vt:lpstr>Calibri</vt:lpstr>
      <vt:lpstr>Corbel</vt:lpstr>
      <vt:lpstr>Open Sans</vt:lpstr>
      <vt:lpstr>PT Sans Narrow</vt:lpstr>
      <vt:lpstr>Wingdings</vt:lpstr>
      <vt:lpstr>Basis</vt:lpstr>
      <vt:lpstr>Places Nearby</vt:lpstr>
      <vt:lpstr>User Story</vt:lpstr>
      <vt:lpstr>Project idea Places Nearby</vt:lpstr>
      <vt:lpstr>Project Workflow and Database design</vt:lpstr>
      <vt:lpstr>FourSquare Places API</vt:lpstr>
      <vt:lpstr>Yelp API (Fusion)</vt:lpstr>
      <vt:lpstr>Work Distribution</vt:lpstr>
      <vt:lpstr>References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Places Nearby</dc:title>
  <dc:creator>Kalyani</dc:creator>
  <cp:lastModifiedBy>Kalyani</cp:lastModifiedBy>
  <cp:revision>1</cp:revision>
  <dcterms:created xsi:type="dcterms:W3CDTF">2021-10-12T17:45:49Z</dcterms:created>
  <dcterms:modified xsi:type="dcterms:W3CDTF">2021-10-15T21:16:54Z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