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68" r:id="rId7"/>
    <p:sldId id="269" r:id="rId8"/>
    <p:sldId id="257" r:id="rId9"/>
    <p:sldId id="259" r:id="rId10"/>
    <p:sldId id="270" r:id="rId11"/>
    <p:sldId id="271" r:id="rId12"/>
    <p:sldId id="258" r:id="rId13"/>
    <p:sldId id="263" r:id="rId14"/>
    <p:sldId id="264" r:id="rId15"/>
    <p:sldId id="272" r:id="rId16"/>
    <p:sldId id="273" r:id="rId17"/>
    <p:sldId id="260" r:id="rId18"/>
    <p:sldId id="261" r:id="rId19"/>
    <p:sldId id="274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FD78A-7514-25C0-C5E0-25B43DC03F2B}" v="4" dt="2025-04-27T22:20:22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O CESAR LOPES" userId="S::silvio.lopes@fatec.sp.gov.br::26e918ed-0282-4102-8586-3e10e80275be" providerId="AD" clId="Web-{E46FD78A-7514-25C0-C5E0-25B43DC03F2B}"/>
    <pc:docChg chg="modSld">
      <pc:chgData name="SILVIO CESAR LOPES" userId="S::silvio.lopes@fatec.sp.gov.br::26e918ed-0282-4102-8586-3e10e80275be" providerId="AD" clId="Web-{E46FD78A-7514-25C0-C5E0-25B43DC03F2B}" dt="2025-04-27T22:20:09.793" v="1" actId="20577"/>
      <pc:docMkLst>
        <pc:docMk/>
      </pc:docMkLst>
      <pc:sldChg chg="modSp">
        <pc:chgData name="SILVIO CESAR LOPES" userId="S::silvio.lopes@fatec.sp.gov.br::26e918ed-0282-4102-8586-3e10e80275be" providerId="AD" clId="Web-{E46FD78A-7514-25C0-C5E0-25B43DC03F2B}" dt="2025-04-27T22:20:09.793" v="1" actId="20577"/>
        <pc:sldMkLst>
          <pc:docMk/>
          <pc:sldMk cId="3948359609" sldId="256"/>
        </pc:sldMkLst>
        <pc:spChg chg="mod">
          <ac:chgData name="SILVIO CESAR LOPES" userId="S::silvio.lopes@fatec.sp.gov.br::26e918ed-0282-4102-8586-3e10e80275be" providerId="AD" clId="Web-{E46FD78A-7514-25C0-C5E0-25B43DC03F2B}" dt="2025-04-27T22:20:09.793" v="1" actId="20577"/>
          <ac:spMkLst>
            <pc:docMk/>
            <pc:sldMk cId="3948359609" sldId="256"/>
            <ac:spMk id="6" creationId="{3C304C88-381F-F47A-2826-33922E421D9E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F1BF86-5016-42EF-905A-572E5F25424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8488D0-2067-404C-8C03-13432563D02A}">
      <dgm:prSet/>
      <dgm:spPr/>
      <dgm:t>
        <a:bodyPr/>
        <a:lstStyle/>
        <a:p>
          <a:r>
            <a:rPr lang="pt-BR"/>
            <a:t>Conjunto de práticas, princípios e ferramentas que integram o </a:t>
          </a:r>
          <a:r>
            <a:rPr lang="pt-BR" b="1"/>
            <a:t>desenvolvimento de software (Dev)</a:t>
          </a:r>
          <a:r>
            <a:rPr lang="pt-BR"/>
            <a:t> e as </a:t>
          </a:r>
          <a:r>
            <a:rPr lang="pt-BR" b="1"/>
            <a:t>operações de TI (Ops)</a:t>
          </a:r>
          <a:r>
            <a:rPr lang="pt-BR"/>
            <a:t> para acelerar a entrega de software com maior qualidade, automação e colaboração contínua.</a:t>
          </a:r>
          <a:endParaRPr lang="en-US"/>
        </a:p>
      </dgm:t>
    </dgm:pt>
    <dgm:pt modelId="{86219270-7B92-43BC-8879-86B0305DB330}" type="parTrans" cxnId="{31E0C015-A77C-41F1-839C-F58E314D6A76}">
      <dgm:prSet/>
      <dgm:spPr/>
      <dgm:t>
        <a:bodyPr/>
        <a:lstStyle/>
        <a:p>
          <a:endParaRPr lang="en-US"/>
        </a:p>
      </dgm:t>
    </dgm:pt>
    <dgm:pt modelId="{19833899-5327-4475-9A6E-7FF68E8C5250}" type="sibTrans" cxnId="{31E0C015-A77C-41F1-839C-F58E314D6A76}">
      <dgm:prSet/>
      <dgm:spPr/>
      <dgm:t>
        <a:bodyPr/>
        <a:lstStyle/>
        <a:p>
          <a:endParaRPr lang="en-US"/>
        </a:p>
      </dgm:t>
    </dgm:pt>
    <dgm:pt modelId="{8D2F445A-5B96-4B33-81DC-0B66AA631753}">
      <dgm:prSet/>
      <dgm:spPr/>
      <dgm:t>
        <a:bodyPr/>
        <a:lstStyle/>
        <a:p>
          <a:r>
            <a:rPr lang="pt-BR"/>
            <a:t>Seu objetivo é eliminar barreiras entre equipes de desenvolvimento e infraestrutura, permitindo que o software seja construído, testado e implantado de forma mais rápida, confiável e eficiente.</a:t>
          </a:r>
          <a:endParaRPr lang="en-US"/>
        </a:p>
      </dgm:t>
    </dgm:pt>
    <dgm:pt modelId="{C7D9AF55-CB3D-40E4-986A-B76BB2140426}" type="parTrans" cxnId="{BD914C8D-0B32-44C1-9BD7-EC01CB13D835}">
      <dgm:prSet/>
      <dgm:spPr/>
      <dgm:t>
        <a:bodyPr/>
        <a:lstStyle/>
        <a:p>
          <a:endParaRPr lang="en-US"/>
        </a:p>
      </dgm:t>
    </dgm:pt>
    <dgm:pt modelId="{5AE59BA6-15F9-4C69-A1CC-C6E0500B3C6D}" type="sibTrans" cxnId="{BD914C8D-0B32-44C1-9BD7-EC01CB13D835}">
      <dgm:prSet/>
      <dgm:spPr/>
      <dgm:t>
        <a:bodyPr/>
        <a:lstStyle/>
        <a:p>
          <a:endParaRPr lang="en-US"/>
        </a:p>
      </dgm:t>
    </dgm:pt>
    <dgm:pt modelId="{91FB02B8-1458-4943-AE8C-8C49FCB58673}" type="pres">
      <dgm:prSet presAssocID="{10F1BF86-5016-42EF-905A-572E5F2542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8FDD0A-2B2E-4657-9F71-371F99F63B61}" type="pres">
      <dgm:prSet presAssocID="{A58488D0-2067-404C-8C03-13432563D02A}" presName="hierRoot1" presStyleCnt="0"/>
      <dgm:spPr/>
    </dgm:pt>
    <dgm:pt modelId="{43B22E66-D024-48EE-A066-0608263C6AB3}" type="pres">
      <dgm:prSet presAssocID="{A58488D0-2067-404C-8C03-13432563D02A}" presName="composite" presStyleCnt="0"/>
      <dgm:spPr/>
    </dgm:pt>
    <dgm:pt modelId="{F4555EAF-E54E-4E59-AAFE-10B34F6A4511}" type="pres">
      <dgm:prSet presAssocID="{A58488D0-2067-404C-8C03-13432563D02A}" presName="background" presStyleLbl="node0" presStyleIdx="0" presStyleCnt="2"/>
      <dgm:spPr/>
    </dgm:pt>
    <dgm:pt modelId="{F0B34A39-45F2-421B-9CC7-798B805A599C}" type="pres">
      <dgm:prSet presAssocID="{A58488D0-2067-404C-8C03-13432563D02A}" presName="text" presStyleLbl="fgAcc0" presStyleIdx="0" presStyleCnt="2">
        <dgm:presLayoutVars>
          <dgm:chPref val="3"/>
        </dgm:presLayoutVars>
      </dgm:prSet>
      <dgm:spPr/>
    </dgm:pt>
    <dgm:pt modelId="{426A7788-8DF5-49EE-BCCF-D2FDF80DABEE}" type="pres">
      <dgm:prSet presAssocID="{A58488D0-2067-404C-8C03-13432563D02A}" presName="hierChild2" presStyleCnt="0"/>
      <dgm:spPr/>
    </dgm:pt>
    <dgm:pt modelId="{65E4CE29-8CC4-4EB9-8DFD-963B8E72D81A}" type="pres">
      <dgm:prSet presAssocID="{8D2F445A-5B96-4B33-81DC-0B66AA631753}" presName="hierRoot1" presStyleCnt="0"/>
      <dgm:spPr/>
    </dgm:pt>
    <dgm:pt modelId="{E138E39F-7500-482A-A63F-4DC6230CE72B}" type="pres">
      <dgm:prSet presAssocID="{8D2F445A-5B96-4B33-81DC-0B66AA631753}" presName="composite" presStyleCnt="0"/>
      <dgm:spPr/>
    </dgm:pt>
    <dgm:pt modelId="{8BB930D4-9CF3-43B4-AB9C-136DE34A3834}" type="pres">
      <dgm:prSet presAssocID="{8D2F445A-5B96-4B33-81DC-0B66AA631753}" presName="background" presStyleLbl="node0" presStyleIdx="1" presStyleCnt="2"/>
      <dgm:spPr/>
    </dgm:pt>
    <dgm:pt modelId="{6CA5BD17-8C1D-404D-B17E-1B610170FECA}" type="pres">
      <dgm:prSet presAssocID="{8D2F445A-5B96-4B33-81DC-0B66AA631753}" presName="text" presStyleLbl="fgAcc0" presStyleIdx="1" presStyleCnt="2">
        <dgm:presLayoutVars>
          <dgm:chPref val="3"/>
        </dgm:presLayoutVars>
      </dgm:prSet>
      <dgm:spPr/>
    </dgm:pt>
    <dgm:pt modelId="{C699CE54-BB3E-45C9-8C96-9D109C46D84A}" type="pres">
      <dgm:prSet presAssocID="{8D2F445A-5B96-4B33-81DC-0B66AA631753}" presName="hierChild2" presStyleCnt="0"/>
      <dgm:spPr/>
    </dgm:pt>
  </dgm:ptLst>
  <dgm:cxnLst>
    <dgm:cxn modelId="{31E0C015-A77C-41F1-839C-F58E314D6A76}" srcId="{10F1BF86-5016-42EF-905A-572E5F25424C}" destId="{A58488D0-2067-404C-8C03-13432563D02A}" srcOrd="0" destOrd="0" parTransId="{86219270-7B92-43BC-8879-86B0305DB330}" sibTransId="{19833899-5327-4475-9A6E-7FF68E8C5250}"/>
    <dgm:cxn modelId="{BDFE6428-8813-4113-984F-01061E6F1AE0}" type="presOf" srcId="{8D2F445A-5B96-4B33-81DC-0B66AA631753}" destId="{6CA5BD17-8C1D-404D-B17E-1B610170FECA}" srcOrd="0" destOrd="0" presId="urn:microsoft.com/office/officeart/2005/8/layout/hierarchy1"/>
    <dgm:cxn modelId="{BD914C8D-0B32-44C1-9BD7-EC01CB13D835}" srcId="{10F1BF86-5016-42EF-905A-572E5F25424C}" destId="{8D2F445A-5B96-4B33-81DC-0B66AA631753}" srcOrd="1" destOrd="0" parTransId="{C7D9AF55-CB3D-40E4-986A-B76BB2140426}" sibTransId="{5AE59BA6-15F9-4C69-A1CC-C6E0500B3C6D}"/>
    <dgm:cxn modelId="{EE8299B4-7787-4BA4-A3A2-6DF6573A97A3}" type="presOf" srcId="{10F1BF86-5016-42EF-905A-572E5F25424C}" destId="{91FB02B8-1458-4943-AE8C-8C49FCB58673}" srcOrd="0" destOrd="0" presId="urn:microsoft.com/office/officeart/2005/8/layout/hierarchy1"/>
    <dgm:cxn modelId="{50EE5EEA-09D6-4AE9-A0AE-3A59B1736C41}" type="presOf" srcId="{A58488D0-2067-404C-8C03-13432563D02A}" destId="{F0B34A39-45F2-421B-9CC7-798B805A599C}" srcOrd="0" destOrd="0" presId="urn:microsoft.com/office/officeart/2005/8/layout/hierarchy1"/>
    <dgm:cxn modelId="{2106C263-96AD-4B9C-974C-3F0BB2838699}" type="presParOf" srcId="{91FB02B8-1458-4943-AE8C-8C49FCB58673}" destId="{3E8FDD0A-2B2E-4657-9F71-371F99F63B61}" srcOrd="0" destOrd="0" presId="urn:microsoft.com/office/officeart/2005/8/layout/hierarchy1"/>
    <dgm:cxn modelId="{617B85C4-3263-4225-8F4D-414173548A4F}" type="presParOf" srcId="{3E8FDD0A-2B2E-4657-9F71-371F99F63B61}" destId="{43B22E66-D024-48EE-A066-0608263C6AB3}" srcOrd="0" destOrd="0" presId="urn:microsoft.com/office/officeart/2005/8/layout/hierarchy1"/>
    <dgm:cxn modelId="{C5C51207-6E1A-4C62-B786-566A9F8D78B6}" type="presParOf" srcId="{43B22E66-D024-48EE-A066-0608263C6AB3}" destId="{F4555EAF-E54E-4E59-AAFE-10B34F6A4511}" srcOrd="0" destOrd="0" presId="urn:microsoft.com/office/officeart/2005/8/layout/hierarchy1"/>
    <dgm:cxn modelId="{47D4FF51-3A7D-4200-AAC1-9BC09DA0B550}" type="presParOf" srcId="{43B22E66-D024-48EE-A066-0608263C6AB3}" destId="{F0B34A39-45F2-421B-9CC7-798B805A599C}" srcOrd="1" destOrd="0" presId="urn:microsoft.com/office/officeart/2005/8/layout/hierarchy1"/>
    <dgm:cxn modelId="{2C66AA2F-5EBA-4ACB-84C1-E5239B3FB9C6}" type="presParOf" srcId="{3E8FDD0A-2B2E-4657-9F71-371F99F63B61}" destId="{426A7788-8DF5-49EE-BCCF-D2FDF80DABEE}" srcOrd="1" destOrd="0" presId="urn:microsoft.com/office/officeart/2005/8/layout/hierarchy1"/>
    <dgm:cxn modelId="{4953941C-73CF-4205-999F-D5CBD95E6DB9}" type="presParOf" srcId="{91FB02B8-1458-4943-AE8C-8C49FCB58673}" destId="{65E4CE29-8CC4-4EB9-8DFD-963B8E72D81A}" srcOrd="1" destOrd="0" presId="urn:microsoft.com/office/officeart/2005/8/layout/hierarchy1"/>
    <dgm:cxn modelId="{726AB058-AF56-4B1E-91A1-67FE5CEAE4CC}" type="presParOf" srcId="{65E4CE29-8CC4-4EB9-8DFD-963B8E72D81A}" destId="{E138E39F-7500-482A-A63F-4DC6230CE72B}" srcOrd="0" destOrd="0" presId="urn:microsoft.com/office/officeart/2005/8/layout/hierarchy1"/>
    <dgm:cxn modelId="{625DFCF5-13E7-4402-851A-FAA3A3D0B0B2}" type="presParOf" srcId="{E138E39F-7500-482A-A63F-4DC6230CE72B}" destId="{8BB930D4-9CF3-43B4-AB9C-136DE34A3834}" srcOrd="0" destOrd="0" presId="urn:microsoft.com/office/officeart/2005/8/layout/hierarchy1"/>
    <dgm:cxn modelId="{7DFE1FCE-51EA-4E50-8DD5-12B9B2CFC2FB}" type="presParOf" srcId="{E138E39F-7500-482A-A63F-4DC6230CE72B}" destId="{6CA5BD17-8C1D-404D-B17E-1B610170FECA}" srcOrd="1" destOrd="0" presId="urn:microsoft.com/office/officeart/2005/8/layout/hierarchy1"/>
    <dgm:cxn modelId="{829E82EC-0551-446E-BC28-DCECD39E18CD}" type="presParOf" srcId="{65E4CE29-8CC4-4EB9-8DFD-963B8E72D81A}" destId="{C699CE54-BB3E-45C9-8C96-9D109C46D8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21344-3391-4FE1-9853-94D206CE0C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2F3454F-B1FA-4969-8C72-685AE6F9BE70}">
      <dgm:prSet/>
      <dgm:spPr/>
      <dgm:t>
        <a:bodyPr/>
        <a:lstStyle/>
        <a:p>
          <a:r>
            <a:rPr lang="pt-BR" b="1" i="0" baseline="0"/>
            <a:t>1. Automação</a:t>
          </a:r>
          <a:r>
            <a:rPr lang="pt-BR" b="0" i="0" baseline="0"/>
            <a:t> – Infraestrutura como Código (IaC), CI/CD, provisionamento automático.</a:t>
          </a:r>
          <a:endParaRPr lang="en-US"/>
        </a:p>
      </dgm:t>
    </dgm:pt>
    <dgm:pt modelId="{0AB014A7-F3F0-4107-85F8-3ACE5DE9F883}" type="parTrans" cxnId="{A132C9DF-4DE9-4D34-9511-8968AF89CD2B}">
      <dgm:prSet/>
      <dgm:spPr/>
      <dgm:t>
        <a:bodyPr/>
        <a:lstStyle/>
        <a:p>
          <a:endParaRPr lang="en-US"/>
        </a:p>
      </dgm:t>
    </dgm:pt>
    <dgm:pt modelId="{B99BB77F-131E-43DE-B3B4-165C83D0BDE7}" type="sibTrans" cxnId="{A132C9DF-4DE9-4D34-9511-8968AF89CD2B}">
      <dgm:prSet/>
      <dgm:spPr/>
      <dgm:t>
        <a:bodyPr/>
        <a:lstStyle/>
        <a:p>
          <a:endParaRPr lang="en-US"/>
        </a:p>
      </dgm:t>
    </dgm:pt>
    <dgm:pt modelId="{828746C7-CE85-48B4-B0E4-5E4B475A8680}">
      <dgm:prSet/>
      <dgm:spPr/>
      <dgm:t>
        <a:bodyPr/>
        <a:lstStyle/>
        <a:p>
          <a:r>
            <a:rPr lang="pt-BR" b="1" i="0" baseline="0"/>
            <a:t>2. Integração Contínua (CI)</a:t>
          </a:r>
          <a:r>
            <a:rPr lang="pt-BR" b="0" i="0" baseline="0"/>
            <a:t> – Mesclar código continuamente em um repositório compartilhado.</a:t>
          </a:r>
          <a:endParaRPr lang="en-US"/>
        </a:p>
      </dgm:t>
    </dgm:pt>
    <dgm:pt modelId="{7D370FCB-11A3-49E7-B91C-0E73EAAC4A31}" type="parTrans" cxnId="{DA26B727-4A1A-4319-8197-81E95014A08B}">
      <dgm:prSet/>
      <dgm:spPr/>
      <dgm:t>
        <a:bodyPr/>
        <a:lstStyle/>
        <a:p>
          <a:endParaRPr lang="en-US"/>
        </a:p>
      </dgm:t>
    </dgm:pt>
    <dgm:pt modelId="{74CF50E5-67D5-47FA-AE61-E24B51316956}" type="sibTrans" cxnId="{DA26B727-4A1A-4319-8197-81E95014A08B}">
      <dgm:prSet/>
      <dgm:spPr/>
      <dgm:t>
        <a:bodyPr/>
        <a:lstStyle/>
        <a:p>
          <a:endParaRPr lang="en-US"/>
        </a:p>
      </dgm:t>
    </dgm:pt>
    <dgm:pt modelId="{2DB6BCA5-0F75-475C-96C5-2EA53D52971F}">
      <dgm:prSet/>
      <dgm:spPr/>
      <dgm:t>
        <a:bodyPr/>
        <a:lstStyle/>
        <a:p>
          <a:r>
            <a:rPr lang="pt-BR" b="1" i="0" baseline="0"/>
            <a:t>3. Entrega Contínua (CD)</a:t>
          </a:r>
          <a:r>
            <a:rPr lang="pt-BR" b="0" i="0" baseline="0"/>
            <a:t> – Automatizar a entrega de software até ambientes de produção.</a:t>
          </a:r>
          <a:endParaRPr lang="en-US"/>
        </a:p>
      </dgm:t>
    </dgm:pt>
    <dgm:pt modelId="{B5EDFBA4-D786-4B26-B720-9357537C2AC0}" type="parTrans" cxnId="{75481857-7004-44EB-B630-3E52A6D02BAA}">
      <dgm:prSet/>
      <dgm:spPr/>
      <dgm:t>
        <a:bodyPr/>
        <a:lstStyle/>
        <a:p>
          <a:endParaRPr lang="en-US"/>
        </a:p>
      </dgm:t>
    </dgm:pt>
    <dgm:pt modelId="{D96699D3-4A69-4D75-A3ED-683FAAB47CE3}" type="sibTrans" cxnId="{75481857-7004-44EB-B630-3E52A6D02BAA}">
      <dgm:prSet/>
      <dgm:spPr/>
      <dgm:t>
        <a:bodyPr/>
        <a:lstStyle/>
        <a:p>
          <a:endParaRPr lang="en-US"/>
        </a:p>
      </dgm:t>
    </dgm:pt>
    <dgm:pt modelId="{3FE0D2C7-755C-4082-9B26-1D4277521982}">
      <dgm:prSet/>
      <dgm:spPr/>
      <dgm:t>
        <a:bodyPr/>
        <a:lstStyle/>
        <a:p>
          <a:r>
            <a:rPr lang="pt-BR" b="1" i="0" baseline="0"/>
            <a:t>4. Monitoramento e </a:t>
          </a:r>
          <a:r>
            <a:rPr lang="pt-BR" b="1" i="0" baseline="0" err="1"/>
            <a:t>Observabilidade</a:t>
          </a:r>
          <a:r>
            <a:rPr lang="pt-BR" b="0" i="0" baseline="0"/>
            <a:t> – Acompanhar métricas, logs e desempenho dos sistemas.</a:t>
          </a:r>
          <a:endParaRPr lang="en-US"/>
        </a:p>
      </dgm:t>
    </dgm:pt>
    <dgm:pt modelId="{48BCA65B-2E09-4E75-AB37-9E035C4F732C}" type="parTrans" cxnId="{2DD19C69-0AD4-439A-BE2F-5C250CCCD8F0}">
      <dgm:prSet/>
      <dgm:spPr/>
      <dgm:t>
        <a:bodyPr/>
        <a:lstStyle/>
        <a:p>
          <a:endParaRPr lang="en-US"/>
        </a:p>
      </dgm:t>
    </dgm:pt>
    <dgm:pt modelId="{4F222581-6D80-4DD5-935A-2694B1D785F5}" type="sibTrans" cxnId="{2DD19C69-0AD4-439A-BE2F-5C250CCCD8F0}">
      <dgm:prSet/>
      <dgm:spPr/>
      <dgm:t>
        <a:bodyPr/>
        <a:lstStyle/>
        <a:p>
          <a:endParaRPr lang="en-US"/>
        </a:p>
      </dgm:t>
    </dgm:pt>
    <dgm:pt modelId="{6CDD9476-6406-4215-BD60-2AEE08278774}">
      <dgm:prSet/>
      <dgm:spPr/>
      <dgm:t>
        <a:bodyPr/>
        <a:lstStyle/>
        <a:p>
          <a:r>
            <a:rPr lang="pt-BR" b="1" i="0" baseline="0"/>
            <a:t>5. Colaboração e Cultura</a:t>
          </a:r>
          <a:r>
            <a:rPr lang="pt-BR" b="0" i="0" baseline="0"/>
            <a:t> – Unificação das equipes para um fluxo de trabalho ágil. </a:t>
          </a:r>
          <a:endParaRPr lang="en-US"/>
        </a:p>
      </dgm:t>
    </dgm:pt>
    <dgm:pt modelId="{7356C6D8-B25F-41BF-B7AE-4813571F23AA}" type="parTrans" cxnId="{0D422CCC-2967-4415-866A-F28A9F02C773}">
      <dgm:prSet/>
      <dgm:spPr/>
      <dgm:t>
        <a:bodyPr/>
        <a:lstStyle/>
        <a:p>
          <a:endParaRPr lang="en-US"/>
        </a:p>
      </dgm:t>
    </dgm:pt>
    <dgm:pt modelId="{A123889D-3A86-4C4B-80CC-6D75DF6959DB}" type="sibTrans" cxnId="{0D422CCC-2967-4415-866A-F28A9F02C773}">
      <dgm:prSet/>
      <dgm:spPr/>
      <dgm:t>
        <a:bodyPr/>
        <a:lstStyle/>
        <a:p>
          <a:endParaRPr lang="en-US"/>
        </a:p>
      </dgm:t>
    </dgm:pt>
    <dgm:pt modelId="{0731554E-21DD-4F4A-B0FD-63572C46D161}" type="pres">
      <dgm:prSet presAssocID="{0EE21344-3391-4FE1-9853-94D206CE0C5E}" presName="root" presStyleCnt="0">
        <dgm:presLayoutVars>
          <dgm:dir/>
          <dgm:resizeHandles val="exact"/>
        </dgm:presLayoutVars>
      </dgm:prSet>
      <dgm:spPr/>
    </dgm:pt>
    <dgm:pt modelId="{26F4F952-0F85-4943-A080-A8CEA6BBB6BD}" type="pres">
      <dgm:prSet presAssocID="{42F3454F-B1FA-4969-8C72-685AE6F9BE70}" presName="compNode" presStyleCnt="0"/>
      <dgm:spPr/>
    </dgm:pt>
    <dgm:pt modelId="{F980CBA9-706C-407E-B587-09A9A65B7605}" type="pres">
      <dgm:prSet presAssocID="{42F3454F-B1FA-4969-8C72-685AE6F9BE70}" presName="bgRect" presStyleLbl="bgShp" presStyleIdx="0" presStyleCnt="5"/>
      <dgm:spPr/>
    </dgm:pt>
    <dgm:pt modelId="{5A515A7E-3DDE-4918-8918-429704F3C9A3}" type="pres">
      <dgm:prSet presAssocID="{42F3454F-B1FA-4969-8C72-685AE6F9BE7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E44305CE-7F8F-4DD0-AE2E-F2B8F9A96A97}" type="pres">
      <dgm:prSet presAssocID="{42F3454F-B1FA-4969-8C72-685AE6F9BE70}" presName="spaceRect" presStyleCnt="0"/>
      <dgm:spPr/>
    </dgm:pt>
    <dgm:pt modelId="{2176BC43-2574-4464-A5D8-EECD2FF25797}" type="pres">
      <dgm:prSet presAssocID="{42F3454F-B1FA-4969-8C72-685AE6F9BE70}" presName="parTx" presStyleLbl="revTx" presStyleIdx="0" presStyleCnt="5">
        <dgm:presLayoutVars>
          <dgm:chMax val="0"/>
          <dgm:chPref val="0"/>
        </dgm:presLayoutVars>
      </dgm:prSet>
      <dgm:spPr/>
    </dgm:pt>
    <dgm:pt modelId="{633246B6-75A2-41D7-9D6F-84F6396363C6}" type="pres">
      <dgm:prSet presAssocID="{B99BB77F-131E-43DE-B3B4-165C83D0BDE7}" presName="sibTrans" presStyleCnt="0"/>
      <dgm:spPr/>
    </dgm:pt>
    <dgm:pt modelId="{2A6E9041-B3BD-41CE-AAAB-9DE3EBF06763}" type="pres">
      <dgm:prSet presAssocID="{828746C7-CE85-48B4-B0E4-5E4B475A8680}" presName="compNode" presStyleCnt="0"/>
      <dgm:spPr/>
    </dgm:pt>
    <dgm:pt modelId="{8DBD8010-E49E-4553-B179-1E8280A15007}" type="pres">
      <dgm:prSet presAssocID="{828746C7-CE85-48B4-B0E4-5E4B475A8680}" presName="bgRect" presStyleLbl="bgShp" presStyleIdx="1" presStyleCnt="5"/>
      <dgm:spPr/>
    </dgm:pt>
    <dgm:pt modelId="{D5BE90B5-37E1-4AF7-9EEF-6BBBCD8C73A1}" type="pres">
      <dgm:prSet presAssocID="{828746C7-CE85-48B4-B0E4-5E4B475A86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59F322AD-16CB-40B4-AB8D-5C36AD9DAF24}" type="pres">
      <dgm:prSet presAssocID="{828746C7-CE85-48B4-B0E4-5E4B475A8680}" presName="spaceRect" presStyleCnt="0"/>
      <dgm:spPr/>
    </dgm:pt>
    <dgm:pt modelId="{BB5750B2-5B95-46E6-8454-D00EF8BD601E}" type="pres">
      <dgm:prSet presAssocID="{828746C7-CE85-48B4-B0E4-5E4B475A8680}" presName="parTx" presStyleLbl="revTx" presStyleIdx="1" presStyleCnt="5">
        <dgm:presLayoutVars>
          <dgm:chMax val="0"/>
          <dgm:chPref val="0"/>
        </dgm:presLayoutVars>
      </dgm:prSet>
      <dgm:spPr/>
    </dgm:pt>
    <dgm:pt modelId="{6BC91D97-008C-4665-8D39-B5EBA68F470C}" type="pres">
      <dgm:prSet presAssocID="{74CF50E5-67D5-47FA-AE61-E24B51316956}" presName="sibTrans" presStyleCnt="0"/>
      <dgm:spPr/>
    </dgm:pt>
    <dgm:pt modelId="{236300D8-56D1-4B83-94EF-CC94F4CD2639}" type="pres">
      <dgm:prSet presAssocID="{2DB6BCA5-0F75-475C-96C5-2EA53D52971F}" presName="compNode" presStyleCnt="0"/>
      <dgm:spPr/>
    </dgm:pt>
    <dgm:pt modelId="{A82FA3DC-1FCF-48A7-8EFD-2BCE6F6145EB}" type="pres">
      <dgm:prSet presAssocID="{2DB6BCA5-0F75-475C-96C5-2EA53D52971F}" presName="bgRect" presStyleLbl="bgShp" presStyleIdx="2" presStyleCnt="5"/>
      <dgm:spPr/>
    </dgm:pt>
    <dgm:pt modelId="{26F81C9C-D74F-4849-8427-3D36641761B8}" type="pres">
      <dgm:prSet presAssocID="{2DB6BCA5-0F75-475C-96C5-2EA53D5297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8DC0B41-E36E-495B-953F-A706B4F944E9}" type="pres">
      <dgm:prSet presAssocID="{2DB6BCA5-0F75-475C-96C5-2EA53D52971F}" presName="spaceRect" presStyleCnt="0"/>
      <dgm:spPr/>
    </dgm:pt>
    <dgm:pt modelId="{6558AB73-89B9-4637-B544-4591426D5F99}" type="pres">
      <dgm:prSet presAssocID="{2DB6BCA5-0F75-475C-96C5-2EA53D52971F}" presName="parTx" presStyleLbl="revTx" presStyleIdx="2" presStyleCnt="5">
        <dgm:presLayoutVars>
          <dgm:chMax val="0"/>
          <dgm:chPref val="0"/>
        </dgm:presLayoutVars>
      </dgm:prSet>
      <dgm:spPr/>
    </dgm:pt>
    <dgm:pt modelId="{E379E8BC-4A6E-4BAC-BA46-997BF71B3166}" type="pres">
      <dgm:prSet presAssocID="{D96699D3-4A69-4D75-A3ED-683FAAB47CE3}" presName="sibTrans" presStyleCnt="0"/>
      <dgm:spPr/>
    </dgm:pt>
    <dgm:pt modelId="{C6D8E0E4-3B72-420B-8DE3-254C6935B898}" type="pres">
      <dgm:prSet presAssocID="{3FE0D2C7-755C-4082-9B26-1D4277521982}" presName="compNode" presStyleCnt="0"/>
      <dgm:spPr/>
    </dgm:pt>
    <dgm:pt modelId="{E8F089F6-F33D-43EF-BA37-6C64D5FA6B6B}" type="pres">
      <dgm:prSet presAssocID="{3FE0D2C7-755C-4082-9B26-1D4277521982}" presName="bgRect" presStyleLbl="bgShp" presStyleIdx="3" presStyleCnt="5"/>
      <dgm:spPr/>
    </dgm:pt>
    <dgm:pt modelId="{E96E9497-4938-4328-81FE-7273F07431D8}" type="pres">
      <dgm:prSet presAssocID="{3FE0D2C7-755C-4082-9B26-1D42775219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C4D079D-26E5-412F-8085-B14F69CD2DF0}" type="pres">
      <dgm:prSet presAssocID="{3FE0D2C7-755C-4082-9B26-1D4277521982}" presName="spaceRect" presStyleCnt="0"/>
      <dgm:spPr/>
    </dgm:pt>
    <dgm:pt modelId="{3C1EE7F4-D421-4D5C-AA72-CB298A2F0B34}" type="pres">
      <dgm:prSet presAssocID="{3FE0D2C7-755C-4082-9B26-1D4277521982}" presName="parTx" presStyleLbl="revTx" presStyleIdx="3" presStyleCnt="5">
        <dgm:presLayoutVars>
          <dgm:chMax val="0"/>
          <dgm:chPref val="0"/>
        </dgm:presLayoutVars>
      </dgm:prSet>
      <dgm:spPr/>
    </dgm:pt>
    <dgm:pt modelId="{7D577507-ACA1-4D6A-8CF6-E1FA5B72AE7B}" type="pres">
      <dgm:prSet presAssocID="{4F222581-6D80-4DD5-935A-2694B1D785F5}" presName="sibTrans" presStyleCnt="0"/>
      <dgm:spPr/>
    </dgm:pt>
    <dgm:pt modelId="{CA8345AB-F28F-4C87-A77C-E81410E7FBBC}" type="pres">
      <dgm:prSet presAssocID="{6CDD9476-6406-4215-BD60-2AEE08278774}" presName="compNode" presStyleCnt="0"/>
      <dgm:spPr/>
    </dgm:pt>
    <dgm:pt modelId="{8B4E5A75-D742-41AB-895F-4673727A8D6C}" type="pres">
      <dgm:prSet presAssocID="{6CDD9476-6406-4215-BD60-2AEE08278774}" presName="bgRect" presStyleLbl="bgShp" presStyleIdx="4" presStyleCnt="5"/>
      <dgm:spPr/>
    </dgm:pt>
    <dgm:pt modelId="{226F9E92-31F6-4A99-8304-3AFB37E533D6}" type="pres">
      <dgm:prSet presAssocID="{6CDD9476-6406-4215-BD60-2AEE0827877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36A167F-C91A-4A9A-B7AE-A3A681121017}" type="pres">
      <dgm:prSet presAssocID="{6CDD9476-6406-4215-BD60-2AEE08278774}" presName="spaceRect" presStyleCnt="0"/>
      <dgm:spPr/>
    </dgm:pt>
    <dgm:pt modelId="{8DB75888-2760-421F-AEB5-ACF3E41ABC5D}" type="pres">
      <dgm:prSet presAssocID="{6CDD9476-6406-4215-BD60-2AEE082787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E4CF15-7614-4B27-9073-6AC87D6DB17F}" type="presOf" srcId="{3FE0D2C7-755C-4082-9B26-1D4277521982}" destId="{3C1EE7F4-D421-4D5C-AA72-CB298A2F0B34}" srcOrd="0" destOrd="0" presId="urn:microsoft.com/office/officeart/2018/2/layout/IconVerticalSolidList"/>
    <dgm:cxn modelId="{DA26B727-4A1A-4319-8197-81E95014A08B}" srcId="{0EE21344-3391-4FE1-9853-94D206CE0C5E}" destId="{828746C7-CE85-48B4-B0E4-5E4B475A8680}" srcOrd="1" destOrd="0" parTransId="{7D370FCB-11A3-49E7-B91C-0E73EAAC4A31}" sibTransId="{74CF50E5-67D5-47FA-AE61-E24B51316956}"/>
    <dgm:cxn modelId="{B99D8346-7B76-4FFC-90E5-01FFBC396E9F}" type="presOf" srcId="{828746C7-CE85-48B4-B0E4-5E4B475A8680}" destId="{BB5750B2-5B95-46E6-8454-D00EF8BD601E}" srcOrd="0" destOrd="0" presId="urn:microsoft.com/office/officeart/2018/2/layout/IconVerticalSolidList"/>
    <dgm:cxn modelId="{2DD19C69-0AD4-439A-BE2F-5C250CCCD8F0}" srcId="{0EE21344-3391-4FE1-9853-94D206CE0C5E}" destId="{3FE0D2C7-755C-4082-9B26-1D4277521982}" srcOrd="3" destOrd="0" parTransId="{48BCA65B-2E09-4E75-AB37-9E035C4F732C}" sibTransId="{4F222581-6D80-4DD5-935A-2694B1D785F5}"/>
    <dgm:cxn modelId="{5B92CB6A-66D3-4853-A8CE-171E963C455E}" type="presOf" srcId="{0EE21344-3391-4FE1-9853-94D206CE0C5E}" destId="{0731554E-21DD-4F4A-B0FD-63572C46D161}" srcOrd="0" destOrd="0" presId="urn:microsoft.com/office/officeart/2018/2/layout/IconVerticalSolidList"/>
    <dgm:cxn modelId="{363ED66C-FD2A-4E25-A92E-4F47DC644BD8}" type="presOf" srcId="{6CDD9476-6406-4215-BD60-2AEE08278774}" destId="{8DB75888-2760-421F-AEB5-ACF3E41ABC5D}" srcOrd="0" destOrd="0" presId="urn:microsoft.com/office/officeart/2018/2/layout/IconVerticalSolidList"/>
    <dgm:cxn modelId="{55915E4F-096B-4F2B-A2A8-33ACEAB66923}" type="presOf" srcId="{42F3454F-B1FA-4969-8C72-685AE6F9BE70}" destId="{2176BC43-2574-4464-A5D8-EECD2FF25797}" srcOrd="0" destOrd="0" presId="urn:microsoft.com/office/officeart/2018/2/layout/IconVerticalSolidList"/>
    <dgm:cxn modelId="{75481857-7004-44EB-B630-3E52A6D02BAA}" srcId="{0EE21344-3391-4FE1-9853-94D206CE0C5E}" destId="{2DB6BCA5-0F75-475C-96C5-2EA53D52971F}" srcOrd="2" destOrd="0" parTransId="{B5EDFBA4-D786-4B26-B720-9357537C2AC0}" sibTransId="{D96699D3-4A69-4D75-A3ED-683FAAB47CE3}"/>
    <dgm:cxn modelId="{0D422CCC-2967-4415-866A-F28A9F02C773}" srcId="{0EE21344-3391-4FE1-9853-94D206CE0C5E}" destId="{6CDD9476-6406-4215-BD60-2AEE08278774}" srcOrd="4" destOrd="0" parTransId="{7356C6D8-B25F-41BF-B7AE-4813571F23AA}" sibTransId="{A123889D-3A86-4C4B-80CC-6D75DF6959DB}"/>
    <dgm:cxn modelId="{A132C9DF-4DE9-4D34-9511-8968AF89CD2B}" srcId="{0EE21344-3391-4FE1-9853-94D206CE0C5E}" destId="{42F3454F-B1FA-4969-8C72-685AE6F9BE70}" srcOrd="0" destOrd="0" parTransId="{0AB014A7-F3F0-4107-85F8-3ACE5DE9F883}" sibTransId="{B99BB77F-131E-43DE-B3B4-165C83D0BDE7}"/>
    <dgm:cxn modelId="{67AB54FC-FD8F-42FD-B742-C403D2966318}" type="presOf" srcId="{2DB6BCA5-0F75-475C-96C5-2EA53D52971F}" destId="{6558AB73-89B9-4637-B544-4591426D5F99}" srcOrd="0" destOrd="0" presId="urn:microsoft.com/office/officeart/2018/2/layout/IconVerticalSolidList"/>
    <dgm:cxn modelId="{F0FC83BF-FC55-42BD-A21D-E5B57A176F62}" type="presParOf" srcId="{0731554E-21DD-4F4A-B0FD-63572C46D161}" destId="{26F4F952-0F85-4943-A080-A8CEA6BBB6BD}" srcOrd="0" destOrd="0" presId="urn:microsoft.com/office/officeart/2018/2/layout/IconVerticalSolidList"/>
    <dgm:cxn modelId="{02C9814B-3652-4C3C-9C3B-5DF78E7F2962}" type="presParOf" srcId="{26F4F952-0F85-4943-A080-A8CEA6BBB6BD}" destId="{F980CBA9-706C-407E-B587-09A9A65B7605}" srcOrd="0" destOrd="0" presId="urn:microsoft.com/office/officeart/2018/2/layout/IconVerticalSolidList"/>
    <dgm:cxn modelId="{345E6683-B38F-4500-A6CF-9C3EB782DE1B}" type="presParOf" srcId="{26F4F952-0F85-4943-A080-A8CEA6BBB6BD}" destId="{5A515A7E-3DDE-4918-8918-429704F3C9A3}" srcOrd="1" destOrd="0" presId="urn:microsoft.com/office/officeart/2018/2/layout/IconVerticalSolidList"/>
    <dgm:cxn modelId="{46E51547-4AC0-49CD-AE5A-EEC72F8C6E7C}" type="presParOf" srcId="{26F4F952-0F85-4943-A080-A8CEA6BBB6BD}" destId="{E44305CE-7F8F-4DD0-AE2E-F2B8F9A96A97}" srcOrd="2" destOrd="0" presId="urn:microsoft.com/office/officeart/2018/2/layout/IconVerticalSolidList"/>
    <dgm:cxn modelId="{5B2AF692-330C-48D0-9719-22ADF2B789D8}" type="presParOf" srcId="{26F4F952-0F85-4943-A080-A8CEA6BBB6BD}" destId="{2176BC43-2574-4464-A5D8-EECD2FF25797}" srcOrd="3" destOrd="0" presId="urn:microsoft.com/office/officeart/2018/2/layout/IconVerticalSolidList"/>
    <dgm:cxn modelId="{CBDA7CD5-88B5-4967-8870-03302A6743A3}" type="presParOf" srcId="{0731554E-21DD-4F4A-B0FD-63572C46D161}" destId="{633246B6-75A2-41D7-9D6F-84F6396363C6}" srcOrd="1" destOrd="0" presId="urn:microsoft.com/office/officeart/2018/2/layout/IconVerticalSolidList"/>
    <dgm:cxn modelId="{4B5BE80F-F882-4A9A-B9A4-902022FA43B9}" type="presParOf" srcId="{0731554E-21DD-4F4A-B0FD-63572C46D161}" destId="{2A6E9041-B3BD-41CE-AAAB-9DE3EBF06763}" srcOrd="2" destOrd="0" presId="urn:microsoft.com/office/officeart/2018/2/layout/IconVerticalSolidList"/>
    <dgm:cxn modelId="{24136D1D-DC4E-4E91-BA2D-7C4FD9A0B2EB}" type="presParOf" srcId="{2A6E9041-B3BD-41CE-AAAB-9DE3EBF06763}" destId="{8DBD8010-E49E-4553-B179-1E8280A15007}" srcOrd="0" destOrd="0" presId="urn:microsoft.com/office/officeart/2018/2/layout/IconVerticalSolidList"/>
    <dgm:cxn modelId="{95FA1E36-D446-4C77-8F1D-14558F7DD1A2}" type="presParOf" srcId="{2A6E9041-B3BD-41CE-AAAB-9DE3EBF06763}" destId="{D5BE90B5-37E1-4AF7-9EEF-6BBBCD8C73A1}" srcOrd="1" destOrd="0" presId="urn:microsoft.com/office/officeart/2018/2/layout/IconVerticalSolidList"/>
    <dgm:cxn modelId="{C965C7A2-BD35-4148-BE44-B080F65E0605}" type="presParOf" srcId="{2A6E9041-B3BD-41CE-AAAB-9DE3EBF06763}" destId="{59F322AD-16CB-40B4-AB8D-5C36AD9DAF24}" srcOrd="2" destOrd="0" presId="urn:microsoft.com/office/officeart/2018/2/layout/IconVerticalSolidList"/>
    <dgm:cxn modelId="{050AF2AF-20E3-470D-ADAB-A93D8B4804DD}" type="presParOf" srcId="{2A6E9041-B3BD-41CE-AAAB-9DE3EBF06763}" destId="{BB5750B2-5B95-46E6-8454-D00EF8BD601E}" srcOrd="3" destOrd="0" presId="urn:microsoft.com/office/officeart/2018/2/layout/IconVerticalSolidList"/>
    <dgm:cxn modelId="{C2589320-9363-41BC-AC46-26F7F3D05096}" type="presParOf" srcId="{0731554E-21DD-4F4A-B0FD-63572C46D161}" destId="{6BC91D97-008C-4665-8D39-B5EBA68F470C}" srcOrd="3" destOrd="0" presId="urn:microsoft.com/office/officeart/2018/2/layout/IconVerticalSolidList"/>
    <dgm:cxn modelId="{3204D5C6-BC5B-4E7D-9906-8C8650F02FB1}" type="presParOf" srcId="{0731554E-21DD-4F4A-B0FD-63572C46D161}" destId="{236300D8-56D1-4B83-94EF-CC94F4CD2639}" srcOrd="4" destOrd="0" presId="urn:microsoft.com/office/officeart/2018/2/layout/IconVerticalSolidList"/>
    <dgm:cxn modelId="{2816280A-F827-4DA5-93F5-972A99C95CB7}" type="presParOf" srcId="{236300D8-56D1-4B83-94EF-CC94F4CD2639}" destId="{A82FA3DC-1FCF-48A7-8EFD-2BCE6F6145EB}" srcOrd="0" destOrd="0" presId="urn:microsoft.com/office/officeart/2018/2/layout/IconVerticalSolidList"/>
    <dgm:cxn modelId="{612F4DD8-39DA-48A9-89D6-BE4FCEF2260F}" type="presParOf" srcId="{236300D8-56D1-4B83-94EF-CC94F4CD2639}" destId="{26F81C9C-D74F-4849-8427-3D36641761B8}" srcOrd="1" destOrd="0" presId="urn:microsoft.com/office/officeart/2018/2/layout/IconVerticalSolidList"/>
    <dgm:cxn modelId="{1528C0B2-3E7F-4E78-9F04-CF4B6E82E215}" type="presParOf" srcId="{236300D8-56D1-4B83-94EF-CC94F4CD2639}" destId="{78DC0B41-E36E-495B-953F-A706B4F944E9}" srcOrd="2" destOrd="0" presId="urn:microsoft.com/office/officeart/2018/2/layout/IconVerticalSolidList"/>
    <dgm:cxn modelId="{3F0E4233-E820-4456-AFC2-4577D8D1AD4B}" type="presParOf" srcId="{236300D8-56D1-4B83-94EF-CC94F4CD2639}" destId="{6558AB73-89B9-4637-B544-4591426D5F99}" srcOrd="3" destOrd="0" presId="urn:microsoft.com/office/officeart/2018/2/layout/IconVerticalSolidList"/>
    <dgm:cxn modelId="{99A9CC63-67F4-4FCA-B34F-3BDB30AF3193}" type="presParOf" srcId="{0731554E-21DD-4F4A-B0FD-63572C46D161}" destId="{E379E8BC-4A6E-4BAC-BA46-997BF71B3166}" srcOrd="5" destOrd="0" presId="urn:microsoft.com/office/officeart/2018/2/layout/IconVerticalSolidList"/>
    <dgm:cxn modelId="{071B2096-DE8F-4B7C-999A-56E4302E0802}" type="presParOf" srcId="{0731554E-21DD-4F4A-B0FD-63572C46D161}" destId="{C6D8E0E4-3B72-420B-8DE3-254C6935B898}" srcOrd="6" destOrd="0" presId="urn:microsoft.com/office/officeart/2018/2/layout/IconVerticalSolidList"/>
    <dgm:cxn modelId="{197275CA-CB9D-4BA0-82C7-80D6F2115281}" type="presParOf" srcId="{C6D8E0E4-3B72-420B-8DE3-254C6935B898}" destId="{E8F089F6-F33D-43EF-BA37-6C64D5FA6B6B}" srcOrd="0" destOrd="0" presId="urn:microsoft.com/office/officeart/2018/2/layout/IconVerticalSolidList"/>
    <dgm:cxn modelId="{FE8E2964-33CA-4731-94FA-E01073F1182D}" type="presParOf" srcId="{C6D8E0E4-3B72-420B-8DE3-254C6935B898}" destId="{E96E9497-4938-4328-81FE-7273F07431D8}" srcOrd="1" destOrd="0" presId="urn:microsoft.com/office/officeart/2018/2/layout/IconVerticalSolidList"/>
    <dgm:cxn modelId="{2E466C78-D342-4747-9D54-2D663F5CEA9E}" type="presParOf" srcId="{C6D8E0E4-3B72-420B-8DE3-254C6935B898}" destId="{0C4D079D-26E5-412F-8085-B14F69CD2DF0}" srcOrd="2" destOrd="0" presId="urn:microsoft.com/office/officeart/2018/2/layout/IconVerticalSolidList"/>
    <dgm:cxn modelId="{7CC0263A-F71B-432E-BF28-8D0264BF550C}" type="presParOf" srcId="{C6D8E0E4-3B72-420B-8DE3-254C6935B898}" destId="{3C1EE7F4-D421-4D5C-AA72-CB298A2F0B34}" srcOrd="3" destOrd="0" presId="urn:microsoft.com/office/officeart/2018/2/layout/IconVerticalSolidList"/>
    <dgm:cxn modelId="{CD51743C-B91B-460C-BF20-3F5276A79F88}" type="presParOf" srcId="{0731554E-21DD-4F4A-B0FD-63572C46D161}" destId="{7D577507-ACA1-4D6A-8CF6-E1FA5B72AE7B}" srcOrd="7" destOrd="0" presId="urn:microsoft.com/office/officeart/2018/2/layout/IconVerticalSolidList"/>
    <dgm:cxn modelId="{70E4B798-AD7F-4458-89C6-54E354A163E0}" type="presParOf" srcId="{0731554E-21DD-4F4A-B0FD-63572C46D161}" destId="{CA8345AB-F28F-4C87-A77C-E81410E7FBBC}" srcOrd="8" destOrd="0" presId="urn:microsoft.com/office/officeart/2018/2/layout/IconVerticalSolidList"/>
    <dgm:cxn modelId="{70561C29-2DE1-45CD-9948-1D3544583733}" type="presParOf" srcId="{CA8345AB-F28F-4C87-A77C-E81410E7FBBC}" destId="{8B4E5A75-D742-41AB-895F-4673727A8D6C}" srcOrd="0" destOrd="0" presId="urn:microsoft.com/office/officeart/2018/2/layout/IconVerticalSolidList"/>
    <dgm:cxn modelId="{C43A76CE-2D9A-443B-B78E-799277A120B7}" type="presParOf" srcId="{CA8345AB-F28F-4C87-A77C-E81410E7FBBC}" destId="{226F9E92-31F6-4A99-8304-3AFB37E533D6}" srcOrd="1" destOrd="0" presId="urn:microsoft.com/office/officeart/2018/2/layout/IconVerticalSolidList"/>
    <dgm:cxn modelId="{91C07063-90B6-48F1-9987-826960A737EA}" type="presParOf" srcId="{CA8345AB-F28F-4C87-A77C-E81410E7FBBC}" destId="{236A167F-C91A-4A9A-B7AE-A3A681121017}" srcOrd="2" destOrd="0" presId="urn:microsoft.com/office/officeart/2018/2/layout/IconVerticalSolidList"/>
    <dgm:cxn modelId="{72FCA7F2-CE4F-4192-A4BB-086F8D9BB999}" type="presParOf" srcId="{CA8345AB-F28F-4C87-A77C-E81410E7FBBC}" destId="{8DB75888-2760-421F-AEB5-ACF3E41ABC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B1766-2477-4B97-A572-52936B559CC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CA82AEF3-CB3F-431D-B453-DCDFA8929980}">
      <dgm:prSet/>
      <dgm:spPr/>
      <dgm:t>
        <a:bodyPr/>
        <a:lstStyle/>
        <a:p>
          <a:r>
            <a:rPr lang="pt-BR"/>
            <a:t>A Integração Contínua é uma prática chave do DevOps que envolve integrar alterações de código ao repositório compartilhado com frequência e automaticamente.</a:t>
          </a:r>
          <a:endParaRPr lang="en-US"/>
        </a:p>
      </dgm:t>
    </dgm:pt>
    <dgm:pt modelId="{81C8FC81-5851-4AFB-ACFE-7D644963AE2F}" type="parTrans" cxnId="{06687EA0-8EDC-4FAD-AD0B-9670AF1A43BB}">
      <dgm:prSet/>
      <dgm:spPr/>
      <dgm:t>
        <a:bodyPr/>
        <a:lstStyle/>
        <a:p>
          <a:endParaRPr lang="en-US"/>
        </a:p>
      </dgm:t>
    </dgm:pt>
    <dgm:pt modelId="{77AD395F-16D3-4DB7-ADF7-C830919A905E}" type="sibTrans" cxnId="{06687EA0-8EDC-4FAD-AD0B-9670AF1A43BB}">
      <dgm:prSet/>
      <dgm:spPr/>
      <dgm:t>
        <a:bodyPr/>
        <a:lstStyle/>
        <a:p>
          <a:endParaRPr lang="en-US"/>
        </a:p>
      </dgm:t>
    </dgm:pt>
    <dgm:pt modelId="{C923408E-12A4-4815-B563-6582FBC16242}">
      <dgm:prSet/>
      <dgm:spPr/>
      <dgm:t>
        <a:bodyPr/>
        <a:lstStyle/>
        <a:p>
          <a:r>
            <a:rPr lang="pt-BR"/>
            <a:t>Com a CI, os desenvolvedores mesclam suas alterações no repositório várias vezes ao dia, o que desencadeia automaticamente a execução de compilações automatizadas, testes e outras verificações.</a:t>
          </a:r>
          <a:endParaRPr lang="en-US"/>
        </a:p>
      </dgm:t>
    </dgm:pt>
    <dgm:pt modelId="{8315ED83-0C5E-4F25-B97F-A95392D9F758}" type="parTrans" cxnId="{15E487C7-F458-4A05-8973-33265A44DFB4}">
      <dgm:prSet/>
      <dgm:spPr/>
      <dgm:t>
        <a:bodyPr/>
        <a:lstStyle/>
        <a:p>
          <a:endParaRPr lang="en-US"/>
        </a:p>
      </dgm:t>
    </dgm:pt>
    <dgm:pt modelId="{401B361A-ED43-44D8-995E-9A1CC3CDC045}" type="sibTrans" cxnId="{15E487C7-F458-4A05-8973-33265A44DFB4}">
      <dgm:prSet/>
      <dgm:spPr/>
      <dgm:t>
        <a:bodyPr/>
        <a:lstStyle/>
        <a:p>
          <a:endParaRPr lang="en-US"/>
        </a:p>
      </dgm:t>
    </dgm:pt>
    <dgm:pt modelId="{98307F9A-1AEA-4896-900F-74FC556EEF0E}">
      <dgm:prSet/>
      <dgm:spPr/>
      <dgm:t>
        <a:bodyPr/>
        <a:lstStyle/>
        <a:p>
          <a:r>
            <a:rPr lang="pt-BR"/>
            <a:t>A CI ajuda a detectar e corrigir precocemente problemas de integração de código no ciclo de desenvolvimento, resultando em entregas mais rápidas e de qualidade.</a:t>
          </a:r>
          <a:endParaRPr lang="en-US"/>
        </a:p>
      </dgm:t>
    </dgm:pt>
    <dgm:pt modelId="{1B90AE1B-3FF1-4EF3-A683-E169DAFF106B}" type="parTrans" cxnId="{7C4DB37E-55F5-40C3-9718-753A51029877}">
      <dgm:prSet/>
      <dgm:spPr/>
      <dgm:t>
        <a:bodyPr/>
        <a:lstStyle/>
        <a:p>
          <a:endParaRPr lang="en-US"/>
        </a:p>
      </dgm:t>
    </dgm:pt>
    <dgm:pt modelId="{E3A34AD2-ED08-41C3-8CF0-13059B941E81}" type="sibTrans" cxnId="{7C4DB37E-55F5-40C3-9718-753A51029877}">
      <dgm:prSet/>
      <dgm:spPr/>
      <dgm:t>
        <a:bodyPr/>
        <a:lstStyle/>
        <a:p>
          <a:endParaRPr lang="en-US"/>
        </a:p>
      </dgm:t>
    </dgm:pt>
    <dgm:pt modelId="{48B52E6E-87A2-47CC-B4A0-F4E3A345DC6B}" type="pres">
      <dgm:prSet presAssocID="{53AB1766-2477-4B97-A572-52936B559CCA}" presName="vert0" presStyleCnt="0">
        <dgm:presLayoutVars>
          <dgm:dir/>
          <dgm:animOne val="branch"/>
          <dgm:animLvl val="lvl"/>
        </dgm:presLayoutVars>
      </dgm:prSet>
      <dgm:spPr/>
    </dgm:pt>
    <dgm:pt modelId="{DAD996A9-70EE-4978-89BE-9FE292636071}" type="pres">
      <dgm:prSet presAssocID="{CA82AEF3-CB3F-431D-B453-DCDFA8929980}" presName="thickLine" presStyleLbl="alignNode1" presStyleIdx="0" presStyleCnt="3"/>
      <dgm:spPr/>
    </dgm:pt>
    <dgm:pt modelId="{C44CD147-52E4-4914-8756-D870C43E0C56}" type="pres">
      <dgm:prSet presAssocID="{CA82AEF3-CB3F-431D-B453-DCDFA8929980}" presName="horz1" presStyleCnt="0"/>
      <dgm:spPr/>
    </dgm:pt>
    <dgm:pt modelId="{812C4375-3CE2-400D-B2E6-E4A8906EA4FD}" type="pres">
      <dgm:prSet presAssocID="{CA82AEF3-CB3F-431D-B453-DCDFA8929980}" presName="tx1" presStyleLbl="revTx" presStyleIdx="0" presStyleCnt="3"/>
      <dgm:spPr/>
    </dgm:pt>
    <dgm:pt modelId="{495095FA-FC87-40CF-940D-D773E1A922F9}" type="pres">
      <dgm:prSet presAssocID="{CA82AEF3-CB3F-431D-B453-DCDFA8929980}" presName="vert1" presStyleCnt="0"/>
      <dgm:spPr/>
    </dgm:pt>
    <dgm:pt modelId="{8D5F9928-67EB-4016-96AF-6414FCE045B4}" type="pres">
      <dgm:prSet presAssocID="{C923408E-12A4-4815-B563-6582FBC16242}" presName="thickLine" presStyleLbl="alignNode1" presStyleIdx="1" presStyleCnt="3"/>
      <dgm:spPr/>
    </dgm:pt>
    <dgm:pt modelId="{40325A1C-82E0-4792-BC74-3173313087D2}" type="pres">
      <dgm:prSet presAssocID="{C923408E-12A4-4815-B563-6582FBC16242}" presName="horz1" presStyleCnt="0"/>
      <dgm:spPr/>
    </dgm:pt>
    <dgm:pt modelId="{BE15844A-8193-4329-B1F4-A80847E9049D}" type="pres">
      <dgm:prSet presAssocID="{C923408E-12A4-4815-B563-6582FBC16242}" presName="tx1" presStyleLbl="revTx" presStyleIdx="1" presStyleCnt="3"/>
      <dgm:spPr/>
    </dgm:pt>
    <dgm:pt modelId="{A94D1802-A510-4CCE-B2B4-EE3BD17FBC00}" type="pres">
      <dgm:prSet presAssocID="{C923408E-12A4-4815-B563-6582FBC16242}" presName="vert1" presStyleCnt="0"/>
      <dgm:spPr/>
    </dgm:pt>
    <dgm:pt modelId="{4930C0F3-0C09-4CCC-90B2-1CE91C53778F}" type="pres">
      <dgm:prSet presAssocID="{98307F9A-1AEA-4896-900F-74FC556EEF0E}" presName="thickLine" presStyleLbl="alignNode1" presStyleIdx="2" presStyleCnt="3"/>
      <dgm:spPr/>
    </dgm:pt>
    <dgm:pt modelId="{2F9603D9-7BC6-4995-86EF-2A8B3AB25770}" type="pres">
      <dgm:prSet presAssocID="{98307F9A-1AEA-4896-900F-74FC556EEF0E}" presName="horz1" presStyleCnt="0"/>
      <dgm:spPr/>
    </dgm:pt>
    <dgm:pt modelId="{8E795080-AE01-4E74-B1F1-BA4B220764BC}" type="pres">
      <dgm:prSet presAssocID="{98307F9A-1AEA-4896-900F-74FC556EEF0E}" presName="tx1" presStyleLbl="revTx" presStyleIdx="2" presStyleCnt="3"/>
      <dgm:spPr/>
    </dgm:pt>
    <dgm:pt modelId="{707A3673-96A0-44C9-8768-1611C28A05F7}" type="pres">
      <dgm:prSet presAssocID="{98307F9A-1AEA-4896-900F-74FC556EEF0E}" presName="vert1" presStyleCnt="0"/>
      <dgm:spPr/>
    </dgm:pt>
  </dgm:ptLst>
  <dgm:cxnLst>
    <dgm:cxn modelId="{3DADE302-E971-4C16-A55E-D7D73E43D9DC}" type="presOf" srcId="{98307F9A-1AEA-4896-900F-74FC556EEF0E}" destId="{8E795080-AE01-4E74-B1F1-BA4B220764BC}" srcOrd="0" destOrd="0" presId="urn:microsoft.com/office/officeart/2008/layout/LinedList"/>
    <dgm:cxn modelId="{7C4DB37E-55F5-40C3-9718-753A51029877}" srcId="{53AB1766-2477-4B97-A572-52936B559CCA}" destId="{98307F9A-1AEA-4896-900F-74FC556EEF0E}" srcOrd="2" destOrd="0" parTransId="{1B90AE1B-3FF1-4EF3-A683-E169DAFF106B}" sibTransId="{E3A34AD2-ED08-41C3-8CF0-13059B941E81}"/>
    <dgm:cxn modelId="{6CBCE49E-4CF0-4B85-BBD9-B72BE8C645A2}" type="presOf" srcId="{53AB1766-2477-4B97-A572-52936B559CCA}" destId="{48B52E6E-87A2-47CC-B4A0-F4E3A345DC6B}" srcOrd="0" destOrd="0" presId="urn:microsoft.com/office/officeart/2008/layout/LinedList"/>
    <dgm:cxn modelId="{06687EA0-8EDC-4FAD-AD0B-9670AF1A43BB}" srcId="{53AB1766-2477-4B97-A572-52936B559CCA}" destId="{CA82AEF3-CB3F-431D-B453-DCDFA8929980}" srcOrd="0" destOrd="0" parTransId="{81C8FC81-5851-4AFB-ACFE-7D644963AE2F}" sibTransId="{77AD395F-16D3-4DB7-ADF7-C830919A905E}"/>
    <dgm:cxn modelId="{4A7D61B2-329C-46EE-8D98-D55FD0123EE2}" type="presOf" srcId="{CA82AEF3-CB3F-431D-B453-DCDFA8929980}" destId="{812C4375-3CE2-400D-B2E6-E4A8906EA4FD}" srcOrd="0" destOrd="0" presId="urn:microsoft.com/office/officeart/2008/layout/LinedList"/>
    <dgm:cxn modelId="{A11C05B7-7158-48A8-AEA2-BABA0FA3816A}" type="presOf" srcId="{C923408E-12A4-4815-B563-6582FBC16242}" destId="{BE15844A-8193-4329-B1F4-A80847E9049D}" srcOrd="0" destOrd="0" presId="urn:microsoft.com/office/officeart/2008/layout/LinedList"/>
    <dgm:cxn modelId="{15E487C7-F458-4A05-8973-33265A44DFB4}" srcId="{53AB1766-2477-4B97-A572-52936B559CCA}" destId="{C923408E-12A4-4815-B563-6582FBC16242}" srcOrd="1" destOrd="0" parTransId="{8315ED83-0C5E-4F25-B97F-A95392D9F758}" sibTransId="{401B361A-ED43-44D8-995E-9A1CC3CDC045}"/>
    <dgm:cxn modelId="{AE66E7BA-0158-4E01-9543-DC6733029493}" type="presParOf" srcId="{48B52E6E-87A2-47CC-B4A0-F4E3A345DC6B}" destId="{DAD996A9-70EE-4978-89BE-9FE292636071}" srcOrd="0" destOrd="0" presId="urn:microsoft.com/office/officeart/2008/layout/LinedList"/>
    <dgm:cxn modelId="{B80634FB-BBB2-41D3-8F96-5ED478564BD6}" type="presParOf" srcId="{48B52E6E-87A2-47CC-B4A0-F4E3A345DC6B}" destId="{C44CD147-52E4-4914-8756-D870C43E0C56}" srcOrd="1" destOrd="0" presId="urn:microsoft.com/office/officeart/2008/layout/LinedList"/>
    <dgm:cxn modelId="{D7607C9F-382D-4A07-8F43-A81F075C5DD1}" type="presParOf" srcId="{C44CD147-52E4-4914-8756-D870C43E0C56}" destId="{812C4375-3CE2-400D-B2E6-E4A8906EA4FD}" srcOrd="0" destOrd="0" presId="urn:microsoft.com/office/officeart/2008/layout/LinedList"/>
    <dgm:cxn modelId="{9D0C53E6-B1B6-40D2-A7EF-4BC69073128A}" type="presParOf" srcId="{C44CD147-52E4-4914-8756-D870C43E0C56}" destId="{495095FA-FC87-40CF-940D-D773E1A922F9}" srcOrd="1" destOrd="0" presId="urn:microsoft.com/office/officeart/2008/layout/LinedList"/>
    <dgm:cxn modelId="{26F7DB64-51DC-40A9-88C0-A7C2A7546C7D}" type="presParOf" srcId="{48B52E6E-87A2-47CC-B4A0-F4E3A345DC6B}" destId="{8D5F9928-67EB-4016-96AF-6414FCE045B4}" srcOrd="2" destOrd="0" presId="urn:microsoft.com/office/officeart/2008/layout/LinedList"/>
    <dgm:cxn modelId="{5EB0BCFB-CEF2-43FD-9FD7-A32E7A582898}" type="presParOf" srcId="{48B52E6E-87A2-47CC-B4A0-F4E3A345DC6B}" destId="{40325A1C-82E0-4792-BC74-3173313087D2}" srcOrd="3" destOrd="0" presId="urn:microsoft.com/office/officeart/2008/layout/LinedList"/>
    <dgm:cxn modelId="{79997CF9-1A80-4896-99B6-88EAF445A66C}" type="presParOf" srcId="{40325A1C-82E0-4792-BC74-3173313087D2}" destId="{BE15844A-8193-4329-B1F4-A80847E9049D}" srcOrd="0" destOrd="0" presId="urn:microsoft.com/office/officeart/2008/layout/LinedList"/>
    <dgm:cxn modelId="{7C257D3B-8E8F-4A38-96A2-9A68ABF04A1B}" type="presParOf" srcId="{40325A1C-82E0-4792-BC74-3173313087D2}" destId="{A94D1802-A510-4CCE-B2B4-EE3BD17FBC00}" srcOrd="1" destOrd="0" presId="urn:microsoft.com/office/officeart/2008/layout/LinedList"/>
    <dgm:cxn modelId="{FF968A43-F07A-4780-8335-B5A1090AF3AF}" type="presParOf" srcId="{48B52E6E-87A2-47CC-B4A0-F4E3A345DC6B}" destId="{4930C0F3-0C09-4CCC-90B2-1CE91C53778F}" srcOrd="4" destOrd="0" presId="urn:microsoft.com/office/officeart/2008/layout/LinedList"/>
    <dgm:cxn modelId="{E944CCE1-8DA6-43F7-B379-3650210CADB9}" type="presParOf" srcId="{48B52E6E-87A2-47CC-B4A0-F4E3A345DC6B}" destId="{2F9603D9-7BC6-4995-86EF-2A8B3AB25770}" srcOrd="5" destOrd="0" presId="urn:microsoft.com/office/officeart/2008/layout/LinedList"/>
    <dgm:cxn modelId="{791B999B-8D7C-476A-A745-95906DF28F7E}" type="presParOf" srcId="{2F9603D9-7BC6-4995-86EF-2A8B3AB25770}" destId="{8E795080-AE01-4E74-B1F1-BA4B220764BC}" srcOrd="0" destOrd="0" presId="urn:microsoft.com/office/officeart/2008/layout/LinedList"/>
    <dgm:cxn modelId="{CBFF2DB9-BC6D-4874-81A3-511052553B6F}" type="presParOf" srcId="{2F9603D9-7BC6-4995-86EF-2A8B3AB25770}" destId="{707A3673-96A0-44C9-8768-1611C28A05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D4A464-A3D5-48F6-AB4B-C764DDD80D8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E71CDB-3FE8-4375-A503-E4FA17D35BAE}">
      <dgm:prSet/>
      <dgm:spPr/>
      <dgm:t>
        <a:bodyPr/>
        <a:lstStyle/>
        <a:p>
          <a:r>
            <a:rPr lang="pt-BR"/>
            <a:t>É uma prática de DevOps onde o código é testado, integrado e preparado automaticamente para implantação a qualquer momento.</a:t>
          </a:r>
          <a:endParaRPr lang="en-US"/>
        </a:p>
      </dgm:t>
    </dgm:pt>
    <dgm:pt modelId="{3351E711-428A-448B-86E1-F9878AC87C0A}" type="parTrans" cxnId="{0999F8FD-2CFE-4EE9-87BD-696A8B02211F}">
      <dgm:prSet/>
      <dgm:spPr/>
      <dgm:t>
        <a:bodyPr/>
        <a:lstStyle/>
        <a:p>
          <a:endParaRPr lang="en-US"/>
        </a:p>
      </dgm:t>
    </dgm:pt>
    <dgm:pt modelId="{2B7E6761-E18F-4A82-B2C2-B6A4F7A3CC2A}" type="sibTrans" cxnId="{0999F8FD-2CFE-4EE9-87BD-696A8B02211F}">
      <dgm:prSet/>
      <dgm:spPr/>
      <dgm:t>
        <a:bodyPr/>
        <a:lstStyle/>
        <a:p>
          <a:endParaRPr lang="en-US"/>
        </a:p>
      </dgm:t>
    </dgm:pt>
    <dgm:pt modelId="{2545BD7A-B9E1-4A8C-B399-1B74E19B472E}">
      <dgm:prSet/>
      <dgm:spPr/>
      <dgm:t>
        <a:bodyPr/>
        <a:lstStyle/>
        <a:p>
          <a:r>
            <a:rPr lang="pt-BR"/>
            <a:t>Isso garante que novas versões do software possam ser lançadas de forma rápida, segura e com menor risco de erros.</a:t>
          </a:r>
          <a:endParaRPr lang="en-US"/>
        </a:p>
      </dgm:t>
    </dgm:pt>
    <dgm:pt modelId="{02C46037-CFE9-46C0-AFDE-33A9E616703A}" type="parTrans" cxnId="{C1A2B88E-F582-46E6-9FDE-61D2D5D074FE}">
      <dgm:prSet/>
      <dgm:spPr/>
      <dgm:t>
        <a:bodyPr/>
        <a:lstStyle/>
        <a:p>
          <a:endParaRPr lang="en-US"/>
        </a:p>
      </dgm:t>
    </dgm:pt>
    <dgm:pt modelId="{1CB7791F-75C5-467E-B7A6-65A94F08B7F1}" type="sibTrans" cxnId="{C1A2B88E-F582-46E6-9FDE-61D2D5D074FE}">
      <dgm:prSet/>
      <dgm:spPr/>
      <dgm:t>
        <a:bodyPr/>
        <a:lstStyle/>
        <a:p>
          <a:endParaRPr lang="en-US"/>
        </a:p>
      </dgm:t>
    </dgm:pt>
    <dgm:pt modelId="{462A512B-687B-44E9-A963-8BA155C0FE87}">
      <dgm:prSet/>
      <dgm:spPr/>
      <dgm:t>
        <a:bodyPr/>
        <a:lstStyle/>
        <a:p>
          <a:r>
            <a:rPr lang="pt-BR"/>
            <a:t>Com a Entrega Contínua, a equipe pode disponibilizar atualizações frequentes e confiáveis, melhorando a agilidade no desenvolvimento.</a:t>
          </a:r>
          <a:endParaRPr lang="en-US"/>
        </a:p>
      </dgm:t>
    </dgm:pt>
    <dgm:pt modelId="{D19A76AF-F3C3-4A1D-AFE8-C399AF55980C}" type="parTrans" cxnId="{4135B3E0-42EC-4F68-9322-651AD36DA158}">
      <dgm:prSet/>
      <dgm:spPr/>
      <dgm:t>
        <a:bodyPr/>
        <a:lstStyle/>
        <a:p>
          <a:endParaRPr lang="en-US"/>
        </a:p>
      </dgm:t>
    </dgm:pt>
    <dgm:pt modelId="{50518AEA-75CB-4659-A5AC-9A0D030AF54C}" type="sibTrans" cxnId="{4135B3E0-42EC-4F68-9322-651AD36DA158}">
      <dgm:prSet/>
      <dgm:spPr/>
      <dgm:t>
        <a:bodyPr/>
        <a:lstStyle/>
        <a:p>
          <a:endParaRPr lang="en-US"/>
        </a:p>
      </dgm:t>
    </dgm:pt>
    <dgm:pt modelId="{89E29CD2-16F8-42B9-970D-2305D9E6CD2E}" type="pres">
      <dgm:prSet presAssocID="{87D4A464-A3D5-48F6-AB4B-C764DDD80D86}" presName="vert0" presStyleCnt="0">
        <dgm:presLayoutVars>
          <dgm:dir/>
          <dgm:animOne val="branch"/>
          <dgm:animLvl val="lvl"/>
        </dgm:presLayoutVars>
      </dgm:prSet>
      <dgm:spPr/>
    </dgm:pt>
    <dgm:pt modelId="{6465071E-87C1-486A-A5CC-E98CF48E5C3B}" type="pres">
      <dgm:prSet presAssocID="{D0E71CDB-3FE8-4375-A503-E4FA17D35BAE}" presName="thickLine" presStyleLbl="alignNode1" presStyleIdx="0" presStyleCnt="3"/>
      <dgm:spPr/>
    </dgm:pt>
    <dgm:pt modelId="{651CC89F-211C-49FB-B54E-17E2A46C1786}" type="pres">
      <dgm:prSet presAssocID="{D0E71CDB-3FE8-4375-A503-E4FA17D35BAE}" presName="horz1" presStyleCnt="0"/>
      <dgm:spPr/>
    </dgm:pt>
    <dgm:pt modelId="{7476C20E-75B9-4CB1-8308-773D941A5E8D}" type="pres">
      <dgm:prSet presAssocID="{D0E71CDB-3FE8-4375-A503-E4FA17D35BAE}" presName="tx1" presStyleLbl="revTx" presStyleIdx="0" presStyleCnt="3"/>
      <dgm:spPr/>
    </dgm:pt>
    <dgm:pt modelId="{B57D4CB3-0042-4B7E-85EF-CF93AD1749DF}" type="pres">
      <dgm:prSet presAssocID="{D0E71CDB-3FE8-4375-A503-E4FA17D35BAE}" presName="vert1" presStyleCnt="0"/>
      <dgm:spPr/>
    </dgm:pt>
    <dgm:pt modelId="{8C9262EF-80B3-4A03-A553-79A651FC37A2}" type="pres">
      <dgm:prSet presAssocID="{2545BD7A-B9E1-4A8C-B399-1B74E19B472E}" presName="thickLine" presStyleLbl="alignNode1" presStyleIdx="1" presStyleCnt="3"/>
      <dgm:spPr/>
    </dgm:pt>
    <dgm:pt modelId="{69116A74-CCED-4382-AC95-A1229F1FDF23}" type="pres">
      <dgm:prSet presAssocID="{2545BD7A-B9E1-4A8C-B399-1B74E19B472E}" presName="horz1" presStyleCnt="0"/>
      <dgm:spPr/>
    </dgm:pt>
    <dgm:pt modelId="{F7947E2C-013C-40C5-A0EB-623BD7EB9CE6}" type="pres">
      <dgm:prSet presAssocID="{2545BD7A-B9E1-4A8C-B399-1B74E19B472E}" presName="tx1" presStyleLbl="revTx" presStyleIdx="1" presStyleCnt="3"/>
      <dgm:spPr/>
    </dgm:pt>
    <dgm:pt modelId="{7DA98B5B-9E5F-4B8E-A499-C8215009DF06}" type="pres">
      <dgm:prSet presAssocID="{2545BD7A-B9E1-4A8C-B399-1B74E19B472E}" presName="vert1" presStyleCnt="0"/>
      <dgm:spPr/>
    </dgm:pt>
    <dgm:pt modelId="{EF5562B8-9D36-4E45-B69E-446408DC77F3}" type="pres">
      <dgm:prSet presAssocID="{462A512B-687B-44E9-A963-8BA155C0FE87}" presName="thickLine" presStyleLbl="alignNode1" presStyleIdx="2" presStyleCnt="3"/>
      <dgm:spPr/>
    </dgm:pt>
    <dgm:pt modelId="{BA988234-25B8-4615-A7B7-2E238E5A34B1}" type="pres">
      <dgm:prSet presAssocID="{462A512B-687B-44E9-A963-8BA155C0FE87}" presName="horz1" presStyleCnt="0"/>
      <dgm:spPr/>
    </dgm:pt>
    <dgm:pt modelId="{3D809BB7-F1F1-4492-BF9F-288F1EDFC487}" type="pres">
      <dgm:prSet presAssocID="{462A512B-687B-44E9-A963-8BA155C0FE87}" presName="tx1" presStyleLbl="revTx" presStyleIdx="2" presStyleCnt="3"/>
      <dgm:spPr/>
    </dgm:pt>
    <dgm:pt modelId="{D18FDE73-9DEA-446F-8344-0DB59A4771F5}" type="pres">
      <dgm:prSet presAssocID="{462A512B-687B-44E9-A963-8BA155C0FE87}" presName="vert1" presStyleCnt="0"/>
      <dgm:spPr/>
    </dgm:pt>
  </dgm:ptLst>
  <dgm:cxnLst>
    <dgm:cxn modelId="{EA7BCF46-8A61-468C-BFE5-94D72C1DAED8}" type="presOf" srcId="{2545BD7A-B9E1-4A8C-B399-1B74E19B472E}" destId="{F7947E2C-013C-40C5-A0EB-623BD7EB9CE6}" srcOrd="0" destOrd="0" presId="urn:microsoft.com/office/officeart/2008/layout/LinedList"/>
    <dgm:cxn modelId="{C1A2B88E-F582-46E6-9FDE-61D2D5D074FE}" srcId="{87D4A464-A3D5-48F6-AB4B-C764DDD80D86}" destId="{2545BD7A-B9E1-4A8C-B399-1B74E19B472E}" srcOrd="1" destOrd="0" parTransId="{02C46037-CFE9-46C0-AFDE-33A9E616703A}" sibTransId="{1CB7791F-75C5-467E-B7A6-65A94F08B7F1}"/>
    <dgm:cxn modelId="{6762E2A1-EBAE-45AA-A967-60020D29D7D2}" type="presOf" srcId="{462A512B-687B-44E9-A963-8BA155C0FE87}" destId="{3D809BB7-F1F1-4492-BF9F-288F1EDFC487}" srcOrd="0" destOrd="0" presId="urn:microsoft.com/office/officeart/2008/layout/LinedList"/>
    <dgm:cxn modelId="{C1CB73B0-D5E6-4812-823F-D3094125E4B9}" type="presOf" srcId="{87D4A464-A3D5-48F6-AB4B-C764DDD80D86}" destId="{89E29CD2-16F8-42B9-970D-2305D9E6CD2E}" srcOrd="0" destOrd="0" presId="urn:microsoft.com/office/officeart/2008/layout/LinedList"/>
    <dgm:cxn modelId="{60EBDCC8-C662-4026-883B-38848A8454BA}" type="presOf" srcId="{D0E71CDB-3FE8-4375-A503-E4FA17D35BAE}" destId="{7476C20E-75B9-4CB1-8308-773D941A5E8D}" srcOrd="0" destOrd="0" presId="urn:microsoft.com/office/officeart/2008/layout/LinedList"/>
    <dgm:cxn modelId="{4135B3E0-42EC-4F68-9322-651AD36DA158}" srcId="{87D4A464-A3D5-48F6-AB4B-C764DDD80D86}" destId="{462A512B-687B-44E9-A963-8BA155C0FE87}" srcOrd="2" destOrd="0" parTransId="{D19A76AF-F3C3-4A1D-AFE8-C399AF55980C}" sibTransId="{50518AEA-75CB-4659-A5AC-9A0D030AF54C}"/>
    <dgm:cxn modelId="{0999F8FD-2CFE-4EE9-87BD-696A8B02211F}" srcId="{87D4A464-A3D5-48F6-AB4B-C764DDD80D86}" destId="{D0E71CDB-3FE8-4375-A503-E4FA17D35BAE}" srcOrd="0" destOrd="0" parTransId="{3351E711-428A-448B-86E1-F9878AC87C0A}" sibTransId="{2B7E6761-E18F-4A82-B2C2-B6A4F7A3CC2A}"/>
    <dgm:cxn modelId="{E79C540F-A0EF-49FD-AAEE-E5AB88766282}" type="presParOf" srcId="{89E29CD2-16F8-42B9-970D-2305D9E6CD2E}" destId="{6465071E-87C1-486A-A5CC-E98CF48E5C3B}" srcOrd="0" destOrd="0" presId="urn:microsoft.com/office/officeart/2008/layout/LinedList"/>
    <dgm:cxn modelId="{738D091E-7821-4B90-8699-A108E8567AD9}" type="presParOf" srcId="{89E29CD2-16F8-42B9-970D-2305D9E6CD2E}" destId="{651CC89F-211C-49FB-B54E-17E2A46C1786}" srcOrd="1" destOrd="0" presId="urn:microsoft.com/office/officeart/2008/layout/LinedList"/>
    <dgm:cxn modelId="{30285635-DD2E-46DE-9180-E06BF1D44133}" type="presParOf" srcId="{651CC89F-211C-49FB-B54E-17E2A46C1786}" destId="{7476C20E-75B9-4CB1-8308-773D941A5E8D}" srcOrd="0" destOrd="0" presId="urn:microsoft.com/office/officeart/2008/layout/LinedList"/>
    <dgm:cxn modelId="{80AE7574-5C15-469C-BAEF-A0D1B3E9C99D}" type="presParOf" srcId="{651CC89F-211C-49FB-B54E-17E2A46C1786}" destId="{B57D4CB3-0042-4B7E-85EF-CF93AD1749DF}" srcOrd="1" destOrd="0" presId="urn:microsoft.com/office/officeart/2008/layout/LinedList"/>
    <dgm:cxn modelId="{04D0392E-BC6A-459E-83C9-BEBC5E4D00E3}" type="presParOf" srcId="{89E29CD2-16F8-42B9-970D-2305D9E6CD2E}" destId="{8C9262EF-80B3-4A03-A553-79A651FC37A2}" srcOrd="2" destOrd="0" presId="urn:microsoft.com/office/officeart/2008/layout/LinedList"/>
    <dgm:cxn modelId="{62117254-0B16-4DF4-BB8A-7CAF2C0DA67D}" type="presParOf" srcId="{89E29CD2-16F8-42B9-970D-2305D9E6CD2E}" destId="{69116A74-CCED-4382-AC95-A1229F1FDF23}" srcOrd="3" destOrd="0" presId="urn:microsoft.com/office/officeart/2008/layout/LinedList"/>
    <dgm:cxn modelId="{1D6BE0FA-4C6D-47A4-B144-CEDA7F1DD3B4}" type="presParOf" srcId="{69116A74-CCED-4382-AC95-A1229F1FDF23}" destId="{F7947E2C-013C-40C5-A0EB-623BD7EB9CE6}" srcOrd="0" destOrd="0" presId="urn:microsoft.com/office/officeart/2008/layout/LinedList"/>
    <dgm:cxn modelId="{99F1AD45-5BE5-4BBD-95B8-40156ECF60D1}" type="presParOf" srcId="{69116A74-CCED-4382-AC95-A1229F1FDF23}" destId="{7DA98B5B-9E5F-4B8E-A499-C8215009DF06}" srcOrd="1" destOrd="0" presId="urn:microsoft.com/office/officeart/2008/layout/LinedList"/>
    <dgm:cxn modelId="{D7B3964C-9FBB-4172-AD9B-001B226DE7DD}" type="presParOf" srcId="{89E29CD2-16F8-42B9-970D-2305D9E6CD2E}" destId="{EF5562B8-9D36-4E45-B69E-446408DC77F3}" srcOrd="4" destOrd="0" presId="urn:microsoft.com/office/officeart/2008/layout/LinedList"/>
    <dgm:cxn modelId="{30C16673-38F0-492F-8D3E-D641C430A4F9}" type="presParOf" srcId="{89E29CD2-16F8-42B9-970D-2305D9E6CD2E}" destId="{BA988234-25B8-4615-A7B7-2E238E5A34B1}" srcOrd="5" destOrd="0" presId="urn:microsoft.com/office/officeart/2008/layout/LinedList"/>
    <dgm:cxn modelId="{5BC6C185-03F8-4B57-AE51-F7EB6892D56F}" type="presParOf" srcId="{BA988234-25B8-4615-A7B7-2E238E5A34B1}" destId="{3D809BB7-F1F1-4492-BF9F-288F1EDFC487}" srcOrd="0" destOrd="0" presId="urn:microsoft.com/office/officeart/2008/layout/LinedList"/>
    <dgm:cxn modelId="{89CC5EB4-65FE-48FD-8563-22584C9B164B}" type="presParOf" srcId="{BA988234-25B8-4615-A7B7-2E238E5A34B1}" destId="{D18FDE73-9DEA-446F-8344-0DB59A4771F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F1D61E-9523-4126-966C-3E47CCD1305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04729D9-05B3-4599-AC95-CA58A4654C3F}">
      <dgm:prSet/>
      <dgm:spPr/>
      <dgm:t>
        <a:bodyPr/>
        <a:lstStyle/>
        <a:p>
          <a:r>
            <a:rPr lang="pt-BR" b="1"/>
            <a:t>Monitoramento</a:t>
          </a:r>
          <a:r>
            <a:rPr lang="pt-BR"/>
            <a:t> é o processo de coletar, analisar e exibir métricas sobre o desempenho e a saúde de sistemas, como uso de CPU, latência e erros.</a:t>
          </a:r>
          <a:endParaRPr lang="en-US"/>
        </a:p>
      </dgm:t>
    </dgm:pt>
    <dgm:pt modelId="{5EEB385C-9F1F-49C0-B545-91110F65D0FD}" type="parTrans" cxnId="{D961FA9C-0390-4AA2-9E60-88C372FFC4F7}">
      <dgm:prSet/>
      <dgm:spPr/>
      <dgm:t>
        <a:bodyPr/>
        <a:lstStyle/>
        <a:p>
          <a:endParaRPr lang="en-US"/>
        </a:p>
      </dgm:t>
    </dgm:pt>
    <dgm:pt modelId="{CEE78A35-B1AC-496D-A664-6F8F324025FB}" type="sibTrans" cxnId="{D961FA9C-0390-4AA2-9E60-88C372FFC4F7}">
      <dgm:prSet/>
      <dgm:spPr/>
      <dgm:t>
        <a:bodyPr/>
        <a:lstStyle/>
        <a:p>
          <a:endParaRPr lang="en-US"/>
        </a:p>
      </dgm:t>
    </dgm:pt>
    <dgm:pt modelId="{1C931982-C58E-482F-B53E-EDCFF5C45135}">
      <dgm:prSet/>
      <dgm:spPr/>
      <dgm:t>
        <a:bodyPr/>
        <a:lstStyle/>
        <a:p>
          <a:r>
            <a:rPr lang="pt-BR" b="1" err="1"/>
            <a:t>Observabilidade</a:t>
          </a:r>
          <a:r>
            <a:rPr lang="pt-BR"/>
            <a:t> vai além, permitindo entender </a:t>
          </a:r>
          <a:r>
            <a:rPr lang="pt-BR" b="1"/>
            <a:t>por que</a:t>
          </a:r>
          <a:r>
            <a:rPr lang="pt-BR"/>
            <a:t> algo aconteceu, analisando logs, métricas e traces para diagnosticar problemas complexos.</a:t>
          </a:r>
          <a:endParaRPr lang="en-US"/>
        </a:p>
      </dgm:t>
    </dgm:pt>
    <dgm:pt modelId="{82A1DE10-1C8A-4F6A-AE47-5788890E9F58}" type="parTrans" cxnId="{1118A5C8-D3DD-4EC7-BBA7-F8D3D0E6D358}">
      <dgm:prSet/>
      <dgm:spPr/>
      <dgm:t>
        <a:bodyPr/>
        <a:lstStyle/>
        <a:p>
          <a:endParaRPr lang="en-US"/>
        </a:p>
      </dgm:t>
    </dgm:pt>
    <dgm:pt modelId="{20AE3F34-65FD-4577-95A6-C8A1E6F083C1}" type="sibTrans" cxnId="{1118A5C8-D3DD-4EC7-BBA7-F8D3D0E6D358}">
      <dgm:prSet/>
      <dgm:spPr/>
      <dgm:t>
        <a:bodyPr/>
        <a:lstStyle/>
        <a:p>
          <a:endParaRPr lang="en-US"/>
        </a:p>
      </dgm:t>
    </dgm:pt>
    <dgm:pt modelId="{6DF28186-9C84-4D3E-9ACD-9DE939B3A06D}">
      <dgm:prSet/>
      <dgm:spPr/>
      <dgm:t>
        <a:bodyPr/>
        <a:lstStyle/>
        <a:p>
          <a:r>
            <a:rPr lang="pt-BR"/>
            <a:t>Juntas, essas práticas ajudam equipes a detectar rapidamente falhas e otimizar a performance dos sistemas em produção.</a:t>
          </a:r>
          <a:endParaRPr lang="en-US"/>
        </a:p>
      </dgm:t>
    </dgm:pt>
    <dgm:pt modelId="{E76E737F-09E7-422B-90FA-316149BDFD2B}" type="parTrans" cxnId="{1C44D9BF-0AD4-4631-82FF-E206308FEBE9}">
      <dgm:prSet/>
      <dgm:spPr/>
      <dgm:t>
        <a:bodyPr/>
        <a:lstStyle/>
        <a:p>
          <a:endParaRPr lang="en-US"/>
        </a:p>
      </dgm:t>
    </dgm:pt>
    <dgm:pt modelId="{5FAFF267-D713-45C3-AAEA-6980251305CB}" type="sibTrans" cxnId="{1C44D9BF-0AD4-4631-82FF-E206308FEBE9}">
      <dgm:prSet/>
      <dgm:spPr/>
      <dgm:t>
        <a:bodyPr/>
        <a:lstStyle/>
        <a:p>
          <a:endParaRPr lang="en-US"/>
        </a:p>
      </dgm:t>
    </dgm:pt>
    <dgm:pt modelId="{94B6EC40-E8D6-4451-8BAB-CB55F5946D7E}" type="pres">
      <dgm:prSet presAssocID="{5FF1D61E-9523-4126-966C-3E47CCD1305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042C598-34F4-4E17-9D68-A0D879BDCD3F}" type="pres">
      <dgm:prSet presAssocID="{B04729D9-05B3-4599-AC95-CA58A4654C3F}" presName="hierRoot1" presStyleCnt="0"/>
      <dgm:spPr/>
    </dgm:pt>
    <dgm:pt modelId="{118FF806-EC5D-48ED-8290-49D866D55C10}" type="pres">
      <dgm:prSet presAssocID="{B04729D9-05B3-4599-AC95-CA58A4654C3F}" presName="composite" presStyleCnt="0"/>
      <dgm:spPr/>
    </dgm:pt>
    <dgm:pt modelId="{D286E84D-8DB7-4D87-87DB-ACB7DB8EB390}" type="pres">
      <dgm:prSet presAssocID="{B04729D9-05B3-4599-AC95-CA58A4654C3F}" presName="background" presStyleLbl="node0" presStyleIdx="0" presStyleCnt="3"/>
      <dgm:spPr/>
    </dgm:pt>
    <dgm:pt modelId="{474D6BFF-C959-41C8-A7D7-E30B40B08CE1}" type="pres">
      <dgm:prSet presAssocID="{B04729D9-05B3-4599-AC95-CA58A4654C3F}" presName="text" presStyleLbl="fgAcc0" presStyleIdx="0" presStyleCnt="3">
        <dgm:presLayoutVars>
          <dgm:chPref val="3"/>
        </dgm:presLayoutVars>
      </dgm:prSet>
      <dgm:spPr/>
    </dgm:pt>
    <dgm:pt modelId="{5F80A817-A0F9-4504-82BC-783B8411A4CF}" type="pres">
      <dgm:prSet presAssocID="{B04729D9-05B3-4599-AC95-CA58A4654C3F}" presName="hierChild2" presStyleCnt="0"/>
      <dgm:spPr/>
    </dgm:pt>
    <dgm:pt modelId="{C035BEB4-DC84-42FD-A27B-B92EBADF122E}" type="pres">
      <dgm:prSet presAssocID="{1C931982-C58E-482F-B53E-EDCFF5C45135}" presName="hierRoot1" presStyleCnt="0"/>
      <dgm:spPr/>
    </dgm:pt>
    <dgm:pt modelId="{A4B3A28C-807C-4854-8F22-C433CAC23F2F}" type="pres">
      <dgm:prSet presAssocID="{1C931982-C58E-482F-B53E-EDCFF5C45135}" presName="composite" presStyleCnt="0"/>
      <dgm:spPr/>
    </dgm:pt>
    <dgm:pt modelId="{E099875F-5618-43B9-8C05-B2B77448C8AA}" type="pres">
      <dgm:prSet presAssocID="{1C931982-C58E-482F-B53E-EDCFF5C45135}" presName="background" presStyleLbl="node0" presStyleIdx="1" presStyleCnt="3"/>
      <dgm:spPr/>
    </dgm:pt>
    <dgm:pt modelId="{7EEA9EC1-F044-4D88-AE95-F577A5915240}" type="pres">
      <dgm:prSet presAssocID="{1C931982-C58E-482F-B53E-EDCFF5C45135}" presName="text" presStyleLbl="fgAcc0" presStyleIdx="1" presStyleCnt="3">
        <dgm:presLayoutVars>
          <dgm:chPref val="3"/>
        </dgm:presLayoutVars>
      </dgm:prSet>
      <dgm:spPr/>
    </dgm:pt>
    <dgm:pt modelId="{BD5ABAAE-833F-4A24-97FA-0AD47BAC60DD}" type="pres">
      <dgm:prSet presAssocID="{1C931982-C58E-482F-B53E-EDCFF5C45135}" presName="hierChild2" presStyleCnt="0"/>
      <dgm:spPr/>
    </dgm:pt>
    <dgm:pt modelId="{13EFA16C-E6D6-4D23-9771-792BD9FED307}" type="pres">
      <dgm:prSet presAssocID="{6DF28186-9C84-4D3E-9ACD-9DE939B3A06D}" presName="hierRoot1" presStyleCnt="0"/>
      <dgm:spPr/>
    </dgm:pt>
    <dgm:pt modelId="{A346089F-5F53-4DE0-A8EB-4B56F2B53007}" type="pres">
      <dgm:prSet presAssocID="{6DF28186-9C84-4D3E-9ACD-9DE939B3A06D}" presName="composite" presStyleCnt="0"/>
      <dgm:spPr/>
    </dgm:pt>
    <dgm:pt modelId="{407C9F84-D8D2-4572-8DE4-A472C3425242}" type="pres">
      <dgm:prSet presAssocID="{6DF28186-9C84-4D3E-9ACD-9DE939B3A06D}" presName="background" presStyleLbl="node0" presStyleIdx="2" presStyleCnt="3"/>
      <dgm:spPr/>
    </dgm:pt>
    <dgm:pt modelId="{A4A78A53-AADA-43A7-BD61-5C5C25F26D31}" type="pres">
      <dgm:prSet presAssocID="{6DF28186-9C84-4D3E-9ACD-9DE939B3A06D}" presName="text" presStyleLbl="fgAcc0" presStyleIdx="2" presStyleCnt="3">
        <dgm:presLayoutVars>
          <dgm:chPref val="3"/>
        </dgm:presLayoutVars>
      </dgm:prSet>
      <dgm:spPr/>
    </dgm:pt>
    <dgm:pt modelId="{1448E6F7-A718-4285-9CDF-95821457B9D5}" type="pres">
      <dgm:prSet presAssocID="{6DF28186-9C84-4D3E-9ACD-9DE939B3A06D}" presName="hierChild2" presStyleCnt="0"/>
      <dgm:spPr/>
    </dgm:pt>
  </dgm:ptLst>
  <dgm:cxnLst>
    <dgm:cxn modelId="{A5D66063-6F65-4BF5-AA29-719FA796CAC1}" type="presOf" srcId="{B04729D9-05B3-4599-AC95-CA58A4654C3F}" destId="{474D6BFF-C959-41C8-A7D7-E30B40B08CE1}" srcOrd="0" destOrd="0" presId="urn:microsoft.com/office/officeart/2005/8/layout/hierarchy1"/>
    <dgm:cxn modelId="{5A8B8569-938C-4642-8796-61221E4FC2C3}" type="presOf" srcId="{5FF1D61E-9523-4126-966C-3E47CCD13052}" destId="{94B6EC40-E8D6-4451-8BAB-CB55F5946D7E}" srcOrd="0" destOrd="0" presId="urn:microsoft.com/office/officeart/2005/8/layout/hierarchy1"/>
    <dgm:cxn modelId="{D961FA9C-0390-4AA2-9E60-88C372FFC4F7}" srcId="{5FF1D61E-9523-4126-966C-3E47CCD13052}" destId="{B04729D9-05B3-4599-AC95-CA58A4654C3F}" srcOrd="0" destOrd="0" parTransId="{5EEB385C-9F1F-49C0-B545-91110F65D0FD}" sibTransId="{CEE78A35-B1AC-496D-A664-6F8F324025FB}"/>
    <dgm:cxn modelId="{2A74409F-1107-4E82-BBD3-A9846B99625C}" type="presOf" srcId="{6DF28186-9C84-4D3E-9ACD-9DE939B3A06D}" destId="{A4A78A53-AADA-43A7-BD61-5C5C25F26D31}" srcOrd="0" destOrd="0" presId="urn:microsoft.com/office/officeart/2005/8/layout/hierarchy1"/>
    <dgm:cxn modelId="{1C44D9BF-0AD4-4631-82FF-E206308FEBE9}" srcId="{5FF1D61E-9523-4126-966C-3E47CCD13052}" destId="{6DF28186-9C84-4D3E-9ACD-9DE939B3A06D}" srcOrd="2" destOrd="0" parTransId="{E76E737F-09E7-422B-90FA-316149BDFD2B}" sibTransId="{5FAFF267-D713-45C3-AAEA-6980251305CB}"/>
    <dgm:cxn modelId="{1118A5C8-D3DD-4EC7-BBA7-F8D3D0E6D358}" srcId="{5FF1D61E-9523-4126-966C-3E47CCD13052}" destId="{1C931982-C58E-482F-B53E-EDCFF5C45135}" srcOrd="1" destOrd="0" parTransId="{82A1DE10-1C8A-4F6A-AE47-5788890E9F58}" sibTransId="{20AE3F34-65FD-4577-95A6-C8A1E6F083C1}"/>
    <dgm:cxn modelId="{54D3F0FD-20D8-4A5A-86C9-39782124F0B6}" type="presOf" srcId="{1C931982-C58E-482F-B53E-EDCFF5C45135}" destId="{7EEA9EC1-F044-4D88-AE95-F577A5915240}" srcOrd="0" destOrd="0" presId="urn:microsoft.com/office/officeart/2005/8/layout/hierarchy1"/>
    <dgm:cxn modelId="{23D56CB4-E5AC-4B33-84B5-B54C7D6B659C}" type="presParOf" srcId="{94B6EC40-E8D6-4451-8BAB-CB55F5946D7E}" destId="{E042C598-34F4-4E17-9D68-A0D879BDCD3F}" srcOrd="0" destOrd="0" presId="urn:microsoft.com/office/officeart/2005/8/layout/hierarchy1"/>
    <dgm:cxn modelId="{23F982A3-BDE9-42D5-86F0-8EC3332F60C2}" type="presParOf" srcId="{E042C598-34F4-4E17-9D68-A0D879BDCD3F}" destId="{118FF806-EC5D-48ED-8290-49D866D55C10}" srcOrd="0" destOrd="0" presId="urn:microsoft.com/office/officeart/2005/8/layout/hierarchy1"/>
    <dgm:cxn modelId="{98E1AEF4-F326-41A3-874B-BD01BA217ACE}" type="presParOf" srcId="{118FF806-EC5D-48ED-8290-49D866D55C10}" destId="{D286E84D-8DB7-4D87-87DB-ACB7DB8EB390}" srcOrd="0" destOrd="0" presId="urn:microsoft.com/office/officeart/2005/8/layout/hierarchy1"/>
    <dgm:cxn modelId="{38ED1012-B744-4CC3-9A9E-4337D4DDD57A}" type="presParOf" srcId="{118FF806-EC5D-48ED-8290-49D866D55C10}" destId="{474D6BFF-C959-41C8-A7D7-E30B40B08CE1}" srcOrd="1" destOrd="0" presId="urn:microsoft.com/office/officeart/2005/8/layout/hierarchy1"/>
    <dgm:cxn modelId="{497496E4-66D3-42C9-9380-F1A5507BFBF6}" type="presParOf" srcId="{E042C598-34F4-4E17-9D68-A0D879BDCD3F}" destId="{5F80A817-A0F9-4504-82BC-783B8411A4CF}" srcOrd="1" destOrd="0" presId="urn:microsoft.com/office/officeart/2005/8/layout/hierarchy1"/>
    <dgm:cxn modelId="{E7DCA52D-C12A-466E-8C7C-6FEC08948363}" type="presParOf" srcId="{94B6EC40-E8D6-4451-8BAB-CB55F5946D7E}" destId="{C035BEB4-DC84-42FD-A27B-B92EBADF122E}" srcOrd="1" destOrd="0" presId="urn:microsoft.com/office/officeart/2005/8/layout/hierarchy1"/>
    <dgm:cxn modelId="{0B09F4ED-6F0D-4F92-9D58-649AFA7A6553}" type="presParOf" srcId="{C035BEB4-DC84-42FD-A27B-B92EBADF122E}" destId="{A4B3A28C-807C-4854-8F22-C433CAC23F2F}" srcOrd="0" destOrd="0" presId="urn:microsoft.com/office/officeart/2005/8/layout/hierarchy1"/>
    <dgm:cxn modelId="{48B54792-666B-4F6C-9A25-F7720BA416EF}" type="presParOf" srcId="{A4B3A28C-807C-4854-8F22-C433CAC23F2F}" destId="{E099875F-5618-43B9-8C05-B2B77448C8AA}" srcOrd="0" destOrd="0" presId="urn:microsoft.com/office/officeart/2005/8/layout/hierarchy1"/>
    <dgm:cxn modelId="{704389F3-1132-4B3B-911E-F3A34E286CCD}" type="presParOf" srcId="{A4B3A28C-807C-4854-8F22-C433CAC23F2F}" destId="{7EEA9EC1-F044-4D88-AE95-F577A5915240}" srcOrd="1" destOrd="0" presId="urn:microsoft.com/office/officeart/2005/8/layout/hierarchy1"/>
    <dgm:cxn modelId="{0F284C67-D5CF-46DD-BB40-97B7653DA0F0}" type="presParOf" srcId="{C035BEB4-DC84-42FD-A27B-B92EBADF122E}" destId="{BD5ABAAE-833F-4A24-97FA-0AD47BAC60DD}" srcOrd="1" destOrd="0" presId="urn:microsoft.com/office/officeart/2005/8/layout/hierarchy1"/>
    <dgm:cxn modelId="{E36907F3-B02F-4DF4-A316-DEEE755F6923}" type="presParOf" srcId="{94B6EC40-E8D6-4451-8BAB-CB55F5946D7E}" destId="{13EFA16C-E6D6-4D23-9771-792BD9FED307}" srcOrd="2" destOrd="0" presId="urn:microsoft.com/office/officeart/2005/8/layout/hierarchy1"/>
    <dgm:cxn modelId="{AEF758BC-7C0D-4FBB-AC8C-F3A17313D2AF}" type="presParOf" srcId="{13EFA16C-E6D6-4D23-9771-792BD9FED307}" destId="{A346089F-5F53-4DE0-A8EB-4B56F2B53007}" srcOrd="0" destOrd="0" presId="urn:microsoft.com/office/officeart/2005/8/layout/hierarchy1"/>
    <dgm:cxn modelId="{A7C59F72-5494-4B67-A3D9-84BFAA2BE7FE}" type="presParOf" srcId="{A346089F-5F53-4DE0-A8EB-4B56F2B53007}" destId="{407C9F84-D8D2-4572-8DE4-A472C3425242}" srcOrd="0" destOrd="0" presId="urn:microsoft.com/office/officeart/2005/8/layout/hierarchy1"/>
    <dgm:cxn modelId="{C8F8A444-B3E8-4D61-B40B-F4946C24C571}" type="presParOf" srcId="{A346089F-5F53-4DE0-A8EB-4B56F2B53007}" destId="{A4A78A53-AADA-43A7-BD61-5C5C25F26D31}" srcOrd="1" destOrd="0" presId="urn:microsoft.com/office/officeart/2005/8/layout/hierarchy1"/>
    <dgm:cxn modelId="{85C183FA-54BA-4878-B545-F7F48F716A6B}" type="presParOf" srcId="{13EFA16C-E6D6-4D23-9771-792BD9FED307}" destId="{1448E6F7-A718-4285-9CDF-95821457B9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DF8792-351B-4ADD-8D83-A4E92CA093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577A8B6-C555-416D-975B-E1CA6F5E80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900"/>
            <a:t>O </a:t>
          </a:r>
          <a:r>
            <a:rPr lang="pt-BR" sz="1900" err="1"/>
            <a:t>DevOps</a:t>
          </a:r>
          <a:r>
            <a:rPr lang="pt-BR" sz="1900"/>
            <a:t> promove uma cultura de colaboração estreita entre equipes de desenvolvimento, operações e outras partes interessadas envolvidas no processo de entrega de software.</a:t>
          </a:r>
          <a:endParaRPr lang="en-US" sz="1900"/>
        </a:p>
      </dgm:t>
    </dgm:pt>
    <dgm:pt modelId="{2A497CCF-76F8-4E9B-A821-828E5AB8124C}" type="parTrans" cxnId="{CD15C9F3-B853-45D0-8FCB-5AB6E3539DE9}">
      <dgm:prSet/>
      <dgm:spPr/>
      <dgm:t>
        <a:bodyPr/>
        <a:lstStyle/>
        <a:p>
          <a:endParaRPr lang="en-US"/>
        </a:p>
      </dgm:t>
    </dgm:pt>
    <dgm:pt modelId="{C4C38021-86E5-47EF-9D7E-3D5B0AB111BD}" type="sibTrans" cxnId="{CD15C9F3-B853-45D0-8FCB-5AB6E3539DE9}">
      <dgm:prSet/>
      <dgm:spPr/>
      <dgm:t>
        <a:bodyPr/>
        <a:lstStyle/>
        <a:p>
          <a:endParaRPr lang="en-US"/>
        </a:p>
      </dgm:t>
    </dgm:pt>
    <dgm:pt modelId="{EB3E8834-7C5F-4C41-B754-76482AE7B3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900"/>
            <a:t>A colaboração eficaz incentiva a comunicação transparente, compartilhamento de conhecimento e trabalho em equipe para alcançar objetivos comuns.</a:t>
          </a:r>
          <a:endParaRPr lang="en-US" sz="1900"/>
        </a:p>
      </dgm:t>
    </dgm:pt>
    <dgm:pt modelId="{1B0A92E4-0C84-44EB-9330-FC0E8013D81B}" type="parTrans" cxnId="{B298756E-19EE-4ECB-B9CE-23C9E1313342}">
      <dgm:prSet/>
      <dgm:spPr/>
      <dgm:t>
        <a:bodyPr/>
        <a:lstStyle/>
        <a:p>
          <a:endParaRPr lang="en-US"/>
        </a:p>
      </dgm:t>
    </dgm:pt>
    <dgm:pt modelId="{F8150FF4-66DB-4E40-AFC2-5E01675E8034}" type="sibTrans" cxnId="{B298756E-19EE-4ECB-B9CE-23C9E1313342}">
      <dgm:prSet/>
      <dgm:spPr/>
      <dgm:t>
        <a:bodyPr/>
        <a:lstStyle/>
        <a:p>
          <a:endParaRPr lang="en-US"/>
        </a:p>
      </dgm:t>
    </dgm:pt>
    <dgm:pt modelId="{BC413671-A656-4AF8-9D6E-BCBF258B02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900"/>
            <a:t>A colaboração ajuda a quebrar silos organizacionais e promove um ambiente de trabalho mais integrado e ágil.</a:t>
          </a:r>
          <a:endParaRPr lang="en-US" sz="1900"/>
        </a:p>
      </dgm:t>
    </dgm:pt>
    <dgm:pt modelId="{11D6B9A0-E3A4-46B2-A9A7-B320A78F86BB}" type="parTrans" cxnId="{BD066699-AE32-41D0-8D58-C45CCF357B76}">
      <dgm:prSet/>
      <dgm:spPr/>
      <dgm:t>
        <a:bodyPr/>
        <a:lstStyle/>
        <a:p>
          <a:endParaRPr lang="en-US"/>
        </a:p>
      </dgm:t>
    </dgm:pt>
    <dgm:pt modelId="{4CA275B4-295D-408E-A650-E0AB5E90E1BB}" type="sibTrans" cxnId="{BD066699-AE32-41D0-8D58-C45CCF357B76}">
      <dgm:prSet/>
      <dgm:spPr/>
      <dgm:t>
        <a:bodyPr/>
        <a:lstStyle/>
        <a:p>
          <a:endParaRPr lang="en-US"/>
        </a:p>
      </dgm:t>
    </dgm:pt>
    <dgm:pt modelId="{A5EE22E1-B0E9-4BF4-8A03-D57D60140A78}" type="pres">
      <dgm:prSet presAssocID="{59DF8792-351B-4ADD-8D83-A4E92CA093D9}" presName="root" presStyleCnt="0">
        <dgm:presLayoutVars>
          <dgm:dir/>
          <dgm:resizeHandles val="exact"/>
        </dgm:presLayoutVars>
      </dgm:prSet>
      <dgm:spPr/>
    </dgm:pt>
    <dgm:pt modelId="{BF336A31-8E61-4569-BE2C-98B960E6DA5E}" type="pres">
      <dgm:prSet presAssocID="{8577A8B6-C555-416D-975B-E1CA6F5E800E}" presName="compNode" presStyleCnt="0"/>
      <dgm:spPr/>
    </dgm:pt>
    <dgm:pt modelId="{D3ACDC3F-7B86-4F8C-9AF4-66C9F14D19C8}" type="pres">
      <dgm:prSet presAssocID="{8577A8B6-C555-416D-975B-E1CA6F5E800E}" presName="bgRect" presStyleLbl="bgShp" presStyleIdx="0" presStyleCnt="3" custLinFactNeighborX="-1168" custLinFactNeighborY="-29506"/>
      <dgm:spPr/>
    </dgm:pt>
    <dgm:pt modelId="{FFAD9D27-A8D6-4BE7-B2D8-4CD2D330B1DA}" type="pres">
      <dgm:prSet presAssocID="{8577A8B6-C555-416D-975B-E1CA6F5E80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F13FE259-F809-42FB-AAE8-9693114B77F0}" type="pres">
      <dgm:prSet presAssocID="{8577A8B6-C555-416D-975B-E1CA6F5E800E}" presName="spaceRect" presStyleCnt="0"/>
      <dgm:spPr/>
    </dgm:pt>
    <dgm:pt modelId="{DF6C9EA2-E84A-4F8D-8981-A535B0C37394}" type="pres">
      <dgm:prSet presAssocID="{8577A8B6-C555-416D-975B-E1CA6F5E800E}" presName="parTx" presStyleLbl="revTx" presStyleIdx="0" presStyleCnt="3">
        <dgm:presLayoutVars>
          <dgm:chMax val="0"/>
          <dgm:chPref val="0"/>
        </dgm:presLayoutVars>
      </dgm:prSet>
      <dgm:spPr/>
    </dgm:pt>
    <dgm:pt modelId="{B1DA0085-BB95-4689-91EF-A7F8944A4D32}" type="pres">
      <dgm:prSet presAssocID="{C4C38021-86E5-47EF-9D7E-3D5B0AB111BD}" presName="sibTrans" presStyleCnt="0"/>
      <dgm:spPr/>
    </dgm:pt>
    <dgm:pt modelId="{3770DDD9-1FD3-4D6E-9681-086E4240F1FD}" type="pres">
      <dgm:prSet presAssocID="{EB3E8834-7C5F-4C41-B754-76482AE7B314}" presName="compNode" presStyleCnt="0"/>
      <dgm:spPr/>
    </dgm:pt>
    <dgm:pt modelId="{8CACEBB6-92C6-4C5C-BFDC-5D14F4CD6776}" type="pres">
      <dgm:prSet presAssocID="{EB3E8834-7C5F-4C41-B754-76482AE7B314}" presName="bgRect" presStyleLbl="bgShp" presStyleIdx="1" presStyleCnt="3"/>
      <dgm:spPr/>
    </dgm:pt>
    <dgm:pt modelId="{13F1EEF4-ED3B-49DA-82FB-A69B0D3C6DC0}" type="pres">
      <dgm:prSet presAssocID="{EB3E8834-7C5F-4C41-B754-76482AE7B3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752A365-097A-4FCD-9BC3-EA7F195AEB75}" type="pres">
      <dgm:prSet presAssocID="{EB3E8834-7C5F-4C41-B754-76482AE7B314}" presName="spaceRect" presStyleCnt="0"/>
      <dgm:spPr/>
    </dgm:pt>
    <dgm:pt modelId="{73813326-D3CF-44AE-8739-E4802AC59FD6}" type="pres">
      <dgm:prSet presAssocID="{EB3E8834-7C5F-4C41-B754-76482AE7B314}" presName="parTx" presStyleLbl="revTx" presStyleIdx="1" presStyleCnt="3">
        <dgm:presLayoutVars>
          <dgm:chMax val="0"/>
          <dgm:chPref val="0"/>
        </dgm:presLayoutVars>
      </dgm:prSet>
      <dgm:spPr/>
    </dgm:pt>
    <dgm:pt modelId="{DB63EBE5-F40B-48FA-8E62-C023DF0E3CC4}" type="pres">
      <dgm:prSet presAssocID="{F8150FF4-66DB-4E40-AFC2-5E01675E8034}" presName="sibTrans" presStyleCnt="0"/>
      <dgm:spPr/>
    </dgm:pt>
    <dgm:pt modelId="{35D35DA9-FAB1-49D0-8CD6-85DC63D91B7B}" type="pres">
      <dgm:prSet presAssocID="{BC413671-A656-4AF8-9D6E-BCBF258B02C0}" presName="compNode" presStyleCnt="0"/>
      <dgm:spPr/>
    </dgm:pt>
    <dgm:pt modelId="{928649E2-D5CE-4803-A6B1-393E26ECE1F8}" type="pres">
      <dgm:prSet presAssocID="{BC413671-A656-4AF8-9D6E-BCBF258B02C0}" presName="bgRect" presStyleLbl="bgShp" presStyleIdx="2" presStyleCnt="3"/>
      <dgm:spPr/>
    </dgm:pt>
    <dgm:pt modelId="{38E34FB8-AF54-45EC-8EBD-4F15000B25F8}" type="pres">
      <dgm:prSet presAssocID="{BC413671-A656-4AF8-9D6E-BCBF258B02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erto de mão"/>
        </a:ext>
      </dgm:extLst>
    </dgm:pt>
    <dgm:pt modelId="{15E7B597-C39F-4E3D-9B31-A2DD8F7B05EF}" type="pres">
      <dgm:prSet presAssocID="{BC413671-A656-4AF8-9D6E-BCBF258B02C0}" presName="spaceRect" presStyleCnt="0"/>
      <dgm:spPr/>
    </dgm:pt>
    <dgm:pt modelId="{E1BF2A3F-9D3A-4FC2-81F8-B3EB2761D19C}" type="pres">
      <dgm:prSet presAssocID="{BC413671-A656-4AF8-9D6E-BCBF258B02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CB98741-2F1F-499A-9ADB-708E410BDAB8}" type="presOf" srcId="{59DF8792-351B-4ADD-8D83-A4E92CA093D9}" destId="{A5EE22E1-B0E9-4BF4-8A03-D57D60140A78}" srcOrd="0" destOrd="0" presId="urn:microsoft.com/office/officeart/2018/2/layout/IconVerticalSolidList"/>
    <dgm:cxn modelId="{F789A264-A407-447F-9B44-A8143D4AD42B}" type="presOf" srcId="{8577A8B6-C555-416D-975B-E1CA6F5E800E}" destId="{DF6C9EA2-E84A-4F8D-8981-A535B0C37394}" srcOrd="0" destOrd="0" presId="urn:microsoft.com/office/officeart/2018/2/layout/IconVerticalSolidList"/>
    <dgm:cxn modelId="{B298756E-19EE-4ECB-B9CE-23C9E1313342}" srcId="{59DF8792-351B-4ADD-8D83-A4E92CA093D9}" destId="{EB3E8834-7C5F-4C41-B754-76482AE7B314}" srcOrd="1" destOrd="0" parTransId="{1B0A92E4-0C84-44EB-9330-FC0E8013D81B}" sibTransId="{F8150FF4-66DB-4E40-AFC2-5E01675E8034}"/>
    <dgm:cxn modelId="{BD066699-AE32-41D0-8D58-C45CCF357B76}" srcId="{59DF8792-351B-4ADD-8D83-A4E92CA093D9}" destId="{BC413671-A656-4AF8-9D6E-BCBF258B02C0}" srcOrd="2" destOrd="0" parTransId="{11D6B9A0-E3A4-46B2-A9A7-B320A78F86BB}" sibTransId="{4CA275B4-295D-408E-A650-E0AB5E90E1BB}"/>
    <dgm:cxn modelId="{EE086DB9-0E84-4542-8CB1-018D679AB088}" type="presOf" srcId="{EB3E8834-7C5F-4C41-B754-76482AE7B314}" destId="{73813326-D3CF-44AE-8739-E4802AC59FD6}" srcOrd="0" destOrd="0" presId="urn:microsoft.com/office/officeart/2018/2/layout/IconVerticalSolidList"/>
    <dgm:cxn modelId="{CD15C9F3-B853-45D0-8FCB-5AB6E3539DE9}" srcId="{59DF8792-351B-4ADD-8D83-A4E92CA093D9}" destId="{8577A8B6-C555-416D-975B-E1CA6F5E800E}" srcOrd="0" destOrd="0" parTransId="{2A497CCF-76F8-4E9B-A821-828E5AB8124C}" sibTransId="{C4C38021-86E5-47EF-9D7E-3D5B0AB111BD}"/>
    <dgm:cxn modelId="{5B1624FB-3A74-41B6-872C-635A9B77932F}" type="presOf" srcId="{BC413671-A656-4AF8-9D6E-BCBF258B02C0}" destId="{E1BF2A3F-9D3A-4FC2-81F8-B3EB2761D19C}" srcOrd="0" destOrd="0" presId="urn:microsoft.com/office/officeart/2018/2/layout/IconVerticalSolidList"/>
    <dgm:cxn modelId="{EAD24CE9-D375-42E2-B12A-D9E1BFED66CA}" type="presParOf" srcId="{A5EE22E1-B0E9-4BF4-8A03-D57D60140A78}" destId="{BF336A31-8E61-4569-BE2C-98B960E6DA5E}" srcOrd="0" destOrd="0" presId="urn:microsoft.com/office/officeart/2018/2/layout/IconVerticalSolidList"/>
    <dgm:cxn modelId="{766FEC55-749B-4D2E-B8E7-72AE0FD7D5FE}" type="presParOf" srcId="{BF336A31-8E61-4569-BE2C-98B960E6DA5E}" destId="{D3ACDC3F-7B86-4F8C-9AF4-66C9F14D19C8}" srcOrd="0" destOrd="0" presId="urn:microsoft.com/office/officeart/2018/2/layout/IconVerticalSolidList"/>
    <dgm:cxn modelId="{AB17D4E9-3C0A-4BC0-B961-8B705D306A1C}" type="presParOf" srcId="{BF336A31-8E61-4569-BE2C-98B960E6DA5E}" destId="{FFAD9D27-A8D6-4BE7-B2D8-4CD2D330B1DA}" srcOrd="1" destOrd="0" presId="urn:microsoft.com/office/officeart/2018/2/layout/IconVerticalSolidList"/>
    <dgm:cxn modelId="{D3387CB2-81B1-4C83-A019-4855F620BB8D}" type="presParOf" srcId="{BF336A31-8E61-4569-BE2C-98B960E6DA5E}" destId="{F13FE259-F809-42FB-AAE8-9693114B77F0}" srcOrd="2" destOrd="0" presId="urn:microsoft.com/office/officeart/2018/2/layout/IconVerticalSolidList"/>
    <dgm:cxn modelId="{8329E506-93B4-453C-9811-57CF64014DEA}" type="presParOf" srcId="{BF336A31-8E61-4569-BE2C-98B960E6DA5E}" destId="{DF6C9EA2-E84A-4F8D-8981-A535B0C37394}" srcOrd="3" destOrd="0" presId="urn:microsoft.com/office/officeart/2018/2/layout/IconVerticalSolidList"/>
    <dgm:cxn modelId="{A81339A1-D11D-44FD-8D5F-DB1BFB9D84AD}" type="presParOf" srcId="{A5EE22E1-B0E9-4BF4-8A03-D57D60140A78}" destId="{B1DA0085-BB95-4689-91EF-A7F8944A4D32}" srcOrd="1" destOrd="0" presId="urn:microsoft.com/office/officeart/2018/2/layout/IconVerticalSolidList"/>
    <dgm:cxn modelId="{EAC59F86-5E31-4F64-84F5-CFED8F6BDFF9}" type="presParOf" srcId="{A5EE22E1-B0E9-4BF4-8A03-D57D60140A78}" destId="{3770DDD9-1FD3-4D6E-9681-086E4240F1FD}" srcOrd="2" destOrd="0" presId="urn:microsoft.com/office/officeart/2018/2/layout/IconVerticalSolidList"/>
    <dgm:cxn modelId="{7F90E72D-416F-498C-A5AA-2E974E05D267}" type="presParOf" srcId="{3770DDD9-1FD3-4D6E-9681-086E4240F1FD}" destId="{8CACEBB6-92C6-4C5C-BFDC-5D14F4CD6776}" srcOrd="0" destOrd="0" presId="urn:microsoft.com/office/officeart/2018/2/layout/IconVerticalSolidList"/>
    <dgm:cxn modelId="{FF271663-32BF-4A4D-B2E1-F1D335D96504}" type="presParOf" srcId="{3770DDD9-1FD3-4D6E-9681-086E4240F1FD}" destId="{13F1EEF4-ED3B-49DA-82FB-A69B0D3C6DC0}" srcOrd="1" destOrd="0" presId="urn:microsoft.com/office/officeart/2018/2/layout/IconVerticalSolidList"/>
    <dgm:cxn modelId="{D3FC4902-496B-4CED-B369-F7FB9E0B6A99}" type="presParOf" srcId="{3770DDD9-1FD3-4D6E-9681-086E4240F1FD}" destId="{F752A365-097A-4FCD-9BC3-EA7F195AEB75}" srcOrd="2" destOrd="0" presId="urn:microsoft.com/office/officeart/2018/2/layout/IconVerticalSolidList"/>
    <dgm:cxn modelId="{1BFC85AF-F104-4B6F-9BBD-DB4CBC4D87D5}" type="presParOf" srcId="{3770DDD9-1FD3-4D6E-9681-086E4240F1FD}" destId="{73813326-D3CF-44AE-8739-E4802AC59FD6}" srcOrd="3" destOrd="0" presId="urn:microsoft.com/office/officeart/2018/2/layout/IconVerticalSolidList"/>
    <dgm:cxn modelId="{B3CF8A95-DAEF-45A6-989C-3CBB340DE6E7}" type="presParOf" srcId="{A5EE22E1-B0E9-4BF4-8A03-D57D60140A78}" destId="{DB63EBE5-F40B-48FA-8E62-C023DF0E3CC4}" srcOrd="3" destOrd="0" presId="urn:microsoft.com/office/officeart/2018/2/layout/IconVerticalSolidList"/>
    <dgm:cxn modelId="{6203B607-1283-4DF0-AA4F-45DF8377946F}" type="presParOf" srcId="{A5EE22E1-B0E9-4BF4-8A03-D57D60140A78}" destId="{35D35DA9-FAB1-49D0-8CD6-85DC63D91B7B}" srcOrd="4" destOrd="0" presId="urn:microsoft.com/office/officeart/2018/2/layout/IconVerticalSolidList"/>
    <dgm:cxn modelId="{6CB47294-7C4C-4D44-8A29-D3D637BA8308}" type="presParOf" srcId="{35D35DA9-FAB1-49D0-8CD6-85DC63D91B7B}" destId="{928649E2-D5CE-4803-A6B1-393E26ECE1F8}" srcOrd="0" destOrd="0" presId="urn:microsoft.com/office/officeart/2018/2/layout/IconVerticalSolidList"/>
    <dgm:cxn modelId="{9479B3C4-546B-47A9-ABD0-FF1883E8F35F}" type="presParOf" srcId="{35D35DA9-FAB1-49D0-8CD6-85DC63D91B7B}" destId="{38E34FB8-AF54-45EC-8EBD-4F15000B25F8}" srcOrd="1" destOrd="0" presId="urn:microsoft.com/office/officeart/2018/2/layout/IconVerticalSolidList"/>
    <dgm:cxn modelId="{C778E4D3-5136-4BF5-9342-095E5EBE6A9E}" type="presParOf" srcId="{35D35DA9-FAB1-49D0-8CD6-85DC63D91B7B}" destId="{15E7B597-C39F-4E3D-9B31-A2DD8F7B05EF}" srcOrd="2" destOrd="0" presId="urn:microsoft.com/office/officeart/2018/2/layout/IconVerticalSolidList"/>
    <dgm:cxn modelId="{20278ED4-7F1B-4EAC-AB6C-0CB7B7508F8C}" type="presParOf" srcId="{35D35DA9-FAB1-49D0-8CD6-85DC63D91B7B}" destId="{E1BF2A3F-9D3A-4FC2-81F8-B3EB2761D1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55EAF-E54E-4E59-AAFE-10B34F6A4511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34A39-45F2-421B-9CC7-798B805A599C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Conjunto de práticas, princípios e ferramentas que integram o </a:t>
          </a:r>
          <a:r>
            <a:rPr lang="pt-BR" sz="2100" b="1" kern="1200"/>
            <a:t>desenvolvimento de software (Dev)</a:t>
          </a:r>
          <a:r>
            <a:rPr lang="pt-BR" sz="2100" kern="1200"/>
            <a:t> e as </a:t>
          </a:r>
          <a:r>
            <a:rPr lang="pt-BR" sz="2100" b="1" kern="1200"/>
            <a:t>operações de TI (Ops)</a:t>
          </a:r>
          <a:r>
            <a:rPr lang="pt-BR" sz="2100" kern="1200"/>
            <a:t> para acelerar a entrega de software com maior qualidade, automação e colaboração contínua.</a:t>
          </a:r>
          <a:endParaRPr lang="en-US" sz="2100" kern="1200"/>
        </a:p>
      </dsp:txBody>
      <dsp:txXfrm>
        <a:off x="696297" y="538547"/>
        <a:ext cx="4171627" cy="2590157"/>
      </dsp:txXfrm>
    </dsp:sp>
    <dsp:sp modelId="{8BB930D4-9CF3-43B4-AB9C-136DE34A3834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A5BD17-8C1D-404D-B17E-1B610170FECA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Seu objetivo é eliminar barreiras entre equipes de desenvolvimento e infraestrutura, permitindo que o software seja construído, testado e implantado de forma mais rápida, confiável e eficiente.</a:t>
          </a:r>
          <a:endParaRPr lang="en-US" sz="2100" kern="1200"/>
        </a:p>
      </dsp:txBody>
      <dsp:txXfrm>
        <a:off x="5991936" y="538547"/>
        <a:ext cx="4171627" cy="259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0CBA9-706C-407E-B587-09A9A65B7605}">
      <dsp:nvSpPr>
        <dsp:cNvPr id="0" name=""/>
        <dsp:cNvSpPr/>
      </dsp:nvSpPr>
      <dsp:spPr>
        <a:xfrm>
          <a:off x="0" y="3404"/>
          <a:ext cx="10515600" cy="7251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15A7E-3DDE-4918-8918-429704F3C9A3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6BC43-2574-4464-A5D8-EECD2FF25797}">
      <dsp:nvSpPr>
        <dsp:cNvPr id="0" name=""/>
        <dsp:cNvSpPr/>
      </dsp:nvSpPr>
      <dsp:spPr>
        <a:xfrm>
          <a:off x="837512" y="3404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1. Automação</a:t>
          </a:r>
          <a:r>
            <a:rPr lang="pt-BR" sz="1900" b="0" i="0" kern="1200" baseline="0"/>
            <a:t> – Infraestrutura como Código (IaC), CI/CD, provisionamento automático.</a:t>
          </a:r>
          <a:endParaRPr lang="en-US" sz="1900" kern="1200"/>
        </a:p>
      </dsp:txBody>
      <dsp:txXfrm>
        <a:off x="837512" y="3404"/>
        <a:ext cx="9678087" cy="725119"/>
      </dsp:txXfrm>
    </dsp:sp>
    <dsp:sp modelId="{8DBD8010-E49E-4553-B179-1E8280A15007}">
      <dsp:nvSpPr>
        <dsp:cNvPr id="0" name=""/>
        <dsp:cNvSpPr/>
      </dsp:nvSpPr>
      <dsp:spPr>
        <a:xfrm>
          <a:off x="0" y="909803"/>
          <a:ext cx="10515600" cy="7251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E90B5-37E1-4AF7-9EEF-6BBBCD8C73A1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750B2-5B95-46E6-8454-D00EF8BD601E}">
      <dsp:nvSpPr>
        <dsp:cNvPr id="0" name=""/>
        <dsp:cNvSpPr/>
      </dsp:nvSpPr>
      <dsp:spPr>
        <a:xfrm>
          <a:off x="837512" y="909803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2. Integração Contínua (CI)</a:t>
          </a:r>
          <a:r>
            <a:rPr lang="pt-BR" sz="1900" b="0" i="0" kern="1200" baseline="0"/>
            <a:t> – Mesclar código continuamente em um repositório compartilhado.</a:t>
          </a:r>
          <a:endParaRPr lang="en-US" sz="1900" kern="1200"/>
        </a:p>
      </dsp:txBody>
      <dsp:txXfrm>
        <a:off x="837512" y="909803"/>
        <a:ext cx="9678087" cy="725119"/>
      </dsp:txXfrm>
    </dsp:sp>
    <dsp:sp modelId="{A82FA3DC-1FCF-48A7-8EFD-2BCE6F6145EB}">
      <dsp:nvSpPr>
        <dsp:cNvPr id="0" name=""/>
        <dsp:cNvSpPr/>
      </dsp:nvSpPr>
      <dsp:spPr>
        <a:xfrm>
          <a:off x="0" y="1816202"/>
          <a:ext cx="10515600" cy="7251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81C9C-D74F-4849-8427-3D36641761B8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8AB73-89B9-4637-B544-4591426D5F99}">
      <dsp:nvSpPr>
        <dsp:cNvPr id="0" name=""/>
        <dsp:cNvSpPr/>
      </dsp:nvSpPr>
      <dsp:spPr>
        <a:xfrm>
          <a:off x="837512" y="1816202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3. Entrega Contínua (CD)</a:t>
          </a:r>
          <a:r>
            <a:rPr lang="pt-BR" sz="1900" b="0" i="0" kern="1200" baseline="0"/>
            <a:t> – Automatizar a entrega de software até ambientes de produção.</a:t>
          </a:r>
          <a:endParaRPr lang="en-US" sz="1900" kern="1200"/>
        </a:p>
      </dsp:txBody>
      <dsp:txXfrm>
        <a:off x="837512" y="1816202"/>
        <a:ext cx="9678087" cy="725119"/>
      </dsp:txXfrm>
    </dsp:sp>
    <dsp:sp modelId="{E8F089F6-F33D-43EF-BA37-6C64D5FA6B6B}">
      <dsp:nvSpPr>
        <dsp:cNvPr id="0" name=""/>
        <dsp:cNvSpPr/>
      </dsp:nvSpPr>
      <dsp:spPr>
        <a:xfrm>
          <a:off x="0" y="2722601"/>
          <a:ext cx="10515600" cy="72511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E9497-4938-4328-81FE-7273F07431D8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EE7F4-D421-4D5C-AA72-CB298A2F0B34}">
      <dsp:nvSpPr>
        <dsp:cNvPr id="0" name=""/>
        <dsp:cNvSpPr/>
      </dsp:nvSpPr>
      <dsp:spPr>
        <a:xfrm>
          <a:off x="837512" y="2722601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4. Monitoramento e </a:t>
          </a:r>
          <a:r>
            <a:rPr lang="pt-BR" sz="1900" b="1" i="0" kern="1200" baseline="0" err="1"/>
            <a:t>Observabilidade</a:t>
          </a:r>
          <a:r>
            <a:rPr lang="pt-BR" sz="1900" b="0" i="0" kern="1200" baseline="0"/>
            <a:t> – Acompanhar métricas, logs e desempenho dos sistemas.</a:t>
          </a:r>
          <a:endParaRPr lang="en-US" sz="1900" kern="1200"/>
        </a:p>
      </dsp:txBody>
      <dsp:txXfrm>
        <a:off x="837512" y="2722601"/>
        <a:ext cx="9678087" cy="725119"/>
      </dsp:txXfrm>
    </dsp:sp>
    <dsp:sp modelId="{8B4E5A75-D742-41AB-895F-4673727A8D6C}">
      <dsp:nvSpPr>
        <dsp:cNvPr id="0" name=""/>
        <dsp:cNvSpPr/>
      </dsp:nvSpPr>
      <dsp:spPr>
        <a:xfrm>
          <a:off x="0" y="3629000"/>
          <a:ext cx="10515600" cy="72511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F9E92-31F6-4A99-8304-3AFB37E533D6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75888-2760-421F-AEB5-ACF3E41ABC5D}">
      <dsp:nvSpPr>
        <dsp:cNvPr id="0" name=""/>
        <dsp:cNvSpPr/>
      </dsp:nvSpPr>
      <dsp:spPr>
        <a:xfrm>
          <a:off x="837512" y="3629000"/>
          <a:ext cx="96780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b="1" i="0" kern="1200" baseline="0"/>
            <a:t>5. Colaboração e Cultura</a:t>
          </a:r>
          <a:r>
            <a:rPr lang="pt-BR" sz="1900" b="0" i="0" kern="1200" baseline="0"/>
            <a:t> – Unificação das equipes para um fluxo de trabalho ágil. </a:t>
          </a:r>
          <a:endParaRPr lang="en-US" sz="1900" kern="1200"/>
        </a:p>
      </dsp:txBody>
      <dsp:txXfrm>
        <a:off x="837512" y="3629000"/>
        <a:ext cx="9678087" cy="725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996A9-70EE-4978-89BE-9FE292636071}">
      <dsp:nvSpPr>
        <dsp:cNvPr id="0" name=""/>
        <dsp:cNvSpPr/>
      </dsp:nvSpPr>
      <dsp:spPr>
        <a:xfrm>
          <a:off x="0" y="2687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C4375-3CE2-400D-B2E6-E4A8906EA4FD}">
      <dsp:nvSpPr>
        <dsp:cNvPr id="0" name=""/>
        <dsp:cNvSpPr/>
      </dsp:nvSpPr>
      <dsp:spPr>
        <a:xfrm>
          <a:off x="0" y="2687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 Integração Contínua é uma prática chave do DevOps que envolve integrar alterações de código ao repositório compartilhado com frequência e automaticamente.</a:t>
          </a:r>
          <a:endParaRPr lang="en-US" sz="2300" kern="1200"/>
        </a:p>
      </dsp:txBody>
      <dsp:txXfrm>
        <a:off x="0" y="2687"/>
        <a:ext cx="6263640" cy="1833104"/>
      </dsp:txXfrm>
    </dsp:sp>
    <dsp:sp modelId="{8D5F9928-67EB-4016-96AF-6414FCE045B4}">
      <dsp:nvSpPr>
        <dsp:cNvPr id="0" name=""/>
        <dsp:cNvSpPr/>
      </dsp:nvSpPr>
      <dsp:spPr>
        <a:xfrm>
          <a:off x="0" y="1835791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5844A-8193-4329-B1F4-A80847E9049D}">
      <dsp:nvSpPr>
        <dsp:cNvPr id="0" name=""/>
        <dsp:cNvSpPr/>
      </dsp:nvSpPr>
      <dsp:spPr>
        <a:xfrm>
          <a:off x="0" y="1835791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Com a CI, os desenvolvedores mesclam suas alterações no repositório várias vezes ao dia, o que desencadeia automaticamente a execução de compilações automatizadas, testes e outras verificações.</a:t>
          </a:r>
          <a:endParaRPr lang="en-US" sz="2300" kern="1200"/>
        </a:p>
      </dsp:txBody>
      <dsp:txXfrm>
        <a:off x="0" y="1835791"/>
        <a:ext cx="6263640" cy="1833104"/>
      </dsp:txXfrm>
    </dsp:sp>
    <dsp:sp modelId="{4930C0F3-0C09-4CCC-90B2-1CE91C53778F}">
      <dsp:nvSpPr>
        <dsp:cNvPr id="0" name=""/>
        <dsp:cNvSpPr/>
      </dsp:nvSpPr>
      <dsp:spPr>
        <a:xfrm>
          <a:off x="0" y="3668896"/>
          <a:ext cx="626364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5080-AE01-4E74-B1F1-BA4B220764BC}">
      <dsp:nvSpPr>
        <dsp:cNvPr id="0" name=""/>
        <dsp:cNvSpPr/>
      </dsp:nvSpPr>
      <dsp:spPr>
        <a:xfrm>
          <a:off x="0" y="3668896"/>
          <a:ext cx="6263640" cy="1833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A CI ajuda a detectar e corrigir precocemente problemas de integração de código no ciclo de desenvolvimento, resultando em entregas mais rápidas e de qualidade.</a:t>
          </a:r>
          <a:endParaRPr lang="en-US" sz="2300" kern="1200"/>
        </a:p>
      </dsp:txBody>
      <dsp:txXfrm>
        <a:off x="0" y="3668896"/>
        <a:ext cx="6263640" cy="18331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5071E-87C1-486A-A5CC-E98CF48E5C3B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6C20E-75B9-4CB1-8308-773D941A5E8D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É uma prática de DevOps onde o código é testado, integrado e preparado automaticamente para implantação a qualquer momento.</a:t>
          </a:r>
          <a:endParaRPr lang="en-US" sz="2900" kern="1200"/>
        </a:p>
      </dsp:txBody>
      <dsp:txXfrm>
        <a:off x="0" y="2703"/>
        <a:ext cx="6900512" cy="1843578"/>
      </dsp:txXfrm>
    </dsp:sp>
    <dsp:sp modelId="{8C9262EF-80B3-4A03-A553-79A651FC37A2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47E2C-013C-40C5-A0EB-623BD7EB9CE6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Isso garante que novas versões do software possam ser lançadas de forma rápida, segura e com menor risco de erros.</a:t>
          </a:r>
          <a:endParaRPr lang="en-US" sz="2900" kern="1200"/>
        </a:p>
      </dsp:txBody>
      <dsp:txXfrm>
        <a:off x="0" y="1846281"/>
        <a:ext cx="6900512" cy="1843578"/>
      </dsp:txXfrm>
    </dsp:sp>
    <dsp:sp modelId="{EF5562B8-9D36-4E45-B69E-446408DC77F3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09BB7-F1F1-4492-BF9F-288F1EDFC487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/>
            <a:t>Com a Entrega Contínua, a equipe pode disponibilizar atualizações frequentes e confiáveis, melhorando a agilidade no desenvolvimento.</a:t>
          </a:r>
          <a:endParaRPr lang="en-US" sz="2900" kern="1200"/>
        </a:p>
      </dsp:txBody>
      <dsp:txXfrm>
        <a:off x="0" y="3689859"/>
        <a:ext cx="6900512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6E84D-8DB7-4D87-87DB-ACB7DB8EB390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D6BFF-C959-41C8-A7D7-E30B40B08CE1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Monitoramento</a:t>
          </a:r>
          <a:r>
            <a:rPr lang="pt-BR" sz="1800" kern="1200"/>
            <a:t> é o processo de coletar, analisar e exibir métricas sobre o desempenho e a saúde de sistemas, como uso de CPU, latência e erros.</a:t>
          </a:r>
          <a:endParaRPr lang="en-US" sz="1800" kern="1200"/>
        </a:p>
      </dsp:txBody>
      <dsp:txXfrm>
        <a:off x="378614" y="886531"/>
        <a:ext cx="2810360" cy="1744948"/>
      </dsp:txXfrm>
    </dsp:sp>
    <dsp:sp modelId="{E099875F-5618-43B9-8C05-B2B77448C8AA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A9EC1-F044-4D88-AE95-F577A591524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err="1"/>
            <a:t>Observabilidade</a:t>
          </a:r>
          <a:r>
            <a:rPr lang="pt-BR" sz="1800" kern="1200"/>
            <a:t> vai além, permitindo entender </a:t>
          </a:r>
          <a:r>
            <a:rPr lang="pt-BR" sz="1800" b="1" kern="1200"/>
            <a:t>por que</a:t>
          </a:r>
          <a:r>
            <a:rPr lang="pt-BR" sz="1800" kern="1200"/>
            <a:t> algo aconteceu, analisando logs, métricas e traces para diagnosticar problemas complexos.</a:t>
          </a:r>
          <a:endParaRPr lang="en-US" sz="1800" kern="1200"/>
        </a:p>
      </dsp:txBody>
      <dsp:txXfrm>
        <a:off x="3946203" y="886531"/>
        <a:ext cx="2810360" cy="1744948"/>
      </dsp:txXfrm>
    </dsp:sp>
    <dsp:sp modelId="{407C9F84-D8D2-4572-8DE4-A472C342524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78A53-AADA-43A7-BD61-5C5C25F26D31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Juntas, essas práticas ajudam equipes a detectar rapidamente falhas e otimizar a performance dos sistemas em produção.</a:t>
          </a:r>
          <a:endParaRPr lang="en-US" sz="1800" kern="1200"/>
        </a:p>
      </dsp:txBody>
      <dsp:txXfrm>
        <a:off x="7513791" y="886531"/>
        <a:ext cx="2810360" cy="17449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CDC3F-7B86-4F8C-9AF4-66C9F14D19C8}">
      <dsp:nvSpPr>
        <dsp:cNvPr id="0" name=""/>
        <dsp:cNvSpPr/>
      </dsp:nvSpPr>
      <dsp:spPr>
        <a:xfrm>
          <a:off x="0" y="0"/>
          <a:ext cx="6527800" cy="1617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D9D27-A8D6-4BE7-B2D8-4CD2D330B1DA}">
      <dsp:nvSpPr>
        <dsp:cNvPr id="0" name=""/>
        <dsp:cNvSpPr/>
      </dsp:nvSpPr>
      <dsp:spPr>
        <a:xfrm>
          <a:off x="489434" y="369497"/>
          <a:ext cx="890750" cy="8898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6C9EA2-E84A-4F8D-8981-A535B0C37394}">
      <dsp:nvSpPr>
        <dsp:cNvPr id="0" name=""/>
        <dsp:cNvSpPr/>
      </dsp:nvSpPr>
      <dsp:spPr>
        <a:xfrm>
          <a:off x="1869618" y="5455"/>
          <a:ext cx="4509494" cy="161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2" tIns="171402" rIns="171402" bIns="1714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O </a:t>
          </a:r>
          <a:r>
            <a:rPr lang="pt-BR" sz="1900" kern="1200" err="1"/>
            <a:t>DevOps</a:t>
          </a:r>
          <a:r>
            <a:rPr lang="pt-BR" sz="1900" kern="1200"/>
            <a:t> promove uma cultura de colaboração estreita entre equipes de desenvolvimento, operações e outras partes interessadas envolvidas no processo de entrega de software.</a:t>
          </a:r>
          <a:endParaRPr lang="en-US" sz="1900" kern="1200"/>
        </a:p>
      </dsp:txBody>
      <dsp:txXfrm>
        <a:off x="1869618" y="5455"/>
        <a:ext cx="4509494" cy="1619545"/>
      </dsp:txXfrm>
    </dsp:sp>
    <dsp:sp modelId="{8CACEBB6-92C6-4C5C-BFDC-5D14F4CD6776}">
      <dsp:nvSpPr>
        <dsp:cNvPr id="0" name=""/>
        <dsp:cNvSpPr/>
      </dsp:nvSpPr>
      <dsp:spPr>
        <a:xfrm>
          <a:off x="0" y="1984900"/>
          <a:ext cx="6527800" cy="1617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1EEF4-ED3B-49DA-82FB-A69B0D3C6DC0}">
      <dsp:nvSpPr>
        <dsp:cNvPr id="0" name=""/>
        <dsp:cNvSpPr/>
      </dsp:nvSpPr>
      <dsp:spPr>
        <a:xfrm>
          <a:off x="489434" y="2348942"/>
          <a:ext cx="890750" cy="8898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13326-D3CF-44AE-8739-E4802AC59FD6}">
      <dsp:nvSpPr>
        <dsp:cNvPr id="0" name=""/>
        <dsp:cNvSpPr/>
      </dsp:nvSpPr>
      <dsp:spPr>
        <a:xfrm>
          <a:off x="1869618" y="1984900"/>
          <a:ext cx="4509494" cy="161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2" tIns="171402" rIns="171402" bIns="1714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 colaboração eficaz incentiva a comunicação transparente, compartilhamento de conhecimento e trabalho em equipe para alcançar objetivos comuns.</a:t>
          </a:r>
          <a:endParaRPr lang="en-US" sz="1900" kern="1200"/>
        </a:p>
      </dsp:txBody>
      <dsp:txXfrm>
        <a:off x="1869618" y="1984900"/>
        <a:ext cx="4509494" cy="1619545"/>
      </dsp:txXfrm>
    </dsp:sp>
    <dsp:sp modelId="{928649E2-D5CE-4803-A6B1-393E26ECE1F8}">
      <dsp:nvSpPr>
        <dsp:cNvPr id="0" name=""/>
        <dsp:cNvSpPr/>
      </dsp:nvSpPr>
      <dsp:spPr>
        <a:xfrm>
          <a:off x="0" y="3964345"/>
          <a:ext cx="6527800" cy="16179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34FB8-AF54-45EC-8EBD-4F15000B25F8}">
      <dsp:nvSpPr>
        <dsp:cNvPr id="0" name=""/>
        <dsp:cNvSpPr/>
      </dsp:nvSpPr>
      <dsp:spPr>
        <a:xfrm>
          <a:off x="489434" y="4328387"/>
          <a:ext cx="890750" cy="8898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F2A3F-9D3A-4FC2-81F8-B3EB2761D19C}">
      <dsp:nvSpPr>
        <dsp:cNvPr id="0" name=""/>
        <dsp:cNvSpPr/>
      </dsp:nvSpPr>
      <dsp:spPr>
        <a:xfrm>
          <a:off x="1869618" y="3964345"/>
          <a:ext cx="4509494" cy="1619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02" tIns="171402" rIns="171402" bIns="17140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 colaboração ajuda a quebrar silos organizacionais e promove um ambiente de trabalho mais integrado e ágil.</a:t>
          </a:r>
          <a:endParaRPr lang="en-US" sz="1900" kern="1200"/>
        </a:p>
      </dsp:txBody>
      <dsp:txXfrm>
        <a:off x="1869618" y="3964345"/>
        <a:ext cx="4509494" cy="1619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9D72C-9C3A-84E3-4837-DD143080F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50FC2A-7DCA-3206-515C-B5374AAB3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3AB37-EA7B-3F66-FE72-7752B5BB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26F1D-A664-0812-F5A5-CC8F4D5AA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399E7C-428F-7647-62FC-F084BAEC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563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592D7-DCC3-09B6-7C11-023D2290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2C5222-EC26-47CA-CC42-3657E5E5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3B4AAE-32A8-926E-6D79-39BFE66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3DDBB7-0A87-8824-565F-D8DC4071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BFE3DB-9631-1924-9DB8-A531BDF9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00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5B6940-1392-BF65-D286-B11922CD3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EA2E94-E34D-BADE-C1C7-797C2421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93F5DE-4AF2-0E66-6EF7-E7E291FC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7D6E9-61AA-4405-084F-5BCB3AAE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2368F-9533-99BD-4659-6078E574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26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ABC92-D81F-7493-EBD8-AC27E465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75A5-0B07-BA01-925D-6C51E1AE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5463C8-8467-E1F0-5F27-B7C0A5DE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93A100-5BA1-1CBD-DC14-A2D39385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CBAD25-D00C-97DD-F3FE-BD09F1C9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98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EB23C-F348-B3BE-29F1-CF5BFE49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1B0F4C-5F7A-331A-5FF9-6C0E2D06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FA353-56FB-6E32-7FBC-1D8CC571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E1BB65-0E61-83A9-56C8-6B6DA23D7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30AF8-A34C-2318-D3F3-FE24B0AF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4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5CB0A-5ABB-DC29-1CB1-3E0819F0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6CA6B-E935-C383-BBA2-89545943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57DCF3A-043D-81E4-A7A4-0F48D4E1E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D98B25-3D74-6DC7-B6FD-DDDC3880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2313A-7EFE-462B-F326-78E52582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4A0775-4AE4-A74E-06B1-7C5617BF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93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1C8EB-5757-66B4-A4A5-5E3ACC54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E4C087-2AB8-2375-0BD5-0AACF8E56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459DF4-AB5F-7F4D-3657-87E70F311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13BADF-12DA-A86D-045E-5D0771C8CD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6D1417-E39A-FFC1-8029-8B1C00154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0E450E-E01E-BCF0-F751-D0CE8D88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94871FC-645F-3EDC-C681-BC34E21E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54718AE-186C-D8A3-B4BC-0F0A942D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1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D38F-D7F8-2578-CCD5-CE0CE795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7765A5-7A37-482F-7BD4-DA75110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D6FA1-97D1-039C-7DBD-C9052A39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9FEB85-A051-BE55-88BC-548B8038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02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A40E72-1F33-D8D0-372F-713CAC42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EAC8EC-03D8-D22F-1FEC-951CBB7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44FF65-DBBC-A100-F175-A34B1C33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6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D5EB2-34DF-6C01-7456-11B1D658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02AE8-63A8-755E-2E21-2CD643ED9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35B607-70C3-F987-B526-261C0AF78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A57C1-98DA-27CF-4B3A-3B0F4B76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3B8A38-C39C-51AD-B6C0-A8D27D19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1897D0-6CB1-6C69-3A5A-A85D552B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32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52D5F-D3A0-F2E1-CC67-64C183B3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8E799B-DDD7-F07E-E0B6-D0BDC329B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1A466D-88BE-C49B-1860-5AC00D390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BE34B7-878E-2EFC-FB61-336C2083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DD65D7-0554-C3CE-0724-9198B04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BE8051-545B-9F2D-03BA-79B02C45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8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F4672D-B498-6D37-DDCD-F580FBC7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0BD8F5-77CD-B434-703E-09FDAFBF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4424F5-BFCE-CD01-03C6-8E59E71E0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FF0D5-2CC2-4B93-86C0-1AD284298681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675A04-9A1D-72D5-5EA0-85AF6A23B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650CE-BF27-4FBF-A1D2-43B5842EE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C929D-87DF-490F-838B-FF3A7C14EA4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211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 que faz um DevOps? Descubra por que essa profissão está em alta - Blog  Estácio | Conteúdo sobre educação e carreira">
            <a:extLst>
              <a:ext uri="{FF2B5EF4-FFF2-40B4-BE49-F238E27FC236}">
                <a16:creationId xmlns:a16="http://schemas.microsoft.com/office/drawing/2014/main" id="{0C82051C-EBE2-943F-690D-1EC6CBACE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7" t="3043" r="24028" b="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DDC836-687C-1DBB-97D2-766DC4529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141" y="3429000"/>
            <a:ext cx="4023360" cy="879210"/>
          </a:xfrm>
        </p:spPr>
        <p:txBody>
          <a:bodyPr anchor="b">
            <a:normAutofit/>
          </a:bodyPr>
          <a:lstStyle/>
          <a:p>
            <a:pPr algn="l"/>
            <a:r>
              <a:rPr lang="pt-BR" sz="4800" b="1"/>
              <a:t>Fundamentos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304C88-381F-F47A-2826-33922E421D9E}"/>
              </a:ext>
            </a:extLst>
          </p:cNvPr>
          <p:cNvSpPr txBox="1"/>
          <p:nvPr/>
        </p:nvSpPr>
        <p:spPr>
          <a:xfrm>
            <a:off x="334297" y="4803918"/>
            <a:ext cx="119539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b="1"/>
              <a:t>Prof. Silvio</a:t>
            </a:r>
          </a:p>
        </p:txBody>
      </p:sp>
    </p:spTree>
    <p:extLst>
      <p:ext uri="{BB962C8B-B14F-4D97-AF65-F5344CB8AC3E}">
        <p14:creationId xmlns:p14="http://schemas.microsoft.com/office/powerpoint/2010/main" val="3948359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2DAF8-CCCE-F591-C11E-CB528BA9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pt-BR" sz="4100"/>
              <a:t>Gerência de configuração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57ADCD-5EF0-5A79-63F4-7AF61214F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39" y="728404"/>
            <a:ext cx="5199377" cy="532695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/>
              <a:t>A gestão de configuração em </a:t>
            </a:r>
            <a:r>
              <a:rPr lang="pt-BR" sz="2400" err="1"/>
              <a:t>DevOps</a:t>
            </a:r>
            <a:r>
              <a:rPr lang="pt-BR" sz="2400"/>
              <a:t> refere-se à prática de gerenciar e controlar as configurações de software e infraestrutura de maneira eficiente e consistente ao longo do ciclo de vida de desenvolvimento e operações. Isso inclui ambientes de desenvolvimento, teste, preparo e produção.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/>
              <a:t>A seguir, alguns aspectos importantes da gestão de configuração em </a:t>
            </a:r>
            <a:r>
              <a:rPr lang="pt-BR" sz="2400" err="1"/>
              <a:t>DevOps</a:t>
            </a:r>
            <a:r>
              <a:rPr lang="pt-BR" sz="24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48364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917EEB-4590-657A-C552-000A8CB1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350196"/>
            <a:ext cx="5083587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Gerência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C114F1-865D-95B6-7C17-65F81FBE3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519680"/>
            <a:ext cx="5466080" cy="3988124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pt-BR" sz="2400" b="1"/>
              <a:t>Versionamento de Código:</a:t>
            </a:r>
          </a:p>
          <a:p>
            <a:r>
              <a:rPr lang="pt-BR" sz="2400"/>
              <a:t>Todos os artefatos de configuração, como scripts de provisionamento de infraestrutura, configurações de aplicativos, modelos de implantação, etc., devem ser </a:t>
            </a:r>
            <a:r>
              <a:rPr lang="pt-BR" sz="2400" err="1"/>
              <a:t>versionados</a:t>
            </a:r>
            <a:r>
              <a:rPr lang="pt-BR" sz="2400"/>
              <a:t> em um sistema de controle de versão, como o </a:t>
            </a:r>
            <a:r>
              <a:rPr lang="pt-BR" sz="2400" err="1"/>
              <a:t>Git</a:t>
            </a:r>
            <a:r>
              <a:rPr lang="pt-BR" sz="2400"/>
              <a:t>.</a:t>
            </a:r>
          </a:p>
          <a:p>
            <a:r>
              <a:rPr lang="pt-BR" sz="2400"/>
              <a:t>O versionamento de código permite rastrear alterações ao longo do tempo, facilita a colaboração entre equipes e ajuda na reversão a versões anteriores se necessário.</a:t>
            </a:r>
          </a:p>
        </p:txBody>
      </p:sp>
      <p:pic>
        <p:nvPicPr>
          <p:cNvPr id="19" name="Picture 18" descr="Cubos conectados com uma linha vermelha">
            <a:extLst>
              <a:ext uri="{FF2B5EF4-FFF2-40B4-BE49-F238E27FC236}">
                <a16:creationId xmlns:a16="http://schemas.microsoft.com/office/drawing/2014/main" id="{930AD3DF-30B2-A589-B729-0B17F91F4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4" r="10024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83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C5E18-CB02-A711-99D0-ADA2675A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E9C88E-5B77-5C29-5FC9-8663FC80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392" y="762002"/>
            <a:ext cx="5334197" cy="1708242"/>
          </a:xfrm>
        </p:spPr>
        <p:txBody>
          <a:bodyPr anchor="ctr">
            <a:normAutofit/>
          </a:bodyPr>
          <a:lstStyle/>
          <a:p>
            <a:r>
              <a:rPr lang="pt-BR" sz="4000"/>
              <a:t>Gerência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F586C8-285E-42CB-4E26-0BFD932C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470244"/>
            <a:ext cx="6085840" cy="40219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b="1"/>
              <a:t>Infraestrutura como Código (</a:t>
            </a:r>
            <a:r>
              <a:rPr lang="pt-BR" sz="2400" b="1" err="1"/>
              <a:t>IaC</a:t>
            </a:r>
            <a:r>
              <a:rPr lang="pt-BR" sz="2400" b="1"/>
              <a:t>):</a:t>
            </a:r>
          </a:p>
          <a:p>
            <a:r>
              <a:rPr lang="pt-BR" sz="2400"/>
              <a:t>A </a:t>
            </a:r>
            <a:r>
              <a:rPr lang="pt-BR" sz="2400" err="1"/>
              <a:t>IaC</a:t>
            </a:r>
            <a:r>
              <a:rPr lang="pt-BR" sz="2400"/>
              <a:t> é uma prática central em </a:t>
            </a:r>
            <a:r>
              <a:rPr lang="pt-BR" sz="2400" err="1"/>
              <a:t>DevOps</a:t>
            </a:r>
            <a:r>
              <a:rPr lang="pt-BR" sz="2400"/>
              <a:t>, onde a infraestrutura é definida e gerenciada usando código.</a:t>
            </a:r>
          </a:p>
          <a:p>
            <a:r>
              <a:rPr lang="pt-BR" sz="2400"/>
              <a:t>Ferramentas como </a:t>
            </a:r>
            <a:r>
              <a:rPr lang="pt-BR" sz="2400" err="1"/>
              <a:t>Terraform</a:t>
            </a:r>
            <a:r>
              <a:rPr lang="pt-BR" sz="2400"/>
              <a:t>, AWS </a:t>
            </a:r>
            <a:r>
              <a:rPr lang="pt-BR" sz="2400" err="1"/>
              <a:t>CloudFormation</a:t>
            </a:r>
            <a:r>
              <a:rPr lang="pt-BR" sz="2400"/>
              <a:t> e Azure </a:t>
            </a:r>
            <a:r>
              <a:rPr lang="pt-BR" sz="2400" err="1"/>
              <a:t>Resource</a:t>
            </a:r>
            <a:r>
              <a:rPr lang="pt-BR" sz="2400"/>
              <a:t> Manager permitem descrever infraestrutura de forma declarativa, o que significa que o estado desejado da infraestrutura é especificado e a ferramenta cuida de aplicar essas definições para criar e gerenciar recursos na nuvem.</a:t>
            </a:r>
          </a:p>
        </p:txBody>
      </p:sp>
      <p:pic>
        <p:nvPicPr>
          <p:cNvPr id="19" name="Picture 18" descr="Visão superior de cubos conectados com linhas pretas">
            <a:extLst>
              <a:ext uri="{FF2B5EF4-FFF2-40B4-BE49-F238E27FC236}">
                <a16:creationId xmlns:a16="http://schemas.microsoft.com/office/drawing/2014/main" id="{581F9018-E87A-15C1-8D74-B8326D7E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40" r="15916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010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E0FA2-DF62-7EAF-E07A-3564CE37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2A6B5AA5-1A4C-F080-502F-AE585028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2940C-1586-37C7-BA56-1AE3577B6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C8D94-5C65-D276-C320-A9D13626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" y="350196"/>
            <a:ext cx="5083587" cy="1624520"/>
          </a:xfrm>
        </p:spPr>
        <p:txBody>
          <a:bodyPr anchor="ctr">
            <a:normAutofit/>
          </a:bodyPr>
          <a:lstStyle/>
          <a:p>
            <a:r>
              <a:rPr lang="pt-BR" sz="4000"/>
              <a:t>Gerência de configuração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DE5CCA-5C5F-ED42-54ED-FB88950B5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120" y="2519680"/>
            <a:ext cx="5466080" cy="398812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2400" b="1"/>
              <a:t>Automação de Provisionamento e Configuração:</a:t>
            </a:r>
          </a:p>
          <a:p>
            <a:r>
              <a:rPr lang="pt-BR" sz="2400"/>
              <a:t>Automatize o processo de provisionamento e configuração de infraestrutura e ambientes de aplicativos usando ferramentas como </a:t>
            </a:r>
            <a:r>
              <a:rPr lang="pt-BR" sz="2400" i="1" err="1"/>
              <a:t>Ansible</a:t>
            </a:r>
            <a:r>
              <a:rPr lang="pt-BR" sz="2400" i="1"/>
              <a:t>, Chef, </a:t>
            </a:r>
            <a:r>
              <a:rPr lang="pt-BR" sz="2400" i="1" err="1"/>
              <a:t>Puppet</a:t>
            </a:r>
            <a:r>
              <a:rPr lang="pt-BR" sz="2400" i="1"/>
              <a:t> ou </a:t>
            </a:r>
            <a:r>
              <a:rPr lang="pt-BR" sz="2400" i="1" err="1"/>
              <a:t>PowerShell</a:t>
            </a:r>
            <a:r>
              <a:rPr lang="pt-BR" sz="2400" i="1"/>
              <a:t> DSC (</a:t>
            </a:r>
            <a:r>
              <a:rPr lang="pt-BR" sz="2400" i="1" err="1"/>
              <a:t>Desired</a:t>
            </a:r>
            <a:r>
              <a:rPr lang="pt-BR" sz="2400" i="1"/>
              <a:t> </a:t>
            </a:r>
            <a:r>
              <a:rPr lang="pt-BR" sz="2400" i="1" err="1"/>
              <a:t>State</a:t>
            </a:r>
            <a:r>
              <a:rPr lang="pt-BR" sz="2400" i="1"/>
              <a:t> </a:t>
            </a:r>
            <a:r>
              <a:rPr lang="pt-BR" sz="2400" i="1" err="1"/>
              <a:t>Configuration</a:t>
            </a:r>
            <a:r>
              <a:rPr lang="pt-BR" sz="2400" i="1"/>
              <a:t>).</a:t>
            </a:r>
          </a:p>
          <a:p>
            <a:r>
              <a:rPr lang="pt-BR" sz="2400"/>
              <a:t>Essas ferramentas garantem que a infraestrutura seja configurada de maneira consistente e repetível, eliminando a necessidade de configuração manual e reduzindo erros humanos.</a:t>
            </a:r>
          </a:p>
        </p:txBody>
      </p:sp>
      <p:pic>
        <p:nvPicPr>
          <p:cNvPr id="19" name="Picture 18" descr="Cubos conectados com uma linha vermelha">
            <a:extLst>
              <a:ext uri="{FF2B5EF4-FFF2-40B4-BE49-F238E27FC236}">
                <a16:creationId xmlns:a16="http://schemas.microsoft.com/office/drawing/2014/main" id="{1DD31307-D33A-2779-967E-45F4330AF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54" r="10024" b="-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683DE8-185C-A909-6A3A-3500BE57B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/>
              <a:t>Jenkins</a:t>
            </a: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Funcionamento/Configuração do Jenkins | Portal Tecnologia Benner">
            <a:extLst>
              <a:ext uri="{FF2B5EF4-FFF2-40B4-BE49-F238E27FC236}">
                <a16:creationId xmlns:a16="http://schemas.microsoft.com/office/drawing/2014/main" id="{E7203721-3471-1E2F-E8B9-F634E88D5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236109"/>
            <a:ext cx="4777381" cy="421603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A1761-48D4-DE01-7BC2-58CD70E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600"/>
              <a:t>Jenkins é uma ferramenta de automação de código aberto amplamente utilizada para facilitar a integração contínua (CI) e a entrega contínua (CD) de software. Ele é projetado para automatizar tarefas repetitivas associadas ao processo de desenvolvimento de software, como compilação de código, execução de testes automatizados, implantação de aplicativos e muito mais. </a:t>
            </a:r>
          </a:p>
        </p:txBody>
      </p:sp>
    </p:spTree>
    <p:extLst>
      <p:ext uri="{BB962C8B-B14F-4D97-AF65-F5344CB8AC3E}">
        <p14:creationId xmlns:p14="http://schemas.microsoft.com/office/powerpoint/2010/main" val="1458778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DEE92E-96B3-012D-A56C-9CE1C2CDA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477530"/>
            <a:ext cx="9392421" cy="1330841"/>
          </a:xfrm>
        </p:spPr>
        <p:txBody>
          <a:bodyPr>
            <a:normAutofit/>
          </a:bodyPr>
          <a:lstStyle/>
          <a:p>
            <a:r>
              <a:rPr lang="pt-BR"/>
              <a:t>Características do Jenkins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E88074-3207-7668-DAC5-C0783830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2198362"/>
            <a:ext cx="6451600" cy="4304038"/>
          </a:xfrm>
        </p:spPr>
        <p:txBody>
          <a:bodyPr>
            <a:normAutofit lnSpcReduction="10000"/>
          </a:bodyPr>
          <a:lstStyle/>
          <a:p>
            <a:r>
              <a:rPr lang="pt-BR" sz="2000" b="1"/>
              <a:t>Integração Contínua (CI): </a:t>
            </a:r>
            <a:r>
              <a:rPr lang="pt-BR" sz="2000"/>
              <a:t>Jenkins permite que os desenvolvedores integrem seu código em um repositório compartilhado várias vezes ao dia. Ele pode automatizar a compilação do código fonte, executar testes automatizados e relatar os resultados, tudo isso de forma contínua.</a:t>
            </a:r>
          </a:p>
          <a:p>
            <a:r>
              <a:rPr lang="pt-BR" sz="2000" b="1"/>
              <a:t>Entrega Contínua (CD): </a:t>
            </a:r>
            <a:r>
              <a:rPr lang="pt-BR" sz="2000"/>
              <a:t>Além da integração contínua, Jenkins facilita a entrega contínua, automatizando o processo de implantação do software em ambientes de produção, teste ou </a:t>
            </a:r>
            <a:r>
              <a:rPr lang="pt-BR" sz="2000" err="1"/>
              <a:t>staging</a:t>
            </a:r>
            <a:r>
              <a:rPr lang="pt-BR" sz="2000"/>
              <a:t>.</a:t>
            </a:r>
          </a:p>
          <a:p>
            <a:r>
              <a:rPr lang="pt-BR" sz="2000" b="1"/>
              <a:t>Extensibilidade e Ecossistema: </a:t>
            </a:r>
            <a:r>
              <a:rPr lang="pt-BR" sz="2000"/>
              <a:t>Jenkins é altamente extensível, com uma vasta gama de plugins disponíveis para estender sua funcionalidade e integrá-lo com outras ferramentas e serviços usados no ciclo de vida de desenvolvimento de software.</a:t>
            </a:r>
          </a:p>
          <a:p>
            <a:endParaRPr lang="pt-BR" sz="1600"/>
          </a:p>
          <a:p>
            <a:endParaRPr lang="pt-BR" sz="1600"/>
          </a:p>
        </p:txBody>
      </p:sp>
      <p:pic>
        <p:nvPicPr>
          <p:cNvPr id="4098" name="Picture 2" descr="Funcionamento/Configuração do Jenkins | Portal Tecnologia Benner">
            <a:extLst>
              <a:ext uri="{FF2B5EF4-FFF2-40B4-BE49-F238E27FC236}">
                <a16:creationId xmlns:a16="http://schemas.microsoft.com/office/drawing/2014/main" id="{4E48A784-9403-2DB1-BEC9-8FA9C88B8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622" y="2184914"/>
            <a:ext cx="4255994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2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334D7-4377-7866-9BEF-9A847DFA1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9BB47B0-BF24-2D32-EEE2-ED49458BC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E0C2941B-57D8-76A5-FCB3-B3C34DD7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B340D-04DB-377D-590F-E4B5E7E1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40" y="477530"/>
            <a:ext cx="9392421" cy="1330841"/>
          </a:xfrm>
        </p:spPr>
        <p:txBody>
          <a:bodyPr>
            <a:normAutofit/>
          </a:bodyPr>
          <a:lstStyle/>
          <a:p>
            <a:r>
              <a:rPr lang="pt-BR"/>
              <a:t>Características do Jenkins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6A08C-DF5D-1DE2-DE58-68F1D0C73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0" y="2198362"/>
            <a:ext cx="6451600" cy="4304038"/>
          </a:xfrm>
        </p:spPr>
        <p:txBody>
          <a:bodyPr>
            <a:normAutofit/>
          </a:bodyPr>
          <a:lstStyle/>
          <a:p>
            <a:pPr algn="just"/>
            <a:r>
              <a:rPr lang="pt-BR" sz="2000" b="1"/>
              <a:t>Interface Web Amigável: </a:t>
            </a:r>
            <a:r>
              <a:rPr lang="pt-BR" sz="2000"/>
              <a:t>Jenkins oferece uma interface web intuitiva que permite aos usuários configurar e monitorar facilmente seus pipelines de CI/CD, visualizar resultados de compilações e gerenciar plugins.</a:t>
            </a:r>
          </a:p>
          <a:p>
            <a:pPr algn="just"/>
            <a:r>
              <a:rPr lang="pt-BR" sz="2000" b="1"/>
              <a:t>Gratuito e de Código Aberto: </a:t>
            </a:r>
            <a:r>
              <a:rPr lang="pt-BR" sz="2000"/>
              <a:t>Jenkins é um software gratuito e de código aberto, o que significa que você pode baixá-lo, usar e modificar conforme necessário, sem custos de licenciamento.</a:t>
            </a:r>
          </a:p>
          <a:p>
            <a:pPr marL="0" indent="0" algn="just">
              <a:buNone/>
            </a:pPr>
            <a:endParaRPr lang="pt-BR" sz="2000"/>
          </a:p>
          <a:p>
            <a:pPr marL="0" indent="0" algn="just">
              <a:buNone/>
            </a:pPr>
            <a:r>
              <a:rPr lang="pt-BR" sz="2000"/>
              <a:t>No geral, Jenkins é uma ferramenta poderosa para automatizar o processo de desenvolvimento de software, ajudando equipes a entregar software de alta qualidade de forma mais rápida e eficiente.</a:t>
            </a:r>
            <a:endParaRPr lang="pt-BR" sz="1600"/>
          </a:p>
          <a:p>
            <a:endParaRPr lang="pt-BR" sz="1600"/>
          </a:p>
        </p:txBody>
      </p:sp>
      <p:pic>
        <p:nvPicPr>
          <p:cNvPr id="4098" name="Picture 2" descr="Funcionamento/Configuração do Jenkins | Portal Tecnologia Benner">
            <a:extLst>
              <a:ext uri="{FF2B5EF4-FFF2-40B4-BE49-F238E27FC236}">
                <a16:creationId xmlns:a16="http://schemas.microsoft.com/office/drawing/2014/main" id="{3324D0CB-43D8-5DEA-6B58-1E7B93F38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622" y="2184914"/>
            <a:ext cx="4255994" cy="375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3D3486DC-AF3D-FFF5-34C6-E7FB2C447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AA00F2-C963-A5DA-53F9-E21A09C9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 err="1"/>
              <a:t>DevOps</a:t>
            </a:r>
            <a:endParaRPr lang="pt-BR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A7D51FA-A14B-D697-6488-E85E51A7D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97879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81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086B1-4CA4-51A3-6382-C7049DEA8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9C68D8-F3A7-19C4-959A-2B51C4ED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err="1"/>
              <a:t>DevOps</a:t>
            </a:r>
            <a:endParaRPr lang="pt-BR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DDFCA1-3E73-3146-EF39-B3882291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b="1"/>
              <a:t>Resumindo...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err="1"/>
              <a:t>DevOps</a:t>
            </a:r>
            <a:r>
              <a:rPr lang="pt-BR"/>
              <a:t> não é apenas uma tecnologia ou ferramenta, mas uma cultura que visa entregar software </a:t>
            </a:r>
            <a:r>
              <a:rPr lang="pt-BR" b="1"/>
              <a:t>mais rápido, seguro e eficiente</a:t>
            </a:r>
            <a:r>
              <a:rPr lang="pt-BR"/>
              <a:t> por meio da automação, integração contínua e colaboração entre times.</a:t>
            </a:r>
          </a:p>
        </p:txBody>
      </p:sp>
    </p:spTree>
    <p:extLst>
      <p:ext uri="{BB962C8B-B14F-4D97-AF65-F5344CB8AC3E}">
        <p14:creationId xmlns:p14="http://schemas.microsoft.com/office/powerpoint/2010/main" val="289618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F72B0-C719-F5BD-C26C-64B11023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/>
              <a:t>Pilares do </a:t>
            </a:r>
            <a:r>
              <a:rPr lang="pt-BR" err="1"/>
              <a:t>DevOps</a:t>
            </a:r>
            <a:endParaRPr lang="pt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C5963A7-99AA-4850-1780-97F2DBC70B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258906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00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8E756F-A74B-6E74-F615-7F3A34DE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Automação</a:t>
            </a:r>
          </a:p>
        </p:txBody>
      </p:sp>
      <p:sp>
        <p:nvSpPr>
          <p:cNvPr id="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F8AA5-9075-5177-2438-B23733814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/>
              <a:t>A automação é um dos pilares centrais do </a:t>
            </a:r>
            <a:r>
              <a:rPr lang="pt-BR" err="1"/>
              <a:t>DevOps</a:t>
            </a:r>
            <a:r>
              <a:rPr lang="pt-BR"/>
              <a:t>. Ela envolve a automatização de tarefas repetitivas e manuais ao longo do ciclo de vida de desenvolvimento e operações de software.</a:t>
            </a:r>
          </a:p>
          <a:p>
            <a:pPr marL="0" indent="0">
              <a:buNone/>
            </a:pPr>
            <a:r>
              <a:rPr lang="pt-BR"/>
              <a:t>A automação reduz o tempo gasto em processos manuais, minimiza erros humanos e aumenta a consistência e confiabilidade das operações.</a:t>
            </a:r>
          </a:p>
          <a:p>
            <a:pPr marL="0" indent="0">
              <a:buNone/>
            </a:pPr>
            <a:r>
              <a:rPr lang="pt-BR"/>
              <a:t>Exemplos de automação incluem a automação de compilação de código, testes automatizados, implantação automatizada e provisionamento de infraestrutura.</a:t>
            </a:r>
          </a:p>
          <a:p>
            <a:endParaRPr lang="pt-BR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6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970252-876D-5FB9-8A1F-5098DAAE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40" y="557189"/>
            <a:ext cx="3612896" cy="5567891"/>
          </a:xfrm>
        </p:spPr>
        <p:txBody>
          <a:bodyPr>
            <a:normAutofit/>
          </a:bodyPr>
          <a:lstStyle/>
          <a:p>
            <a:r>
              <a:rPr lang="pt-BR" sz="5200"/>
              <a:t>Integração Contínua - CI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F4C19EA-0FD3-2D9C-E952-A3681CE24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24563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32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438F02-75E8-F332-D53B-EA6924C96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68" y="640823"/>
            <a:ext cx="3984062" cy="5583148"/>
          </a:xfrm>
        </p:spPr>
        <p:txBody>
          <a:bodyPr anchor="ctr">
            <a:normAutofit/>
          </a:bodyPr>
          <a:lstStyle/>
          <a:p>
            <a:r>
              <a:rPr lang="pt-BR" sz="5400"/>
              <a:t>Entrega Contínua - CD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1982852F-33C6-5A8E-32F7-122766094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086713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753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487C7-1F8B-482D-A865-19644F1F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Monitoramento e Observabilidade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0D5793A-C75E-AE35-8474-AD16320C9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601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579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218C0C-D93A-D281-607E-19CC6F609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790940" cy="5583126"/>
          </a:xfrm>
        </p:spPr>
        <p:txBody>
          <a:bodyPr>
            <a:normAutofit/>
          </a:bodyPr>
          <a:lstStyle/>
          <a:p>
            <a:pPr algn="r"/>
            <a:r>
              <a:rPr lang="pt-BR" sz="5600"/>
              <a:t>Colaboração e Cultura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9C29910-119C-33CC-92F1-D9E27E0FC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44313"/>
              </p:ext>
            </p:extLst>
          </p:nvPr>
        </p:nvGraphicFramePr>
        <p:xfrm>
          <a:off x="4826001" y="1070800"/>
          <a:ext cx="6527800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3415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A0DF30B1182A44A530E9310E318827" ma:contentTypeVersion="3" ma:contentTypeDescription="Crie um novo documento." ma:contentTypeScope="" ma:versionID="7d0c051884a124a180e872daa9ceea26">
  <xsd:schema xmlns:xsd="http://www.w3.org/2001/XMLSchema" xmlns:xs="http://www.w3.org/2001/XMLSchema" xmlns:p="http://schemas.microsoft.com/office/2006/metadata/properties" xmlns:ns2="85696d07-adad-42ec-9daa-51711b5cae48" targetNamespace="http://schemas.microsoft.com/office/2006/metadata/properties" ma:root="true" ma:fieldsID="dc7c9dc561a6436f93093648140621d2" ns2:_="">
    <xsd:import namespace="85696d07-adad-42ec-9daa-51711b5ca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96d07-adad-42ec-9daa-51711b5ca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F95C2C-F0B6-4F92-8590-6F906F86180F}"/>
</file>

<file path=customXml/itemProps2.xml><?xml version="1.0" encoding="utf-8"?>
<ds:datastoreItem xmlns:ds="http://schemas.openxmlformats.org/officeDocument/2006/customXml" ds:itemID="{98521942-B066-4B4C-8C0D-D2F9B4211E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FC4ED78-2506-46A4-AFF6-E9384A014D0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Fundamentos</vt:lpstr>
      <vt:lpstr>DevOps</vt:lpstr>
      <vt:lpstr>DevOps</vt:lpstr>
      <vt:lpstr>Pilares do DevOps</vt:lpstr>
      <vt:lpstr>Automação</vt:lpstr>
      <vt:lpstr>Integração Contínua - CI</vt:lpstr>
      <vt:lpstr>Entrega Contínua - CD</vt:lpstr>
      <vt:lpstr>Monitoramento e Observabilidade </vt:lpstr>
      <vt:lpstr>Colaboração e Cultura</vt:lpstr>
      <vt:lpstr>Gerência de configuração</vt:lpstr>
      <vt:lpstr>Gerência de configuração</vt:lpstr>
      <vt:lpstr>Gerência de configuração</vt:lpstr>
      <vt:lpstr>Gerência de configuração</vt:lpstr>
      <vt:lpstr>Jenkins</vt:lpstr>
      <vt:lpstr>Características do Jenkins</vt:lpstr>
      <vt:lpstr>Características do Jenkins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DEVops</dc:title>
  <dc:creator>WELINGTON LUIS CODINHOTO GARCIA</dc:creator>
  <cp:revision>1</cp:revision>
  <dcterms:created xsi:type="dcterms:W3CDTF">2024-03-22T17:47:50Z</dcterms:created>
  <dcterms:modified xsi:type="dcterms:W3CDTF">2025-04-27T22:20:53Z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0x010100C0A0DF30B1182A44A530E9310E318827</vt:lpwstr>
  </property>
</Properties>
</file>