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F8A8B-01C0-A63F-499F-73EE5E3448B3}" v="4" dt="2025-04-27T22:20:44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O CESAR LOPES" userId="S::silvio.lopes@fatec.sp.gov.br::26e918ed-0282-4102-8586-3e10e80275be" providerId="AD" clId="Web-{93BF8A8B-01C0-A63F-499F-73EE5E3448B3}"/>
    <pc:docChg chg="modSld">
      <pc:chgData name="SILVIO CESAR LOPES" userId="S::silvio.lopes@fatec.sp.gov.br::26e918ed-0282-4102-8586-3e10e80275be" providerId="AD" clId="Web-{93BF8A8B-01C0-A63F-499F-73EE5E3448B3}" dt="2025-04-27T22:20:43.173" v="2" actId="20577"/>
      <pc:docMkLst>
        <pc:docMk/>
      </pc:docMkLst>
      <pc:sldChg chg="modSp">
        <pc:chgData name="SILVIO CESAR LOPES" userId="S::silvio.lopes@fatec.sp.gov.br::26e918ed-0282-4102-8586-3e10e80275be" providerId="AD" clId="Web-{93BF8A8B-01C0-A63F-499F-73EE5E3448B3}" dt="2025-04-27T22:20:43.173" v="2" actId="20577"/>
        <pc:sldMkLst>
          <pc:docMk/>
          <pc:sldMk cId="3754856828" sldId="256"/>
        </pc:sldMkLst>
        <pc:spChg chg="mod">
          <ac:chgData name="SILVIO CESAR LOPES" userId="S::silvio.lopes@fatec.sp.gov.br::26e918ed-0282-4102-8586-3e10e80275be" providerId="AD" clId="Web-{93BF8A8B-01C0-A63F-499F-73EE5E3448B3}" dt="2025-04-27T22:20:43.173" v="2" actId="20577"/>
          <ac:spMkLst>
            <pc:docMk/>
            <pc:sldMk cId="3754856828" sldId="256"/>
            <ac:spMk id="3" creationId="{3DC042AC-69DD-D812-A120-0F4542F9C7B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C6BEA9-E70D-4142-981B-CC5D522A88F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8C80E0A-A243-483A-9B5F-7BC1933BFFE2}">
      <dgm:prSet/>
      <dgm:spPr/>
      <dgm:t>
        <a:bodyPr/>
        <a:lstStyle/>
        <a:p>
          <a:r>
            <a:rPr lang="pt-BR"/>
            <a:t>Permite que diferentes ambientes sejam configurados corretamente.</a:t>
          </a:r>
          <a:endParaRPr lang="en-US"/>
        </a:p>
      </dgm:t>
    </dgm:pt>
    <dgm:pt modelId="{9D1C0904-D3F2-4461-A9A9-7EF366FE8C07}" type="parTrans" cxnId="{01C9A819-044B-4BB6-8D21-A443C567331A}">
      <dgm:prSet/>
      <dgm:spPr/>
      <dgm:t>
        <a:bodyPr/>
        <a:lstStyle/>
        <a:p>
          <a:endParaRPr lang="en-US"/>
        </a:p>
      </dgm:t>
    </dgm:pt>
    <dgm:pt modelId="{53700D77-5775-421D-A1F7-0A998F7E2267}" type="sibTrans" cxnId="{01C9A819-044B-4BB6-8D21-A443C567331A}">
      <dgm:prSet/>
      <dgm:spPr/>
      <dgm:t>
        <a:bodyPr/>
        <a:lstStyle/>
        <a:p>
          <a:endParaRPr lang="en-US"/>
        </a:p>
      </dgm:t>
    </dgm:pt>
    <dgm:pt modelId="{84DFBA52-C56C-4D42-B410-8CACF4C7C712}">
      <dgm:prSet/>
      <dgm:spPr/>
      <dgm:t>
        <a:bodyPr/>
        <a:lstStyle/>
        <a:p>
          <a:r>
            <a:rPr lang="pt-BR"/>
            <a:t>Automatiza o processo de configurar e versionar dados, mantendo a consistência.</a:t>
          </a:r>
          <a:endParaRPr lang="en-US"/>
        </a:p>
      </dgm:t>
    </dgm:pt>
    <dgm:pt modelId="{9FF5AAD1-54DD-4EB2-B96C-E39816FD83E6}" type="parTrans" cxnId="{69FCD34B-8252-4E07-A718-F6507AC9E7BA}">
      <dgm:prSet/>
      <dgm:spPr/>
      <dgm:t>
        <a:bodyPr/>
        <a:lstStyle/>
        <a:p>
          <a:endParaRPr lang="en-US"/>
        </a:p>
      </dgm:t>
    </dgm:pt>
    <dgm:pt modelId="{B080BCB4-0DBD-4354-88F9-D8559D3A9126}" type="sibTrans" cxnId="{69FCD34B-8252-4E07-A718-F6507AC9E7BA}">
      <dgm:prSet/>
      <dgm:spPr/>
      <dgm:t>
        <a:bodyPr/>
        <a:lstStyle/>
        <a:p>
          <a:endParaRPr lang="en-US"/>
        </a:p>
      </dgm:t>
    </dgm:pt>
    <dgm:pt modelId="{1FACB4E8-CAA5-4658-A875-E9CA7B409502}" type="pres">
      <dgm:prSet presAssocID="{54C6BEA9-E70D-4142-981B-CC5D522A88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E96409-8B99-4AEE-A4D7-9FEE9226A2E4}" type="pres">
      <dgm:prSet presAssocID="{B8C80E0A-A243-483A-9B5F-7BC1933BFFE2}" presName="hierRoot1" presStyleCnt="0"/>
      <dgm:spPr/>
    </dgm:pt>
    <dgm:pt modelId="{8B6F2D0F-6183-4F09-9A94-AFBA28A093CA}" type="pres">
      <dgm:prSet presAssocID="{B8C80E0A-A243-483A-9B5F-7BC1933BFFE2}" presName="composite" presStyleCnt="0"/>
      <dgm:spPr/>
    </dgm:pt>
    <dgm:pt modelId="{E35E3182-A597-417C-808D-8A4D8D7C903E}" type="pres">
      <dgm:prSet presAssocID="{B8C80E0A-A243-483A-9B5F-7BC1933BFFE2}" presName="background" presStyleLbl="node0" presStyleIdx="0" presStyleCnt="2"/>
      <dgm:spPr/>
    </dgm:pt>
    <dgm:pt modelId="{78A1E8EE-0322-4233-B342-14BE74E1F7F1}" type="pres">
      <dgm:prSet presAssocID="{B8C80E0A-A243-483A-9B5F-7BC1933BFFE2}" presName="text" presStyleLbl="fgAcc0" presStyleIdx="0" presStyleCnt="2">
        <dgm:presLayoutVars>
          <dgm:chPref val="3"/>
        </dgm:presLayoutVars>
      </dgm:prSet>
      <dgm:spPr/>
    </dgm:pt>
    <dgm:pt modelId="{F8714316-AD69-4D3E-8BD8-81704B7C79C2}" type="pres">
      <dgm:prSet presAssocID="{B8C80E0A-A243-483A-9B5F-7BC1933BFFE2}" presName="hierChild2" presStyleCnt="0"/>
      <dgm:spPr/>
    </dgm:pt>
    <dgm:pt modelId="{2A34A08F-021B-420A-871C-2F6149BB4E18}" type="pres">
      <dgm:prSet presAssocID="{84DFBA52-C56C-4D42-B410-8CACF4C7C712}" presName="hierRoot1" presStyleCnt="0"/>
      <dgm:spPr/>
    </dgm:pt>
    <dgm:pt modelId="{4804A271-023C-424F-954F-5FD82B96A700}" type="pres">
      <dgm:prSet presAssocID="{84DFBA52-C56C-4D42-B410-8CACF4C7C712}" presName="composite" presStyleCnt="0"/>
      <dgm:spPr/>
    </dgm:pt>
    <dgm:pt modelId="{B5F0D5A6-2CD6-4B6C-ADC1-EBC910A64BAC}" type="pres">
      <dgm:prSet presAssocID="{84DFBA52-C56C-4D42-B410-8CACF4C7C712}" presName="background" presStyleLbl="node0" presStyleIdx="1" presStyleCnt="2"/>
      <dgm:spPr/>
    </dgm:pt>
    <dgm:pt modelId="{130EFB6E-C7D1-45ED-AF2C-AABE849A9292}" type="pres">
      <dgm:prSet presAssocID="{84DFBA52-C56C-4D42-B410-8CACF4C7C712}" presName="text" presStyleLbl="fgAcc0" presStyleIdx="1" presStyleCnt="2">
        <dgm:presLayoutVars>
          <dgm:chPref val="3"/>
        </dgm:presLayoutVars>
      </dgm:prSet>
      <dgm:spPr/>
    </dgm:pt>
    <dgm:pt modelId="{56ED070A-8D4C-424E-A814-667B1CADF675}" type="pres">
      <dgm:prSet presAssocID="{84DFBA52-C56C-4D42-B410-8CACF4C7C712}" presName="hierChild2" presStyleCnt="0"/>
      <dgm:spPr/>
    </dgm:pt>
  </dgm:ptLst>
  <dgm:cxnLst>
    <dgm:cxn modelId="{01C9A819-044B-4BB6-8D21-A443C567331A}" srcId="{54C6BEA9-E70D-4142-981B-CC5D522A88F5}" destId="{B8C80E0A-A243-483A-9B5F-7BC1933BFFE2}" srcOrd="0" destOrd="0" parTransId="{9D1C0904-D3F2-4461-A9A9-7EF366FE8C07}" sibTransId="{53700D77-5775-421D-A1F7-0A998F7E2267}"/>
    <dgm:cxn modelId="{A959EE66-7E19-4CAD-83C7-265A4D9EFEE2}" type="presOf" srcId="{B8C80E0A-A243-483A-9B5F-7BC1933BFFE2}" destId="{78A1E8EE-0322-4233-B342-14BE74E1F7F1}" srcOrd="0" destOrd="0" presId="urn:microsoft.com/office/officeart/2005/8/layout/hierarchy1"/>
    <dgm:cxn modelId="{69FCD34B-8252-4E07-A718-F6507AC9E7BA}" srcId="{54C6BEA9-E70D-4142-981B-CC5D522A88F5}" destId="{84DFBA52-C56C-4D42-B410-8CACF4C7C712}" srcOrd="1" destOrd="0" parTransId="{9FF5AAD1-54DD-4EB2-B96C-E39816FD83E6}" sibTransId="{B080BCB4-0DBD-4354-88F9-D8559D3A9126}"/>
    <dgm:cxn modelId="{45D4D27C-8F77-4906-878A-352A8CEA9305}" type="presOf" srcId="{54C6BEA9-E70D-4142-981B-CC5D522A88F5}" destId="{1FACB4E8-CAA5-4658-A875-E9CA7B409502}" srcOrd="0" destOrd="0" presId="urn:microsoft.com/office/officeart/2005/8/layout/hierarchy1"/>
    <dgm:cxn modelId="{E9097796-D6CE-4B93-93A3-F8DDED8E8A2E}" type="presOf" srcId="{84DFBA52-C56C-4D42-B410-8CACF4C7C712}" destId="{130EFB6E-C7D1-45ED-AF2C-AABE849A9292}" srcOrd="0" destOrd="0" presId="urn:microsoft.com/office/officeart/2005/8/layout/hierarchy1"/>
    <dgm:cxn modelId="{C43DC8D8-F63D-4658-828D-FCBC2871104D}" type="presParOf" srcId="{1FACB4E8-CAA5-4658-A875-E9CA7B409502}" destId="{ABE96409-8B99-4AEE-A4D7-9FEE9226A2E4}" srcOrd="0" destOrd="0" presId="urn:microsoft.com/office/officeart/2005/8/layout/hierarchy1"/>
    <dgm:cxn modelId="{D4764E80-5F2F-405C-AC27-D59A465C264D}" type="presParOf" srcId="{ABE96409-8B99-4AEE-A4D7-9FEE9226A2E4}" destId="{8B6F2D0F-6183-4F09-9A94-AFBA28A093CA}" srcOrd="0" destOrd="0" presId="urn:microsoft.com/office/officeart/2005/8/layout/hierarchy1"/>
    <dgm:cxn modelId="{DB551DD4-A4BC-415F-9993-E586B46D3F99}" type="presParOf" srcId="{8B6F2D0F-6183-4F09-9A94-AFBA28A093CA}" destId="{E35E3182-A597-417C-808D-8A4D8D7C903E}" srcOrd="0" destOrd="0" presId="urn:microsoft.com/office/officeart/2005/8/layout/hierarchy1"/>
    <dgm:cxn modelId="{8B3F9005-0EA5-4617-BA86-2F8626E9EFB1}" type="presParOf" srcId="{8B6F2D0F-6183-4F09-9A94-AFBA28A093CA}" destId="{78A1E8EE-0322-4233-B342-14BE74E1F7F1}" srcOrd="1" destOrd="0" presId="urn:microsoft.com/office/officeart/2005/8/layout/hierarchy1"/>
    <dgm:cxn modelId="{9412961F-CDDD-4D31-9E43-992914096C80}" type="presParOf" srcId="{ABE96409-8B99-4AEE-A4D7-9FEE9226A2E4}" destId="{F8714316-AD69-4D3E-8BD8-81704B7C79C2}" srcOrd="1" destOrd="0" presId="urn:microsoft.com/office/officeart/2005/8/layout/hierarchy1"/>
    <dgm:cxn modelId="{2D9FEE80-44C4-44ED-AFD6-6C4BABD2AC90}" type="presParOf" srcId="{1FACB4E8-CAA5-4658-A875-E9CA7B409502}" destId="{2A34A08F-021B-420A-871C-2F6149BB4E18}" srcOrd="1" destOrd="0" presId="urn:microsoft.com/office/officeart/2005/8/layout/hierarchy1"/>
    <dgm:cxn modelId="{EF94DDA8-22A2-4F0D-89FB-4846AA10E75A}" type="presParOf" srcId="{2A34A08F-021B-420A-871C-2F6149BB4E18}" destId="{4804A271-023C-424F-954F-5FD82B96A700}" srcOrd="0" destOrd="0" presId="urn:microsoft.com/office/officeart/2005/8/layout/hierarchy1"/>
    <dgm:cxn modelId="{A1E1E6F2-3D75-4EA6-9418-11151CDA2143}" type="presParOf" srcId="{4804A271-023C-424F-954F-5FD82B96A700}" destId="{B5F0D5A6-2CD6-4B6C-ADC1-EBC910A64BAC}" srcOrd="0" destOrd="0" presId="urn:microsoft.com/office/officeart/2005/8/layout/hierarchy1"/>
    <dgm:cxn modelId="{B80BE790-9F5E-4127-95C7-8875C3309AAF}" type="presParOf" srcId="{4804A271-023C-424F-954F-5FD82B96A700}" destId="{130EFB6E-C7D1-45ED-AF2C-AABE849A9292}" srcOrd="1" destOrd="0" presId="urn:microsoft.com/office/officeart/2005/8/layout/hierarchy1"/>
    <dgm:cxn modelId="{7ECC5881-7A88-4220-ACE2-1753C5EF8491}" type="presParOf" srcId="{2A34A08F-021B-420A-871C-2F6149BB4E18}" destId="{56ED070A-8D4C-424E-A814-667B1CADF6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E3182-A597-417C-808D-8A4D8D7C903E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1E8EE-0322-4233-B342-14BE74E1F7F1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Permite que diferentes ambientes sejam configurados corretamente.</a:t>
          </a:r>
          <a:endParaRPr lang="en-US" sz="3300" kern="1200"/>
        </a:p>
      </dsp:txBody>
      <dsp:txXfrm>
        <a:off x="696297" y="538547"/>
        <a:ext cx="4171627" cy="2590157"/>
      </dsp:txXfrm>
    </dsp:sp>
    <dsp:sp modelId="{B5F0D5A6-2CD6-4B6C-ADC1-EBC910A64BAC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EFB6E-C7D1-45ED-AF2C-AABE849A9292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Automatiza o processo de configurar e versionar dados, mantendo a consistência.</a:t>
          </a:r>
          <a:endParaRPr lang="en-US" sz="33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7964C-1C8C-6AD1-9A07-3964EC3A0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67C25F-4A72-FFD7-4A0F-8E15DD5E4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7E86D9-7D2D-2F82-88A5-0B0CEFCA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3263-66E0-409E-B676-10897B6F14A8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B19984-FCD5-9EFC-6672-DC4565EA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FFE44E-92F1-7BE4-B9B8-C7FBF0AF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5FA-11B3-4E13-BA19-BDF77D00E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20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52856-BFBC-B3C4-FF21-AD9614EC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5F78E1-CDB3-12B8-EAF5-216D612C9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FA927F-CBBE-F9B1-A4E5-6D517FA0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3263-66E0-409E-B676-10897B6F14A8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39C9F4-2443-54E5-43CE-2F14E384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67A9C4-49C0-02B6-DE8D-3853786F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5FA-11B3-4E13-BA19-BDF77D00E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51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7A68A9-BA4C-C06B-AB45-B722DF737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EFCE55-DC24-7626-7FCC-08786F651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E8C78E-11CA-601F-7463-9642A64A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3263-66E0-409E-B676-10897B6F14A8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05518-E170-0A18-B894-C234E2F7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257B8F-19BB-7B21-6B7B-75143D2C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5FA-11B3-4E13-BA19-BDF77D00E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45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01399-8B7F-8795-034E-031BB9C1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B6F7F9-733E-3CB6-1A42-DE87BDF29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85D962-D96D-8EA1-CE95-8477841B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3263-66E0-409E-B676-10897B6F14A8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C70B98-9EC5-C30C-33DB-FA4BE581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B1A77-A9E9-89ED-407F-D290958B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5FA-11B3-4E13-BA19-BDF77D00E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41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BD676-FD38-F64D-E04F-339E4129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B457A0-C83D-A3DA-3202-025D482A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A4EA3B-7D93-0249-4B19-EB092EA7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3263-66E0-409E-B676-10897B6F14A8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0C74AC-6D63-5EAA-82EC-CCC49C9F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14A0D8-9E1B-E90E-4E3C-3AFC5019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5FA-11B3-4E13-BA19-BDF77D00E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57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92F7B-3DC1-DF9C-2EF1-3CD1D4F0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E8D58E-FD2D-DC02-766C-FF75590EF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EA63EC-48C2-7897-2A8A-796BA0CA8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D1E08E-299F-1E7C-B601-A259A57E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3263-66E0-409E-B676-10897B6F14A8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3CB4C9-141E-39F8-AF80-4B9C9DFB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917BBD-AEC4-6D06-91E9-126B06B7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5FA-11B3-4E13-BA19-BDF77D00E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00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975D6-E6C6-A54C-ACFB-DFB60AEE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5533C-5025-B925-4881-4862A0AD7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482485-E318-CEC0-4FB4-D9AA3C2BA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43B71A-FCC5-B4CB-1D28-CA99052CD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510A31-27C6-95DB-C96C-54BE9EBB7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3B389C-9366-8048-BF93-285C4309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3263-66E0-409E-B676-10897B6F14A8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78DADE-AE4B-CBA6-3CEB-06B66525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5932ED-2A27-D0A2-6822-CE59F112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5FA-11B3-4E13-BA19-BDF77D00E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80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A8ACC-C52B-409A-DB4F-7C51CE97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44BCAE-FAC4-6E91-60AD-D8135136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3263-66E0-409E-B676-10897B6F14A8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BC11EE-29C8-97AD-D61C-B048ABE0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4A5699-E9BA-73D0-5FBC-845DCD59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5FA-11B3-4E13-BA19-BDF77D00E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DABF8F-69ED-9A8C-AB51-F89847BA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3263-66E0-409E-B676-10897B6F14A8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66A680-1690-4E2C-C5E1-721310B6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E0E1C4-58C6-21DD-4A1A-0DCCEAB9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5FA-11B3-4E13-BA19-BDF77D00E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2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B1EB8-CB9D-1322-7EAC-D64EBA7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E15B5-E432-14B9-E86A-8C1D3F877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F8B21F-6BB3-B7D2-FE68-6ACA6E043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C255F6-485A-68F8-04AA-37DBB7E6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3263-66E0-409E-B676-10897B6F14A8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BC7D88-9DD4-B97C-33CE-1B8ADC27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E54053-81E8-7C94-8246-3EDA87F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5FA-11B3-4E13-BA19-BDF77D00E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56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260AC-1586-5D93-DC3B-3F217E5B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12BB7C-8A0A-2D9E-9FCA-44F4223EF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E4B2F3-DF2E-62E9-05AC-F12565A00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37A974-352B-1AE9-4A8B-0A4DC0B9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3263-66E0-409E-B676-10897B6F14A8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FE675E-139E-B168-0E7F-17142582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74F306-CD90-C600-9518-B42A125C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5FA-11B3-4E13-BA19-BDF77D00E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67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792C7D-7ECC-8CAB-FC4E-90756B81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BC2EA9-7236-2569-B9F5-4FDEB5419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B7654-7447-E42A-6DC7-07E0AF165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623263-66E0-409E-B676-10897B6F14A8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50B6C6-51FD-C106-E8BA-AD77FF26E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668DE9-E148-FF05-27F5-978A41FBB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2D5FA-11B3-4E13-BA19-BDF77D00E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79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4383D4-2E9E-602B-8B73-95B25FFF3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pt-BR" sz="7200"/>
              <a:t>Gerência de Dados no contexto de Integração e Entrega Contínua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C042AC-69DD-D812-A120-0F4542F9C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pt-BR" dirty="0"/>
              <a:t>Prof. Silvio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5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25562B-D430-831D-126E-CC514C72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</a:rPr>
              <a:t>O que é Gerência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318E7-1EC5-9A1E-DCB3-64DE221E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Conjunto de práticas para coletar, armazenar e proteger dados durante o ciclo de desenvolvimento.</a:t>
            </a:r>
          </a:p>
          <a:p>
            <a:r>
              <a:rPr lang="pt-BR" dirty="0">
                <a:solidFill>
                  <a:schemeClr val="tx2"/>
                </a:solidFill>
              </a:rPr>
              <a:t>Inclui dados de configuração e parâmetros necessários para execução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114612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52E706-81F1-99B5-1ADC-F89D9543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Importância no CI/CD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2B1AD8E-A2EB-6FD7-7E66-CF2D58898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08334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62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4D04C4-5ACC-A76C-1975-A0B5DD29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sz="3700">
                <a:solidFill>
                  <a:srgbClr val="FFFFFF"/>
                </a:solidFill>
              </a:rPr>
              <a:t>Dados de Configuração e Controle de Versionamento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32FD3F-A2D3-674A-7BC2-9D326AB47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b="1" dirty="0"/>
              <a:t>Dados de Configuração:</a:t>
            </a:r>
          </a:p>
          <a:p>
            <a:r>
              <a:rPr lang="pt-BR" dirty="0"/>
              <a:t>Informações que definem como a aplicação deve operar em cada ambiente (ex.: URLs, credenciais).</a:t>
            </a:r>
          </a:p>
          <a:p>
            <a:r>
              <a:rPr lang="pt-BR" dirty="0"/>
              <a:t>Exemplo: Arquivo </a:t>
            </a:r>
            <a:r>
              <a:rPr lang="pt-BR" dirty="0" err="1"/>
              <a:t>application.properties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749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C43B2-E58B-8361-8D84-F3D84D91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568473" cy="2287588"/>
          </a:xfrm>
        </p:spPr>
        <p:txBody>
          <a:bodyPr anchor="ctr">
            <a:normAutofit/>
          </a:bodyPr>
          <a:lstStyle/>
          <a:p>
            <a:r>
              <a:rPr lang="pt-BR" sz="2800" dirty="0" err="1"/>
              <a:t>application.properties</a:t>
            </a:r>
            <a:endParaRPr lang="pt-BR" sz="2800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9F6F70-6299-BF51-F3E1-3F3DEDD5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22" b="9541"/>
          <a:stretch/>
        </p:blipFill>
        <p:spPr>
          <a:xfrm>
            <a:off x="-9168" y="2763151"/>
            <a:ext cx="12201168" cy="4093262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988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DEB545-1F80-D70B-E1BD-BBCD3459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pt-BR" sz="5000"/>
              <a:t>Dados nos Ambientes de Desenvolvimento e Produção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FAE72-70D8-2EE1-40FD-2A30A89D9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000" b="1"/>
              <a:t>Estratégias para Gerenciamento de Dados: </a:t>
            </a:r>
          </a:p>
          <a:p>
            <a:r>
              <a:rPr lang="pt-BR" sz="2000"/>
              <a:t>Dados diferentes para dev e produção (ex.: testes com dados fictícios). Mascaramento de dados sensíveis para proteger informações em produção.</a:t>
            </a:r>
          </a:p>
          <a:p>
            <a:endParaRPr lang="pt-BR" sz="2000"/>
          </a:p>
          <a:p>
            <a:pPr marL="0" indent="0">
              <a:buNone/>
            </a:pPr>
            <a:r>
              <a:rPr lang="pt-BR" sz="2000" b="1"/>
              <a:t>Boas Práticas: </a:t>
            </a:r>
          </a:p>
          <a:p>
            <a:r>
              <a:rPr lang="pt-BR" sz="2000"/>
              <a:t>Evitar dados de produção em testes. Documentar configurações de cada ambiente.</a:t>
            </a:r>
          </a:p>
        </p:txBody>
      </p:sp>
    </p:spTree>
    <p:extLst>
      <p:ext uri="{BB962C8B-B14F-4D97-AF65-F5344CB8AC3E}">
        <p14:creationId xmlns:p14="http://schemas.microsoft.com/office/powerpoint/2010/main" val="3733903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0A0DF30B1182A44A530E9310E318827" ma:contentTypeVersion="3" ma:contentTypeDescription="Crie um novo documento." ma:contentTypeScope="" ma:versionID="7d0c051884a124a180e872daa9ceea26">
  <xsd:schema xmlns:xsd="http://www.w3.org/2001/XMLSchema" xmlns:xs="http://www.w3.org/2001/XMLSchema" xmlns:p="http://schemas.microsoft.com/office/2006/metadata/properties" xmlns:ns2="85696d07-adad-42ec-9daa-51711b5cae48" targetNamespace="http://schemas.microsoft.com/office/2006/metadata/properties" ma:root="true" ma:fieldsID="dc7c9dc561a6436f93093648140621d2" ns2:_="">
    <xsd:import namespace="85696d07-adad-42ec-9daa-51711b5cae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96d07-adad-42ec-9daa-51711b5cae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3A679D-63BF-442F-9554-E89FE1F060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696d07-adad-42ec-9daa-51711b5cae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CDC657-B887-4A18-AD1A-FB6CEF27F9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63AB29F-448E-4B9F-B62B-744F2E8BA4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Gerência de Dados no contexto de Integração e Entrega Contínua</vt:lpstr>
      <vt:lpstr>O que é Gerência de Dados?</vt:lpstr>
      <vt:lpstr>Importância no CI/CD</vt:lpstr>
      <vt:lpstr>Dados de Configuração e Controle de Versionamento</vt:lpstr>
      <vt:lpstr>application.properties</vt:lpstr>
      <vt:lpstr>Dados nos Ambientes de Desenvolvimento e Produção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silvio</dc:creator>
  <cp:lastModifiedBy>silvio</cp:lastModifiedBy>
  <cp:revision>5</cp:revision>
  <dcterms:created xsi:type="dcterms:W3CDTF">2024-11-11T13:16:53Z</dcterms:created>
  <dcterms:modified xsi:type="dcterms:W3CDTF">2025-04-27T22:20:49Z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0x010100C0A0DF30B1182A44A530E9310E318827</vt:lpwstr>
  </property>
</Properties>
</file>