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D02A6-F0CF-DC5A-DE1D-0FB129FBC71A}" v="6" dt="2025-04-27T22:18:50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IO CESAR LOPES" userId="S::silvio.lopes@fatec.sp.gov.br::26e918ed-0282-4102-8586-3e10e80275be" providerId="AD" clId="Web-{9FDD02A6-F0CF-DC5A-DE1D-0FB129FBC71A}"/>
    <pc:docChg chg="modSld">
      <pc:chgData name="SILVIO CESAR LOPES" userId="S::silvio.lopes@fatec.sp.gov.br::26e918ed-0282-4102-8586-3e10e80275be" providerId="AD" clId="Web-{9FDD02A6-F0CF-DC5A-DE1D-0FB129FBC71A}" dt="2025-04-27T22:18:47.412" v="0" actId="20577"/>
      <pc:docMkLst>
        <pc:docMk/>
      </pc:docMkLst>
      <pc:sldChg chg="modSp">
        <pc:chgData name="SILVIO CESAR LOPES" userId="S::silvio.lopes@fatec.sp.gov.br::26e918ed-0282-4102-8586-3e10e80275be" providerId="AD" clId="Web-{9FDD02A6-F0CF-DC5A-DE1D-0FB129FBC71A}" dt="2025-04-27T22:18:47.412" v="0" actId="20577"/>
        <pc:sldMkLst>
          <pc:docMk/>
          <pc:sldMk cId="2766675293" sldId="256"/>
        </pc:sldMkLst>
        <pc:spChg chg="mod">
          <ac:chgData name="SILVIO CESAR LOPES" userId="S::silvio.lopes@fatec.sp.gov.br::26e918ed-0282-4102-8586-3e10e80275be" providerId="AD" clId="Web-{9FDD02A6-F0CF-DC5A-DE1D-0FB129FBC71A}" dt="2025-04-27T22:18:47.412" v="0" actId="20577"/>
          <ac:spMkLst>
            <pc:docMk/>
            <pc:sldMk cId="2766675293" sldId="256"/>
            <ac:spMk id="3" creationId="{3CA8D343-06E3-F7DE-A6CA-8BE177CB38C7}"/>
          </ac:spMkLst>
        </pc:spChg>
      </pc:sldChg>
    </pc:docChg>
  </pc:docChgLst>
  <pc:docChgLst>
    <pc:chgData clId="Web-{9FDD02A6-F0CF-DC5A-DE1D-0FB129FBC71A}"/>
    <pc:docChg chg="modSld">
      <pc:chgData name="" userId="" providerId="" clId="Web-{9FDD02A6-F0CF-DC5A-DE1D-0FB129FBC71A}" dt="2025-04-27T22:18:46.615" v="3" actId="20577"/>
      <pc:docMkLst>
        <pc:docMk/>
      </pc:docMkLst>
      <pc:sldChg chg="modSp">
        <pc:chgData name="" userId="" providerId="" clId="Web-{9FDD02A6-F0CF-DC5A-DE1D-0FB129FBC71A}" dt="2025-04-27T22:18:46.615" v="3" actId="20577"/>
        <pc:sldMkLst>
          <pc:docMk/>
          <pc:sldMk cId="2766675293" sldId="256"/>
        </pc:sldMkLst>
        <pc:spChg chg="mod">
          <ac:chgData name="" userId="" providerId="" clId="Web-{9FDD02A6-F0CF-DC5A-DE1D-0FB129FBC71A}" dt="2025-04-27T22:18:46.615" v="3" actId="20577"/>
          <ac:spMkLst>
            <pc:docMk/>
            <pc:sldMk cId="2766675293" sldId="256"/>
            <ac:spMk id="3" creationId="{3CA8D343-06E3-F7DE-A6CA-8BE177CB38C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235398-0066-4CB4-A5BD-67D0A554FDE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80A578-2995-4C20-BDCA-A81527AFF317}">
      <dgm:prSet/>
      <dgm:spPr/>
      <dgm:t>
        <a:bodyPr/>
        <a:lstStyle/>
        <a:p>
          <a:r>
            <a:rPr lang="pt-BR" b="1" dirty="0"/>
            <a:t>Confiabilidade</a:t>
          </a:r>
          <a:r>
            <a:rPr lang="pt-BR" dirty="0"/>
            <a:t>: Como assegurar que o software opere conforme esperado.</a:t>
          </a:r>
          <a:endParaRPr lang="en-US" dirty="0"/>
        </a:p>
      </dgm:t>
    </dgm:pt>
    <dgm:pt modelId="{36422381-CBB5-470F-8064-DA0BEBFE082B}" type="parTrans" cxnId="{D188FB57-AA04-4306-AD00-5EF20342A2AB}">
      <dgm:prSet/>
      <dgm:spPr/>
      <dgm:t>
        <a:bodyPr/>
        <a:lstStyle/>
        <a:p>
          <a:endParaRPr lang="en-US"/>
        </a:p>
      </dgm:t>
    </dgm:pt>
    <dgm:pt modelId="{4C2A0ACF-D475-4923-827F-82DCCC7D0BC4}" type="sibTrans" cxnId="{D188FB57-AA04-4306-AD00-5EF20342A2AB}">
      <dgm:prSet/>
      <dgm:spPr/>
      <dgm:t>
        <a:bodyPr/>
        <a:lstStyle/>
        <a:p>
          <a:endParaRPr lang="en-US"/>
        </a:p>
      </dgm:t>
    </dgm:pt>
    <dgm:pt modelId="{DFE4F211-8E86-436C-B26A-B9EE714DC9BB}">
      <dgm:prSet/>
      <dgm:spPr/>
      <dgm:t>
        <a:bodyPr/>
        <a:lstStyle/>
        <a:p>
          <a:r>
            <a:rPr lang="pt-BR" b="1" dirty="0"/>
            <a:t>Eficiência</a:t>
          </a:r>
          <a:r>
            <a:rPr lang="pt-BR" dirty="0"/>
            <a:t>: Minimizar o consumo de recursos (CPU, memória).</a:t>
          </a:r>
          <a:endParaRPr lang="en-US" dirty="0"/>
        </a:p>
      </dgm:t>
    </dgm:pt>
    <dgm:pt modelId="{17F03EDC-1F9A-4501-9A0B-1B74359542C0}" type="parTrans" cxnId="{CB156276-38E5-4F00-8DB0-69EBEDF159B2}">
      <dgm:prSet/>
      <dgm:spPr/>
      <dgm:t>
        <a:bodyPr/>
        <a:lstStyle/>
        <a:p>
          <a:endParaRPr lang="en-US"/>
        </a:p>
      </dgm:t>
    </dgm:pt>
    <dgm:pt modelId="{4D57074D-3C81-4BAD-B96E-6FF7DE783B8B}" type="sibTrans" cxnId="{CB156276-38E5-4F00-8DB0-69EBEDF159B2}">
      <dgm:prSet/>
      <dgm:spPr/>
      <dgm:t>
        <a:bodyPr/>
        <a:lstStyle/>
        <a:p>
          <a:endParaRPr lang="en-US"/>
        </a:p>
      </dgm:t>
    </dgm:pt>
    <dgm:pt modelId="{DD496C44-84AF-4CC9-ADD3-9EC432DCFB3E}">
      <dgm:prSet/>
      <dgm:spPr/>
      <dgm:t>
        <a:bodyPr/>
        <a:lstStyle/>
        <a:p>
          <a:r>
            <a:rPr lang="pt-BR" b="1" dirty="0"/>
            <a:t>Manutenibilidade</a:t>
          </a:r>
          <a:r>
            <a:rPr lang="pt-BR" dirty="0"/>
            <a:t>: A facilidade para corrigir e aprimorar o software.</a:t>
          </a:r>
          <a:endParaRPr lang="en-US" dirty="0"/>
        </a:p>
      </dgm:t>
    </dgm:pt>
    <dgm:pt modelId="{9CA4FCA4-D572-4C10-9BD3-537ACBC77632}" type="parTrans" cxnId="{3FF912A8-D1AA-49AC-90C7-7A350BB2A970}">
      <dgm:prSet/>
      <dgm:spPr/>
      <dgm:t>
        <a:bodyPr/>
        <a:lstStyle/>
        <a:p>
          <a:endParaRPr lang="en-US"/>
        </a:p>
      </dgm:t>
    </dgm:pt>
    <dgm:pt modelId="{C315BD69-04E9-44E2-AB21-FEDB0DA9CCA2}" type="sibTrans" cxnId="{3FF912A8-D1AA-49AC-90C7-7A350BB2A970}">
      <dgm:prSet/>
      <dgm:spPr/>
      <dgm:t>
        <a:bodyPr/>
        <a:lstStyle/>
        <a:p>
          <a:endParaRPr lang="en-US"/>
        </a:p>
      </dgm:t>
    </dgm:pt>
    <dgm:pt modelId="{2DB184EB-0AD6-4A99-8EFC-EE0A6F087CCA}">
      <dgm:prSet/>
      <dgm:spPr/>
      <dgm:t>
        <a:bodyPr/>
        <a:lstStyle/>
        <a:p>
          <a:r>
            <a:rPr lang="pt-BR" b="1" dirty="0"/>
            <a:t>Usabilidade</a:t>
          </a:r>
          <a:r>
            <a:rPr lang="pt-BR" dirty="0"/>
            <a:t>: Tornar o software acessível e fácil de usar.</a:t>
          </a:r>
          <a:endParaRPr lang="en-US" dirty="0"/>
        </a:p>
      </dgm:t>
    </dgm:pt>
    <dgm:pt modelId="{06F3C2A6-792F-4A19-B909-EE9EF9140022}" type="parTrans" cxnId="{86391FCB-423B-4CCD-A2C1-55372760E6C0}">
      <dgm:prSet/>
      <dgm:spPr/>
      <dgm:t>
        <a:bodyPr/>
        <a:lstStyle/>
        <a:p>
          <a:endParaRPr lang="en-US"/>
        </a:p>
      </dgm:t>
    </dgm:pt>
    <dgm:pt modelId="{618A7312-5555-4AB2-A277-423C9751AD89}" type="sibTrans" cxnId="{86391FCB-423B-4CCD-A2C1-55372760E6C0}">
      <dgm:prSet/>
      <dgm:spPr/>
      <dgm:t>
        <a:bodyPr/>
        <a:lstStyle/>
        <a:p>
          <a:endParaRPr lang="en-US"/>
        </a:p>
      </dgm:t>
    </dgm:pt>
    <dgm:pt modelId="{D8B3779A-7179-4369-984F-EA97DCB51B4D}" type="pres">
      <dgm:prSet presAssocID="{28235398-0066-4CB4-A5BD-67D0A554FDE2}" presName="vert0" presStyleCnt="0">
        <dgm:presLayoutVars>
          <dgm:dir/>
          <dgm:animOne val="branch"/>
          <dgm:animLvl val="lvl"/>
        </dgm:presLayoutVars>
      </dgm:prSet>
      <dgm:spPr/>
    </dgm:pt>
    <dgm:pt modelId="{732CCC87-EA25-4B2C-85D7-1B14D9B6C54E}" type="pres">
      <dgm:prSet presAssocID="{4A80A578-2995-4C20-BDCA-A81527AFF317}" presName="thickLine" presStyleLbl="alignNode1" presStyleIdx="0" presStyleCnt="4"/>
      <dgm:spPr/>
    </dgm:pt>
    <dgm:pt modelId="{EC85E9D5-603D-4D44-B017-BA6FA551F979}" type="pres">
      <dgm:prSet presAssocID="{4A80A578-2995-4C20-BDCA-A81527AFF317}" presName="horz1" presStyleCnt="0"/>
      <dgm:spPr/>
    </dgm:pt>
    <dgm:pt modelId="{92FB6C31-AE3C-4B0C-990D-29AB026EBA78}" type="pres">
      <dgm:prSet presAssocID="{4A80A578-2995-4C20-BDCA-A81527AFF317}" presName="tx1" presStyleLbl="revTx" presStyleIdx="0" presStyleCnt="4"/>
      <dgm:spPr/>
    </dgm:pt>
    <dgm:pt modelId="{EE4125E9-6D21-402A-B597-EA4CD368C720}" type="pres">
      <dgm:prSet presAssocID="{4A80A578-2995-4C20-BDCA-A81527AFF317}" presName="vert1" presStyleCnt="0"/>
      <dgm:spPr/>
    </dgm:pt>
    <dgm:pt modelId="{41B6AA27-F68B-4E0A-9E06-AF9EF16A97D2}" type="pres">
      <dgm:prSet presAssocID="{DFE4F211-8E86-436C-B26A-B9EE714DC9BB}" presName="thickLine" presStyleLbl="alignNode1" presStyleIdx="1" presStyleCnt="4"/>
      <dgm:spPr/>
    </dgm:pt>
    <dgm:pt modelId="{8AB24330-91B8-4D65-85DA-8FCFE5C726DD}" type="pres">
      <dgm:prSet presAssocID="{DFE4F211-8E86-436C-B26A-B9EE714DC9BB}" presName="horz1" presStyleCnt="0"/>
      <dgm:spPr/>
    </dgm:pt>
    <dgm:pt modelId="{5CCDCE64-F0FA-4EB6-98BB-E6C4D9302655}" type="pres">
      <dgm:prSet presAssocID="{DFE4F211-8E86-436C-B26A-B9EE714DC9BB}" presName="tx1" presStyleLbl="revTx" presStyleIdx="1" presStyleCnt="4"/>
      <dgm:spPr/>
    </dgm:pt>
    <dgm:pt modelId="{26BE068E-C8FE-4BC5-A203-881DBD66B50D}" type="pres">
      <dgm:prSet presAssocID="{DFE4F211-8E86-436C-B26A-B9EE714DC9BB}" presName="vert1" presStyleCnt="0"/>
      <dgm:spPr/>
    </dgm:pt>
    <dgm:pt modelId="{0E643948-E6F3-4ECD-B5EC-E0E124106216}" type="pres">
      <dgm:prSet presAssocID="{DD496C44-84AF-4CC9-ADD3-9EC432DCFB3E}" presName="thickLine" presStyleLbl="alignNode1" presStyleIdx="2" presStyleCnt="4"/>
      <dgm:spPr/>
    </dgm:pt>
    <dgm:pt modelId="{6974A032-CAC9-4D88-AD77-3CD343309858}" type="pres">
      <dgm:prSet presAssocID="{DD496C44-84AF-4CC9-ADD3-9EC432DCFB3E}" presName="horz1" presStyleCnt="0"/>
      <dgm:spPr/>
    </dgm:pt>
    <dgm:pt modelId="{61C935C0-315C-4306-AF9F-A05E8EA29E7B}" type="pres">
      <dgm:prSet presAssocID="{DD496C44-84AF-4CC9-ADD3-9EC432DCFB3E}" presName="tx1" presStyleLbl="revTx" presStyleIdx="2" presStyleCnt="4"/>
      <dgm:spPr/>
    </dgm:pt>
    <dgm:pt modelId="{3492F3A7-94C3-49DA-A865-C74DFB0BA645}" type="pres">
      <dgm:prSet presAssocID="{DD496C44-84AF-4CC9-ADD3-9EC432DCFB3E}" presName="vert1" presStyleCnt="0"/>
      <dgm:spPr/>
    </dgm:pt>
    <dgm:pt modelId="{D4702936-23F8-4046-9C8A-8773719F4A12}" type="pres">
      <dgm:prSet presAssocID="{2DB184EB-0AD6-4A99-8EFC-EE0A6F087CCA}" presName="thickLine" presStyleLbl="alignNode1" presStyleIdx="3" presStyleCnt="4"/>
      <dgm:spPr/>
    </dgm:pt>
    <dgm:pt modelId="{ED724FE0-B88A-413E-86E0-00723234537A}" type="pres">
      <dgm:prSet presAssocID="{2DB184EB-0AD6-4A99-8EFC-EE0A6F087CCA}" presName="horz1" presStyleCnt="0"/>
      <dgm:spPr/>
    </dgm:pt>
    <dgm:pt modelId="{4AF62A7E-D155-49BC-9172-3244CB7540FF}" type="pres">
      <dgm:prSet presAssocID="{2DB184EB-0AD6-4A99-8EFC-EE0A6F087CCA}" presName="tx1" presStyleLbl="revTx" presStyleIdx="3" presStyleCnt="4"/>
      <dgm:spPr/>
    </dgm:pt>
    <dgm:pt modelId="{CF1B44A7-2CE3-49DD-A6AB-48EFC8F82BDB}" type="pres">
      <dgm:prSet presAssocID="{2DB184EB-0AD6-4A99-8EFC-EE0A6F087CCA}" presName="vert1" presStyleCnt="0"/>
      <dgm:spPr/>
    </dgm:pt>
  </dgm:ptLst>
  <dgm:cxnLst>
    <dgm:cxn modelId="{A400293B-3D92-458C-8D33-7977CFF2C9E4}" type="presOf" srcId="{DFE4F211-8E86-436C-B26A-B9EE714DC9BB}" destId="{5CCDCE64-F0FA-4EB6-98BB-E6C4D9302655}" srcOrd="0" destOrd="0" presId="urn:microsoft.com/office/officeart/2008/layout/LinedList"/>
    <dgm:cxn modelId="{37C7D840-746E-4B20-BC9D-F38D996F17B8}" type="presOf" srcId="{DD496C44-84AF-4CC9-ADD3-9EC432DCFB3E}" destId="{61C935C0-315C-4306-AF9F-A05E8EA29E7B}" srcOrd="0" destOrd="0" presId="urn:microsoft.com/office/officeart/2008/layout/LinedList"/>
    <dgm:cxn modelId="{D4870E71-8FD8-4891-995F-8E376604F053}" type="presOf" srcId="{28235398-0066-4CB4-A5BD-67D0A554FDE2}" destId="{D8B3779A-7179-4369-984F-EA97DCB51B4D}" srcOrd="0" destOrd="0" presId="urn:microsoft.com/office/officeart/2008/layout/LinedList"/>
    <dgm:cxn modelId="{CB156276-38E5-4F00-8DB0-69EBEDF159B2}" srcId="{28235398-0066-4CB4-A5BD-67D0A554FDE2}" destId="{DFE4F211-8E86-436C-B26A-B9EE714DC9BB}" srcOrd="1" destOrd="0" parTransId="{17F03EDC-1F9A-4501-9A0B-1B74359542C0}" sibTransId="{4D57074D-3C81-4BAD-B96E-6FF7DE783B8B}"/>
    <dgm:cxn modelId="{D188FB57-AA04-4306-AD00-5EF20342A2AB}" srcId="{28235398-0066-4CB4-A5BD-67D0A554FDE2}" destId="{4A80A578-2995-4C20-BDCA-A81527AFF317}" srcOrd="0" destOrd="0" parTransId="{36422381-CBB5-470F-8064-DA0BEBFE082B}" sibTransId="{4C2A0ACF-D475-4923-827F-82DCCC7D0BC4}"/>
    <dgm:cxn modelId="{3FF912A8-D1AA-49AC-90C7-7A350BB2A970}" srcId="{28235398-0066-4CB4-A5BD-67D0A554FDE2}" destId="{DD496C44-84AF-4CC9-ADD3-9EC432DCFB3E}" srcOrd="2" destOrd="0" parTransId="{9CA4FCA4-D572-4C10-9BD3-537ACBC77632}" sibTransId="{C315BD69-04E9-44E2-AB21-FEDB0DA9CCA2}"/>
    <dgm:cxn modelId="{8C601BB9-4A7D-494F-B3E8-38DEAF121F12}" type="presOf" srcId="{2DB184EB-0AD6-4A99-8EFC-EE0A6F087CCA}" destId="{4AF62A7E-D155-49BC-9172-3244CB7540FF}" srcOrd="0" destOrd="0" presId="urn:microsoft.com/office/officeart/2008/layout/LinedList"/>
    <dgm:cxn modelId="{86391FCB-423B-4CCD-A2C1-55372760E6C0}" srcId="{28235398-0066-4CB4-A5BD-67D0A554FDE2}" destId="{2DB184EB-0AD6-4A99-8EFC-EE0A6F087CCA}" srcOrd="3" destOrd="0" parTransId="{06F3C2A6-792F-4A19-B909-EE9EF9140022}" sibTransId="{618A7312-5555-4AB2-A277-423C9751AD89}"/>
    <dgm:cxn modelId="{1482BED9-326B-4171-915F-4A4227394B8B}" type="presOf" srcId="{4A80A578-2995-4C20-BDCA-A81527AFF317}" destId="{92FB6C31-AE3C-4B0C-990D-29AB026EBA78}" srcOrd="0" destOrd="0" presId="urn:microsoft.com/office/officeart/2008/layout/LinedList"/>
    <dgm:cxn modelId="{D5E72CD7-DF5F-43F0-A622-5E4E7016E2A0}" type="presParOf" srcId="{D8B3779A-7179-4369-984F-EA97DCB51B4D}" destId="{732CCC87-EA25-4B2C-85D7-1B14D9B6C54E}" srcOrd="0" destOrd="0" presId="urn:microsoft.com/office/officeart/2008/layout/LinedList"/>
    <dgm:cxn modelId="{C4376928-31B0-4CF2-A2A9-6EE8DCD49524}" type="presParOf" srcId="{D8B3779A-7179-4369-984F-EA97DCB51B4D}" destId="{EC85E9D5-603D-4D44-B017-BA6FA551F979}" srcOrd="1" destOrd="0" presId="urn:microsoft.com/office/officeart/2008/layout/LinedList"/>
    <dgm:cxn modelId="{EF34134A-8F2D-4821-A138-DC4CE9198600}" type="presParOf" srcId="{EC85E9D5-603D-4D44-B017-BA6FA551F979}" destId="{92FB6C31-AE3C-4B0C-990D-29AB026EBA78}" srcOrd="0" destOrd="0" presId="urn:microsoft.com/office/officeart/2008/layout/LinedList"/>
    <dgm:cxn modelId="{3AD7BECC-1C13-46E8-AC5F-27507DA00D64}" type="presParOf" srcId="{EC85E9D5-603D-4D44-B017-BA6FA551F979}" destId="{EE4125E9-6D21-402A-B597-EA4CD368C720}" srcOrd="1" destOrd="0" presId="urn:microsoft.com/office/officeart/2008/layout/LinedList"/>
    <dgm:cxn modelId="{278CBFF8-2D1A-43E7-9519-A8FA17DCE982}" type="presParOf" srcId="{D8B3779A-7179-4369-984F-EA97DCB51B4D}" destId="{41B6AA27-F68B-4E0A-9E06-AF9EF16A97D2}" srcOrd="2" destOrd="0" presId="urn:microsoft.com/office/officeart/2008/layout/LinedList"/>
    <dgm:cxn modelId="{11489D1A-BF8B-4CFC-AB81-E435ED2E242B}" type="presParOf" srcId="{D8B3779A-7179-4369-984F-EA97DCB51B4D}" destId="{8AB24330-91B8-4D65-85DA-8FCFE5C726DD}" srcOrd="3" destOrd="0" presId="urn:microsoft.com/office/officeart/2008/layout/LinedList"/>
    <dgm:cxn modelId="{A93BEA5A-BF4D-459D-A993-9EA5BA97D5C6}" type="presParOf" srcId="{8AB24330-91B8-4D65-85DA-8FCFE5C726DD}" destId="{5CCDCE64-F0FA-4EB6-98BB-E6C4D9302655}" srcOrd="0" destOrd="0" presId="urn:microsoft.com/office/officeart/2008/layout/LinedList"/>
    <dgm:cxn modelId="{02B65E36-6718-4149-B742-3E7DE4ADB49B}" type="presParOf" srcId="{8AB24330-91B8-4D65-85DA-8FCFE5C726DD}" destId="{26BE068E-C8FE-4BC5-A203-881DBD66B50D}" srcOrd="1" destOrd="0" presId="urn:microsoft.com/office/officeart/2008/layout/LinedList"/>
    <dgm:cxn modelId="{B6049535-1B77-4FF7-8171-F143A72DA34B}" type="presParOf" srcId="{D8B3779A-7179-4369-984F-EA97DCB51B4D}" destId="{0E643948-E6F3-4ECD-B5EC-E0E124106216}" srcOrd="4" destOrd="0" presId="urn:microsoft.com/office/officeart/2008/layout/LinedList"/>
    <dgm:cxn modelId="{8763CB4B-4ECE-4F0C-85D6-BCAEA8C0B0C3}" type="presParOf" srcId="{D8B3779A-7179-4369-984F-EA97DCB51B4D}" destId="{6974A032-CAC9-4D88-AD77-3CD343309858}" srcOrd="5" destOrd="0" presId="urn:microsoft.com/office/officeart/2008/layout/LinedList"/>
    <dgm:cxn modelId="{71AB5E81-3173-4865-8446-3C3EDE061DAF}" type="presParOf" srcId="{6974A032-CAC9-4D88-AD77-3CD343309858}" destId="{61C935C0-315C-4306-AF9F-A05E8EA29E7B}" srcOrd="0" destOrd="0" presId="urn:microsoft.com/office/officeart/2008/layout/LinedList"/>
    <dgm:cxn modelId="{6255BAFB-4791-4D05-BBAD-0E1A01520A52}" type="presParOf" srcId="{6974A032-CAC9-4D88-AD77-3CD343309858}" destId="{3492F3A7-94C3-49DA-A865-C74DFB0BA645}" srcOrd="1" destOrd="0" presId="urn:microsoft.com/office/officeart/2008/layout/LinedList"/>
    <dgm:cxn modelId="{5003440E-649A-418A-B58C-3E72D9E9AEA6}" type="presParOf" srcId="{D8B3779A-7179-4369-984F-EA97DCB51B4D}" destId="{D4702936-23F8-4046-9C8A-8773719F4A12}" srcOrd="6" destOrd="0" presId="urn:microsoft.com/office/officeart/2008/layout/LinedList"/>
    <dgm:cxn modelId="{940D43F0-7D5C-49C9-A4AC-75D5F8430144}" type="presParOf" srcId="{D8B3779A-7179-4369-984F-EA97DCB51B4D}" destId="{ED724FE0-B88A-413E-86E0-00723234537A}" srcOrd="7" destOrd="0" presId="urn:microsoft.com/office/officeart/2008/layout/LinedList"/>
    <dgm:cxn modelId="{B32B4FD5-16BB-4586-9A83-0F7A8426B02F}" type="presParOf" srcId="{ED724FE0-B88A-413E-86E0-00723234537A}" destId="{4AF62A7E-D155-49BC-9172-3244CB7540FF}" srcOrd="0" destOrd="0" presId="urn:microsoft.com/office/officeart/2008/layout/LinedList"/>
    <dgm:cxn modelId="{690D7495-5C71-4085-9B10-4DD90608D618}" type="presParOf" srcId="{ED724FE0-B88A-413E-86E0-00723234537A}" destId="{CF1B44A7-2CE3-49DD-A6AB-48EFC8F82BD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284EA2-882D-4634-A0F2-2E86BC279A9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A714323-2093-431B-B8F0-A17F2649123F}">
      <dgm:prSet/>
      <dgm:spPr/>
      <dgm:t>
        <a:bodyPr/>
        <a:lstStyle/>
        <a:p>
          <a:r>
            <a:rPr lang="pt-BR" b="1"/>
            <a:t>Velocidade e Eficiência: </a:t>
          </a:r>
          <a:r>
            <a:rPr lang="pt-BR"/>
            <a:t>Reduz o tempo dos ciclos de teste.</a:t>
          </a:r>
          <a:endParaRPr lang="en-US"/>
        </a:p>
      </dgm:t>
    </dgm:pt>
    <dgm:pt modelId="{84090CA5-59C2-491F-895E-95012318601B}" type="parTrans" cxnId="{E8EC91B9-12A3-4829-BA8D-22B691D26A8F}">
      <dgm:prSet/>
      <dgm:spPr/>
      <dgm:t>
        <a:bodyPr/>
        <a:lstStyle/>
        <a:p>
          <a:endParaRPr lang="en-US"/>
        </a:p>
      </dgm:t>
    </dgm:pt>
    <dgm:pt modelId="{A536B5D9-62AA-4707-92FD-D88136B8CA42}" type="sibTrans" cxnId="{E8EC91B9-12A3-4829-BA8D-22B691D26A8F}">
      <dgm:prSet/>
      <dgm:spPr/>
      <dgm:t>
        <a:bodyPr/>
        <a:lstStyle/>
        <a:p>
          <a:endParaRPr lang="en-US"/>
        </a:p>
      </dgm:t>
    </dgm:pt>
    <dgm:pt modelId="{C52D97DE-30D1-4F48-B4EC-F8CFC25DC16A}">
      <dgm:prSet/>
      <dgm:spPr/>
      <dgm:t>
        <a:bodyPr/>
        <a:lstStyle/>
        <a:p>
          <a:r>
            <a:rPr lang="pt-BR" b="1"/>
            <a:t>Consistência: </a:t>
          </a:r>
          <a:r>
            <a:rPr lang="pt-BR"/>
            <a:t>Testes reproduzíveis a cada alteração.</a:t>
          </a:r>
          <a:endParaRPr lang="en-US"/>
        </a:p>
      </dgm:t>
    </dgm:pt>
    <dgm:pt modelId="{A974697A-D0E9-4C08-A223-62961B86AB21}" type="parTrans" cxnId="{D73EC83F-287A-4146-B605-11BBAAA9E737}">
      <dgm:prSet/>
      <dgm:spPr/>
      <dgm:t>
        <a:bodyPr/>
        <a:lstStyle/>
        <a:p>
          <a:endParaRPr lang="en-US"/>
        </a:p>
      </dgm:t>
    </dgm:pt>
    <dgm:pt modelId="{D66C892E-634C-4828-8497-887328323F41}" type="sibTrans" cxnId="{D73EC83F-287A-4146-B605-11BBAAA9E737}">
      <dgm:prSet/>
      <dgm:spPr/>
      <dgm:t>
        <a:bodyPr/>
        <a:lstStyle/>
        <a:p>
          <a:endParaRPr lang="en-US"/>
        </a:p>
      </dgm:t>
    </dgm:pt>
    <dgm:pt modelId="{6AD958E6-0439-4081-A319-6B454C8E24D1}">
      <dgm:prSet/>
      <dgm:spPr/>
      <dgm:t>
        <a:bodyPr/>
        <a:lstStyle/>
        <a:p>
          <a:r>
            <a:rPr lang="pt-BR" b="1"/>
            <a:t>Custo Reduzido: </a:t>
          </a:r>
          <a:r>
            <a:rPr lang="pt-BR"/>
            <a:t>Identificação de erros precocemente.</a:t>
          </a:r>
          <a:endParaRPr lang="en-US"/>
        </a:p>
      </dgm:t>
    </dgm:pt>
    <dgm:pt modelId="{C59092A3-0273-48ED-AA19-9AE90C884743}" type="parTrans" cxnId="{69738945-F26A-45E9-87BD-2969935E0DA3}">
      <dgm:prSet/>
      <dgm:spPr/>
      <dgm:t>
        <a:bodyPr/>
        <a:lstStyle/>
        <a:p>
          <a:endParaRPr lang="en-US"/>
        </a:p>
      </dgm:t>
    </dgm:pt>
    <dgm:pt modelId="{2681147F-0A86-497B-8725-A963EEC97735}" type="sibTrans" cxnId="{69738945-F26A-45E9-87BD-2969935E0DA3}">
      <dgm:prSet/>
      <dgm:spPr/>
      <dgm:t>
        <a:bodyPr/>
        <a:lstStyle/>
        <a:p>
          <a:endParaRPr lang="en-US"/>
        </a:p>
      </dgm:t>
    </dgm:pt>
    <dgm:pt modelId="{2DB068B9-2E98-46F8-80E2-6D28B145F9DE}" type="pres">
      <dgm:prSet presAssocID="{7C284EA2-882D-4634-A0F2-2E86BC279A91}" presName="vert0" presStyleCnt="0">
        <dgm:presLayoutVars>
          <dgm:dir/>
          <dgm:animOne val="branch"/>
          <dgm:animLvl val="lvl"/>
        </dgm:presLayoutVars>
      </dgm:prSet>
      <dgm:spPr/>
    </dgm:pt>
    <dgm:pt modelId="{94D3F39F-C22F-4FBE-862F-1670BBBD7E9D}" type="pres">
      <dgm:prSet presAssocID="{0A714323-2093-431B-B8F0-A17F2649123F}" presName="thickLine" presStyleLbl="alignNode1" presStyleIdx="0" presStyleCnt="3"/>
      <dgm:spPr/>
    </dgm:pt>
    <dgm:pt modelId="{F7156147-49D4-4052-9A01-D61E6287AC3C}" type="pres">
      <dgm:prSet presAssocID="{0A714323-2093-431B-B8F0-A17F2649123F}" presName="horz1" presStyleCnt="0"/>
      <dgm:spPr/>
    </dgm:pt>
    <dgm:pt modelId="{A826125A-D28A-43DE-9306-B6A11A42CEAA}" type="pres">
      <dgm:prSet presAssocID="{0A714323-2093-431B-B8F0-A17F2649123F}" presName="tx1" presStyleLbl="revTx" presStyleIdx="0" presStyleCnt="3"/>
      <dgm:spPr/>
    </dgm:pt>
    <dgm:pt modelId="{22E6D1A9-8DBC-47BB-BFF4-3CEDD0EC5941}" type="pres">
      <dgm:prSet presAssocID="{0A714323-2093-431B-B8F0-A17F2649123F}" presName="vert1" presStyleCnt="0"/>
      <dgm:spPr/>
    </dgm:pt>
    <dgm:pt modelId="{74B86890-0A4C-410F-A72B-CF9B09B05C09}" type="pres">
      <dgm:prSet presAssocID="{C52D97DE-30D1-4F48-B4EC-F8CFC25DC16A}" presName="thickLine" presStyleLbl="alignNode1" presStyleIdx="1" presStyleCnt="3"/>
      <dgm:spPr/>
    </dgm:pt>
    <dgm:pt modelId="{FA698655-7156-42E3-9883-FC0B7583FA4D}" type="pres">
      <dgm:prSet presAssocID="{C52D97DE-30D1-4F48-B4EC-F8CFC25DC16A}" presName="horz1" presStyleCnt="0"/>
      <dgm:spPr/>
    </dgm:pt>
    <dgm:pt modelId="{D9FD0C56-B045-46D4-A099-1980C3B273AB}" type="pres">
      <dgm:prSet presAssocID="{C52D97DE-30D1-4F48-B4EC-F8CFC25DC16A}" presName="tx1" presStyleLbl="revTx" presStyleIdx="1" presStyleCnt="3"/>
      <dgm:spPr/>
    </dgm:pt>
    <dgm:pt modelId="{DBDCFC1C-1AEA-45B6-AF9D-AF2BF0F42FF3}" type="pres">
      <dgm:prSet presAssocID="{C52D97DE-30D1-4F48-B4EC-F8CFC25DC16A}" presName="vert1" presStyleCnt="0"/>
      <dgm:spPr/>
    </dgm:pt>
    <dgm:pt modelId="{2E506492-2DC3-4FE7-BBB5-0461A2DBEFF7}" type="pres">
      <dgm:prSet presAssocID="{6AD958E6-0439-4081-A319-6B454C8E24D1}" presName="thickLine" presStyleLbl="alignNode1" presStyleIdx="2" presStyleCnt="3"/>
      <dgm:spPr/>
    </dgm:pt>
    <dgm:pt modelId="{82466144-93D9-4B67-9BF0-E18EBE322028}" type="pres">
      <dgm:prSet presAssocID="{6AD958E6-0439-4081-A319-6B454C8E24D1}" presName="horz1" presStyleCnt="0"/>
      <dgm:spPr/>
    </dgm:pt>
    <dgm:pt modelId="{C7738502-5EF4-4B17-84D0-EA7F4A49E077}" type="pres">
      <dgm:prSet presAssocID="{6AD958E6-0439-4081-A319-6B454C8E24D1}" presName="tx1" presStyleLbl="revTx" presStyleIdx="2" presStyleCnt="3"/>
      <dgm:spPr/>
    </dgm:pt>
    <dgm:pt modelId="{C08134E9-5BDB-44F5-95DC-9D209AC17899}" type="pres">
      <dgm:prSet presAssocID="{6AD958E6-0439-4081-A319-6B454C8E24D1}" presName="vert1" presStyleCnt="0"/>
      <dgm:spPr/>
    </dgm:pt>
  </dgm:ptLst>
  <dgm:cxnLst>
    <dgm:cxn modelId="{D73EC83F-287A-4146-B605-11BBAAA9E737}" srcId="{7C284EA2-882D-4634-A0F2-2E86BC279A91}" destId="{C52D97DE-30D1-4F48-B4EC-F8CFC25DC16A}" srcOrd="1" destOrd="0" parTransId="{A974697A-D0E9-4C08-A223-62961B86AB21}" sibTransId="{D66C892E-634C-4828-8497-887328323F41}"/>
    <dgm:cxn modelId="{69738945-F26A-45E9-87BD-2969935E0DA3}" srcId="{7C284EA2-882D-4634-A0F2-2E86BC279A91}" destId="{6AD958E6-0439-4081-A319-6B454C8E24D1}" srcOrd="2" destOrd="0" parTransId="{C59092A3-0273-48ED-AA19-9AE90C884743}" sibTransId="{2681147F-0A86-497B-8725-A963EEC97735}"/>
    <dgm:cxn modelId="{F0730D50-6722-4300-ADB2-CA1248456B7E}" type="presOf" srcId="{7C284EA2-882D-4634-A0F2-2E86BC279A91}" destId="{2DB068B9-2E98-46F8-80E2-6D28B145F9DE}" srcOrd="0" destOrd="0" presId="urn:microsoft.com/office/officeart/2008/layout/LinedList"/>
    <dgm:cxn modelId="{04AE5D8E-35A1-44C0-9E78-ADFA71D7238C}" type="presOf" srcId="{0A714323-2093-431B-B8F0-A17F2649123F}" destId="{A826125A-D28A-43DE-9306-B6A11A42CEAA}" srcOrd="0" destOrd="0" presId="urn:microsoft.com/office/officeart/2008/layout/LinedList"/>
    <dgm:cxn modelId="{E8EC91B9-12A3-4829-BA8D-22B691D26A8F}" srcId="{7C284EA2-882D-4634-A0F2-2E86BC279A91}" destId="{0A714323-2093-431B-B8F0-A17F2649123F}" srcOrd="0" destOrd="0" parTransId="{84090CA5-59C2-491F-895E-95012318601B}" sibTransId="{A536B5D9-62AA-4707-92FD-D88136B8CA42}"/>
    <dgm:cxn modelId="{45DF4CE1-1CC0-47E1-A860-11D748C996ED}" type="presOf" srcId="{C52D97DE-30D1-4F48-B4EC-F8CFC25DC16A}" destId="{D9FD0C56-B045-46D4-A099-1980C3B273AB}" srcOrd="0" destOrd="0" presId="urn:microsoft.com/office/officeart/2008/layout/LinedList"/>
    <dgm:cxn modelId="{1BC3A4F4-6E3F-4C01-B2B3-F4E22BFEADCD}" type="presOf" srcId="{6AD958E6-0439-4081-A319-6B454C8E24D1}" destId="{C7738502-5EF4-4B17-84D0-EA7F4A49E077}" srcOrd="0" destOrd="0" presId="urn:microsoft.com/office/officeart/2008/layout/LinedList"/>
    <dgm:cxn modelId="{8787AF71-4C1E-433E-84A6-833FFF9BBA6D}" type="presParOf" srcId="{2DB068B9-2E98-46F8-80E2-6D28B145F9DE}" destId="{94D3F39F-C22F-4FBE-862F-1670BBBD7E9D}" srcOrd="0" destOrd="0" presId="urn:microsoft.com/office/officeart/2008/layout/LinedList"/>
    <dgm:cxn modelId="{E87588F9-D1E3-4627-99DE-F0DD5236EA07}" type="presParOf" srcId="{2DB068B9-2E98-46F8-80E2-6D28B145F9DE}" destId="{F7156147-49D4-4052-9A01-D61E6287AC3C}" srcOrd="1" destOrd="0" presId="urn:microsoft.com/office/officeart/2008/layout/LinedList"/>
    <dgm:cxn modelId="{43A64354-B1B9-4C9E-AD2B-099F744A36A4}" type="presParOf" srcId="{F7156147-49D4-4052-9A01-D61E6287AC3C}" destId="{A826125A-D28A-43DE-9306-B6A11A42CEAA}" srcOrd="0" destOrd="0" presId="urn:microsoft.com/office/officeart/2008/layout/LinedList"/>
    <dgm:cxn modelId="{6DE91CE1-0559-4A5F-AD17-0EF985817ED0}" type="presParOf" srcId="{F7156147-49D4-4052-9A01-D61E6287AC3C}" destId="{22E6D1A9-8DBC-47BB-BFF4-3CEDD0EC5941}" srcOrd="1" destOrd="0" presId="urn:microsoft.com/office/officeart/2008/layout/LinedList"/>
    <dgm:cxn modelId="{F644239A-79BA-4094-ABCC-659E6A8CB644}" type="presParOf" srcId="{2DB068B9-2E98-46F8-80E2-6D28B145F9DE}" destId="{74B86890-0A4C-410F-A72B-CF9B09B05C09}" srcOrd="2" destOrd="0" presId="urn:microsoft.com/office/officeart/2008/layout/LinedList"/>
    <dgm:cxn modelId="{B0905B0A-326A-4C96-A2F1-243BC7C676D7}" type="presParOf" srcId="{2DB068B9-2E98-46F8-80E2-6D28B145F9DE}" destId="{FA698655-7156-42E3-9883-FC0B7583FA4D}" srcOrd="3" destOrd="0" presId="urn:microsoft.com/office/officeart/2008/layout/LinedList"/>
    <dgm:cxn modelId="{1D3A271B-9E38-4E73-A4C3-51B47EF46A84}" type="presParOf" srcId="{FA698655-7156-42E3-9883-FC0B7583FA4D}" destId="{D9FD0C56-B045-46D4-A099-1980C3B273AB}" srcOrd="0" destOrd="0" presId="urn:microsoft.com/office/officeart/2008/layout/LinedList"/>
    <dgm:cxn modelId="{3DFB58B3-974B-4510-BC9B-B22E7AAFAE42}" type="presParOf" srcId="{FA698655-7156-42E3-9883-FC0B7583FA4D}" destId="{DBDCFC1C-1AEA-45B6-AF9D-AF2BF0F42FF3}" srcOrd="1" destOrd="0" presId="urn:microsoft.com/office/officeart/2008/layout/LinedList"/>
    <dgm:cxn modelId="{A968840F-0062-478B-A88A-CA6236E86553}" type="presParOf" srcId="{2DB068B9-2E98-46F8-80E2-6D28B145F9DE}" destId="{2E506492-2DC3-4FE7-BBB5-0461A2DBEFF7}" srcOrd="4" destOrd="0" presId="urn:microsoft.com/office/officeart/2008/layout/LinedList"/>
    <dgm:cxn modelId="{4F0E24AB-908B-42B9-8270-43FA3C1D0BEE}" type="presParOf" srcId="{2DB068B9-2E98-46F8-80E2-6D28B145F9DE}" destId="{82466144-93D9-4B67-9BF0-E18EBE322028}" srcOrd="5" destOrd="0" presId="urn:microsoft.com/office/officeart/2008/layout/LinedList"/>
    <dgm:cxn modelId="{095DE0A5-CED8-4425-B704-2CD26E8711A3}" type="presParOf" srcId="{82466144-93D9-4B67-9BF0-E18EBE322028}" destId="{C7738502-5EF4-4B17-84D0-EA7F4A49E077}" srcOrd="0" destOrd="0" presId="urn:microsoft.com/office/officeart/2008/layout/LinedList"/>
    <dgm:cxn modelId="{E2F6E84A-A354-4B1A-A655-C161FB9EDF57}" type="presParOf" srcId="{82466144-93D9-4B67-9BF0-E18EBE322028}" destId="{C08134E9-5BDB-44F5-95DC-9D209AC178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CCC87-EA25-4B2C-85D7-1B14D9B6C54E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B6C31-AE3C-4B0C-990D-29AB026EBA78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Confiabilidade</a:t>
          </a:r>
          <a:r>
            <a:rPr lang="pt-BR" sz="3200" kern="1200" dirty="0"/>
            <a:t>: Como assegurar que o software opere conforme esperado.</a:t>
          </a:r>
          <a:endParaRPr lang="en-US" sz="3200" kern="1200" dirty="0"/>
        </a:p>
      </dsp:txBody>
      <dsp:txXfrm>
        <a:off x="0" y="0"/>
        <a:ext cx="6900512" cy="1384035"/>
      </dsp:txXfrm>
    </dsp:sp>
    <dsp:sp modelId="{41B6AA27-F68B-4E0A-9E06-AF9EF16A97D2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DCE64-F0FA-4EB6-98BB-E6C4D930265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Eficiência</a:t>
          </a:r>
          <a:r>
            <a:rPr lang="pt-BR" sz="3200" kern="1200" dirty="0"/>
            <a:t>: Minimizar o consumo de recursos (CPU, memória).</a:t>
          </a:r>
          <a:endParaRPr lang="en-US" sz="3200" kern="1200" dirty="0"/>
        </a:p>
      </dsp:txBody>
      <dsp:txXfrm>
        <a:off x="0" y="1384035"/>
        <a:ext cx="6900512" cy="1384035"/>
      </dsp:txXfrm>
    </dsp:sp>
    <dsp:sp modelId="{0E643948-E6F3-4ECD-B5EC-E0E124106216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935C0-315C-4306-AF9F-A05E8EA29E7B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Manutenibilidade</a:t>
          </a:r>
          <a:r>
            <a:rPr lang="pt-BR" sz="3200" kern="1200" dirty="0"/>
            <a:t>: A facilidade para corrigir e aprimorar o software.</a:t>
          </a:r>
          <a:endParaRPr lang="en-US" sz="3200" kern="1200" dirty="0"/>
        </a:p>
      </dsp:txBody>
      <dsp:txXfrm>
        <a:off x="0" y="2768070"/>
        <a:ext cx="6900512" cy="1384035"/>
      </dsp:txXfrm>
    </dsp:sp>
    <dsp:sp modelId="{D4702936-23F8-4046-9C8A-8773719F4A1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62A7E-D155-49BC-9172-3244CB7540FF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200" b="1" kern="1200" dirty="0"/>
            <a:t>Usabilidade</a:t>
          </a:r>
          <a:r>
            <a:rPr lang="pt-BR" sz="3200" kern="1200" dirty="0"/>
            <a:t>: Tornar o software acessível e fácil de usar.</a:t>
          </a:r>
          <a:endParaRPr lang="en-US" sz="3200" kern="1200" dirty="0"/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3F39F-C22F-4FBE-862F-1670BBBD7E9D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6125A-D28A-43DE-9306-B6A11A42CEAA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b="1" kern="1200"/>
            <a:t>Velocidade e Eficiência: </a:t>
          </a:r>
          <a:r>
            <a:rPr lang="pt-BR" sz="3700" kern="1200"/>
            <a:t>Reduz o tempo dos ciclos de teste.</a:t>
          </a:r>
          <a:endParaRPr lang="en-US" sz="3700" kern="1200"/>
        </a:p>
      </dsp:txBody>
      <dsp:txXfrm>
        <a:off x="0" y="2700"/>
        <a:ext cx="6291714" cy="1841777"/>
      </dsp:txXfrm>
    </dsp:sp>
    <dsp:sp modelId="{74B86890-0A4C-410F-A72B-CF9B09B05C09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D0C56-B045-46D4-A099-1980C3B273AB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b="1" kern="1200"/>
            <a:t>Consistência: </a:t>
          </a:r>
          <a:r>
            <a:rPr lang="pt-BR" sz="3700" kern="1200"/>
            <a:t>Testes reproduzíveis a cada alteração.</a:t>
          </a:r>
          <a:endParaRPr lang="en-US" sz="3700" kern="1200"/>
        </a:p>
      </dsp:txBody>
      <dsp:txXfrm>
        <a:off x="0" y="1844478"/>
        <a:ext cx="6291714" cy="1841777"/>
      </dsp:txXfrm>
    </dsp:sp>
    <dsp:sp modelId="{2E506492-2DC3-4FE7-BBB5-0461A2DBEFF7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38502-5EF4-4B17-84D0-EA7F4A49E077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700" b="1" kern="1200"/>
            <a:t>Custo Reduzido: </a:t>
          </a:r>
          <a:r>
            <a:rPr lang="pt-BR" sz="3700" kern="1200"/>
            <a:t>Identificação de erros precocemente.</a:t>
          </a:r>
          <a:endParaRPr lang="en-US" sz="3700" kern="1200"/>
        </a:p>
      </dsp:txBody>
      <dsp:txXfrm>
        <a:off x="0" y="3686256"/>
        <a:ext cx="6291714" cy="1841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D9D45-9E5A-9AAE-3DA4-95D357738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5F724-6CAB-78B0-C2CD-E2202C9A4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934A01-1A2F-477C-8FB5-9A07B669C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F0E40-FBC4-AB87-1658-28AE358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F22AC7-D6E8-F62F-7C91-F1E6540E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085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BABB2-A9E1-87A7-DDBA-62276FFA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45C9766-58EC-D33A-B59D-7902B8533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EE6DA3-77A8-64B4-A4A7-DC1940688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DEF2B1-E810-E22C-F812-1C16C315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F86E2-5ECD-93A1-656C-4F08734F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96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F9F945-00CC-BB30-AF43-BFC9DE1E5C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6A5C06-C1F0-C236-C0EB-CAC3B262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E4A1C1-EFE8-57A9-034C-7A5F0858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DFB081-DCCE-A672-9BCA-49956158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F3CF0-C61A-A861-B95D-1A0333A3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31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4522A-79AA-0F5F-FAE3-5DA775A5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AA09C4-7125-6B9C-1252-59C74EFA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3F77F0-1D1C-FF25-3DD3-51B834B1E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1DDAE2-1D5A-C8F5-2165-06A8A882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7A9B5F-C9DD-F805-B5E5-08716678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585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DD0B7-67E8-D03C-07BC-10C5C259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FE4B5-D231-E0DE-F454-5ACD2ABD6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50B822-9804-31FA-7935-C0D82E3E1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AA769-D86B-6D4A-82C4-CDB6B81B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EB34C-3B53-B642-FF26-157EB5BB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103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613BF-F572-0FB6-D925-6905A0C7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0CC3D2-1BCF-BBC8-0357-3E423625B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E8C0A2F-AEB0-1562-7885-F21D6DF4F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1AE4542-90BB-D14C-081B-14B7D3FD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90582D-00CE-54B5-216C-E826EFBB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81ADCD-76CF-CB80-E14D-9248352C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876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959C-6651-5C67-4C29-C9E5DDCE9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E53E35-E021-6AE9-275F-EFE67DDC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03751B-7425-2BB2-630F-9E83D8077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1E50AD0-2425-E263-2C1A-4254DB5EA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4057646-97EC-D1D0-277A-8600E22C7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E2EA86-787F-A0A8-05C5-1A1A9A8F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622A343-3A71-AB63-CAFC-EC9F7853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8983D0-D17F-FFA1-D137-B4B9C439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8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CD47F-5D3B-8004-628F-92D7624D1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047E137-1DEE-F323-AC50-02B57D9CB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EA2F54-B599-99DA-7CA8-A3C33FC1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70BFCD-43B7-E66C-2C29-91AB055C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30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E25486-B6EF-A9A4-4DAC-02CCDD410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5006BF1-B53D-7FC2-FDE1-365B8BF2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D56ED8-5ECA-1AEF-4772-309D061F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70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2B0C6-B222-B31E-AF81-D5B0DE75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F1151-A008-4D8C-988F-104896435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FD3378-1564-205D-C562-D026968E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8EA33A-248D-3815-F95E-D6FA0176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F7C3EA4-722D-21A0-A0E9-6AC9BE80D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6E058C-8C6C-B547-B320-197456CD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49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C4989-2FB6-9267-44DA-60ABE6D4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3BA052-A737-19B0-3C83-8781FADE0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76691F-B04F-733D-824B-E3ADD4D28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C2ABA7-E5A1-D1ED-EF79-C188CF64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41F803-335F-0265-7717-6E0C475EF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F1DA66-84B9-F108-CED2-0444886F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98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AEAD2BA-3FF7-CA2F-9212-D73ADC8B4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85C365-E988-FBD9-7C9B-5037569AB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860FE9-E974-3B73-46CE-DEFD55487E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B4512-F5C1-401F-A584-2C00C6BB36BD}" type="datetimeFigureOut">
              <a:rPr lang="pt-BR" smtClean="0"/>
              <a:t>27/04/2025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B6E63-D130-0732-CF8C-3C2282439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1C94D6-F4F9-317D-277F-33E2E826BA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A735A-CFC4-4D3E-B0BF-48CA32E911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5328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58626F-2B72-3709-B361-496DEAA349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pt-BR" sz="5600"/>
              <a:t>Qualidade e Teste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A8D343-06E3-F7DE-A6CA-8BE177CB3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pt-BR" dirty="0"/>
              <a:t>Prof. Silvio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5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CE0C0A-05A6-F40D-2DBE-5905B869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BR" sz="4800"/>
              <a:t>Introdução à Qualidade de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9DFEA-6A01-987A-7128-D3020A735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pt-BR" sz="2400" b="1"/>
              <a:t>Definição de Qualidade de Software:</a:t>
            </a:r>
            <a:r>
              <a:rPr lang="pt-BR" sz="2400"/>
              <a:t> Importância da confiabilidade, funcionalidade, usabilidade e desempenho.</a:t>
            </a:r>
          </a:p>
          <a:p>
            <a:r>
              <a:rPr lang="pt-BR" sz="2400" b="1"/>
              <a:t>Objetivo da Qualidade: </a:t>
            </a:r>
            <a:r>
              <a:rPr lang="pt-BR" sz="2400"/>
              <a:t>Garantir que o software atenda aos requisitos dos usuários, funcione conforme esperado e seja fácil de manter.</a:t>
            </a:r>
          </a:p>
          <a:p>
            <a:r>
              <a:rPr lang="pt-BR" sz="2400" b="1"/>
              <a:t>Impacto da Qualidade no DevOps: </a:t>
            </a:r>
            <a:r>
              <a:rPr lang="pt-BR" sz="2400"/>
              <a:t>Como a qualidade influencia o ciclo DevOps e a importância de manter padrões de qualidade durante a Integração Contínua.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71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1FCB44-8310-E56E-9AD8-62A9EB04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Ciclo de Vida de Testes de Software no DevOps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D81F57-60C6-32B9-3F43-6D0DD4336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385" y="1526033"/>
            <a:ext cx="6109397" cy="4619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Tipos de Testes:</a:t>
            </a:r>
          </a:p>
          <a:p>
            <a:pPr lvl="1"/>
            <a:r>
              <a:rPr lang="pt-BR" b="1" dirty="0"/>
              <a:t>Teste de Unidade</a:t>
            </a:r>
            <a:r>
              <a:rPr lang="pt-BR" dirty="0"/>
              <a:t>: Validar funcionalidades específicas de código (ferramentas comuns: </a:t>
            </a:r>
            <a:r>
              <a:rPr lang="pt-BR" dirty="0" err="1"/>
              <a:t>JUnit</a:t>
            </a:r>
            <a:r>
              <a:rPr lang="pt-BR" dirty="0"/>
              <a:t>, </a:t>
            </a:r>
            <a:r>
              <a:rPr lang="pt-BR" dirty="0" err="1"/>
              <a:t>NUnit</a:t>
            </a:r>
            <a:r>
              <a:rPr lang="pt-BR" dirty="0"/>
              <a:t>).</a:t>
            </a:r>
          </a:p>
          <a:p>
            <a:pPr lvl="1"/>
            <a:r>
              <a:rPr lang="pt-BR" b="1" dirty="0"/>
              <a:t>Teste de Integração</a:t>
            </a:r>
            <a:r>
              <a:rPr lang="pt-BR" dirty="0"/>
              <a:t>: Garantir a comunicação e integração entre componentes de software.</a:t>
            </a:r>
          </a:p>
          <a:p>
            <a:pPr lvl="1"/>
            <a:r>
              <a:rPr lang="pt-BR" b="1" dirty="0"/>
              <a:t>Teste Funcional</a:t>
            </a:r>
            <a:r>
              <a:rPr lang="pt-BR" dirty="0"/>
              <a:t>: Validar que o sistema atenda aos requisitos de negócios.</a:t>
            </a:r>
          </a:p>
          <a:p>
            <a:pPr lvl="1"/>
            <a:r>
              <a:rPr lang="pt-BR" b="1" dirty="0"/>
              <a:t>Teste de Interface de Usuário (UI)</a:t>
            </a:r>
            <a:r>
              <a:rPr lang="pt-BR" dirty="0"/>
              <a:t>: Avaliar a experiência e a funcionalidade do usuário final.</a:t>
            </a:r>
          </a:p>
        </p:txBody>
      </p:sp>
    </p:spTree>
    <p:extLst>
      <p:ext uri="{BB962C8B-B14F-4D97-AF65-F5344CB8AC3E}">
        <p14:creationId xmlns:p14="http://schemas.microsoft.com/office/powerpoint/2010/main" val="166381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094985-5FF9-C1A5-801E-5209D303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pt-BR" sz="4800" dirty="0"/>
              <a:t>Pilares da Qualidade de Software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F17048F-2967-37D9-872A-8B539C302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476170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965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85E598-54AA-AA5D-9A4B-F912C191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pt-BR" sz="3400">
                <a:solidFill>
                  <a:srgbClr val="FFFFFF"/>
                </a:solidFill>
              </a:rPr>
              <a:t>Benefícios dos Testes Automatizados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3B6F423-9EDE-AE4A-0BF4-FE5DD13743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14308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1961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0A0DF30B1182A44A530E9310E318827" ma:contentTypeVersion="3" ma:contentTypeDescription="Crie um novo documento." ma:contentTypeScope="" ma:versionID="7d0c051884a124a180e872daa9ceea26">
  <xsd:schema xmlns:xsd="http://www.w3.org/2001/XMLSchema" xmlns:xs="http://www.w3.org/2001/XMLSchema" xmlns:p="http://schemas.microsoft.com/office/2006/metadata/properties" xmlns:ns2="85696d07-adad-42ec-9daa-51711b5cae48" targetNamespace="http://schemas.microsoft.com/office/2006/metadata/properties" ma:root="true" ma:fieldsID="dc7c9dc561a6436f93093648140621d2" ns2:_="">
    <xsd:import namespace="85696d07-adad-42ec-9daa-51711b5cae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96d07-adad-42ec-9daa-51711b5cae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28689C-F9B1-4EFF-9CFC-9FF22F2087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DC4252-CC2C-47E8-8F3F-769487C5A4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96d07-adad-42ec-9daa-51711b5cae4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EF87B0-777D-4843-9011-F88F7712FD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237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Tema do Office</vt:lpstr>
      <vt:lpstr>Qualidade e Teste de Software</vt:lpstr>
      <vt:lpstr>Introdução à Qualidade de Software</vt:lpstr>
      <vt:lpstr>Ciclo de Vida de Testes de Software no DevOps</vt:lpstr>
      <vt:lpstr>Pilares da Qualidade de Software</vt:lpstr>
      <vt:lpstr>Benefícios dos Testes Automatizados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silvio</dc:creator>
  <cp:lastModifiedBy>silvio</cp:lastModifiedBy>
  <cp:revision>6</cp:revision>
  <dcterms:created xsi:type="dcterms:W3CDTF">2024-11-01T01:45:29Z</dcterms:created>
  <dcterms:modified xsi:type="dcterms:W3CDTF">2025-04-27T22:18:59Z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0x010100C0A0DF30B1182A44A530E9310E318827</vt:lpwstr>
  </property>
</Properties>
</file>