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3.jpe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 Id="rId6" Target="../media/image8.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 Id="rId6" Target="../media/image18.jpeg" Type="http://schemas.openxmlformats.org/officeDocument/2006/relationships/image"/><Relationship Id="rId7" Target="../media/image19.jpe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3.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jpeg" Type="http://schemas.openxmlformats.org/officeDocument/2006/relationships/image"/><Relationship Id="rId3" Target="../media/image31.jpe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8462"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495341" y="-496152"/>
            <a:ext cx="5147619" cy="4972132"/>
          </a:xfrm>
          <a:custGeom>
            <a:avLst/>
            <a:gdLst/>
            <a:ahLst/>
            <a:cxnLst/>
            <a:rect r="r" b="b" t="t" l="l"/>
            <a:pathLst>
              <a:path h="4972132" w="5147619">
                <a:moveTo>
                  <a:pt x="0" y="0"/>
                </a:moveTo>
                <a:lnTo>
                  <a:pt x="5147618" y="0"/>
                </a:lnTo>
                <a:lnTo>
                  <a:pt x="5147618" y="4972132"/>
                </a:lnTo>
                <a:lnTo>
                  <a:pt x="0" y="4972132"/>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2927488"/>
            <a:ext cx="6071597" cy="7359512"/>
          </a:xfrm>
          <a:custGeom>
            <a:avLst/>
            <a:gdLst/>
            <a:ahLst/>
            <a:cxnLst/>
            <a:rect r="r" b="b" t="t" l="l"/>
            <a:pathLst>
              <a:path h="7359512" w="6071597">
                <a:moveTo>
                  <a:pt x="0" y="0"/>
                </a:moveTo>
                <a:lnTo>
                  <a:pt x="6071597" y="0"/>
                </a:lnTo>
                <a:lnTo>
                  <a:pt x="6071597" y="7359512"/>
                </a:lnTo>
                <a:lnTo>
                  <a:pt x="0" y="7359512"/>
                </a:lnTo>
                <a:lnTo>
                  <a:pt x="0" y="0"/>
                </a:lnTo>
                <a:close/>
              </a:path>
            </a:pathLst>
          </a:custGeom>
          <a:blipFill>
            <a:blip r:embed="rId6"/>
            <a:stretch>
              <a:fillRect l="0" t="0" r="0" b="0"/>
            </a:stretch>
          </a:blipFill>
        </p:spPr>
      </p:sp>
      <p:sp>
        <p:nvSpPr>
          <p:cNvPr name="TextBox 6" id="6"/>
          <p:cNvSpPr txBox="true"/>
          <p:nvPr/>
        </p:nvSpPr>
        <p:spPr>
          <a:xfrm rot="0">
            <a:off x="6331034" y="4029060"/>
            <a:ext cx="11465671" cy="2352705"/>
          </a:xfrm>
          <a:prstGeom prst="rect">
            <a:avLst/>
          </a:prstGeom>
        </p:spPr>
        <p:txBody>
          <a:bodyPr anchor="t" rtlCol="false" tIns="0" lIns="0" bIns="0" rIns="0">
            <a:spAutoFit/>
          </a:bodyPr>
          <a:lstStyle/>
          <a:p>
            <a:pPr algn="ctr">
              <a:lnSpc>
                <a:spcPts val="5850"/>
              </a:lnSpc>
            </a:pPr>
            <a:r>
              <a:rPr lang="en-US" b="true" sz="6500" spc="260">
                <a:solidFill>
                  <a:srgbClr val="0B5276"/>
                </a:solidFill>
                <a:latin typeface="Poppins Bold"/>
                <a:ea typeface="Poppins Bold"/>
                <a:cs typeface="Poppins Bold"/>
                <a:sym typeface="Poppins Bold"/>
              </a:rPr>
              <a:t>BUILDING AUTOMATION SYSTEMS PADA POMPA DIJALAN TOL</a:t>
            </a:r>
          </a:p>
        </p:txBody>
      </p:sp>
      <p:sp>
        <p:nvSpPr>
          <p:cNvPr name="TextBox 7" id="7"/>
          <p:cNvSpPr txBox="true"/>
          <p:nvPr/>
        </p:nvSpPr>
        <p:spPr>
          <a:xfrm rot="0">
            <a:off x="7384596" y="6827988"/>
            <a:ext cx="8784080" cy="523875"/>
          </a:xfrm>
          <a:prstGeom prst="rect">
            <a:avLst/>
          </a:prstGeom>
        </p:spPr>
        <p:txBody>
          <a:bodyPr anchor="t" rtlCol="false" tIns="0" lIns="0" bIns="0" rIns="0">
            <a:spAutoFit/>
          </a:bodyPr>
          <a:lstStyle/>
          <a:p>
            <a:pPr algn="ctr">
              <a:lnSpc>
                <a:spcPts val="4199"/>
              </a:lnSpc>
            </a:pPr>
            <a:r>
              <a:rPr lang="en-US" sz="2999">
                <a:solidFill>
                  <a:srgbClr val="0B5276"/>
                </a:solidFill>
                <a:latin typeface="Poppins"/>
                <a:ea typeface="Poppins"/>
                <a:cs typeface="Poppins"/>
                <a:sym typeface="Poppins"/>
              </a:rPr>
              <a:t>Presentasi Oleh : Kelompok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80742" y="4470443"/>
            <a:ext cx="10926516" cy="2557145"/>
          </a:xfrm>
          <a:prstGeom prst="rect">
            <a:avLst/>
          </a:prstGeom>
        </p:spPr>
        <p:txBody>
          <a:bodyPr anchor="t" rtlCol="false" tIns="0" lIns="0" bIns="0" rIns="0">
            <a:spAutoFit/>
          </a:bodyPr>
          <a:lstStyle/>
          <a:p>
            <a:pPr algn="ctr">
              <a:lnSpc>
                <a:spcPts val="2860"/>
              </a:lnSpc>
            </a:pPr>
            <a:r>
              <a:rPr lang="en-US" sz="2600">
                <a:solidFill>
                  <a:srgbClr val="0B5276"/>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Freeform 3" id="3"/>
          <p:cNvSpPr/>
          <p:nvPr/>
        </p:nvSpPr>
        <p:spPr>
          <a:xfrm flipH="false" flipV="false" rot="0">
            <a:off x="-2848462" y="4958055"/>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08691" y="-1216213"/>
            <a:ext cx="5147619" cy="4972132"/>
          </a:xfrm>
          <a:custGeom>
            <a:avLst/>
            <a:gdLst/>
            <a:ahLst/>
            <a:cxnLst/>
            <a:rect r="r" b="b" t="t" l="l"/>
            <a:pathLst>
              <a:path h="4972132" w="5147619">
                <a:moveTo>
                  <a:pt x="0" y="0"/>
                </a:moveTo>
                <a:lnTo>
                  <a:pt x="5147619" y="0"/>
                </a:lnTo>
                <a:lnTo>
                  <a:pt x="5147619" y="4972132"/>
                </a:lnTo>
                <a:lnTo>
                  <a:pt x="0" y="4972132"/>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1123" y="4157374"/>
            <a:ext cx="3259645" cy="6568554"/>
          </a:xfrm>
          <a:custGeom>
            <a:avLst/>
            <a:gdLst/>
            <a:ahLst/>
            <a:cxnLst/>
            <a:rect r="r" b="b" t="t" l="l"/>
            <a:pathLst>
              <a:path h="6568554" w="3259645">
                <a:moveTo>
                  <a:pt x="0" y="0"/>
                </a:moveTo>
                <a:lnTo>
                  <a:pt x="3259646" y="0"/>
                </a:lnTo>
                <a:lnTo>
                  <a:pt x="3259646" y="6568554"/>
                </a:lnTo>
                <a:lnTo>
                  <a:pt x="0" y="65685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566575">
            <a:off x="14897911" y="6474322"/>
            <a:ext cx="3676258" cy="4893522"/>
          </a:xfrm>
          <a:custGeom>
            <a:avLst/>
            <a:gdLst/>
            <a:ahLst/>
            <a:cxnLst/>
            <a:rect r="r" b="b" t="t" l="l"/>
            <a:pathLst>
              <a:path h="4893522" w="3676258">
                <a:moveTo>
                  <a:pt x="0" y="0"/>
                </a:moveTo>
                <a:lnTo>
                  <a:pt x="3676258" y="0"/>
                </a:lnTo>
                <a:lnTo>
                  <a:pt x="3676258" y="4893522"/>
                </a:lnTo>
                <a:lnTo>
                  <a:pt x="0" y="48935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534953" y="1690232"/>
            <a:ext cx="9218095" cy="1504462"/>
          </a:xfrm>
          <a:prstGeom prst="rect">
            <a:avLst/>
          </a:prstGeom>
        </p:spPr>
        <p:txBody>
          <a:bodyPr anchor="t" rtlCol="false" tIns="0" lIns="0" bIns="0" rIns="0">
            <a:spAutoFit/>
          </a:bodyPr>
          <a:lstStyle/>
          <a:p>
            <a:pPr algn="ctr">
              <a:lnSpc>
                <a:spcPts val="10608"/>
              </a:lnSpc>
            </a:pPr>
            <a:r>
              <a:rPr lang="en-US" b="true" sz="10400">
                <a:solidFill>
                  <a:srgbClr val="0B5276"/>
                </a:solidFill>
                <a:latin typeface="Poppins Bold"/>
                <a:ea typeface="Poppins Bold"/>
                <a:cs typeface="Poppins Bold"/>
                <a:sym typeface="Poppins Bold"/>
              </a:rPr>
              <a:t>KESIMPULAN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305606"/>
            <a:ext cx="8586098" cy="3548839"/>
          </a:xfrm>
          <a:prstGeom prst="rect">
            <a:avLst/>
          </a:prstGeom>
        </p:spPr>
        <p:txBody>
          <a:bodyPr anchor="t" rtlCol="false" tIns="0" lIns="0" bIns="0" rIns="0">
            <a:spAutoFit/>
          </a:bodyPr>
          <a:lstStyle/>
          <a:p>
            <a:pPr algn="l">
              <a:lnSpc>
                <a:spcPts val="12960"/>
              </a:lnSpc>
            </a:pPr>
            <a:r>
              <a:rPr lang="en-US" b="true" sz="14400" spc="576">
                <a:solidFill>
                  <a:srgbClr val="0B5276"/>
                </a:solidFill>
                <a:latin typeface="Poppins Bold"/>
                <a:ea typeface="Poppins Bold"/>
                <a:cs typeface="Poppins Bold"/>
                <a:sym typeface="Poppins Bold"/>
              </a:rPr>
              <a:t>TERIMA</a:t>
            </a:r>
          </a:p>
          <a:p>
            <a:pPr algn="l">
              <a:lnSpc>
                <a:spcPts val="12960"/>
              </a:lnSpc>
            </a:pPr>
            <a:r>
              <a:rPr lang="en-US" b="true" sz="14400" spc="576">
                <a:solidFill>
                  <a:srgbClr val="0B5276"/>
                </a:solidFill>
                <a:latin typeface="Poppins Bold"/>
                <a:ea typeface="Poppins Bold"/>
                <a:cs typeface="Poppins Bold"/>
                <a:sym typeface="Poppins Bold"/>
              </a:rPr>
              <a:t>KASIH</a:t>
            </a:r>
          </a:p>
        </p:txBody>
      </p:sp>
      <p:sp>
        <p:nvSpPr>
          <p:cNvPr name="Freeform 3" id="3"/>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48462"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008691" y="-1216213"/>
            <a:ext cx="5147619" cy="4972132"/>
          </a:xfrm>
          <a:custGeom>
            <a:avLst/>
            <a:gdLst/>
            <a:ahLst/>
            <a:cxnLst/>
            <a:rect r="r" b="b" t="t" l="l"/>
            <a:pathLst>
              <a:path h="4972132" w="5147619">
                <a:moveTo>
                  <a:pt x="0" y="0"/>
                </a:moveTo>
                <a:lnTo>
                  <a:pt x="5147619" y="0"/>
                </a:lnTo>
                <a:lnTo>
                  <a:pt x="5147619" y="4972132"/>
                </a:lnTo>
                <a:lnTo>
                  <a:pt x="0" y="4972132"/>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70931" y="-1216213"/>
            <a:ext cx="5147619" cy="4972132"/>
          </a:xfrm>
          <a:custGeom>
            <a:avLst/>
            <a:gdLst/>
            <a:ahLst/>
            <a:cxnLst/>
            <a:rect r="r" b="b" t="t" l="l"/>
            <a:pathLst>
              <a:path h="4972132" w="5147619">
                <a:moveTo>
                  <a:pt x="5147619" y="0"/>
                </a:moveTo>
                <a:lnTo>
                  <a:pt x="0" y="0"/>
                </a:lnTo>
                <a:lnTo>
                  <a:pt x="0" y="4972132"/>
                </a:lnTo>
                <a:lnTo>
                  <a:pt x="5147619" y="4972132"/>
                </a:lnTo>
                <a:lnTo>
                  <a:pt x="5147619"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041028" y="2699582"/>
            <a:ext cx="6541472" cy="8026346"/>
          </a:xfrm>
          <a:custGeom>
            <a:avLst/>
            <a:gdLst/>
            <a:ahLst/>
            <a:cxnLst/>
            <a:rect r="r" b="b" t="t" l="l"/>
            <a:pathLst>
              <a:path h="8026346" w="6541472">
                <a:moveTo>
                  <a:pt x="0" y="0"/>
                </a:moveTo>
                <a:lnTo>
                  <a:pt x="6541472" y="0"/>
                </a:lnTo>
                <a:lnTo>
                  <a:pt x="6541472" y="8026346"/>
                </a:lnTo>
                <a:lnTo>
                  <a:pt x="0" y="8026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6126216" y="7569794"/>
            <a:ext cx="6243219" cy="2817253"/>
          </a:xfrm>
          <a:custGeom>
            <a:avLst/>
            <a:gdLst/>
            <a:ahLst/>
            <a:cxnLst/>
            <a:rect r="r" b="b" t="t" l="l"/>
            <a:pathLst>
              <a:path h="2817253" w="6243219">
                <a:moveTo>
                  <a:pt x="6243219" y="0"/>
                </a:moveTo>
                <a:lnTo>
                  <a:pt x="0" y="0"/>
                </a:lnTo>
                <a:lnTo>
                  <a:pt x="0" y="2817252"/>
                </a:lnTo>
                <a:lnTo>
                  <a:pt x="6243219" y="2817252"/>
                </a:lnTo>
                <a:lnTo>
                  <a:pt x="6243219"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254835" y="7260387"/>
            <a:ext cx="8362218" cy="3773451"/>
          </a:xfrm>
          <a:custGeom>
            <a:avLst/>
            <a:gdLst/>
            <a:ahLst/>
            <a:cxnLst/>
            <a:rect r="r" b="b" t="t" l="l"/>
            <a:pathLst>
              <a:path h="3773451" w="8362218">
                <a:moveTo>
                  <a:pt x="0" y="0"/>
                </a:moveTo>
                <a:lnTo>
                  <a:pt x="8362218" y="0"/>
                </a:lnTo>
                <a:lnTo>
                  <a:pt x="8362218" y="3773451"/>
                </a:lnTo>
                <a:lnTo>
                  <a:pt x="0" y="3773451"/>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0" y="7493594"/>
            <a:ext cx="6243219" cy="2817253"/>
          </a:xfrm>
          <a:custGeom>
            <a:avLst/>
            <a:gdLst/>
            <a:ahLst/>
            <a:cxnLst/>
            <a:rect r="r" b="b" t="t" l="l"/>
            <a:pathLst>
              <a:path h="2817253" w="6243219">
                <a:moveTo>
                  <a:pt x="6243219" y="0"/>
                </a:moveTo>
                <a:lnTo>
                  <a:pt x="0" y="0"/>
                </a:lnTo>
                <a:lnTo>
                  <a:pt x="0" y="2817252"/>
                </a:lnTo>
                <a:lnTo>
                  <a:pt x="6243219" y="2817252"/>
                </a:lnTo>
                <a:lnTo>
                  <a:pt x="6243219"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813452" y="1897683"/>
            <a:ext cx="3011791" cy="301179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46" t="0" r="-25046" b="0"/>
              </a:stretch>
            </a:blipFill>
          </p:spPr>
        </p:sp>
      </p:grpSp>
      <p:grpSp>
        <p:nvGrpSpPr>
          <p:cNvPr name="Group 7" id="7"/>
          <p:cNvGrpSpPr/>
          <p:nvPr/>
        </p:nvGrpSpPr>
        <p:grpSpPr>
          <a:xfrm rot="0">
            <a:off x="7490401" y="1884599"/>
            <a:ext cx="2937666" cy="293766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0" r="0" b="-7082"/>
              </a:stretch>
            </a:blipFill>
          </p:spPr>
        </p:sp>
      </p:grpSp>
      <p:grpSp>
        <p:nvGrpSpPr>
          <p:cNvPr name="Group 9" id="9"/>
          <p:cNvGrpSpPr/>
          <p:nvPr/>
        </p:nvGrpSpPr>
        <p:grpSpPr>
          <a:xfrm rot="0">
            <a:off x="12637329" y="1810474"/>
            <a:ext cx="3011791" cy="301179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10245" r="0" b="-21767"/>
              </a:stretch>
            </a:blipFill>
          </p:spPr>
        </p:sp>
      </p:grpSp>
      <p:sp>
        <p:nvSpPr>
          <p:cNvPr name="Freeform 11" id="11"/>
          <p:cNvSpPr/>
          <p:nvPr/>
        </p:nvSpPr>
        <p:spPr>
          <a:xfrm flipH="true" flipV="false" rot="1630092">
            <a:off x="-808881" y="-753329"/>
            <a:ext cx="2677499" cy="3564059"/>
          </a:xfrm>
          <a:custGeom>
            <a:avLst/>
            <a:gdLst/>
            <a:ahLst/>
            <a:cxnLst/>
            <a:rect r="r" b="b" t="t" l="l"/>
            <a:pathLst>
              <a:path h="3564059" w="2677499">
                <a:moveTo>
                  <a:pt x="2677499" y="0"/>
                </a:moveTo>
                <a:lnTo>
                  <a:pt x="0" y="0"/>
                </a:lnTo>
                <a:lnTo>
                  <a:pt x="0" y="3564058"/>
                </a:lnTo>
                <a:lnTo>
                  <a:pt x="2677499" y="3564058"/>
                </a:lnTo>
                <a:lnTo>
                  <a:pt x="2677499"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667117" y="5890429"/>
            <a:ext cx="3011791" cy="301179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a:stretch>
                <a:fillRect l="0" t="-16666" r="0" b="-16666"/>
              </a:stretch>
            </a:blipFill>
          </p:spPr>
        </p:sp>
      </p:grpSp>
      <p:grpSp>
        <p:nvGrpSpPr>
          <p:cNvPr name="Group 14" id="14"/>
          <p:cNvGrpSpPr/>
          <p:nvPr/>
        </p:nvGrpSpPr>
        <p:grpSpPr>
          <a:xfrm rot="0">
            <a:off x="7490401" y="5964553"/>
            <a:ext cx="2937666" cy="293766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0"/>
              <a:stretch>
                <a:fillRect l="-25046" t="0" r="-25046" b="0"/>
              </a:stretch>
            </a:blipFill>
          </p:spPr>
        </p:sp>
      </p:grpSp>
      <p:grpSp>
        <p:nvGrpSpPr>
          <p:cNvPr name="Group 16" id="16"/>
          <p:cNvGrpSpPr/>
          <p:nvPr/>
        </p:nvGrpSpPr>
        <p:grpSpPr>
          <a:xfrm rot="0">
            <a:off x="12637329" y="6063898"/>
            <a:ext cx="3011791" cy="301179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1"/>
              <a:stretch>
                <a:fillRect l="-24906" t="0" r="-24906" b="0"/>
              </a:stretch>
            </a:blipFill>
          </p:spPr>
        </p:sp>
      </p:grpSp>
      <p:sp>
        <p:nvSpPr>
          <p:cNvPr name="Freeform 18" id="18"/>
          <p:cNvSpPr/>
          <p:nvPr/>
        </p:nvSpPr>
        <p:spPr>
          <a:xfrm flipH="false" flipV="false" rot="-10800000">
            <a:off x="15952815" y="-249323"/>
            <a:ext cx="7315200" cy="3474720"/>
          </a:xfrm>
          <a:custGeom>
            <a:avLst/>
            <a:gdLst/>
            <a:ahLst/>
            <a:cxnLst/>
            <a:rect r="r" b="b" t="t" l="l"/>
            <a:pathLst>
              <a:path h="3474720" w="7315200">
                <a:moveTo>
                  <a:pt x="0" y="0"/>
                </a:moveTo>
                <a:lnTo>
                  <a:pt x="7315200" y="0"/>
                </a:lnTo>
                <a:lnTo>
                  <a:pt x="7315200" y="3474720"/>
                </a:lnTo>
                <a:lnTo>
                  <a:pt x="0" y="3474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9" id="19"/>
          <p:cNvSpPr txBox="true"/>
          <p:nvPr/>
        </p:nvSpPr>
        <p:spPr>
          <a:xfrm rot="0">
            <a:off x="3894156" y="553401"/>
            <a:ext cx="9997137" cy="1007749"/>
          </a:xfrm>
          <a:prstGeom prst="rect">
            <a:avLst/>
          </a:prstGeom>
        </p:spPr>
        <p:txBody>
          <a:bodyPr anchor="t" rtlCol="false" tIns="0" lIns="0" bIns="0" rIns="0">
            <a:spAutoFit/>
          </a:bodyPr>
          <a:lstStyle/>
          <a:p>
            <a:pPr algn="ctr">
              <a:lnSpc>
                <a:spcPts val="7140"/>
              </a:lnSpc>
            </a:pPr>
            <a:r>
              <a:rPr lang="en-US" b="true" sz="7000">
                <a:solidFill>
                  <a:srgbClr val="0B5276"/>
                </a:solidFill>
                <a:latin typeface="Poppins Bold"/>
                <a:ea typeface="Poppins Bold"/>
                <a:cs typeface="Poppins Bold"/>
                <a:sym typeface="Poppins Bold"/>
              </a:rPr>
              <a:t>ANGGOTA KELOMPOK</a:t>
            </a:r>
          </a:p>
        </p:txBody>
      </p:sp>
      <p:sp>
        <p:nvSpPr>
          <p:cNvPr name="TextBox 20" id="20"/>
          <p:cNvSpPr txBox="true"/>
          <p:nvPr/>
        </p:nvSpPr>
        <p:spPr>
          <a:xfrm rot="0">
            <a:off x="11860865" y="5051363"/>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FERRI</a:t>
            </a:r>
          </a:p>
        </p:txBody>
      </p:sp>
      <p:sp>
        <p:nvSpPr>
          <p:cNvPr name="TextBox 21" id="21"/>
          <p:cNvSpPr txBox="true"/>
          <p:nvPr/>
        </p:nvSpPr>
        <p:spPr>
          <a:xfrm rot="0">
            <a:off x="880997" y="5051363"/>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ROBIT</a:t>
            </a:r>
          </a:p>
        </p:txBody>
      </p:sp>
      <p:sp>
        <p:nvSpPr>
          <p:cNvPr name="TextBox 22" id="22"/>
          <p:cNvSpPr txBox="true"/>
          <p:nvPr/>
        </p:nvSpPr>
        <p:spPr>
          <a:xfrm rot="0">
            <a:off x="6520884" y="5051363"/>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IMAM</a:t>
            </a:r>
          </a:p>
        </p:txBody>
      </p:sp>
      <p:sp>
        <p:nvSpPr>
          <p:cNvPr name="TextBox 23" id="23"/>
          <p:cNvSpPr txBox="true"/>
          <p:nvPr/>
        </p:nvSpPr>
        <p:spPr>
          <a:xfrm rot="0">
            <a:off x="784752" y="9166163"/>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ANDIRA</a:t>
            </a:r>
          </a:p>
        </p:txBody>
      </p:sp>
      <p:sp>
        <p:nvSpPr>
          <p:cNvPr name="TextBox 24" id="24"/>
          <p:cNvSpPr txBox="true"/>
          <p:nvPr/>
        </p:nvSpPr>
        <p:spPr>
          <a:xfrm rot="0">
            <a:off x="6520884" y="9130820"/>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CHOIRUL</a:t>
            </a:r>
          </a:p>
        </p:txBody>
      </p:sp>
      <p:sp>
        <p:nvSpPr>
          <p:cNvPr name="TextBox 25" id="25"/>
          <p:cNvSpPr txBox="true"/>
          <p:nvPr/>
        </p:nvSpPr>
        <p:spPr>
          <a:xfrm rot="0">
            <a:off x="11860865" y="9166163"/>
            <a:ext cx="4876701" cy="406908"/>
          </a:xfrm>
          <a:prstGeom prst="rect">
            <a:avLst/>
          </a:prstGeom>
        </p:spPr>
        <p:txBody>
          <a:bodyPr anchor="t" rtlCol="false" tIns="0" lIns="0" bIns="0" rIns="0">
            <a:spAutoFit/>
          </a:bodyPr>
          <a:lstStyle/>
          <a:p>
            <a:pPr algn="ctr">
              <a:lnSpc>
                <a:spcPts val="2856"/>
              </a:lnSpc>
            </a:pPr>
            <a:r>
              <a:rPr lang="en-US" b="true" sz="2800">
                <a:solidFill>
                  <a:srgbClr val="0B5276"/>
                </a:solidFill>
                <a:latin typeface="Poppins Bold"/>
                <a:ea typeface="Poppins Bold"/>
                <a:cs typeface="Poppins Bold"/>
                <a:sym typeface="Poppins Bold"/>
              </a:rPr>
              <a:t>ZACH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96062" y="46283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54238" y="63050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380924" y="199705"/>
            <a:ext cx="14622823" cy="9887590"/>
            <a:chOff x="0" y="0"/>
            <a:chExt cx="19497097" cy="13183453"/>
          </a:xfrm>
        </p:grpSpPr>
        <p:pic>
          <p:nvPicPr>
            <p:cNvPr name="Picture 5" id="5"/>
            <p:cNvPicPr>
              <a:picLocks noChangeAspect="true"/>
            </p:cNvPicPr>
            <p:nvPr/>
          </p:nvPicPr>
          <p:blipFill>
            <a:blip r:embed="rId4"/>
            <a:srcRect l="3739" t="0" r="3739" b="0"/>
            <a:stretch>
              <a:fillRect/>
            </a:stretch>
          </p:blipFill>
          <p:spPr>
            <a:xfrm flipH="false" flipV="false">
              <a:off x="0" y="0"/>
              <a:ext cx="9685049" cy="6528226"/>
            </a:xfrm>
            <a:prstGeom prst="rect">
              <a:avLst/>
            </a:prstGeom>
          </p:spPr>
        </p:pic>
        <p:pic>
          <p:nvPicPr>
            <p:cNvPr name="Picture 6" id="6"/>
            <p:cNvPicPr>
              <a:picLocks noChangeAspect="true"/>
            </p:cNvPicPr>
            <p:nvPr/>
          </p:nvPicPr>
          <p:blipFill>
            <a:blip r:embed="rId5"/>
            <a:srcRect l="3739" t="0" r="3739" b="0"/>
            <a:stretch>
              <a:fillRect/>
            </a:stretch>
          </p:blipFill>
          <p:spPr>
            <a:xfrm flipH="false" flipV="false">
              <a:off x="9812049" y="0"/>
              <a:ext cx="9685049" cy="6528226"/>
            </a:xfrm>
            <a:prstGeom prst="rect">
              <a:avLst/>
            </a:prstGeom>
          </p:spPr>
        </p:pic>
        <p:pic>
          <p:nvPicPr>
            <p:cNvPr name="Picture 7" id="7"/>
            <p:cNvPicPr>
              <a:picLocks noChangeAspect="true"/>
            </p:cNvPicPr>
            <p:nvPr/>
          </p:nvPicPr>
          <p:blipFill>
            <a:blip r:embed="rId6"/>
            <a:srcRect l="3739" t="0" r="3739" b="0"/>
            <a:stretch>
              <a:fillRect/>
            </a:stretch>
          </p:blipFill>
          <p:spPr>
            <a:xfrm flipH="false" flipV="false">
              <a:off x="0" y="6655226"/>
              <a:ext cx="9685049" cy="6528226"/>
            </a:xfrm>
            <a:prstGeom prst="rect">
              <a:avLst/>
            </a:prstGeom>
          </p:spPr>
        </p:pic>
        <p:pic>
          <p:nvPicPr>
            <p:cNvPr name="Picture 8" id="8"/>
            <p:cNvPicPr>
              <a:picLocks noChangeAspect="true"/>
            </p:cNvPicPr>
            <p:nvPr/>
          </p:nvPicPr>
          <p:blipFill>
            <a:blip r:embed="rId7"/>
            <a:srcRect l="3739" t="0" r="3739" b="0"/>
            <a:stretch>
              <a:fillRect/>
            </a:stretch>
          </p:blipFill>
          <p:spPr>
            <a:xfrm flipH="false" flipV="false">
              <a:off x="9812049" y="6655226"/>
              <a:ext cx="9685049" cy="6528226"/>
            </a:xfrm>
            <a:prstGeom prst="rect">
              <a:avLst/>
            </a:prstGeom>
          </p:spPr>
        </p:pic>
      </p:grpSp>
      <p:sp>
        <p:nvSpPr>
          <p:cNvPr name="Freeform 9" id="9"/>
          <p:cNvSpPr/>
          <p:nvPr/>
        </p:nvSpPr>
        <p:spPr>
          <a:xfrm flipH="false" flipV="false" rot="-10800000">
            <a:off x="16636936" y="-1028700"/>
            <a:ext cx="3302127" cy="4114800"/>
          </a:xfrm>
          <a:custGeom>
            <a:avLst/>
            <a:gdLst/>
            <a:ahLst/>
            <a:cxnLst/>
            <a:rect r="r" b="b" t="t" l="l"/>
            <a:pathLst>
              <a:path h="4114800" w="3302127">
                <a:moveTo>
                  <a:pt x="0" y="0"/>
                </a:moveTo>
                <a:lnTo>
                  <a:pt x="3302127" y="0"/>
                </a:lnTo>
                <a:lnTo>
                  <a:pt x="330212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87008" y="433956"/>
            <a:ext cx="1352224" cy="1256162"/>
          </a:xfrm>
          <a:prstGeom prst="rect">
            <a:avLst/>
          </a:prstGeom>
        </p:spPr>
        <p:txBody>
          <a:bodyPr anchor="t" rtlCol="false" tIns="0" lIns="0" bIns="0" rIns="0">
            <a:spAutoFit/>
          </a:bodyPr>
          <a:lstStyle/>
          <a:p>
            <a:pPr algn="l">
              <a:lnSpc>
                <a:spcPts val="8874"/>
              </a:lnSpc>
            </a:pPr>
            <a:r>
              <a:rPr lang="en-US" b="true" sz="8700">
                <a:solidFill>
                  <a:srgbClr val="0B5276"/>
                </a:solidFill>
                <a:latin typeface="Poppins Bold"/>
                <a:ea typeface="Poppins Bold"/>
                <a:cs typeface="Poppins Bold"/>
                <a:sym typeface="Poppins Bold"/>
              </a:rPr>
              <a:t>UI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8462"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44896" y="-1018367"/>
            <a:ext cx="5147619" cy="4972132"/>
          </a:xfrm>
          <a:custGeom>
            <a:avLst/>
            <a:gdLst/>
            <a:ahLst/>
            <a:cxnLst/>
            <a:rect r="r" b="b" t="t" l="l"/>
            <a:pathLst>
              <a:path h="4972132" w="5147619">
                <a:moveTo>
                  <a:pt x="0" y="0"/>
                </a:moveTo>
                <a:lnTo>
                  <a:pt x="5147619" y="0"/>
                </a:lnTo>
                <a:lnTo>
                  <a:pt x="5147619" y="4972132"/>
                </a:lnTo>
                <a:lnTo>
                  <a:pt x="0" y="4972132"/>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758031" y="-380066"/>
            <a:ext cx="8771938" cy="11720335"/>
          </a:xfrm>
          <a:custGeom>
            <a:avLst/>
            <a:gdLst/>
            <a:ahLst/>
            <a:cxnLst/>
            <a:rect r="r" b="b" t="t" l="l"/>
            <a:pathLst>
              <a:path h="11720335" w="8771938">
                <a:moveTo>
                  <a:pt x="0" y="0"/>
                </a:moveTo>
                <a:lnTo>
                  <a:pt x="8771938" y="0"/>
                </a:lnTo>
                <a:lnTo>
                  <a:pt x="8771938" y="11720336"/>
                </a:lnTo>
                <a:lnTo>
                  <a:pt x="0" y="11720336"/>
                </a:lnTo>
                <a:lnTo>
                  <a:pt x="0" y="0"/>
                </a:lnTo>
                <a:close/>
              </a:path>
            </a:pathLst>
          </a:custGeom>
          <a:blipFill>
            <a:blip r:embed="rId6"/>
            <a:stretch>
              <a:fillRect l="0" t="0" r="0" b="0"/>
            </a:stretch>
          </a:blipFill>
        </p:spPr>
      </p:sp>
      <p:sp>
        <p:nvSpPr>
          <p:cNvPr name="TextBox 6" id="6"/>
          <p:cNvSpPr txBox="true"/>
          <p:nvPr/>
        </p:nvSpPr>
        <p:spPr>
          <a:xfrm rot="0">
            <a:off x="385264" y="569988"/>
            <a:ext cx="6982152" cy="2161793"/>
          </a:xfrm>
          <a:prstGeom prst="rect">
            <a:avLst/>
          </a:prstGeom>
        </p:spPr>
        <p:txBody>
          <a:bodyPr anchor="t" rtlCol="false" tIns="0" lIns="0" bIns="0" rIns="0">
            <a:spAutoFit/>
          </a:bodyPr>
          <a:lstStyle/>
          <a:p>
            <a:pPr algn="l">
              <a:lnSpc>
                <a:spcPts val="8057"/>
              </a:lnSpc>
            </a:pPr>
            <a:r>
              <a:rPr lang="en-US" sz="7899" b="true">
                <a:solidFill>
                  <a:srgbClr val="0B5276"/>
                </a:solidFill>
                <a:latin typeface="Poppins Bold"/>
                <a:ea typeface="Poppins Bold"/>
                <a:cs typeface="Poppins Bold"/>
                <a:sym typeface="Poppins Bold"/>
              </a:rPr>
              <a:t>FLOWCHART</a:t>
            </a:r>
          </a:p>
          <a:p>
            <a:pPr algn="l">
              <a:lnSpc>
                <a:spcPts val="8057"/>
              </a:lnSpc>
            </a:pPr>
            <a:r>
              <a:rPr lang="en-US" sz="7899" b="true">
                <a:solidFill>
                  <a:srgbClr val="0B5276"/>
                </a:solidFill>
                <a:latin typeface="Poppins Bold"/>
                <a:ea typeface="Poppins Bold"/>
                <a:cs typeface="Poppins Bold"/>
                <a:sym typeface="Poppins Bold"/>
              </a:rPr>
              <a:t>GUI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44896" y="-1018367"/>
            <a:ext cx="5147619" cy="4972132"/>
          </a:xfrm>
          <a:custGeom>
            <a:avLst/>
            <a:gdLst/>
            <a:ahLst/>
            <a:cxnLst/>
            <a:rect r="r" b="b" t="t" l="l"/>
            <a:pathLst>
              <a:path h="4972132" w="5147619">
                <a:moveTo>
                  <a:pt x="0" y="0"/>
                </a:moveTo>
                <a:lnTo>
                  <a:pt x="5147619" y="0"/>
                </a:lnTo>
                <a:lnTo>
                  <a:pt x="5147619" y="4972132"/>
                </a:lnTo>
                <a:lnTo>
                  <a:pt x="0" y="4972132"/>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59806" y="1345847"/>
            <a:ext cx="11070881" cy="9380080"/>
          </a:xfrm>
          <a:custGeom>
            <a:avLst/>
            <a:gdLst/>
            <a:ahLst/>
            <a:cxnLst/>
            <a:rect r="r" b="b" t="t" l="l"/>
            <a:pathLst>
              <a:path h="9380080" w="11070881">
                <a:moveTo>
                  <a:pt x="0" y="0"/>
                </a:moveTo>
                <a:lnTo>
                  <a:pt x="11070881" y="0"/>
                </a:lnTo>
                <a:lnTo>
                  <a:pt x="11070881" y="9380081"/>
                </a:lnTo>
                <a:lnTo>
                  <a:pt x="0" y="9380081"/>
                </a:lnTo>
                <a:lnTo>
                  <a:pt x="0" y="0"/>
                </a:lnTo>
                <a:close/>
              </a:path>
            </a:pathLst>
          </a:custGeom>
          <a:blipFill>
            <a:blip r:embed="rId4"/>
            <a:stretch>
              <a:fillRect l="0" t="-24451" r="0" b="-35042"/>
            </a:stretch>
          </a:blipFill>
        </p:spPr>
      </p:sp>
      <p:sp>
        <p:nvSpPr>
          <p:cNvPr name="Freeform 4" id="4"/>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88017"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false" rot="0">
            <a:off x="12730687" y="4374556"/>
            <a:ext cx="6415527" cy="6351371"/>
          </a:xfrm>
          <a:custGeom>
            <a:avLst/>
            <a:gdLst/>
            <a:ahLst/>
            <a:cxnLst/>
            <a:rect r="r" b="b" t="t" l="l"/>
            <a:pathLst>
              <a:path h="6351371" w="6415527">
                <a:moveTo>
                  <a:pt x="6415527" y="0"/>
                </a:moveTo>
                <a:lnTo>
                  <a:pt x="0" y="0"/>
                </a:lnTo>
                <a:lnTo>
                  <a:pt x="0" y="6351372"/>
                </a:lnTo>
                <a:lnTo>
                  <a:pt x="6415527" y="6351372"/>
                </a:lnTo>
                <a:lnTo>
                  <a:pt x="641552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491877"/>
            <a:ext cx="10333583" cy="1130796"/>
          </a:xfrm>
          <a:prstGeom prst="rect">
            <a:avLst/>
          </a:prstGeom>
        </p:spPr>
        <p:txBody>
          <a:bodyPr anchor="t" rtlCol="false" tIns="0" lIns="0" bIns="0" rIns="0">
            <a:spAutoFit/>
          </a:bodyPr>
          <a:lstStyle/>
          <a:p>
            <a:pPr algn="l">
              <a:lnSpc>
                <a:spcPts val="7956"/>
              </a:lnSpc>
            </a:pPr>
            <a:r>
              <a:rPr lang="en-US" b="true" sz="7800">
                <a:solidFill>
                  <a:srgbClr val="0B5276"/>
                </a:solidFill>
                <a:latin typeface="Poppins Bold"/>
                <a:ea typeface="Poppins Bold"/>
                <a:cs typeface="Poppins Bold"/>
                <a:sym typeface="Poppins Bold"/>
              </a:rPr>
              <a:t>ARSITEKTUR DESIGN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12319" y="4078460"/>
            <a:ext cx="5811961" cy="1162827"/>
          </a:xfrm>
          <a:prstGeom prst="rect">
            <a:avLst/>
          </a:prstGeom>
        </p:spPr>
        <p:txBody>
          <a:bodyPr anchor="t" rtlCol="false" tIns="0" lIns="0" bIns="0" rIns="0">
            <a:spAutoFit/>
          </a:bodyPr>
          <a:lstStyle/>
          <a:p>
            <a:pPr algn="l">
              <a:lnSpc>
                <a:spcPts val="2290"/>
              </a:lnSpc>
            </a:pPr>
            <a:r>
              <a:rPr lang="en-US" sz="2290">
                <a:solidFill>
                  <a:srgbClr val="0B5276"/>
                </a:solidFill>
                <a:latin typeface="Poppins"/>
                <a:ea typeface="Poppins"/>
                <a:cs typeface="Poppins"/>
                <a:sym typeface="Poppins"/>
              </a:rPr>
              <a:t>Lorem ipsum dolor sit amet, consectetur adipiscing elit, sed do eiusmod tempor incididunt ut labore et dolore magna aliqua.</a:t>
            </a:r>
            <a:r>
              <a:rPr lang="en-US" sz="2290">
                <a:solidFill>
                  <a:srgbClr val="0B5276"/>
                </a:solidFill>
                <a:latin typeface="Poppins"/>
                <a:ea typeface="Poppins"/>
                <a:cs typeface="Poppins"/>
                <a:sym typeface="Poppins"/>
              </a:rPr>
              <a:t> </a:t>
            </a:r>
          </a:p>
        </p:txBody>
      </p:sp>
      <p:sp>
        <p:nvSpPr>
          <p:cNvPr name="TextBox 3" id="3"/>
          <p:cNvSpPr txBox="true"/>
          <p:nvPr/>
        </p:nvSpPr>
        <p:spPr>
          <a:xfrm rot="0">
            <a:off x="1028700" y="4010915"/>
            <a:ext cx="880906" cy="1031279"/>
          </a:xfrm>
          <a:prstGeom prst="rect">
            <a:avLst/>
          </a:prstGeom>
        </p:spPr>
        <p:txBody>
          <a:bodyPr anchor="t" rtlCol="false" tIns="0" lIns="0" bIns="0" rIns="0">
            <a:spAutoFit/>
          </a:bodyPr>
          <a:lstStyle/>
          <a:p>
            <a:pPr algn="ctr">
              <a:lnSpc>
                <a:spcPts val="7344"/>
              </a:lnSpc>
            </a:pPr>
            <a:r>
              <a:rPr lang="en-US" b="true" sz="7200">
                <a:solidFill>
                  <a:srgbClr val="0B5276"/>
                </a:solidFill>
                <a:latin typeface="Poppins Bold"/>
                <a:ea typeface="Poppins Bold"/>
                <a:cs typeface="Poppins Bold"/>
                <a:sym typeface="Poppins Bold"/>
              </a:rPr>
              <a:t>1.</a:t>
            </a:r>
          </a:p>
        </p:txBody>
      </p:sp>
      <p:sp>
        <p:nvSpPr>
          <p:cNvPr name="TextBox 4" id="4"/>
          <p:cNvSpPr txBox="true"/>
          <p:nvPr/>
        </p:nvSpPr>
        <p:spPr>
          <a:xfrm rot="0">
            <a:off x="2212319" y="5405013"/>
            <a:ext cx="5811961" cy="1162827"/>
          </a:xfrm>
          <a:prstGeom prst="rect">
            <a:avLst/>
          </a:prstGeom>
        </p:spPr>
        <p:txBody>
          <a:bodyPr anchor="t" rtlCol="false" tIns="0" lIns="0" bIns="0" rIns="0">
            <a:spAutoFit/>
          </a:bodyPr>
          <a:lstStyle/>
          <a:p>
            <a:pPr algn="l">
              <a:lnSpc>
                <a:spcPts val="2290"/>
              </a:lnSpc>
            </a:pPr>
            <a:r>
              <a:rPr lang="en-US" sz="2290">
                <a:solidFill>
                  <a:srgbClr val="0B5276"/>
                </a:solidFill>
                <a:latin typeface="Poppins"/>
                <a:ea typeface="Poppins"/>
                <a:cs typeface="Poppins"/>
                <a:sym typeface="Poppins"/>
              </a:rPr>
              <a:t>Lorem ipsum dolor sit amet, consectetur adipiscing elit, sed do eiusmod tempor incididunt ut labore et dolore magna aliqua.</a:t>
            </a:r>
            <a:r>
              <a:rPr lang="en-US" sz="2290">
                <a:solidFill>
                  <a:srgbClr val="0B5276"/>
                </a:solidFill>
                <a:latin typeface="Poppins"/>
                <a:ea typeface="Poppins"/>
                <a:cs typeface="Poppins"/>
                <a:sym typeface="Poppins"/>
              </a:rPr>
              <a:t> </a:t>
            </a:r>
          </a:p>
        </p:txBody>
      </p:sp>
      <p:sp>
        <p:nvSpPr>
          <p:cNvPr name="TextBox 5" id="5"/>
          <p:cNvSpPr txBox="true"/>
          <p:nvPr/>
        </p:nvSpPr>
        <p:spPr>
          <a:xfrm rot="0">
            <a:off x="1028700" y="5337469"/>
            <a:ext cx="880906" cy="1031279"/>
          </a:xfrm>
          <a:prstGeom prst="rect">
            <a:avLst/>
          </a:prstGeom>
        </p:spPr>
        <p:txBody>
          <a:bodyPr anchor="t" rtlCol="false" tIns="0" lIns="0" bIns="0" rIns="0">
            <a:spAutoFit/>
          </a:bodyPr>
          <a:lstStyle/>
          <a:p>
            <a:pPr algn="ctr">
              <a:lnSpc>
                <a:spcPts val="7344"/>
              </a:lnSpc>
            </a:pPr>
            <a:r>
              <a:rPr lang="en-US" b="true" sz="7200">
                <a:solidFill>
                  <a:srgbClr val="0B5276"/>
                </a:solidFill>
                <a:latin typeface="Poppins Bold"/>
                <a:ea typeface="Poppins Bold"/>
                <a:cs typeface="Poppins Bold"/>
                <a:sym typeface="Poppins Bold"/>
              </a:rPr>
              <a:t>2.</a:t>
            </a:r>
          </a:p>
        </p:txBody>
      </p:sp>
      <p:sp>
        <p:nvSpPr>
          <p:cNvPr name="TextBox 6" id="6"/>
          <p:cNvSpPr txBox="true"/>
          <p:nvPr/>
        </p:nvSpPr>
        <p:spPr>
          <a:xfrm rot="0">
            <a:off x="2212319" y="6731567"/>
            <a:ext cx="5811961" cy="1162827"/>
          </a:xfrm>
          <a:prstGeom prst="rect">
            <a:avLst/>
          </a:prstGeom>
        </p:spPr>
        <p:txBody>
          <a:bodyPr anchor="t" rtlCol="false" tIns="0" lIns="0" bIns="0" rIns="0">
            <a:spAutoFit/>
          </a:bodyPr>
          <a:lstStyle/>
          <a:p>
            <a:pPr algn="l">
              <a:lnSpc>
                <a:spcPts val="2290"/>
              </a:lnSpc>
            </a:pPr>
            <a:r>
              <a:rPr lang="en-US" sz="2290">
                <a:solidFill>
                  <a:srgbClr val="0B5276"/>
                </a:solidFill>
                <a:latin typeface="Poppins"/>
                <a:ea typeface="Poppins"/>
                <a:cs typeface="Poppins"/>
                <a:sym typeface="Poppins"/>
              </a:rPr>
              <a:t>Lorem ipsum dolor sit amet, consectetur adipiscing elit, sed do eiusmod tempor incididunt ut labore et dolore magna aliqua.</a:t>
            </a:r>
            <a:r>
              <a:rPr lang="en-US" sz="2290">
                <a:solidFill>
                  <a:srgbClr val="0B5276"/>
                </a:solidFill>
                <a:latin typeface="Poppins"/>
                <a:ea typeface="Poppins"/>
                <a:cs typeface="Poppins"/>
                <a:sym typeface="Poppins"/>
              </a:rPr>
              <a:t> </a:t>
            </a:r>
          </a:p>
        </p:txBody>
      </p:sp>
      <p:sp>
        <p:nvSpPr>
          <p:cNvPr name="TextBox 7" id="7"/>
          <p:cNvSpPr txBox="true"/>
          <p:nvPr/>
        </p:nvSpPr>
        <p:spPr>
          <a:xfrm rot="0">
            <a:off x="1028700" y="6664023"/>
            <a:ext cx="880906" cy="1031279"/>
          </a:xfrm>
          <a:prstGeom prst="rect">
            <a:avLst/>
          </a:prstGeom>
        </p:spPr>
        <p:txBody>
          <a:bodyPr anchor="t" rtlCol="false" tIns="0" lIns="0" bIns="0" rIns="0">
            <a:spAutoFit/>
          </a:bodyPr>
          <a:lstStyle/>
          <a:p>
            <a:pPr algn="ctr">
              <a:lnSpc>
                <a:spcPts val="7344"/>
              </a:lnSpc>
            </a:pPr>
            <a:r>
              <a:rPr lang="en-US" b="true" sz="7200">
                <a:solidFill>
                  <a:srgbClr val="0B5276"/>
                </a:solidFill>
                <a:latin typeface="Poppins Bold"/>
                <a:ea typeface="Poppins Bold"/>
                <a:cs typeface="Poppins Bold"/>
                <a:sym typeface="Poppins Bold"/>
              </a:rPr>
              <a:t>3.</a:t>
            </a:r>
          </a:p>
        </p:txBody>
      </p:sp>
      <p:sp>
        <p:nvSpPr>
          <p:cNvPr name="Freeform 8" id="8"/>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848462"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3744896" y="-1018367"/>
            <a:ext cx="5147619" cy="4972132"/>
          </a:xfrm>
          <a:custGeom>
            <a:avLst/>
            <a:gdLst/>
            <a:ahLst/>
            <a:cxnLst/>
            <a:rect r="r" b="b" t="t" l="l"/>
            <a:pathLst>
              <a:path h="4972132" w="5147619">
                <a:moveTo>
                  <a:pt x="0" y="0"/>
                </a:moveTo>
                <a:lnTo>
                  <a:pt x="5147619" y="0"/>
                </a:lnTo>
                <a:lnTo>
                  <a:pt x="5147619" y="4972132"/>
                </a:lnTo>
                <a:lnTo>
                  <a:pt x="0" y="4972132"/>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448800" y="3525028"/>
            <a:ext cx="7691215" cy="7200900"/>
          </a:xfrm>
          <a:custGeom>
            <a:avLst/>
            <a:gdLst/>
            <a:ahLst/>
            <a:cxnLst/>
            <a:rect r="r" b="b" t="t" l="l"/>
            <a:pathLst>
              <a:path h="7200900" w="7691215">
                <a:moveTo>
                  <a:pt x="0" y="0"/>
                </a:moveTo>
                <a:lnTo>
                  <a:pt x="7691215" y="0"/>
                </a:lnTo>
                <a:lnTo>
                  <a:pt x="7691215"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028700" y="1095375"/>
            <a:ext cx="8115300" cy="2567249"/>
          </a:xfrm>
          <a:prstGeom prst="rect">
            <a:avLst/>
          </a:prstGeom>
        </p:spPr>
        <p:txBody>
          <a:bodyPr anchor="t" rtlCol="false" tIns="0" lIns="0" bIns="0" rIns="0">
            <a:spAutoFit/>
          </a:bodyPr>
          <a:lstStyle/>
          <a:p>
            <a:pPr algn="l">
              <a:lnSpc>
                <a:spcPts val="9587"/>
              </a:lnSpc>
            </a:pPr>
            <a:r>
              <a:rPr lang="en-US" sz="9399" b="true">
                <a:solidFill>
                  <a:srgbClr val="0B5276"/>
                </a:solidFill>
                <a:latin typeface="Poppins Bold"/>
                <a:ea typeface="Poppins Bold"/>
                <a:cs typeface="Poppins Bold"/>
                <a:sym typeface="Poppins Bold"/>
              </a:rPr>
              <a:t>TINJAUAN</a:t>
            </a:r>
          </a:p>
          <a:p>
            <a:pPr algn="l">
              <a:lnSpc>
                <a:spcPts val="9587"/>
              </a:lnSpc>
            </a:pPr>
            <a:r>
              <a:rPr lang="en-US" b="true" sz="9399">
                <a:solidFill>
                  <a:srgbClr val="0B5276"/>
                </a:solidFill>
                <a:latin typeface="Poppins Bold"/>
                <a:ea typeface="Poppins Bold"/>
                <a:cs typeface="Poppins Bold"/>
                <a:sym typeface="Poppins Bold"/>
              </a:rPr>
              <a:t>PUSTAKA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48462" y="4475980"/>
            <a:ext cx="13850300" cy="6249948"/>
          </a:xfrm>
          <a:custGeom>
            <a:avLst/>
            <a:gdLst/>
            <a:ahLst/>
            <a:cxnLst/>
            <a:rect r="r" b="b" t="t" l="l"/>
            <a:pathLst>
              <a:path h="6249948" w="13850300">
                <a:moveTo>
                  <a:pt x="0" y="0"/>
                </a:moveTo>
                <a:lnTo>
                  <a:pt x="13850300" y="0"/>
                </a:lnTo>
                <a:lnTo>
                  <a:pt x="13850300" y="6249948"/>
                </a:lnTo>
                <a:lnTo>
                  <a:pt x="0" y="624994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001838" y="6152678"/>
            <a:ext cx="10134625" cy="4573249"/>
          </a:xfrm>
          <a:custGeom>
            <a:avLst/>
            <a:gdLst/>
            <a:ahLst/>
            <a:cxnLst/>
            <a:rect r="r" b="b" t="t" l="l"/>
            <a:pathLst>
              <a:path h="4573249" w="10134625">
                <a:moveTo>
                  <a:pt x="0" y="0"/>
                </a:moveTo>
                <a:lnTo>
                  <a:pt x="10134624" y="0"/>
                </a:lnTo>
                <a:lnTo>
                  <a:pt x="10134624" y="4573250"/>
                </a:lnTo>
                <a:lnTo>
                  <a:pt x="0" y="457325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937857" y="346167"/>
            <a:ext cx="5131293" cy="8259626"/>
          </a:xfrm>
          <a:custGeom>
            <a:avLst/>
            <a:gdLst/>
            <a:ahLst/>
            <a:cxnLst/>
            <a:rect r="r" b="b" t="t" l="l"/>
            <a:pathLst>
              <a:path h="8259626" w="5131293">
                <a:moveTo>
                  <a:pt x="0" y="0"/>
                </a:moveTo>
                <a:lnTo>
                  <a:pt x="5131293" y="0"/>
                </a:lnTo>
                <a:lnTo>
                  <a:pt x="5131293" y="8259626"/>
                </a:lnTo>
                <a:lnTo>
                  <a:pt x="0" y="8259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495341" y="-496152"/>
            <a:ext cx="5147619" cy="4972132"/>
          </a:xfrm>
          <a:custGeom>
            <a:avLst/>
            <a:gdLst/>
            <a:ahLst/>
            <a:cxnLst/>
            <a:rect r="r" b="b" t="t" l="l"/>
            <a:pathLst>
              <a:path h="4972132" w="5147619">
                <a:moveTo>
                  <a:pt x="0" y="0"/>
                </a:moveTo>
                <a:lnTo>
                  <a:pt x="5147618" y="0"/>
                </a:lnTo>
                <a:lnTo>
                  <a:pt x="5147618" y="4972132"/>
                </a:lnTo>
                <a:lnTo>
                  <a:pt x="0" y="4972132"/>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0" y="2496328"/>
            <a:ext cx="6789420" cy="8229600"/>
          </a:xfrm>
          <a:custGeom>
            <a:avLst/>
            <a:gdLst/>
            <a:ahLst/>
            <a:cxnLst/>
            <a:rect r="r" b="b" t="t" l="l"/>
            <a:pathLst>
              <a:path h="8229600" w="6789420">
                <a:moveTo>
                  <a:pt x="0" y="0"/>
                </a:moveTo>
                <a:lnTo>
                  <a:pt x="6789420" y="0"/>
                </a:lnTo>
                <a:lnTo>
                  <a:pt x="6789420" y="8229600"/>
                </a:lnTo>
                <a:lnTo>
                  <a:pt x="0" y="8229600"/>
                </a:lnTo>
                <a:lnTo>
                  <a:pt x="0" y="0"/>
                </a:lnTo>
                <a:close/>
              </a:path>
            </a:pathLst>
          </a:custGeom>
          <a:blipFill>
            <a:blip r:embed="rId8"/>
            <a:stretch>
              <a:fillRect l="0" t="0" r="0" b="0"/>
            </a:stretch>
          </a:blipFill>
        </p:spPr>
      </p:sp>
      <p:sp>
        <p:nvSpPr>
          <p:cNvPr name="TextBox 7" id="7"/>
          <p:cNvSpPr txBox="true"/>
          <p:nvPr/>
        </p:nvSpPr>
        <p:spPr>
          <a:xfrm rot="0">
            <a:off x="6293972" y="3964386"/>
            <a:ext cx="10965328" cy="2558416"/>
          </a:xfrm>
          <a:prstGeom prst="rect">
            <a:avLst/>
          </a:prstGeom>
        </p:spPr>
        <p:txBody>
          <a:bodyPr anchor="t" rtlCol="false" tIns="0" lIns="0" bIns="0" rIns="0">
            <a:spAutoFit/>
          </a:bodyPr>
          <a:lstStyle/>
          <a:p>
            <a:pPr algn="ctr">
              <a:lnSpc>
                <a:spcPts val="9360"/>
              </a:lnSpc>
            </a:pPr>
            <a:r>
              <a:rPr lang="en-US" b="true" sz="10400" spc="416">
                <a:solidFill>
                  <a:srgbClr val="0B5276"/>
                </a:solidFill>
                <a:latin typeface="Poppins Bold"/>
                <a:ea typeface="Poppins Bold"/>
                <a:cs typeface="Poppins Bold"/>
                <a:sym typeface="Poppins Bold"/>
              </a:rPr>
              <a:t>TUGAS AKHIR </a:t>
            </a:r>
          </a:p>
          <a:p>
            <a:pPr algn="ctr">
              <a:lnSpc>
                <a:spcPts val="9360"/>
              </a:lnSpc>
            </a:pPr>
            <a:r>
              <a:rPr lang="en-US" b="true" sz="10400" spc="416">
                <a:solidFill>
                  <a:srgbClr val="0B5276"/>
                </a:solidFill>
                <a:latin typeface="Poppins Bold"/>
                <a:ea typeface="Poppins Bold"/>
                <a:cs typeface="Poppins Bold"/>
                <a:sym typeface="Poppins Bold"/>
              </a:rPr>
              <a:t>SKRIPSI</a:t>
            </a:r>
          </a:p>
        </p:txBody>
      </p:sp>
      <p:sp>
        <p:nvSpPr>
          <p:cNvPr name="TextBox 8" id="8"/>
          <p:cNvSpPr txBox="true"/>
          <p:nvPr/>
        </p:nvSpPr>
        <p:spPr>
          <a:xfrm rot="0">
            <a:off x="7384596" y="6827988"/>
            <a:ext cx="8784080" cy="523812"/>
          </a:xfrm>
          <a:prstGeom prst="rect">
            <a:avLst/>
          </a:prstGeom>
        </p:spPr>
        <p:txBody>
          <a:bodyPr anchor="t" rtlCol="false" tIns="0" lIns="0" bIns="0" rIns="0">
            <a:spAutoFit/>
          </a:bodyPr>
          <a:lstStyle/>
          <a:p>
            <a:pPr algn="ctr">
              <a:lnSpc>
                <a:spcPts val="4199"/>
              </a:lnSpc>
            </a:pPr>
            <a:r>
              <a:rPr lang="en-US" sz="2999">
                <a:solidFill>
                  <a:srgbClr val="0B5276"/>
                </a:solidFill>
                <a:latin typeface="Poppins"/>
                <a:ea typeface="Poppins"/>
                <a:cs typeface="Poppins"/>
                <a:sym typeface="Poppins"/>
              </a:rPr>
              <a:t>Presentasi Oleh : Ketut Susilo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8481" y="2339489"/>
            <a:ext cx="2663972" cy="266397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8139" t="0" r="-8139" b="0"/>
              </a:stretch>
            </a:blipFill>
          </p:spPr>
        </p:sp>
      </p:grpSp>
      <p:grpSp>
        <p:nvGrpSpPr>
          <p:cNvPr name="Group 4" id="4"/>
          <p:cNvGrpSpPr/>
          <p:nvPr/>
        </p:nvGrpSpPr>
        <p:grpSpPr>
          <a:xfrm rot="0">
            <a:off x="1418481" y="5564883"/>
            <a:ext cx="2663972" cy="266397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9970" t="0" r="-9970" b="0"/>
              </a:stretch>
            </a:blipFill>
          </p:spPr>
        </p:sp>
      </p:grpSp>
      <p:sp>
        <p:nvSpPr>
          <p:cNvPr name="TextBox 6" id="6"/>
          <p:cNvSpPr txBox="true"/>
          <p:nvPr/>
        </p:nvSpPr>
        <p:spPr>
          <a:xfrm rot="0">
            <a:off x="4433395" y="6111334"/>
            <a:ext cx="7988839" cy="510915"/>
          </a:xfrm>
          <a:prstGeom prst="rect">
            <a:avLst/>
          </a:prstGeom>
        </p:spPr>
        <p:txBody>
          <a:bodyPr anchor="t" rtlCol="false" tIns="0" lIns="0" bIns="0" rIns="0">
            <a:spAutoFit/>
          </a:bodyPr>
          <a:lstStyle/>
          <a:p>
            <a:pPr algn="l">
              <a:lnSpc>
                <a:spcPts val="3672"/>
              </a:lnSpc>
            </a:pPr>
            <a:r>
              <a:rPr lang="en-US" sz="3600" b="true">
                <a:solidFill>
                  <a:srgbClr val="0B5276"/>
                </a:solidFill>
                <a:latin typeface="Poppins Bold"/>
                <a:ea typeface="Poppins Bold"/>
                <a:cs typeface="Poppins Bold"/>
                <a:sym typeface="Poppins Bold"/>
              </a:rPr>
              <a:t>Metodologi Penelitian Campuran</a:t>
            </a:r>
          </a:p>
        </p:txBody>
      </p:sp>
      <p:sp>
        <p:nvSpPr>
          <p:cNvPr name="TextBox 7" id="7"/>
          <p:cNvSpPr txBox="true"/>
          <p:nvPr/>
        </p:nvSpPr>
        <p:spPr>
          <a:xfrm rot="0">
            <a:off x="4433395" y="6784174"/>
            <a:ext cx="7549572" cy="926776"/>
          </a:xfrm>
          <a:prstGeom prst="rect">
            <a:avLst/>
          </a:prstGeom>
        </p:spPr>
        <p:txBody>
          <a:bodyPr anchor="t" rtlCol="false" tIns="0" lIns="0" bIns="0" rIns="0">
            <a:spAutoFit/>
          </a:bodyPr>
          <a:lstStyle/>
          <a:p>
            <a:pPr algn="l">
              <a:lnSpc>
                <a:spcPts val="2378"/>
              </a:lnSpc>
            </a:pPr>
            <a:r>
              <a:rPr lang="en-US" sz="2378">
                <a:solidFill>
                  <a:srgbClr val="0B5276"/>
                </a:solidFill>
                <a:latin typeface="Poppins"/>
                <a:ea typeface="Poppins"/>
                <a:cs typeface="Poppins"/>
                <a:sym typeface="Poppins"/>
              </a:rPr>
              <a:t>Lorem ipsum dolor sit amet, consectetur adipiscing elit, sed do eiusmod tempor incididunt ut labore et dolore magna aliqua.</a:t>
            </a:r>
          </a:p>
        </p:txBody>
      </p:sp>
      <p:sp>
        <p:nvSpPr>
          <p:cNvPr name="Freeform 8" id="8"/>
          <p:cNvSpPr/>
          <p:nvPr/>
        </p:nvSpPr>
        <p:spPr>
          <a:xfrm flipH="false" flipV="false" rot="0">
            <a:off x="12212505" y="6724783"/>
            <a:ext cx="8362218" cy="3773451"/>
          </a:xfrm>
          <a:custGeom>
            <a:avLst/>
            <a:gdLst/>
            <a:ahLst/>
            <a:cxnLst/>
            <a:rect r="r" b="b" t="t" l="l"/>
            <a:pathLst>
              <a:path h="3773451" w="8362218">
                <a:moveTo>
                  <a:pt x="0" y="0"/>
                </a:moveTo>
                <a:lnTo>
                  <a:pt x="8362218" y="0"/>
                </a:lnTo>
                <a:lnTo>
                  <a:pt x="8362218" y="3773451"/>
                </a:lnTo>
                <a:lnTo>
                  <a:pt x="0" y="3773451"/>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074640" y="-1457366"/>
            <a:ext cx="5147619" cy="4972132"/>
          </a:xfrm>
          <a:custGeom>
            <a:avLst/>
            <a:gdLst/>
            <a:ahLst/>
            <a:cxnLst/>
            <a:rect r="r" b="b" t="t" l="l"/>
            <a:pathLst>
              <a:path h="4972132" w="5147619">
                <a:moveTo>
                  <a:pt x="0" y="0"/>
                </a:moveTo>
                <a:lnTo>
                  <a:pt x="5147618" y="0"/>
                </a:lnTo>
                <a:lnTo>
                  <a:pt x="5147618" y="4972132"/>
                </a:lnTo>
                <a:lnTo>
                  <a:pt x="0" y="4972132"/>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0">
            <a:off x="-254884" y="7604781"/>
            <a:ext cx="6243219" cy="2817253"/>
          </a:xfrm>
          <a:custGeom>
            <a:avLst/>
            <a:gdLst/>
            <a:ahLst/>
            <a:cxnLst/>
            <a:rect r="r" b="b" t="t" l="l"/>
            <a:pathLst>
              <a:path h="2817253" w="6243219">
                <a:moveTo>
                  <a:pt x="6243220" y="0"/>
                </a:moveTo>
                <a:lnTo>
                  <a:pt x="0" y="0"/>
                </a:lnTo>
                <a:lnTo>
                  <a:pt x="0" y="2817253"/>
                </a:lnTo>
                <a:lnTo>
                  <a:pt x="6243220" y="2817253"/>
                </a:lnTo>
                <a:lnTo>
                  <a:pt x="624322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0">
            <a:off x="5988336" y="7680981"/>
            <a:ext cx="6243219" cy="2817253"/>
          </a:xfrm>
          <a:custGeom>
            <a:avLst/>
            <a:gdLst/>
            <a:ahLst/>
            <a:cxnLst/>
            <a:rect r="r" b="b" t="t" l="l"/>
            <a:pathLst>
              <a:path h="2817253" w="6243219">
                <a:moveTo>
                  <a:pt x="6243219" y="0"/>
                </a:moveTo>
                <a:lnTo>
                  <a:pt x="0" y="0"/>
                </a:lnTo>
                <a:lnTo>
                  <a:pt x="0" y="2817253"/>
                </a:lnTo>
                <a:lnTo>
                  <a:pt x="6243219" y="2817253"/>
                </a:lnTo>
                <a:lnTo>
                  <a:pt x="6243219"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11431905" y="2579497"/>
            <a:ext cx="6530832" cy="7809664"/>
          </a:xfrm>
          <a:custGeom>
            <a:avLst/>
            <a:gdLst/>
            <a:ahLst/>
            <a:cxnLst/>
            <a:rect r="r" b="b" t="t" l="l"/>
            <a:pathLst>
              <a:path h="7809664" w="6530832">
                <a:moveTo>
                  <a:pt x="6530831" y="0"/>
                </a:moveTo>
                <a:lnTo>
                  <a:pt x="0" y="0"/>
                </a:lnTo>
                <a:lnTo>
                  <a:pt x="0" y="7809664"/>
                </a:lnTo>
                <a:lnTo>
                  <a:pt x="6530831" y="7809664"/>
                </a:lnTo>
                <a:lnTo>
                  <a:pt x="65308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028700" y="1076325"/>
            <a:ext cx="12656364" cy="972912"/>
          </a:xfrm>
          <a:prstGeom prst="rect">
            <a:avLst/>
          </a:prstGeom>
        </p:spPr>
        <p:txBody>
          <a:bodyPr anchor="t" rtlCol="false" tIns="0" lIns="0" bIns="0" rIns="0">
            <a:spAutoFit/>
          </a:bodyPr>
          <a:lstStyle/>
          <a:p>
            <a:pPr algn="l">
              <a:lnSpc>
                <a:spcPts val="6865"/>
              </a:lnSpc>
            </a:pPr>
            <a:r>
              <a:rPr lang="en-US" b="true" sz="6730">
                <a:solidFill>
                  <a:srgbClr val="0B5276"/>
                </a:solidFill>
                <a:latin typeface="Poppins Bold"/>
                <a:ea typeface="Poppins Bold"/>
                <a:cs typeface="Poppins Bold"/>
                <a:sym typeface="Poppins Bold"/>
              </a:rPr>
              <a:t>METODOLOGI PENELITIAN</a:t>
            </a:r>
          </a:p>
        </p:txBody>
      </p:sp>
      <p:sp>
        <p:nvSpPr>
          <p:cNvPr name="TextBox 14" id="14"/>
          <p:cNvSpPr txBox="true"/>
          <p:nvPr/>
        </p:nvSpPr>
        <p:spPr>
          <a:xfrm rot="0">
            <a:off x="4433395" y="2885940"/>
            <a:ext cx="7777233" cy="510915"/>
          </a:xfrm>
          <a:prstGeom prst="rect">
            <a:avLst/>
          </a:prstGeom>
        </p:spPr>
        <p:txBody>
          <a:bodyPr anchor="t" rtlCol="false" tIns="0" lIns="0" bIns="0" rIns="0">
            <a:spAutoFit/>
          </a:bodyPr>
          <a:lstStyle/>
          <a:p>
            <a:pPr algn="l">
              <a:lnSpc>
                <a:spcPts val="3672"/>
              </a:lnSpc>
            </a:pPr>
            <a:r>
              <a:rPr lang="en-US" sz="3600" b="true">
                <a:solidFill>
                  <a:srgbClr val="0B5276"/>
                </a:solidFill>
                <a:latin typeface="Poppins Bold"/>
                <a:ea typeface="Poppins Bold"/>
                <a:cs typeface="Poppins Bold"/>
                <a:sym typeface="Poppins Bold"/>
              </a:rPr>
              <a:t>Metodologi Penelitian Kualitatif</a:t>
            </a:r>
          </a:p>
        </p:txBody>
      </p:sp>
      <p:sp>
        <p:nvSpPr>
          <p:cNvPr name="TextBox 15" id="15"/>
          <p:cNvSpPr txBox="true"/>
          <p:nvPr/>
        </p:nvSpPr>
        <p:spPr>
          <a:xfrm rot="0">
            <a:off x="4433395" y="3558780"/>
            <a:ext cx="7549572" cy="926776"/>
          </a:xfrm>
          <a:prstGeom prst="rect">
            <a:avLst/>
          </a:prstGeom>
        </p:spPr>
        <p:txBody>
          <a:bodyPr anchor="t" rtlCol="false" tIns="0" lIns="0" bIns="0" rIns="0">
            <a:spAutoFit/>
          </a:bodyPr>
          <a:lstStyle/>
          <a:p>
            <a:pPr algn="l">
              <a:lnSpc>
                <a:spcPts val="2378"/>
              </a:lnSpc>
            </a:pPr>
            <a:r>
              <a:rPr lang="en-US" sz="2378">
                <a:solidFill>
                  <a:srgbClr val="0B5276"/>
                </a:solidFill>
                <a:latin typeface="Poppins"/>
                <a:ea typeface="Poppins"/>
                <a:cs typeface="Poppins"/>
                <a:sym typeface="Poppins"/>
              </a:rPr>
              <a:t>Lorem ipsum dolor sit amet, consectetur adipiscing elit, sed do eiusmod tempor incididunt ut labore et dolore magna aliqua.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108003" y="2099528"/>
            <a:ext cx="7367821" cy="7542414"/>
          </a:xfrm>
          <a:prstGeom prst="rect">
            <a:avLst/>
          </a:prstGeom>
        </p:spPr>
      </p:pic>
      <p:sp>
        <p:nvSpPr>
          <p:cNvPr name="TextBox 3" id="3"/>
          <p:cNvSpPr txBox="true"/>
          <p:nvPr/>
        </p:nvSpPr>
        <p:spPr>
          <a:xfrm rot="0">
            <a:off x="1028700" y="1095375"/>
            <a:ext cx="8300129" cy="2401405"/>
          </a:xfrm>
          <a:prstGeom prst="rect">
            <a:avLst/>
          </a:prstGeom>
        </p:spPr>
        <p:txBody>
          <a:bodyPr anchor="t" rtlCol="false" tIns="0" lIns="0" bIns="0" rIns="0">
            <a:spAutoFit/>
          </a:bodyPr>
          <a:lstStyle/>
          <a:p>
            <a:pPr algn="l">
              <a:lnSpc>
                <a:spcPts val="8975"/>
              </a:lnSpc>
            </a:pPr>
            <a:r>
              <a:rPr lang="en-US" sz="8799" b="true">
                <a:solidFill>
                  <a:srgbClr val="0B5276"/>
                </a:solidFill>
                <a:latin typeface="Poppins Bold"/>
                <a:ea typeface="Poppins Bold"/>
                <a:cs typeface="Poppins Bold"/>
                <a:sym typeface="Poppins Bold"/>
              </a:rPr>
              <a:t>HASIL</a:t>
            </a:r>
          </a:p>
          <a:p>
            <a:pPr algn="l">
              <a:lnSpc>
                <a:spcPts val="8975"/>
              </a:lnSpc>
            </a:pPr>
            <a:r>
              <a:rPr lang="en-US" b="true" sz="8799">
                <a:solidFill>
                  <a:srgbClr val="0B5276"/>
                </a:solidFill>
                <a:latin typeface="Poppins Bold"/>
                <a:ea typeface="Poppins Bold"/>
                <a:cs typeface="Poppins Bold"/>
                <a:sym typeface="Poppins Bold"/>
              </a:rPr>
              <a:t>PENELITIAN</a:t>
            </a:r>
          </a:p>
        </p:txBody>
      </p:sp>
      <p:sp>
        <p:nvSpPr>
          <p:cNvPr name="TextBox 4" id="4"/>
          <p:cNvSpPr txBox="true"/>
          <p:nvPr/>
        </p:nvSpPr>
        <p:spPr>
          <a:xfrm rot="0">
            <a:off x="1028700" y="3927758"/>
            <a:ext cx="8300129" cy="3747906"/>
          </a:xfrm>
          <a:prstGeom prst="rect">
            <a:avLst/>
          </a:prstGeom>
        </p:spPr>
        <p:txBody>
          <a:bodyPr anchor="t" rtlCol="false" tIns="0" lIns="0" bIns="0" rIns="0">
            <a:spAutoFit/>
          </a:bodyPr>
          <a:lstStyle/>
          <a:p>
            <a:pPr algn="l">
              <a:lnSpc>
                <a:spcPts val="2970"/>
              </a:lnSpc>
            </a:pPr>
            <a:r>
              <a:rPr lang="en-US" sz="2700">
                <a:solidFill>
                  <a:srgbClr val="0B5276"/>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Freeform 5" id="5"/>
          <p:cNvSpPr/>
          <p:nvPr/>
        </p:nvSpPr>
        <p:spPr>
          <a:xfrm flipH="false" flipV="false" rot="0">
            <a:off x="12212505" y="6724783"/>
            <a:ext cx="8362218" cy="3773451"/>
          </a:xfrm>
          <a:custGeom>
            <a:avLst/>
            <a:gdLst/>
            <a:ahLst/>
            <a:cxnLst/>
            <a:rect r="r" b="b" t="t" l="l"/>
            <a:pathLst>
              <a:path h="3773451" w="8362218">
                <a:moveTo>
                  <a:pt x="0" y="0"/>
                </a:moveTo>
                <a:lnTo>
                  <a:pt x="8362218" y="0"/>
                </a:lnTo>
                <a:lnTo>
                  <a:pt x="8362218" y="3773451"/>
                </a:lnTo>
                <a:lnTo>
                  <a:pt x="0" y="3773451"/>
                </a:lnTo>
                <a:lnTo>
                  <a:pt x="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074640" y="-1457366"/>
            <a:ext cx="5147619" cy="4972132"/>
          </a:xfrm>
          <a:custGeom>
            <a:avLst/>
            <a:gdLst/>
            <a:ahLst/>
            <a:cxnLst/>
            <a:rect r="r" b="b" t="t" l="l"/>
            <a:pathLst>
              <a:path h="4972132" w="5147619">
                <a:moveTo>
                  <a:pt x="0" y="0"/>
                </a:moveTo>
                <a:lnTo>
                  <a:pt x="5147618" y="0"/>
                </a:lnTo>
                <a:lnTo>
                  <a:pt x="5147618" y="4972132"/>
                </a:lnTo>
                <a:lnTo>
                  <a:pt x="0" y="4972132"/>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true" flipV="false" rot="0">
            <a:off x="-254884" y="7604781"/>
            <a:ext cx="6243219" cy="2817253"/>
          </a:xfrm>
          <a:custGeom>
            <a:avLst/>
            <a:gdLst/>
            <a:ahLst/>
            <a:cxnLst/>
            <a:rect r="r" b="b" t="t" l="l"/>
            <a:pathLst>
              <a:path h="2817253" w="6243219">
                <a:moveTo>
                  <a:pt x="6243220" y="0"/>
                </a:moveTo>
                <a:lnTo>
                  <a:pt x="0" y="0"/>
                </a:lnTo>
                <a:lnTo>
                  <a:pt x="0" y="2817253"/>
                </a:lnTo>
                <a:lnTo>
                  <a:pt x="6243220" y="2817253"/>
                </a:lnTo>
                <a:lnTo>
                  <a:pt x="6243220"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5988336" y="7680981"/>
            <a:ext cx="6243219" cy="2817253"/>
          </a:xfrm>
          <a:custGeom>
            <a:avLst/>
            <a:gdLst/>
            <a:ahLst/>
            <a:cxnLst/>
            <a:rect r="r" b="b" t="t" l="l"/>
            <a:pathLst>
              <a:path h="2817253" w="6243219">
                <a:moveTo>
                  <a:pt x="6243219" y="0"/>
                </a:moveTo>
                <a:lnTo>
                  <a:pt x="0" y="0"/>
                </a:lnTo>
                <a:lnTo>
                  <a:pt x="0" y="2817253"/>
                </a:lnTo>
                <a:lnTo>
                  <a:pt x="6243219" y="2817253"/>
                </a:lnTo>
                <a:lnTo>
                  <a:pt x="6243219" y="0"/>
                </a:lnTo>
                <a:close/>
              </a:path>
            </a:pathLst>
          </a:custGeom>
          <a:blipFill>
            <a:blip r:embed="rId3">
              <a:alphaModFix amt="15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DAGlK2xi4-c</dc:identifier>
  <dcterms:modified xsi:type="dcterms:W3CDTF">2011-08-01T06:04:30Z</dcterms:modified>
  <cp:revision>1</cp:revision>
  <dc:title>Biru dan Putih Ilustrasi Sketsa Tugas Akhir Presentasi</dc:title>
</cp:coreProperties>
</file>