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96" y="44235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FF00"/>
                </a:solidFill>
              </a:rPr>
              <a:t>Restaurant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055" y="1711207"/>
            <a:ext cx="2674340" cy="6924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5F1B7-F809-BF9D-C37D-23AA5A2C5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C. </a:t>
            </a:r>
            <a:r>
              <a:rPr lang="en-US" dirty="0" err="1">
                <a:solidFill>
                  <a:srgbClr val="92D050"/>
                </a:solidFill>
              </a:rPr>
              <a:t>Mallikarjuna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K. Hemanth Kumar</a:t>
            </a:r>
          </a:p>
          <a:p>
            <a:r>
              <a:rPr lang="en-US" dirty="0">
                <a:solidFill>
                  <a:srgbClr val="92D050"/>
                </a:solidFill>
              </a:rPr>
              <a:t>E. Vinay Goud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C8D92C-91F2-B4B6-BB22-FFA65E83C9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E97D75-1243-4369-8EBB-979B56705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4FCBCC-40C6-12C8-17F1-AB4487A119CD}"/>
              </a:ext>
            </a:extLst>
          </p:cNvPr>
          <p:cNvSpPr txBox="1">
            <a:spLocks/>
          </p:cNvSpPr>
          <p:nvPr/>
        </p:nvSpPr>
        <p:spPr>
          <a:xfrm>
            <a:off x="6353820" y="1851233"/>
            <a:ext cx="4788928" cy="6924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AA8-B7CC-A0BC-D526-9CEB7319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95" y="141222"/>
            <a:ext cx="10186505" cy="6924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2DFD-D638-FFEF-4387-CD8DB2C9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648" y="660905"/>
            <a:ext cx="4764764" cy="69249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Cart Page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42A50-23EE-2C24-472C-B5B0824E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536" y="660904"/>
            <a:ext cx="4779582" cy="69249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Payment Page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11" name="Content Placeholder 10" descr="Graphical user interface, text, application, email">
            <a:extLst>
              <a:ext uri="{FF2B5EF4-FFF2-40B4-BE49-F238E27FC236}">
                <a16:creationId xmlns:a16="http://schemas.microsoft.com/office/drawing/2014/main" id="{D2B57C3D-AAC1-D8E2-96FD-CB4338B2E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2" y="1689351"/>
            <a:ext cx="4765675" cy="3653611"/>
          </a:xfrm>
          <a:prstGeom prst="rect">
            <a:avLst/>
          </a:prstGeom>
        </p:spPr>
      </p:pic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6973C3-3BE8-DDB6-78C7-A08BDCA3C4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56" y="1689351"/>
            <a:ext cx="4779962" cy="35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510E-9B45-780A-1E7A-9D4D8F9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99" y="108318"/>
            <a:ext cx="3558988" cy="10040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9AB9-B500-6483-4809-125CAAC5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071" y="1290376"/>
            <a:ext cx="4764764" cy="69249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Admin Page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D33E4-4534-EB12-61BE-131FD20E8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5942" y="1290375"/>
            <a:ext cx="4779582" cy="6924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Coupon Page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6" descr="Graphical user interface, application, Teams">
            <a:extLst>
              <a:ext uri="{FF2B5EF4-FFF2-40B4-BE49-F238E27FC236}">
                <a16:creationId xmlns:a16="http://schemas.microsoft.com/office/drawing/2014/main" id="{1A664DC6-6405-96D3-79F3-16A06FBE49C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58" y="2160880"/>
            <a:ext cx="4764087" cy="3621351"/>
          </a:xfrm>
        </p:spPr>
      </p:pic>
      <p:pic>
        <p:nvPicPr>
          <p:cNvPr id="10" name="Content Placeholder 9" descr="Graphical user interface, application">
            <a:extLst>
              <a:ext uri="{FF2B5EF4-FFF2-40B4-BE49-F238E27FC236}">
                <a16:creationId xmlns:a16="http://schemas.microsoft.com/office/drawing/2014/main" id="{A6350BC4-D5B3-EEAF-FF37-13399771E89D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67" y="2160881"/>
            <a:ext cx="4778375" cy="36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4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CFAC-B38B-DA08-6A27-C1E8B34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12" y="1497106"/>
            <a:ext cx="10353762" cy="31735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Thank You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9A4-92B3-BB74-0D87-93DEFA94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INDEX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9F7B-BFB2-4FCC-0112-F255052C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4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87CB-689E-8B2B-CED2-08FC5A4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71" y="537883"/>
            <a:ext cx="10353762" cy="10578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INTRODUCTION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D46-DE9D-6083-4946-4926A836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US" sz="2400" dirty="0">
                <a:ea typeface="+mn-lt"/>
                <a:cs typeface="+mn-lt"/>
              </a:rPr>
              <a:t>E-Commerce website is online portals that facilitate online transactions of goods and services through means of the transfer of information and funds over the Internet. In the early days, e-commerce was done partially through emails and phone calls.</a:t>
            </a:r>
            <a:endParaRPr lang="en-US" sz="2400" dirty="0"/>
          </a:p>
          <a:p>
            <a:pPr marL="36900" indent="0">
              <a:buNone/>
            </a:pPr>
            <a:r>
              <a:rPr lang="en-US" sz="2400" dirty="0">
                <a:ea typeface="+mn-lt"/>
                <a:cs typeface="+mn-lt"/>
              </a:rPr>
              <a:t>Now, with a single website, anything and everything that a transaction needs, can be executed online.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5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A16-5C7D-5AA9-3845-8AC57B9B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Technologies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B8A4-FA9E-28F4-0FC7-20C984EE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-5</a:t>
            </a:r>
          </a:p>
          <a:p>
            <a:r>
              <a:rPr lang="en-US" dirty="0"/>
              <a:t>CSS -3</a:t>
            </a:r>
          </a:p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1B74-FA16-0EDE-665D-FD77F283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330"/>
            <a:ext cx="3917575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Flow</a:t>
            </a:r>
            <a:r>
              <a:rPr lang="en-US" dirty="0"/>
              <a:t>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351A-10E6-FEAF-371A-BBD23A13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2C6E64-FF9A-1399-B17E-DC4C88FF30A4}"/>
              </a:ext>
            </a:extLst>
          </p:cNvPr>
          <p:cNvSpPr/>
          <p:nvPr/>
        </p:nvSpPr>
        <p:spPr>
          <a:xfrm rot="10800000" flipH="1" flipV="1">
            <a:off x="5501344" y="1323081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2529D-04D3-A0BC-790E-9FFC5FB73BCA}"/>
              </a:ext>
            </a:extLst>
          </p:cNvPr>
          <p:cNvSpPr/>
          <p:nvPr/>
        </p:nvSpPr>
        <p:spPr>
          <a:xfrm rot="10800000" flipH="1" flipV="1">
            <a:off x="5534660" y="3599461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 to cart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C382-A05E-90E9-63FF-F630FD02F965}"/>
              </a:ext>
            </a:extLst>
          </p:cNvPr>
          <p:cNvSpPr/>
          <p:nvPr/>
        </p:nvSpPr>
        <p:spPr>
          <a:xfrm rot="10800000" flipH="1" flipV="1">
            <a:off x="5534659" y="4672054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 Coupon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FACB4F-1166-B0FE-9635-4D062B4DC1F8}"/>
              </a:ext>
            </a:extLst>
          </p:cNvPr>
          <p:cNvSpPr/>
          <p:nvPr/>
        </p:nvSpPr>
        <p:spPr>
          <a:xfrm rot="10800000" flipH="1" flipV="1">
            <a:off x="5501344" y="2433557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</a:t>
            </a:r>
          </a:p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D5D1B-A051-4E24-772B-C925141285E0}"/>
              </a:ext>
            </a:extLst>
          </p:cNvPr>
          <p:cNvSpPr/>
          <p:nvPr/>
        </p:nvSpPr>
        <p:spPr>
          <a:xfrm rot="10800000" flipH="1" flipV="1">
            <a:off x="3502247" y="5499216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Payment&amp; Order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B36B4-96B4-6F95-6C9D-06300E6ACD68}"/>
              </a:ext>
            </a:extLst>
          </p:cNvPr>
          <p:cNvCxnSpPr/>
          <p:nvPr/>
        </p:nvCxnSpPr>
        <p:spPr>
          <a:xfrm>
            <a:off x="4993894" y="1227673"/>
            <a:ext cx="650450" cy="262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3C3A2-7C5B-12BC-CB33-3D1621DD4A6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374030" y="2063398"/>
            <a:ext cx="0" cy="37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85742-806B-0DD2-E37A-0D802A221887}"/>
              </a:ext>
            </a:extLst>
          </p:cNvPr>
          <p:cNvCxnSpPr>
            <a:cxnSpLocks/>
          </p:cNvCxnSpPr>
          <p:nvPr/>
        </p:nvCxnSpPr>
        <p:spPr>
          <a:xfrm>
            <a:off x="6371011" y="3173874"/>
            <a:ext cx="0" cy="44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AFFAA-E137-F0B4-6140-13FC2B387C7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135989" y="5412371"/>
            <a:ext cx="1271356" cy="538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E955D-9794-C856-46A5-662302E87C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7345" y="4339778"/>
            <a:ext cx="0" cy="33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F053D18-3665-7032-6562-4A1BB0F5CDF5}"/>
              </a:ext>
            </a:extLst>
          </p:cNvPr>
          <p:cNvSpPr/>
          <p:nvPr/>
        </p:nvSpPr>
        <p:spPr>
          <a:xfrm rot="10800000" flipH="1" flipV="1">
            <a:off x="3502247" y="618467"/>
            <a:ext cx="1745372" cy="87142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7360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AE3-9CB3-7257-2BF7-ABB97F45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Advantages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A86D-8699-BD60-6DE1-540FE645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Faster buying process</a:t>
            </a:r>
          </a:p>
          <a:p>
            <a:r>
              <a:rPr lang="en-US" dirty="0"/>
              <a:t>Store and product listing creation</a:t>
            </a:r>
            <a:endParaRPr lang="en-IN" dirty="0"/>
          </a:p>
          <a:p>
            <a:r>
              <a:rPr lang="en-IN" dirty="0"/>
              <a:t>Cost reduction</a:t>
            </a:r>
          </a:p>
          <a:p>
            <a:r>
              <a:rPr lang="en-IN" dirty="0"/>
              <a:t>Flexibility for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5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A236-16EA-0544-A9E4-23D3DE6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Disadvantages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A547-C72B-AE7E-45B6-2BEACB55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Ecommerce Is Highly Competitive</a:t>
            </a:r>
            <a:endParaRPr lang="en-US" dirty="0"/>
          </a:p>
          <a:p>
            <a:r>
              <a:rPr lang="en-US" dirty="0"/>
              <a:t>Shipping Times Can Be Lengthy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83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0AA72-913E-8AE3-96E9-D53321CB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8753799" cy="8295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468A4-5D7A-C516-4E3F-862A8586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254" y="829559"/>
            <a:ext cx="4764764" cy="69249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Login Form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8A0F05-DC47-CA60-B23C-B505B579A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44" y="749658"/>
            <a:ext cx="4779582" cy="69249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Signup Form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14" name="Content Placeholder 5" descr="Graphical user interface, application">
            <a:extLst>
              <a:ext uri="{FF2B5EF4-FFF2-40B4-BE49-F238E27FC236}">
                <a16:creationId xmlns:a16="http://schemas.microsoft.com/office/drawing/2014/main" id="{0AA6227D-4547-AFB0-47BB-158B78DA8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1578613"/>
            <a:ext cx="4764087" cy="4253190"/>
          </a:xfrm>
        </p:spPr>
      </p:pic>
      <p:pic>
        <p:nvPicPr>
          <p:cNvPr id="15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C0F50B-D711-4CAD-7745-FCB06D4190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2053"/>
            <a:ext cx="4779962" cy="43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812-A255-34C4-C9B2-68802437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521" y="150927"/>
            <a:ext cx="3326511" cy="6924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79066-E86F-3A4E-9D93-55B55915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401" y="779585"/>
            <a:ext cx="4764764" cy="69249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 Product 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0ADB7-3530-49BB-64C8-BA83B31EE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7" y="734020"/>
            <a:ext cx="4779582" cy="69249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After Adding Product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" name="Content Placeholder 7" descr="Graphical user interface, application, Teams">
            <a:extLst>
              <a:ext uri="{FF2B5EF4-FFF2-40B4-BE49-F238E27FC236}">
                <a16:creationId xmlns:a16="http://schemas.microsoft.com/office/drawing/2014/main" id="{6AAA87E9-C905-1621-D9C8-AB91DE9BFE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8" y="1680126"/>
            <a:ext cx="4764087" cy="4113323"/>
          </a:xfrm>
        </p:spPr>
      </p:pic>
      <p:pic>
        <p:nvPicPr>
          <p:cNvPr id="8" name="Content Placeholder 7" descr="Chart, waterfall chart">
            <a:extLst>
              <a:ext uri="{FF2B5EF4-FFF2-40B4-BE49-F238E27FC236}">
                <a16:creationId xmlns:a16="http://schemas.microsoft.com/office/drawing/2014/main" id="{1A4956A9-223D-6382-DEC7-56D8A13FF8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39" y="1680126"/>
            <a:ext cx="4778375" cy="41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90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{53F43FDA-E47C-4BA0-9A6A-95204E884CE7}tf12214701_win32</Template>
  <TotalTime>82</TotalTime>
  <Words>161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Goudy Old Style</vt:lpstr>
      <vt:lpstr>Wingdings 2</vt:lpstr>
      <vt:lpstr>SlateVTI</vt:lpstr>
      <vt:lpstr>Restaurant Website</vt:lpstr>
      <vt:lpstr>INDEX</vt:lpstr>
      <vt:lpstr>INTRODUCTION</vt:lpstr>
      <vt:lpstr>Technologies</vt:lpstr>
      <vt:lpstr>Project Flow  </vt:lpstr>
      <vt:lpstr>Advantages</vt:lpstr>
      <vt:lpstr>Disadvantages</vt:lpstr>
      <vt:lpstr>Output :</vt:lpstr>
      <vt:lpstr>Output :</vt:lpstr>
      <vt:lpstr>Output</vt:lpstr>
      <vt:lpstr>output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Website</dc:title>
  <dc:creator>C. Shashikala</dc:creator>
  <cp:lastModifiedBy>C. Shashikala</cp:lastModifiedBy>
  <cp:revision>3</cp:revision>
  <dcterms:created xsi:type="dcterms:W3CDTF">2023-07-18T06:33:16Z</dcterms:created>
  <dcterms:modified xsi:type="dcterms:W3CDTF">2023-07-18T09:49:20Z</dcterms:modified>
</cp:coreProperties>
</file>