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2348-6E6C-6835-50DB-37881CF6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1958009"/>
            <a:ext cx="10408803" cy="24549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Designing spiderweb: Crafting a Stunning Website with HTML, CSS, and JavaScript</a:t>
            </a:r>
            <a:endParaRPr lang="en-I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86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C57C-035F-CE5F-6AA5-20C71377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413" y="215106"/>
            <a:ext cx="5513294" cy="147857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22F8-0F43-5F79-11B9-296D8570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0" y="1577134"/>
            <a:ext cx="9905999" cy="354171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Introduction: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About Us: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Our Products: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Our Services: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News and Updates: 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91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4A05-6F46-ECB3-215E-B236EF02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4" y="430306"/>
            <a:ext cx="7234518" cy="594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effectLst/>
              </a:rPr>
              <a:t>            Introduction:</a:t>
            </a:r>
            <a:endParaRPr lang="en-US" sz="35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Welcome to SPIDERWEB, where innovation meets excellence. 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Our mission is to provide top-quality products and services that exceed our customers' expectations.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We believe in pushing boundaries and challenging the status quo to deliver solutions that make a difference in people's lives.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At Spiderweb, we are committed to delivering exceptional value to our customers.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Whether you're looking for the latest technology or reliable services, we have something for everyone. 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Our team of experts is dedicated to providing personalized solutions that meet your unique needs and requirements.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 descr="A globe with different colored icons around it">
            <a:extLst>
              <a:ext uri="{FF2B5EF4-FFF2-40B4-BE49-F238E27FC236}">
                <a16:creationId xmlns:a16="http://schemas.microsoft.com/office/drawing/2014/main" id="{DDC35401-88D4-A772-E051-E2DECBBD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639" y="1068962"/>
            <a:ext cx="3864984" cy="47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3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8059-189A-C106-72DF-02B9F4F1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73" y="701584"/>
            <a:ext cx="6646056" cy="608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  <a:effectLst/>
              </a:rPr>
              <a:t>               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effectLst/>
              </a:rPr>
              <a:t>About Us:</a:t>
            </a:r>
            <a:endParaRPr lang="en-US" sz="35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Founded in 2022, spiderweb started as a small business with a big vision. 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Our founders, who were passionate about creating innovative solutions, set out to disrupt the industry and change the way people think about technology.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Over the years, we've grown into a global company with offices around the world, but our values have remained the same.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We believe in putting our customers first, fostering a culture of creativity and collaboration, and constantly pushing the boundaries of what's possible.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endParaRPr lang="en-IN" dirty="0"/>
          </a:p>
        </p:txBody>
      </p:sp>
      <p:pic>
        <p:nvPicPr>
          <p:cNvPr id="5" name="Picture 4" descr="A group of people standing on a mountain&#10;&#10;Description automatically generated">
            <a:extLst>
              <a:ext uri="{FF2B5EF4-FFF2-40B4-BE49-F238E27FC236}">
                <a16:creationId xmlns:a16="http://schemas.microsoft.com/office/drawing/2014/main" id="{50973D75-0480-47C5-3D0C-51037109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56" y="1688198"/>
            <a:ext cx="4046571" cy="41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4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47A8-99B9-0934-6C57-D71A21F8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" y="526774"/>
            <a:ext cx="6882597" cy="5757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           </a:t>
            </a:r>
            <a:r>
              <a:rPr lang="en-US" sz="3900" b="1" dirty="0">
                <a:solidFill>
                  <a:schemeClr val="accent2">
                    <a:lumMod val="75000"/>
                  </a:schemeClr>
                </a:solidFill>
                <a:effectLst/>
              </a:rPr>
              <a:t>Our Products: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</a:rPr>
              <a:t>At spiderweb, we pride ourselves on offering a wide range of high-quality products that meet the needs of our customers.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</a:rPr>
              <a:t>Whether you're looking for cutting-edge technology or classic design, we have something for everyone.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</a:rPr>
              <a:t>One of our most popular products is our flagship smartphone, which boasts a sleek and modern design,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</a:rPr>
              <a:t>As well as advanced features like facial recognition and augmented reality capabilities.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effectLst/>
              </a:rPr>
              <a:t>Our line of smart home devices, including security cameras and voice assistants, are also top sellers, thanks to their ease of use and seamless integration with other devices.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 descr="Several laptops in a circle">
            <a:extLst>
              <a:ext uri="{FF2B5EF4-FFF2-40B4-BE49-F238E27FC236}">
                <a16:creationId xmlns:a16="http://schemas.microsoft.com/office/drawing/2014/main" id="{B261C9D2-FE9D-699B-6211-081621F5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77" y="1364115"/>
            <a:ext cx="4159037" cy="39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6CCC-2490-73F6-B690-4DE8A033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070" y="636104"/>
            <a:ext cx="7246189" cy="5281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</a:rPr>
              <a:t>          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effectLst/>
              </a:rPr>
              <a:t>Our Services: </a:t>
            </a:r>
            <a:endParaRPr lang="en-US" sz="35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At spiderweb, we offer a range of services that are designed to help our customers achieve their goals.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Our team of experts works closely with each client to understand their unique needs and develop customized solutions that deliver real results.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Whether you need help with strategic planning, marketing, or operations, we have the expertise and experience to help you succeed. </a:t>
            </a:r>
          </a:p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We pride ourselves on our ability to deliver high-quality services that are tailored to meet the specific needs of each client.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 descr="A group of people around a round table&#10;&#10;Description automatically generated">
            <a:extLst>
              <a:ext uri="{FF2B5EF4-FFF2-40B4-BE49-F238E27FC236}">
                <a16:creationId xmlns:a16="http://schemas.microsoft.com/office/drawing/2014/main" id="{2977F02E-ACC5-0B00-BC3C-3F0B2BC4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58" y="1495710"/>
            <a:ext cx="3516871" cy="386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EEDF-A0E9-F977-9794-A300BAFF5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68556"/>
            <a:ext cx="6571353" cy="5632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2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    </a:t>
            </a:r>
            <a:r>
              <a:rPr lang="en-US" sz="4200" b="1" dirty="0">
                <a:solidFill>
                  <a:schemeClr val="accent2">
                    <a:lumMod val="75000"/>
                  </a:schemeClr>
                </a:solidFill>
                <a:effectLst/>
              </a:rPr>
              <a:t>News and Updates: </a:t>
            </a:r>
            <a:endParaRPr lang="en-US" sz="4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We are excited to announce the launch of our newest product line!</a:t>
            </a:r>
          </a:p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Our team has been hard at work developing these innovative products that are sure to revolutionize the industry.</a:t>
            </a:r>
          </a:p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From cutting-edge technology to sleek design, these products offer something for everyone. </a:t>
            </a:r>
          </a:p>
          <a:p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Stay tuned for more information on how you can get your hands on these products.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 descr="A group of people sitting in a lecture hall&#10;&#10;Description automatically generated">
            <a:extLst>
              <a:ext uri="{FF2B5EF4-FFF2-40B4-BE49-F238E27FC236}">
                <a16:creationId xmlns:a16="http://schemas.microsoft.com/office/drawing/2014/main" id="{997D74C1-0313-B922-E012-D87362D3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404" y="1458792"/>
            <a:ext cx="3580196" cy="39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77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310</TotalTime>
  <Words>494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Designing spiderweb: Crafting a Stunning Website with HTML, CSS, and JavaScript</vt:lpstr>
      <vt:lpstr>titles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XYZ: Crafting a Stunning Website with HTML, CSS, and JavaScript</dc:title>
  <dc:creator>C. Shashikala</dc:creator>
  <cp:lastModifiedBy>C. Shashikala</cp:lastModifiedBy>
  <cp:revision>6</cp:revision>
  <dcterms:created xsi:type="dcterms:W3CDTF">2023-07-22T12:34:00Z</dcterms:created>
  <dcterms:modified xsi:type="dcterms:W3CDTF">2023-07-22T18:00:12Z</dcterms:modified>
</cp:coreProperties>
</file>