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d9f80727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d9f80727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d9f80727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d9f80727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d9f80727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d9f80727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d9f80727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d9f80727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d9f80727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d9f80727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d9f80727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d9f80727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d9f80727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d9f80727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9f8072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9f8072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9f80727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9f80727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d9f80727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d9f80727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d9f80727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d9f80727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d9f8072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d9f8072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d9f80727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d9f80727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d9f80727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d9f80727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d9f80727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d9f80727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51450" y="1555550"/>
            <a:ext cx="5323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House Prices Using 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52600" y="36163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- Innovation Phase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Development and Iteration</a:t>
            </a:r>
            <a:endParaRPr b="1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Transition from the prototype to the full development of your innovation.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Embrace an iterative approach that allows for ongoing refinement and improvement.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Continuously incorporate user feedback and real-world testing into the development process.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Quality Assurance and Testing</a:t>
            </a:r>
            <a:endParaRPr b="1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Implement rigorous quality assurance and testing procedures.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Ensure the reliability, safety, and functionality of your innovation.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Address any identified issues promptly.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Marketing and Promotion</a:t>
            </a:r>
            <a:endParaRPr b="1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Develop a comprehensive marketing strategy for the launch of your innovation.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Identify key marketing channels, target demographics, and messaging.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Create promotional materials and campaigns.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Scaling and Commercialization</a:t>
            </a:r>
            <a:endParaRPr b="1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Plan for the scaling and commercialization of your innovation.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Consider manufacturing, distribution, and expansion into additional markets.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Evaluate the potential for international market entry if applicable.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Monitoring and Evaluation</a:t>
            </a:r>
            <a:endParaRPr b="1"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Implement ongoing monitoring and evaluation of your innovation's performance.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Track key performance indicators (KPIs) to measure success.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Gather user feedback and make adjustments as needed.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Post-Launch Support</a:t>
            </a:r>
            <a:endParaRPr b="1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Provide post-launch customer support, updates, and maintenance.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Ensure that the innovation continues to meet user needs and expectations.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Address any issues or challenges that arise post-launch.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Idea Refinement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Begin by revisiting and refining your initial design concept.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Ensure that the refined idea is both innovative and directly relevant to addressing the problem at hand.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Seek feedback from stakeholders and experts in the field to further validate and improve the concept.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Feasibility Assessment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Evaluate the practicality of implementing your refined idea.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Consider technological requirements, available resources, and estimated costs.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Identify potential obstacles or challenges and develop strategies to overcome them.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Market Research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Conduct comprehensive market research to understand the demand for your innovation.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Analyze the competition and identify gaps in the current market.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Define your unique value proposition that sets your innovation apart.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Prototyping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Develop a prototype or Minimum Viable Product (MVP) of your innovation.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prototype serves as a practical representation of your idea and allows for real-world testing.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Use tools and technologies relevant to your project to create the prototype.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User Testing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Engage with potential users to gather feedback on the prototype.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Implement an iterative approach to design, incorporating user feedback.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Ensure that the innovation aligns with the actual needs and preferences of your target audience.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Intellectual Property and Legal Considerations</a:t>
            </a:r>
            <a:endParaRPr b="1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Address legal and intellectual property aspects of your innovation.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Determine whether patents, trademarks, or copyrights are necessary.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Ensure that your project is compliant with relevant legal regulations.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Resource Allocation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Plan and allocate resources for the development and implementation of your innovation.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This includes human resources, financial resources, and technology.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Develop a budget and timeline to manage the project effectively.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Collaborations and Partnerships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Explore potential collaborations with other organizations, research institutions, or industry experts.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Collaborations can bring in valuable knowledge, resources, and support.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Determine the scope and terms of collaboration agreements.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