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8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947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0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4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B710-A576-43DC-B592-25BAA3C045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2723B23-357A-402E-B229-3159E8A55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lgerian" panose="04020705040A02060702" pitchFamily="82" charset="0"/>
              </a:rPr>
              <a:t>POWERBI DASHBORD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Discription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dirty="0" smtClean="0"/>
              <a:t>The power bi dashboard describes the analysis of corona dataset of </a:t>
            </a:r>
            <a:r>
              <a:rPr lang="en-US" dirty="0" err="1" smtClean="0"/>
              <a:t>india</a:t>
            </a:r>
            <a:r>
              <a:rPr lang="en-US" dirty="0" smtClean="0"/>
              <a:t> to know the situation of </a:t>
            </a:r>
            <a:r>
              <a:rPr lang="en-US" dirty="0" err="1" smtClean="0"/>
              <a:t>indian</a:t>
            </a:r>
            <a:r>
              <a:rPr lang="en-US" dirty="0" smtClean="0"/>
              <a:t> in pandemic time(corona)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1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3691"/>
            <a:ext cx="8596668" cy="178670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6"/>
                </a:solidFill>
              </a:rPr>
              <a:t>OVERVIEW OF POWERBI DASHBOARD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8" y="1573612"/>
            <a:ext cx="11038114" cy="50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742" y="2403564"/>
            <a:ext cx="7720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US" sz="9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01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Trebuchet MS</vt:lpstr>
      <vt:lpstr>Wingdings 3</vt:lpstr>
      <vt:lpstr>Facet</vt:lpstr>
      <vt:lpstr>POWERBI DASHBORD</vt:lpstr>
      <vt:lpstr>OVERVIEW OF POWERBI DASHBOARD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DASHBORD</dc:title>
  <dc:creator>VINOTH</dc:creator>
  <cp:lastModifiedBy>VINOTH</cp:lastModifiedBy>
  <cp:revision>2</cp:revision>
  <dcterms:created xsi:type="dcterms:W3CDTF">2025-02-25T11:49:43Z</dcterms:created>
  <dcterms:modified xsi:type="dcterms:W3CDTF">2025-02-25T12:08:19Z</dcterms:modified>
</cp:coreProperties>
</file>