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313" y="-9597"/>
            <a:ext cx="10088448" cy="7791593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655" y="2725139"/>
            <a:ext cx="6409391" cy="1865809"/>
          </a:xfrm>
        </p:spPr>
        <p:txBody>
          <a:bodyPr anchor="b">
            <a:noAutofit/>
          </a:bodyPr>
          <a:lstStyle>
            <a:lvl1pPr algn="r">
              <a:defRPr sz="594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655" y="4590946"/>
            <a:ext cx="6409391" cy="1243152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38574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5066453"/>
            <a:ext cx="6982485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1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1182" y="4116493"/>
            <a:ext cx="5961784" cy="4318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066453"/>
            <a:ext cx="6982487" cy="1780424"/>
          </a:xfrm>
        </p:spPr>
        <p:txBody>
          <a:bodyPr anchor="ctr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570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2189587"/>
            <a:ext cx="6982487" cy="2941521"/>
          </a:xfrm>
        </p:spPr>
        <p:txBody>
          <a:bodyPr anchor="b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4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74" y="690880"/>
            <a:ext cx="6679400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0983" y="895762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2469" y="3271430"/>
            <a:ext cx="503051" cy="662746"/>
          </a:xfrm>
          <a:prstGeom prst="rect">
            <a:avLst/>
          </a:prstGeom>
        </p:spPr>
        <p:txBody>
          <a:bodyPr vert="horz" lIns="100584" tIns="50292" rIns="100584" bIns="50292" rtlCol="0" anchor="ctr">
            <a:noAutofit/>
          </a:bodyPr>
          <a:lstStyle/>
          <a:p>
            <a:pPr lvl="0"/>
            <a:r>
              <a:rPr lang="en-US" sz="88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135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433" y="690880"/>
            <a:ext cx="6975612" cy="3425613"/>
          </a:xfrm>
        </p:spPr>
        <p:txBody>
          <a:bodyPr anchor="ctr">
            <a:normAutofit/>
          </a:bodyPr>
          <a:lstStyle>
            <a:lvl1pPr algn="l">
              <a:defRPr sz="484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0557" y="4548294"/>
            <a:ext cx="6982488" cy="58281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0">
                <a:solidFill>
                  <a:schemeClr val="accent1"/>
                </a:solidFill>
              </a:defRPr>
            </a:lvl1pPr>
            <a:lvl2pPr marL="502920" indent="0">
              <a:buFontTx/>
              <a:buNone/>
              <a:defRPr/>
            </a:lvl2pPr>
            <a:lvl3pPr marL="1005840" indent="0">
              <a:buFontTx/>
              <a:buNone/>
              <a:defRPr/>
            </a:lvl3pPr>
            <a:lvl4pPr marL="1508760" indent="0">
              <a:buFontTx/>
              <a:buNone/>
              <a:defRPr/>
            </a:lvl4pPr>
            <a:lvl5pPr marL="201168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1715769"/>
          </a:xfrm>
        </p:spPr>
        <p:txBody>
          <a:bodyPr anchor="t">
            <a:normAutofit/>
          </a:bodyPr>
          <a:lstStyle>
            <a:lvl1pPr marL="0" indent="0" algn="l">
              <a:buNone/>
              <a:defRPr sz="198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4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6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5043" y="690881"/>
            <a:ext cx="1076693" cy="59516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59" y="690881"/>
            <a:ext cx="5714529" cy="5951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8" y="3060984"/>
            <a:ext cx="6982487" cy="2070125"/>
          </a:xfrm>
        </p:spPr>
        <p:txBody>
          <a:bodyPr anchor="b"/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8" y="5131108"/>
            <a:ext cx="6982487" cy="975120"/>
          </a:xfrm>
        </p:spPr>
        <p:txBody>
          <a:bodyPr anchor="t"/>
          <a:lstStyle>
            <a:lvl1pPr marL="0" indent="0" algn="l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292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1" y="2448668"/>
            <a:ext cx="3396920" cy="4398208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6124" y="2448669"/>
            <a:ext cx="3396921" cy="4398209"/>
          </a:xfrm>
        </p:spPr>
        <p:txBody>
          <a:bodyPr>
            <a:normAutofit/>
          </a:bodyPr>
          <a:lstStyle>
            <a:lvl1pPr>
              <a:defRPr sz="1980"/>
            </a:lvl1pPr>
            <a:lvl2pPr>
              <a:defRPr sz="1760"/>
            </a:lvl2pPr>
            <a:lvl3pPr>
              <a:defRPr sz="1540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59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3304" y="2449114"/>
            <a:ext cx="3399739" cy="653097"/>
          </a:xfrm>
        </p:spPr>
        <p:txBody>
          <a:bodyPr anchor="b">
            <a:noAutofit/>
          </a:bodyPr>
          <a:lstStyle>
            <a:lvl1pPr marL="0" indent="0">
              <a:buNone/>
              <a:defRPr sz="2640" b="0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3304" y="3102213"/>
            <a:ext cx="3399739" cy="37446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690880"/>
            <a:ext cx="6982485" cy="14969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1698418"/>
            <a:ext cx="3069200" cy="1448928"/>
          </a:xfr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8403" y="583582"/>
            <a:ext cx="3724641" cy="626329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3147346"/>
            <a:ext cx="3069200" cy="2929042"/>
          </a:xfrm>
        </p:spPr>
        <p:txBody>
          <a:bodyPr>
            <a:normAutofit/>
          </a:bodyPr>
          <a:lstStyle>
            <a:lvl1pPr marL="0" indent="0">
              <a:buNone/>
              <a:defRPr sz="154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8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59" y="5440680"/>
            <a:ext cx="6982485" cy="642303"/>
          </a:xfrm>
        </p:spPr>
        <p:txBody>
          <a:bodyPr anchor="b">
            <a:normAutofit/>
          </a:bodyPr>
          <a:lstStyle>
            <a:lvl1pPr algn="l">
              <a:defRPr sz="264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59" y="690880"/>
            <a:ext cx="6982485" cy="4358480"/>
          </a:xfrm>
        </p:spPr>
        <p:txBody>
          <a:bodyPr anchor="t">
            <a:normAutofit/>
          </a:bodyPr>
          <a:lstStyle>
            <a:lvl1pPr marL="0" indent="0" algn="ctr">
              <a:buNone/>
              <a:defRPr sz="1760"/>
            </a:lvl1pPr>
            <a:lvl2pPr marL="502920" indent="0">
              <a:buNone/>
              <a:defRPr sz="1760"/>
            </a:lvl2pPr>
            <a:lvl3pPr marL="1005840" indent="0">
              <a:buNone/>
              <a:defRPr sz="176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59" y="6082983"/>
            <a:ext cx="6982485" cy="763894"/>
          </a:xfrm>
        </p:spPr>
        <p:txBody>
          <a:bodyPr>
            <a:normAutofit/>
          </a:bodyPr>
          <a:lstStyle>
            <a:lvl1pPr marL="0" indent="0">
              <a:buNone/>
              <a:defRPr sz="132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3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313" y="-9597"/>
            <a:ext cx="10088449" cy="7791593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690880"/>
            <a:ext cx="6982484" cy="14969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59" y="2448669"/>
            <a:ext cx="6982485" cy="4398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5784" y="6846879"/>
            <a:ext cx="75254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" y="6846879"/>
            <a:ext cx="508527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9144" y="6846879"/>
            <a:ext cx="563902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502920" rtl="0" eaLnBrk="1" latinLnBrk="0" hangingPunct="1">
        <a:spcBef>
          <a:spcPct val="0"/>
        </a:spcBef>
        <a:buNone/>
        <a:defRPr sz="396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190" indent="-37719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9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7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5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ts val="11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3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marR="5080" indent="591185">
              <a:lnSpc>
                <a:spcPct val="118900"/>
              </a:lnSpc>
              <a:spcBef>
                <a:spcPts val="100"/>
              </a:spcBef>
            </a:pPr>
            <a:r>
              <a:rPr spc="-365" dirty="0"/>
              <a:t>TABLEAU </a:t>
            </a:r>
            <a:r>
              <a:rPr spc="-509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7295" y="5052186"/>
            <a:ext cx="5086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FF0000"/>
                </a:solidFill>
                <a:latin typeface="Arial Black"/>
                <a:cs typeface="Arial Black"/>
              </a:rPr>
              <a:t>CORONA</a:t>
            </a:r>
            <a:r>
              <a:rPr sz="2800" spc="-5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00" dirty="0">
                <a:solidFill>
                  <a:srgbClr val="FF0000"/>
                </a:solidFill>
                <a:latin typeface="Arial Black"/>
                <a:cs typeface="Arial Black"/>
              </a:rPr>
              <a:t>DATA</a:t>
            </a:r>
            <a:r>
              <a:rPr sz="2800" spc="-5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Arial Black"/>
                <a:cs typeface="Arial Black"/>
              </a:rPr>
              <a:t>ANALYSIS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55352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OVERALL</a:t>
            </a:r>
            <a:r>
              <a:rPr sz="1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DASHBOARDS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CORONA</a:t>
            </a:r>
            <a:r>
              <a:rPr sz="16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ANALYIS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INDIA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69719"/>
            <a:ext cx="8764016" cy="43455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45" dirty="0"/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8374380" cy="5643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09"/>
            <a:ext cx="1279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1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03247"/>
            <a:ext cx="8660248" cy="5003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63167"/>
            <a:ext cx="21463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CURED</a:t>
            </a: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CASES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YEAR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WISE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6232"/>
            <a:ext cx="8227314" cy="48539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31572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DEATHS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DUE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1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CORONA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YEAR</a:t>
            </a:r>
            <a:r>
              <a:rPr sz="16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WISE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69719"/>
            <a:ext cx="8306943" cy="5075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1300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FIRST</a:t>
            </a:r>
            <a:r>
              <a:rPr sz="1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VS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SECOND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DOSE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ADMINISTERED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INDIA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569719"/>
            <a:ext cx="8228076" cy="5154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6659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DOSES</a:t>
            </a:r>
            <a:r>
              <a:rPr sz="1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ADMINISTERED</a:t>
            </a:r>
            <a:r>
              <a:rPr sz="16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INDIA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6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DIFFERENT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DOSES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6232"/>
            <a:ext cx="8228457" cy="4696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61506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AGE</a:t>
            </a:r>
            <a:r>
              <a:rPr sz="16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GROUP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DETAILS</a:t>
            </a:r>
            <a:r>
              <a:rPr sz="16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WHO</a:t>
            </a:r>
            <a:r>
              <a:rPr sz="16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CONFIRMED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POSITIVE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6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CORONA</a:t>
            </a:r>
            <a:r>
              <a:rPr sz="16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CHECKUPS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6232"/>
            <a:ext cx="8686546" cy="48228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37261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STATEWISE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DETAILS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CORONA</a:t>
            </a:r>
            <a:r>
              <a:rPr sz="16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libri"/>
                <a:cs typeface="Calibri"/>
              </a:rPr>
              <a:t>CHECKUPS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6232"/>
            <a:ext cx="8655050" cy="4018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55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Trebuchet MS</vt:lpstr>
      <vt:lpstr>Wingdings 3</vt:lpstr>
      <vt:lpstr>Facet</vt:lpstr>
      <vt:lpstr>TABLEAU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</dc:title>
  <dc:creator>VINOTH</dc:creator>
  <cp:lastModifiedBy>VINOTH</cp:lastModifiedBy>
  <cp:revision>1</cp:revision>
  <dcterms:created xsi:type="dcterms:W3CDTF">2025-02-25T11:57:09Z</dcterms:created>
  <dcterms:modified xsi:type="dcterms:W3CDTF">2025-02-25T12:03:27Z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2025-02-25T00:00:00Z</vt:filetime>
  </property>
  <property fmtid="{D5CDD505-2E9C-101B-9397-08002B2CF9AE}" pid="5" name="Producer">
    <vt:lpwstr>www.ilovepdf.com</vt:lpwstr>
  </property>
</Properties>
</file>