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5" roundtripDataSignature="AMtx7miMRZeaTmXSc6X0YgHnMNsqERw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7"/>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6"/>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rot="-240">
            <a:off x="2554489" y="3314131"/>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Vinoth.K</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NO:22IS110 (ashnm124422200069)</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DRBCCC HINDU COLLEGE</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txBox="1"/>
          <p:nvPr/>
        </p:nvSpPr>
        <p:spPr>
          <a:xfrm>
            <a:off x="948267" y="1642533"/>
            <a:ext cx="872066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Preparation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Cleaning</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Transformation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Chart and Diagram Types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Column Charts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Stacked 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Grouped Bar Charts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Validation and Refinement</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Accuracy Check</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Feedback Integration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Tool Selection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Software Options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Customization Features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a number of dots&#10;&#10;Description automatically generated" id="206" name="Google Shape;206;p11"/>
          <p:cNvPicPr preferRelativeResize="0"/>
          <p:nvPr/>
        </p:nvPicPr>
        <p:blipFill rotWithShape="1">
          <a:blip r:embed="rId4">
            <a:alphaModFix/>
          </a:blip>
          <a:srcRect b="0" l="0" r="0" t="0"/>
          <a:stretch/>
        </p:blipFill>
        <p:spPr>
          <a:xfrm>
            <a:off x="1670739" y="1447891"/>
            <a:ext cx="7010219" cy="4379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16" name="Google Shape;216;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graph with blue squares&#10;&#10;Description automatically generated" id="217" name="Google Shape;217;p12"/>
          <p:cNvPicPr preferRelativeResize="0"/>
          <p:nvPr/>
        </p:nvPicPr>
        <p:blipFill rotWithShape="1">
          <a:blip r:embed="rId4">
            <a:alphaModFix/>
          </a:blip>
          <a:srcRect b="0" l="0" r="0" t="0"/>
          <a:stretch/>
        </p:blipFill>
        <p:spPr>
          <a:xfrm>
            <a:off x="1694641" y="1495605"/>
            <a:ext cx="6301057" cy="3866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6" name="Google Shape;226;p13"/>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27" name="Google Shape;227;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colorful circles&#10;&#10;Description automatically generated" id="228" name="Google Shape;228;p13"/>
          <p:cNvPicPr preferRelativeResize="0"/>
          <p:nvPr/>
        </p:nvPicPr>
        <p:blipFill rotWithShape="1">
          <a:blip r:embed="rId4">
            <a:alphaModFix/>
          </a:blip>
          <a:srcRect b="0" l="0" r="0" t="0"/>
          <a:stretch/>
        </p:blipFill>
        <p:spPr>
          <a:xfrm>
            <a:off x="1469007" y="1457145"/>
            <a:ext cx="6982364" cy="43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7" name="Google Shape;237;p14"/>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38" name="Google Shape;23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text&#10;&#10;Description automatically generated" id="239" name="Google Shape;239;p14"/>
          <p:cNvPicPr preferRelativeResize="0"/>
          <p:nvPr/>
        </p:nvPicPr>
        <p:blipFill rotWithShape="1">
          <a:blip r:embed="rId4">
            <a:alphaModFix/>
          </a:blip>
          <a:srcRect b="0" l="0" r="0" t="0"/>
          <a:stretch/>
        </p:blipFill>
        <p:spPr>
          <a:xfrm>
            <a:off x="1468558" y="1442499"/>
            <a:ext cx="7414582" cy="4548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5" name="Google Shape;245;p15"/>
          <p:cNvSpPr txBox="1"/>
          <p:nvPr/>
        </p:nvSpPr>
        <p:spPr>
          <a:xfrm>
            <a:off x="643466" y="1642533"/>
            <a:ext cx="88900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223913"/>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Making Charts and Bar diagrams</a:t>
            </a:r>
            <a:endParaRPr sz="2800">
              <a:solidFill>
                <a:srgbClr val="7030A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nvSpPr>
        <p:spPr>
          <a:xfrm>
            <a:off x="751749" y="1695449"/>
            <a:ext cx="723972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829733" y="2065867"/>
            <a:ext cx="7840133"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906372" y="1699932"/>
            <a:ext cx="5566913"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Business Analysts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Managers and Executives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Sales and Marketing Teams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Financial Analysts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Researchers and Academics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Stakeholders and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3040331" y="1858514"/>
            <a:ext cx="79551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Develop a user-friendly data visualization toolkit that simplifies the creation of accurate and aesthetically pleasing charts and bar diagrams.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Value Proposition</a:t>
            </a:r>
            <a:r>
              <a:rPr lang="en-US" sz="2800">
                <a:solidFill>
                  <a:schemeClr val="dk1"/>
                </a:solidFill>
                <a:latin typeface="Calibri"/>
                <a:ea typeface="Calibri"/>
                <a:cs typeface="Calibri"/>
                <a:sym typeface="Calibri"/>
              </a:rPr>
              <a:t>: This toolkit enhances data clarity and insight by providing intuitive design options and customization features, enabling users to easily generate effective visualizations that support informed decision-making and clear communication.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8"/>
          <p:cNvSpPr txBox="1"/>
          <p:nvPr/>
        </p:nvSpPr>
        <p:spPr>
          <a:xfrm>
            <a:off x="982133" y="1693333"/>
            <a:ext cx="941493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Dataset: Edunet Foundation Dashboard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used: 4</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Marital Status: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Education Field: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Over Time: numbers</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Job Role: text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5" name="Google Shape;185;p9"/>
          <p:cNvSpPr txBox="1"/>
          <p:nvPr/>
        </p:nvSpPr>
        <p:spPr>
          <a:xfrm>
            <a:off x="2489200" y="2302933"/>
            <a:ext cx="7399866"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