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3B7-87F7-4223-BE1E-0E88F73CE7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058D-DEE6-4300-82A1-575ACB0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6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3B7-87F7-4223-BE1E-0E88F73CE7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058D-DEE6-4300-82A1-575ACB0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3B7-87F7-4223-BE1E-0E88F73CE7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058D-DEE6-4300-82A1-575ACB03687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9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3B7-87F7-4223-BE1E-0E88F73CE7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058D-DEE6-4300-82A1-575ACB0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3B7-87F7-4223-BE1E-0E88F73CE7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058D-DEE6-4300-82A1-575ACB0368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016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3B7-87F7-4223-BE1E-0E88F73CE7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058D-DEE6-4300-82A1-575ACB0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8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3B7-87F7-4223-BE1E-0E88F73CE7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058D-DEE6-4300-82A1-575ACB0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8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3B7-87F7-4223-BE1E-0E88F73CE7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058D-DEE6-4300-82A1-575ACB0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3B7-87F7-4223-BE1E-0E88F73CE7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058D-DEE6-4300-82A1-575ACB0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5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3B7-87F7-4223-BE1E-0E88F73CE7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058D-DEE6-4300-82A1-575ACB0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2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3B7-87F7-4223-BE1E-0E88F73CE7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058D-DEE6-4300-82A1-575ACB0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3B7-87F7-4223-BE1E-0E88F73CE7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058D-DEE6-4300-82A1-575ACB0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3B7-87F7-4223-BE1E-0E88F73CE7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058D-DEE6-4300-82A1-575ACB0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7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3B7-87F7-4223-BE1E-0E88F73CE7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058D-DEE6-4300-82A1-575ACB0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7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3B7-87F7-4223-BE1E-0E88F73CE7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058D-DEE6-4300-82A1-575ACB0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3B7-87F7-4223-BE1E-0E88F73CE7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058D-DEE6-4300-82A1-575ACB0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6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C3B7-87F7-4223-BE1E-0E88F73CE7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7F058D-DEE6-4300-82A1-575ACB0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73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695" y="2902226"/>
            <a:ext cx="8876437" cy="115294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CREATIVITY TALK SESSION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275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230" y="942536"/>
            <a:ext cx="8748020" cy="298547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FF00"/>
                </a:solidFill>
              </a:rPr>
              <a:t>EDUCATION</a:t>
            </a:r>
            <a:br>
              <a:rPr lang="en-US" sz="2800" dirty="0" smtClean="0">
                <a:solidFill>
                  <a:srgbClr val="FFFF00"/>
                </a:solidFill>
              </a:rPr>
            </a:br>
            <a:r>
              <a:rPr lang="en-US" sz="2800" dirty="0" smtClean="0">
                <a:solidFill>
                  <a:srgbClr val="FFFF00"/>
                </a:solidFill>
              </a:rPr>
              <a:t>Academic intelligence</a:t>
            </a:r>
            <a:br>
              <a:rPr lang="en-US" sz="2800" dirty="0" smtClean="0">
                <a:solidFill>
                  <a:srgbClr val="FFFF00"/>
                </a:solidFill>
              </a:rPr>
            </a:br>
            <a:r>
              <a:rPr lang="en-US" sz="2800" dirty="0" smtClean="0">
                <a:solidFill>
                  <a:srgbClr val="FFFF00"/>
                </a:solidFill>
              </a:rPr>
              <a:t>No education no jobs</a:t>
            </a:r>
            <a:br>
              <a:rPr lang="en-US" sz="2800" dirty="0" smtClean="0">
                <a:solidFill>
                  <a:srgbClr val="FFFF00"/>
                </a:solidFill>
              </a:rPr>
            </a:br>
            <a:r>
              <a:rPr lang="en-US" sz="2800" dirty="0" smtClean="0">
                <a:solidFill>
                  <a:srgbClr val="FFFF00"/>
                </a:solidFill>
              </a:rPr>
              <a:t>No academic intelligence no creativity</a:t>
            </a:r>
            <a:br>
              <a:rPr lang="en-US" sz="2800" dirty="0" smtClean="0">
                <a:solidFill>
                  <a:srgbClr val="FFFF00"/>
                </a:solidFill>
              </a:rPr>
            </a:br>
            <a:r>
              <a:rPr lang="en-US" sz="2800" dirty="0">
                <a:solidFill>
                  <a:srgbClr val="FFFF00"/>
                </a:solidFill>
              </a:rPr>
              <a:t/>
            </a:r>
            <a:br>
              <a:rPr lang="en-US" sz="2800" dirty="0">
                <a:solidFill>
                  <a:srgbClr val="FFFF00"/>
                </a:solidFill>
              </a:rPr>
            </a:b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733952" cy="210546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TALENTS &amp; GIFTS</a:t>
            </a:r>
            <a:br>
              <a:rPr lang="en-US" dirty="0" smtClean="0"/>
            </a:br>
            <a:r>
              <a:rPr lang="en-US" dirty="0" smtClean="0"/>
              <a:t>It’s good to consider and support other peoples` talents and gifts.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WOMEN-MULTITASKING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2" y="1762125"/>
            <a:ext cx="49053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DISABILITY IS NOT INABILITY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98" y="1794802"/>
            <a:ext cx="4107767" cy="46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IF YOU ARE NOT PREPARED TO BE WRONG YOU ARE NOT COMING UP WITH ANYTHING.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28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CREATIVITY TALK SESSION</vt:lpstr>
      <vt:lpstr>EDUCATION Academic intelligence No education no jobs No academic intelligence no creativity  </vt:lpstr>
      <vt:lpstr>TALENTS &amp; GIFTS It’s good to consider and support other peoples` talents and gifts.</vt:lpstr>
      <vt:lpstr>WOMEN-MULTITASKING</vt:lpstr>
      <vt:lpstr>DISABILITY IS NOT INABILITY </vt:lpstr>
      <vt:lpstr>IF YOU ARE NOT PREPARED TO BE WRONG YOU ARE NOT COMING UP WITH ANYTHING.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7</cp:revision>
  <dcterms:created xsi:type="dcterms:W3CDTF">2020-02-18T04:28:14Z</dcterms:created>
  <dcterms:modified xsi:type="dcterms:W3CDTF">2020-02-18T05:57:37Z</dcterms:modified>
</cp:coreProperties>
</file>