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53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17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5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1FF9-094C-4144-A4B5-49A45E83C01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B1838A-384E-418A-854D-B9ACD73C0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917" y="2404531"/>
            <a:ext cx="7766936" cy="1646302"/>
          </a:xfrm>
        </p:spPr>
        <p:txBody>
          <a:bodyPr/>
          <a:lstStyle/>
          <a:p>
            <a:r>
              <a:rPr lang="en-US" dirty="0" smtClean="0"/>
              <a:t>MY FIRST EXPERIENCE IN NAIROBI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3850"/>
            <a:ext cx="8596668" cy="340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Boarding a bus from the stage some even going to an extent of installing complimentary </a:t>
            </a:r>
            <a:r>
              <a:rPr lang="en-US" dirty="0" err="1" smtClean="0"/>
              <a:t>wIFI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53" y="2077029"/>
            <a:ext cx="6116836" cy="40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00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Viewing </a:t>
            </a:r>
            <a:r>
              <a:rPr lang="en-US" sz="3200" dirty="0" err="1" smtClean="0"/>
              <a:t>kibera</a:t>
            </a:r>
            <a:r>
              <a:rPr lang="en-US" sz="3200" dirty="0" smtClean="0"/>
              <a:t> the largest urban slums  in Africa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5" y="1550585"/>
            <a:ext cx="5991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96" y="1123948"/>
            <a:ext cx="8596668" cy="4748213"/>
          </a:xfrm>
        </p:spPr>
        <p:txBody>
          <a:bodyPr/>
          <a:lstStyle/>
          <a:p>
            <a:r>
              <a:rPr lang="en-US" dirty="0" err="1" smtClean="0"/>
              <a:t>Jommo</a:t>
            </a:r>
            <a:r>
              <a:rPr lang="en-US" dirty="0" smtClean="0"/>
              <a:t> </a:t>
            </a:r>
            <a:r>
              <a:rPr lang="en-US" dirty="0" smtClean="0"/>
              <a:t>Kenyatta international air port which is the largest air port in Kenya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2752616"/>
            <a:ext cx="6486524" cy="33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Nyayo</a:t>
            </a:r>
            <a:r>
              <a:rPr lang="en-US" dirty="0" smtClean="0"/>
              <a:t> national stadium second largest stadium in </a:t>
            </a:r>
            <a:r>
              <a:rPr lang="en-US" dirty="0" err="1" smtClean="0"/>
              <a:t>kenya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1814513"/>
            <a:ext cx="604361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people from different communities.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MY FIRST EXPERIENCE IN NAIROBI</vt:lpstr>
      <vt:lpstr>Boarding a bus from the stage some even going to an extent of installing complimentary wIFI   </vt:lpstr>
      <vt:lpstr>Viewing kibera the largest urban slums  in Africa</vt:lpstr>
      <vt:lpstr>Jommo Kenyatta international air port which is the largest air port in Kenya</vt:lpstr>
      <vt:lpstr>Nyayo national stadium second largest stadium in kenya</vt:lpstr>
      <vt:lpstr>Interacting with people from different communities.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EXPERIENCE IN NAIROBI</dc:title>
  <dc:creator>student</dc:creator>
  <cp:lastModifiedBy>student</cp:lastModifiedBy>
  <cp:revision>13</cp:revision>
  <dcterms:created xsi:type="dcterms:W3CDTF">2020-02-18T15:43:51Z</dcterms:created>
  <dcterms:modified xsi:type="dcterms:W3CDTF">2020-02-19T07:53:12Z</dcterms:modified>
</cp:coreProperties>
</file>