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5015775" y="-126125"/>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
        <p:nvSpPr>
          <p:cNvPr id="2" name="Rectangle 1">
            <a:extLst>
              <a:ext uri="{FF2B5EF4-FFF2-40B4-BE49-F238E27FC236}">
                <a16:creationId xmlns:a16="http://schemas.microsoft.com/office/drawing/2014/main" id="{169D395D-4644-420D-9748-7CC98C83DC2C}"/>
              </a:ext>
            </a:extLst>
          </p:cNvPr>
          <p:cNvSpPr/>
          <p:nvPr/>
        </p:nvSpPr>
        <p:spPr>
          <a:xfrm>
            <a:off x="6373033" y="3099697"/>
            <a:ext cx="1749778" cy="76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HT" sz="2000" b="1" dirty="0">
                <a:solidFill>
                  <a:schemeClr val="tx1"/>
                </a:solidFill>
              </a:rPr>
              <a:t>Group 4</a:t>
            </a:r>
            <a:r>
              <a:rPr lang="fr-HT" sz="2000"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084754" y="2409196"/>
            <a:ext cx="2632842" cy="2708434"/>
          </a:xfrm>
        </p:spPr>
        <p:txBody>
          <a:bodyPr/>
          <a:lstStyle/>
          <a:p>
            <a:pPr algn="ctr"/>
            <a:r>
              <a:rPr lang="en-US" dirty="0"/>
              <a:t>On the other hand, the fraudulent transactions are a lot of different than the normal transactions . The mean of the transactions is 530,92 and a std of 835,58. The fraudulent transactions tends to be higher than the non-frauds one.</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160110" y="608269"/>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215991"/>
          </a:xfrm>
        </p:spPr>
        <p:txBody>
          <a:bodyPr/>
          <a:lstStyle/>
          <a:p>
            <a:r>
              <a:rPr lang="en-US" dirty="0"/>
              <a:t>In this graph, we can see that the females has a higher chance to be victims of fraud. We confirm it with a chi-square test to know if the gender and fraud variable are 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616421"/>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134034"/>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hlinkClick r:id="rId2"/>
              </a:rPr>
              <a:t>Bank 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 3</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 with pandas</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 with Pandas/</a:t>
            </a:r>
            <a:r>
              <a:rPr lang="en-US" sz="1600" dirty="0" err="1">
                <a:solidFill>
                  <a:srgbClr val="595959"/>
                </a:solidFill>
                <a:latin typeface="Tahoma"/>
                <a:ea typeface="Tahoma"/>
                <a:cs typeface="Tahoma"/>
                <a:sym typeface="Tahoma"/>
              </a:rPr>
              <a:t>numpy</a:t>
            </a:r>
            <a:endParaRPr lang="en-US" sz="1600" dirty="0">
              <a:solidFill>
                <a:srgbClr val="595959"/>
              </a:solidFill>
              <a:latin typeface="Tahoma"/>
              <a:ea typeface="Tahoma"/>
              <a:cs typeface="Tahoma"/>
              <a:sym typeface="Tahoma"/>
            </a:endParaRP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 with seaborn/matplotlib</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Microsoft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dirty="0">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2215991"/>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a:p>
            <a:r>
              <a:rPr lang="fr-HT" dirty="0"/>
              <a:t>The </a:t>
            </a:r>
            <a:r>
              <a:rPr lang="fr-HT" dirty="0" err="1"/>
              <a:t>customers</a:t>
            </a:r>
            <a:r>
              <a:rPr lang="fr-HT" dirty="0"/>
              <a:t> type </a:t>
            </a:r>
            <a:r>
              <a:rPr lang="fr-HT" dirty="0" err="1"/>
              <a:t>is</a:t>
            </a:r>
            <a:r>
              <a:rPr lang="fr-HT" dirty="0"/>
              <a:t> Entreprise and </a:t>
            </a:r>
            <a:r>
              <a:rPr lang="fr-HT" dirty="0" err="1"/>
              <a:t>particular</a:t>
            </a:r>
            <a:r>
              <a:rPr lang="fr-HT" dirty="0"/>
              <a:t>, </a:t>
            </a:r>
            <a:r>
              <a:rPr lang="fr-HT" dirty="0" err="1"/>
              <a:t>genders</a:t>
            </a:r>
            <a:r>
              <a:rPr lang="fr-HT" dirty="0"/>
              <a:t> are Male and </a:t>
            </a:r>
            <a:r>
              <a:rPr lang="fr-HT" dirty="0" err="1"/>
              <a:t>female</a:t>
            </a:r>
            <a:endParaRPr lang="fr-HT" dirty="0"/>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1044</TotalTime>
  <Words>1204</Words>
  <Application>Microsoft Office PowerPoint</Application>
  <PresentationFormat>On-screen Show (16:9)</PresentationFormat>
  <Paragraphs>125</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Trebuchet MS</vt:lpstr>
      <vt:lpstr>Calibri</vt:lpstr>
      <vt:lpstr>Montserrat</vt:lpstr>
      <vt:lpstr>Arial</vt:lpstr>
      <vt:lpstr>Tahoma</vt:lpstr>
      <vt:lpstr>Times New Roman</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104</cp:revision>
  <dcterms:created xsi:type="dcterms:W3CDTF">2021-05-25T12:22:41Z</dcterms:created>
  <dcterms:modified xsi:type="dcterms:W3CDTF">2021-07-02T16:50:36Z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