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73" r:id="rId6"/>
    <p:sldId id="274" r:id="rId7"/>
    <p:sldId id="269" r:id="rId8"/>
    <p:sldId id="275" r:id="rId9"/>
    <p:sldId id="282" r:id="rId10"/>
    <p:sldId id="276" r:id="rId11"/>
    <p:sldId id="277" r:id="rId12"/>
    <p:sldId id="280" r:id="rId13"/>
    <p:sldId id="278" r:id="rId14"/>
    <p:sldId id="279" r:id="rId15"/>
    <p:sldId id="270" r:id="rId16"/>
    <p:sldId id="271" r:id="rId17"/>
    <p:sldId id="260" r:id="rId18"/>
    <p:sldId id="268" r:id="rId19"/>
    <p:sldId id="261" r:id="rId20"/>
    <p:sldId id="264" r:id="rId21"/>
    <p:sldId id="281" r:id="rId22"/>
    <p:sldId id="267" r:id="rId23"/>
    <p:sldId id="266" r:id="rId24"/>
  </p:sldIdLst>
  <p:sldSz cx="9144000" cy="5143500" type="screen16x9"/>
  <p:notesSz cx="9144000" cy="5143500"/>
  <p:embeddedFontLst>
    <p:embeddedFont>
      <p:font typeface="Calibri" panose="020F0502020204030204" pitchFamily="3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Tahoma" panose="020B0604030504040204" pitchFamily="34" charset="0"/>
      <p:regular r:id="rId34"/>
      <p:bold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a:solidFill>
                  <a:schemeClr val="tx1"/>
                </a:solidFill>
              </a:rPr>
              <a:t>Group 5</a:t>
            </a:r>
            <a:r>
              <a:rPr lang="fr-HT" sz="2000" b="1"/>
              <a:t>$</a:t>
            </a:r>
            <a:endParaRPr lang="fr-HT"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984885"/>
          </a:xfrm>
        </p:spPr>
        <p:txBody>
          <a:bodyPr/>
          <a:lstStyle/>
          <a:p>
            <a:pPr algn="ctr"/>
            <a:r>
              <a:rPr lang="fr-HT" dirty="0"/>
              <a:t>The 26-35 </a:t>
            </a:r>
            <a:r>
              <a:rPr lang="fr-HT" dirty="0" err="1"/>
              <a:t>age</a:t>
            </a:r>
            <a:r>
              <a:rPr lang="fr-HT" dirty="0"/>
              <a:t> group </a:t>
            </a:r>
            <a:r>
              <a:rPr lang="fr-HT" dirty="0" err="1"/>
              <a:t>is</a:t>
            </a:r>
            <a:r>
              <a:rPr lang="fr-HT" dirty="0"/>
              <a:t>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159493"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4447821" y="1385212"/>
            <a:ext cx="4075289" cy="1527321"/>
          </a:xfrm>
        </p:spPr>
        <p:txBody>
          <a:bodyPr/>
          <a:lstStyle/>
          <a:p>
            <a:pPr algn="ctr"/>
            <a:r>
              <a:rPr lang="en-US" dirty="0"/>
              <a:t>But the summary table of the fraudulent transactions shows us that Transportation and Food had no cases of fraudulent transactions   . </a:t>
            </a:r>
          </a:p>
        </p:txBody>
      </p:sp>
      <p:pic>
        <p:nvPicPr>
          <p:cNvPr id="5" name="Picture 4">
            <a:extLst>
              <a:ext uri="{FF2B5EF4-FFF2-40B4-BE49-F238E27FC236}">
                <a16:creationId xmlns:a16="http://schemas.microsoft.com/office/drawing/2014/main" id="{CEF0F70D-4528-47C8-A3E3-A634E12B807C}"/>
              </a:ext>
            </a:extLst>
          </p:cNvPr>
          <p:cNvPicPr>
            <a:picLocks noChangeAspect="1"/>
          </p:cNvPicPr>
          <p:nvPr/>
        </p:nvPicPr>
        <p:blipFill>
          <a:blip r:embed="rId2"/>
          <a:stretch>
            <a:fillRect/>
          </a:stretch>
        </p:blipFill>
        <p:spPr>
          <a:xfrm>
            <a:off x="1082249" y="1119649"/>
            <a:ext cx="2438740" cy="2705478"/>
          </a:xfrm>
          <a:prstGeom prst="rect">
            <a:avLst/>
          </a:prstGeom>
        </p:spPr>
      </p:pic>
    </p:spTree>
    <p:extLst>
      <p:ext uri="{BB962C8B-B14F-4D97-AF65-F5344CB8AC3E}">
        <p14:creationId xmlns:p14="http://schemas.microsoft.com/office/powerpoint/2010/main" val="105214479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1056</TotalTime>
  <Words>1225</Words>
  <Application>Microsoft Office PowerPoint</Application>
  <PresentationFormat>On-screen Show (16:9)</PresentationFormat>
  <Paragraphs>127</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Trebuchet MS</vt:lpstr>
      <vt:lpstr>Calibri</vt:lpstr>
      <vt:lpstr>Arial</vt:lpstr>
      <vt:lpstr>Montserrat</vt:lpstr>
      <vt:lpstr>Tahoma</vt:lpstr>
      <vt:lpstr>Times New Roman</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fraudulent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108</cp:revision>
  <dcterms:created xsi:type="dcterms:W3CDTF">2021-05-25T12:22:41Z</dcterms:created>
  <dcterms:modified xsi:type="dcterms:W3CDTF">2021-07-02T18:02:46Z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