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
  </p:notesMasterIdLst>
  <p:sldIdLst>
    <p:sldId id="473" r:id="rId2"/>
  </p:sldIdLst>
  <p:sldSz cx="43200638" cy="180006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611"/>
    <a:srgbClr val="FFD13F"/>
    <a:srgbClr val="FFD653"/>
    <a:srgbClr val="FF6600"/>
    <a:srgbClr val="CC6600"/>
    <a:srgbClr val="FFCC00"/>
    <a:srgbClr val="FFE181"/>
    <a:srgbClr val="FFE699"/>
    <a:srgbClr val="FFFFFF"/>
    <a:srgbClr val="FFE38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87776" autoAdjust="0"/>
  </p:normalViewPr>
  <p:slideViewPr>
    <p:cSldViewPr snapToGrid="0">
      <p:cViewPr>
        <p:scale>
          <a:sx n="25" d="100"/>
          <a:sy n="25" d="100"/>
        </p:scale>
        <p:origin x="10"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CEDA92-E77B-4298-9D16-4C9453A39C0E}" type="datetimeFigureOut">
              <a:rPr lang="zh-CN" altLang="en-US" smtClean="0"/>
              <a:t>2025/7/9</a:t>
            </a:fld>
            <a:endParaRPr lang="zh-CN" altLang="en-US"/>
          </a:p>
        </p:txBody>
      </p:sp>
      <p:sp>
        <p:nvSpPr>
          <p:cNvPr id="4" name="幻灯片图像占位符 3"/>
          <p:cNvSpPr>
            <a:spLocks noGrp="1" noRot="1" noChangeAspect="1"/>
          </p:cNvSpPr>
          <p:nvPr>
            <p:ph type="sldImg" idx="2"/>
          </p:nvPr>
        </p:nvSpPr>
        <p:spPr>
          <a:xfrm>
            <a:off x="-273050" y="1143000"/>
            <a:ext cx="74041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9261C-A502-4EE8-9B59-ED4940F2ECDF}" type="slidenum">
              <a:rPr lang="zh-CN" altLang="en-US" smtClean="0"/>
              <a:t>‹#›</a:t>
            </a:fld>
            <a:endParaRPr lang="zh-CN" altLang="en-US"/>
          </a:p>
        </p:txBody>
      </p:sp>
    </p:spTree>
    <p:extLst>
      <p:ext uri="{BB962C8B-B14F-4D97-AF65-F5344CB8AC3E}">
        <p14:creationId xmlns:p14="http://schemas.microsoft.com/office/powerpoint/2010/main" val="3968949196"/>
      </p:ext>
    </p:extLst>
  </p:cSld>
  <p:clrMap bg1="lt1" tx1="dk1" bg2="lt2" tx2="dk2" accent1="accent1" accent2="accent2" accent3="accent3" accent4="accent4" accent5="accent5" accent6="accent6" hlink="hlink" folHlink="folHlink"/>
  <p:notesStyle>
    <a:lvl1pPr marL="0" algn="l" defTabSz="1727942" rtl="0" eaLnBrk="1" latinLnBrk="0" hangingPunct="1">
      <a:defRPr sz="2268" kern="1200">
        <a:solidFill>
          <a:schemeClr val="tx1"/>
        </a:solidFill>
        <a:latin typeface="+mn-lt"/>
        <a:ea typeface="+mn-ea"/>
        <a:cs typeface="+mn-cs"/>
      </a:defRPr>
    </a:lvl1pPr>
    <a:lvl2pPr marL="863971" algn="l" defTabSz="1727942" rtl="0" eaLnBrk="1" latinLnBrk="0" hangingPunct="1">
      <a:defRPr sz="2268" kern="1200">
        <a:solidFill>
          <a:schemeClr val="tx1"/>
        </a:solidFill>
        <a:latin typeface="+mn-lt"/>
        <a:ea typeface="+mn-ea"/>
        <a:cs typeface="+mn-cs"/>
      </a:defRPr>
    </a:lvl2pPr>
    <a:lvl3pPr marL="1727942" algn="l" defTabSz="1727942" rtl="0" eaLnBrk="1" latinLnBrk="0" hangingPunct="1">
      <a:defRPr sz="2268" kern="1200">
        <a:solidFill>
          <a:schemeClr val="tx1"/>
        </a:solidFill>
        <a:latin typeface="+mn-lt"/>
        <a:ea typeface="+mn-ea"/>
        <a:cs typeface="+mn-cs"/>
      </a:defRPr>
    </a:lvl3pPr>
    <a:lvl4pPr marL="2591913" algn="l" defTabSz="1727942" rtl="0" eaLnBrk="1" latinLnBrk="0" hangingPunct="1">
      <a:defRPr sz="2268" kern="1200">
        <a:solidFill>
          <a:schemeClr val="tx1"/>
        </a:solidFill>
        <a:latin typeface="+mn-lt"/>
        <a:ea typeface="+mn-ea"/>
        <a:cs typeface="+mn-cs"/>
      </a:defRPr>
    </a:lvl4pPr>
    <a:lvl5pPr marL="3455883" algn="l" defTabSz="1727942" rtl="0" eaLnBrk="1" latinLnBrk="0" hangingPunct="1">
      <a:defRPr sz="2268" kern="1200">
        <a:solidFill>
          <a:schemeClr val="tx1"/>
        </a:solidFill>
        <a:latin typeface="+mn-lt"/>
        <a:ea typeface="+mn-ea"/>
        <a:cs typeface="+mn-cs"/>
      </a:defRPr>
    </a:lvl5pPr>
    <a:lvl6pPr marL="4319854" algn="l" defTabSz="1727942" rtl="0" eaLnBrk="1" latinLnBrk="0" hangingPunct="1">
      <a:defRPr sz="2268" kern="1200">
        <a:solidFill>
          <a:schemeClr val="tx1"/>
        </a:solidFill>
        <a:latin typeface="+mn-lt"/>
        <a:ea typeface="+mn-ea"/>
        <a:cs typeface="+mn-cs"/>
      </a:defRPr>
    </a:lvl6pPr>
    <a:lvl7pPr marL="5183825" algn="l" defTabSz="1727942" rtl="0" eaLnBrk="1" latinLnBrk="0" hangingPunct="1">
      <a:defRPr sz="2268" kern="1200">
        <a:solidFill>
          <a:schemeClr val="tx1"/>
        </a:solidFill>
        <a:latin typeface="+mn-lt"/>
        <a:ea typeface="+mn-ea"/>
        <a:cs typeface="+mn-cs"/>
      </a:defRPr>
    </a:lvl7pPr>
    <a:lvl8pPr marL="6047796" algn="l" defTabSz="1727942" rtl="0" eaLnBrk="1" latinLnBrk="0" hangingPunct="1">
      <a:defRPr sz="2268" kern="1200">
        <a:solidFill>
          <a:schemeClr val="tx1"/>
        </a:solidFill>
        <a:latin typeface="+mn-lt"/>
        <a:ea typeface="+mn-ea"/>
        <a:cs typeface="+mn-cs"/>
      </a:defRPr>
    </a:lvl8pPr>
    <a:lvl9pPr marL="6911767" algn="l" defTabSz="1727942" rtl="0" eaLnBrk="1" latinLnBrk="0" hangingPunct="1">
      <a:defRPr sz="226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48BB7-B0F1-1624-F534-7BB130D2F11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22708B65-A04F-2F33-D055-0E0C2A4524F1}"/>
              </a:ext>
            </a:extLst>
          </p:cNvPr>
          <p:cNvSpPr>
            <a:spLocks noGrp="1" noRot="1" noChangeAspect="1"/>
          </p:cNvSpPr>
          <p:nvPr>
            <p:ph type="sldImg"/>
          </p:nvPr>
        </p:nvSpPr>
        <p:spPr>
          <a:xfrm>
            <a:off x="-273050" y="1143000"/>
            <a:ext cx="7404100" cy="3086100"/>
          </a:xfrm>
        </p:spPr>
      </p:sp>
      <p:sp>
        <p:nvSpPr>
          <p:cNvPr id="3" name="备注占位符 2">
            <a:extLst>
              <a:ext uri="{FF2B5EF4-FFF2-40B4-BE49-F238E27FC236}">
                <a16:creationId xmlns:a16="http://schemas.microsoft.com/office/drawing/2014/main" id="{1B210D83-4C39-5239-626B-E5D756721A8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3E923813-FB09-A900-8948-85D49B4DB67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E3EB253-0F36-43BF-949C-88074B4DD854}" type="slidenum">
              <a:rPr kumimoji="0" lang="zh-CN" altLang="en-US" sz="1200" b="0" i="0" u="none" strike="noStrike" kern="1200" cap="none" spc="0" normalizeH="0" baseline="0" noProof="0" smtClean="0">
                <a:ln>
                  <a:noFill/>
                </a:ln>
                <a:solidFill>
                  <a:prstClr val="black"/>
                </a:solidFill>
                <a:effectLst/>
                <a:uLnTx/>
                <a:uFillTx/>
                <a:latin typeface="等线" panose="02110004020202020204"/>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等线" panose="02110004020202020204"/>
              <a:ea typeface="等线" panose="02010600030101010101" pitchFamily="2" charset="-122"/>
              <a:cs typeface="+mn-cs"/>
            </a:endParaRPr>
          </a:p>
        </p:txBody>
      </p:sp>
    </p:spTree>
    <p:extLst>
      <p:ext uri="{BB962C8B-B14F-4D97-AF65-F5344CB8AC3E}">
        <p14:creationId xmlns:p14="http://schemas.microsoft.com/office/powerpoint/2010/main" val="4237825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400080" y="2945943"/>
            <a:ext cx="32400479" cy="6266897"/>
          </a:xfrm>
        </p:spPr>
        <p:txBody>
          <a:bodyPr anchor="b"/>
          <a:lstStyle>
            <a:lvl1pPr algn="ctr">
              <a:defRPr sz="15749"/>
            </a:lvl1pPr>
          </a:lstStyle>
          <a:p>
            <a:r>
              <a:rPr lang="zh-CN" altLang="en-US"/>
              <a:t>单击此处编辑母版标题样式</a:t>
            </a:r>
            <a:endParaRPr lang="en-US" dirty="0"/>
          </a:p>
        </p:txBody>
      </p:sp>
      <p:sp>
        <p:nvSpPr>
          <p:cNvPr id="3" name="Subtitle 2"/>
          <p:cNvSpPr>
            <a:spLocks noGrp="1"/>
          </p:cNvSpPr>
          <p:nvPr>
            <p:ph type="subTitle" idx="1"/>
          </p:nvPr>
        </p:nvSpPr>
        <p:spPr>
          <a:xfrm>
            <a:off x="5400080" y="9454516"/>
            <a:ext cx="32400479" cy="4345992"/>
          </a:xfrm>
        </p:spPr>
        <p:txBody>
          <a:bodyPr/>
          <a:lstStyle>
            <a:lvl1pPr marL="0" indent="0" algn="ctr">
              <a:buNone/>
              <a:defRPr sz="6300"/>
            </a:lvl1pPr>
            <a:lvl2pPr marL="1200059" indent="0" algn="ctr">
              <a:buNone/>
              <a:defRPr sz="5250"/>
            </a:lvl2pPr>
            <a:lvl3pPr marL="2400117" indent="0" algn="ctr">
              <a:buNone/>
              <a:defRPr sz="4725"/>
            </a:lvl3pPr>
            <a:lvl4pPr marL="3600176" indent="0" algn="ctr">
              <a:buNone/>
              <a:defRPr sz="4200"/>
            </a:lvl4pPr>
            <a:lvl5pPr marL="4800234" indent="0" algn="ctr">
              <a:buNone/>
              <a:defRPr sz="4200"/>
            </a:lvl5pPr>
            <a:lvl6pPr marL="6000293" indent="0" algn="ctr">
              <a:buNone/>
              <a:defRPr sz="4200"/>
            </a:lvl6pPr>
            <a:lvl7pPr marL="7200351" indent="0" algn="ctr">
              <a:buNone/>
              <a:defRPr sz="4200"/>
            </a:lvl7pPr>
            <a:lvl8pPr marL="8400410" indent="0" algn="ctr">
              <a:buNone/>
              <a:defRPr sz="4200"/>
            </a:lvl8pPr>
            <a:lvl9pPr marL="9600468" indent="0" algn="ctr">
              <a:buNone/>
              <a:defRPr sz="4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1402363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800167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915456" y="958369"/>
            <a:ext cx="9315138" cy="1525473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970044" y="958369"/>
            <a:ext cx="27405405" cy="1525473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504338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3698945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947544" y="4487668"/>
            <a:ext cx="37260550" cy="7487774"/>
          </a:xfrm>
        </p:spPr>
        <p:txBody>
          <a:bodyPr anchor="b"/>
          <a:lstStyle>
            <a:lvl1pPr>
              <a:defRPr sz="15749"/>
            </a:lvl1pPr>
          </a:lstStyle>
          <a:p>
            <a:r>
              <a:rPr lang="zh-CN" altLang="en-US"/>
              <a:t>单击此处编辑母版标题样式</a:t>
            </a:r>
            <a:endParaRPr lang="en-US" dirty="0"/>
          </a:p>
        </p:txBody>
      </p:sp>
      <p:sp>
        <p:nvSpPr>
          <p:cNvPr id="3" name="Text Placeholder 2"/>
          <p:cNvSpPr>
            <a:spLocks noGrp="1"/>
          </p:cNvSpPr>
          <p:nvPr>
            <p:ph type="body" idx="1"/>
          </p:nvPr>
        </p:nvSpPr>
        <p:spPr>
          <a:xfrm>
            <a:off x="2947544" y="12046280"/>
            <a:ext cx="37260550" cy="3937644"/>
          </a:xfrm>
        </p:spPr>
        <p:txBody>
          <a:bodyPr/>
          <a:lstStyle>
            <a:lvl1pPr marL="0" indent="0">
              <a:buNone/>
              <a:defRPr sz="6300">
                <a:solidFill>
                  <a:schemeClr val="tx1">
                    <a:tint val="75000"/>
                  </a:schemeClr>
                </a:solidFill>
              </a:defRPr>
            </a:lvl1pPr>
            <a:lvl2pPr marL="1200059" indent="0">
              <a:buNone/>
              <a:defRPr sz="5250">
                <a:solidFill>
                  <a:schemeClr val="tx1">
                    <a:tint val="75000"/>
                  </a:schemeClr>
                </a:solidFill>
              </a:defRPr>
            </a:lvl2pPr>
            <a:lvl3pPr marL="2400117" indent="0">
              <a:buNone/>
              <a:defRPr sz="4725">
                <a:solidFill>
                  <a:schemeClr val="tx1">
                    <a:tint val="75000"/>
                  </a:schemeClr>
                </a:solidFill>
              </a:defRPr>
            </a:lvl3pPr>
            <a:lvl4pPr marL="3600176" indent="0">
              <a:buNone/>
              <a:defRPr sz="4200">
                <a:solidFill>
                  <a:schemeClr val="tx1">
                    <a:tint val="75000"/>
                  </a:schemeClr>
                </a:solidFill>
              </a:defRPr>
            </a:lvl4pPr>
            <a:lvl5pPr marL="4800234" indent="0">
              <a:buNone/>
              <a:defRPr sz="4200">
                <a:solidFill>
                  <a:schemeClr val="tx1">
                    <a:tint val="75000"/>
                  </a:schemeClr>
                </a:solidFill>
              </a:defRPr>
            </a:lvl5pPr>
            <a:lvl6pPr marL="6000293" indent="0">
              <a:buNone/>
              <a:defRPr sz="4200">
                <a:solidFill>
                  <a:schemeClr val="tx1">
                    <a:tint val="75000"/>
                  </a:schemeClr>
                </a:solidFill>
              </a:defRPr>
            </a:lvl6pPr>
            <a:lvl7pPr marL="7200351" indent="0">
              <a:buNone/>
              <a:defRPr sz="4200">
                <a:solidFill>
                  <a:schemeClr val="tx1">
                    <a:tint val="75000"/>
                  </a:schemeClr>
                </a:solidFill>
              </a:defRPr>
            </a:lvl7pPr>
            <a:lvl8pPr marL="8400410" indent="0">
              <a:buNone/>
              <a:defRPr sz="4200">
                <a:solidFill>
                  <a:schemeClr val="tx1">
                    <a:tint val="75000"/>
                  </a:schemeClr>
                </a:solidFill>
              </a:defRPr>
            </a:lvl8pPr>
            <a:lvl9pPr marL="9600468" indent="0">
              <a:buNone/>
              <a:defRPr sz="4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1761447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970044" y="4791843"/>
            <a:ext cx="18360271" cy="114212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21870323" y="4791843"/>
            <a:ext cx="18360271" cy="1142125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2406964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2975671" y="958370"/>
            <a:ext cx="37260550" cy="3479296"/>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75673" y="4412664"/>
            <a:ext cx="18275893"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zh-CN" altLang="en-US"/>
              <a:t>单击此处编辑母版文本样式</a:t>
            </a:r>
          </a:p>
        </p:txBody>
      </p:sp>
      <p:sp>
        <p:nvSpPr>
          <p:cNvPr id="4" name="Content Placeholder 3"/>
          <p:cNvSpPr>
            <a:spLocks noGrp="1"/>
          </p:cNvSpPr>
          <p:nvPr>
            <p:ph sz="half" idx="2"/>
          </p:nvPr>
        </p:nvSpPr>
        <p:spPr>
          <a:xfrm>
            <a:off x="2975673" y="6575242"/>
            <a:ext cx="18275893" cy="96711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21870323" y="4412664"/>
            <a:ext cx="18365898" cy="2162578"/>
          </a:xfrm>
        </p:spPr>
        <p:txBody>
          <a:bodyPr anchor="b"/>
          <a:lstStyle>
            <a:lvl1pPr marL="0" indent="0">
              <a:buNone/>
              <a:defRPr sz="6300" b="1"/>
            </a:lvl1pPr>
            <a:lvl2pPr marL="1200059" indent="0">
              <a:buNone/>
              <a:defRPr sz="5250" b="1"/>
            </a:lvl2pPr>
            <a:lvl3pPr marL="2400117" indent="0">
              <a:buNone/>
              <a:defRPr sz="4725" b="1"/>
            </a:lvl3pPr>
            <a:lvl4pPr marL="3600176" indent="0">
              <a:buNone/>
              <a:defRPr sz="4200" b="1"/>
            </a:lvl4pPr>
            <a:lvl5pPr marL="4800234" indent="0">
              <a:buNone/>
              <a:defRPr sz="4200" b="1"/>
            </a:lvl5pPr>
            <a:lvl6pPr marL="6000293" indent="0">
              <a:buNone/>
              <a:defRPr sz="4200" b="1"/>
            </a:lvl6pPr>
            <a:lvl7pPr marL="7200351" indent="0">
              <a:buNone/>
              <a:defRPr sz="4200" b="1"/>
            </a:lvl7pPr>
            <a:lvl8pPr marL="8400410" indent="0">
              <a:buNone/>
              <a:defRPr sz="4200" b="1"/>
            </a:lvl8pPr>
            <a:lvl9pPr marL="9600468" indent="0">
              <a:buNone/>
              <a:defRPr sz="4200" b="1"/>
            </a:lvl9pPr>
          </a:lstStyle>
          <a:p>
            <a:pPr lvl="0"/>
            <a:r>
              <a:rPr lang="zh-CN" altLang="en-US"/>
              <a:t>单击此处编辑母版文本样式</a:t>
            </a:r>
          </a:p>
        </p:txBody>
      </p:sp>
      <p:sp>
        <p:nvSpPr>
          <p:cNvPr id="6" name="Content Placeholder 5"/>
          <p:cNvSpPr>
            <a:spLocks noGrp="1"/>
          </p:cNvSpPr>
          <p:nvPr>
            <p:ph sz="quarter" idx="4"/>
          </p:nvPr>
        </p:nvSpPr>
        <p:spPr>
          <a:xfrm>
            <a:off x="21870323" y="6575242"/>
            <a:ext cx="18365898" cy="967119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2325609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1900378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2378247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975672" y="1200044"/>
            <a:ext cx="13933329" cy="4200155"/>
          </a:xfrm>
        </p:spPr>
        <p:txBody>
          <a:bodyPr anchor="b"/>
          <a:lstStyle>
            <a:lvl1pPr>
              <a:defRPr sz="8399"/>
            </a:lvl1pPr>
          </a:lstStyle>
          <a:p>
            <a:r>
              <a:rPr lang="zh-CN" altLang="en-US"/>
              <a:t>单击此处编辑母版标题样式</a:t>
            </a:r>
            <a:endParaRPr lang="en-US" dirty="0"/>
          </a:p>
        </p:txBody>
      </p:sp>
      <p:sp>
        <p:nvSpPr>
          <p:cNvPr id="3" name="Content Placeholder 2"/>
          <p:cNvSpPr>
            <a:spLocks noGrp="1"/>
          </p:cNvSpPr>
          <p:nvPr>
            <p:ph idx="1"/>
          </p:nvPr>
        </p:nvSpPr>
        <p:spPr>
          <a:xfrm>
            <a:off x="18365898" y="2591763"/>
            <a:ext cx="21870323" cy="12792138"/>
          </a:xfrm>
        </p:spPr>
        <p:txBody>
          <a:bodyPr/>
          <a:lstStyle>
            <a:lvl1pPr>
              <a:defRPr sz="8399"/>
            </a:lvl1pPr>
            <a:lvl2pPr>
              <a:defRPr sz="7349"/>
            </a:lvl2pPr>
            <a:lvl3pPr>
              <a:defRPr sz="6300"/>
            </a:lvl3pPr>
            <a:lvl4pPr>
              <a:defRPr sz="5250"/>
            </a:lvl4pPr>
            <a:lvl5pPr>
              <a:defRPr sz="5250"/>
            </a:lvl5pPr>
            <a:lvl6pPr>
              <a:defRPr sz="5250"/>
            </a:lvl6pPr>
            <a:lvl7pPr>
              <a:defRPr sz="5250"/>
            </a:lvl7pPr>
            <a:lvl8pPr>
              <a:defRPr sz="5250"/>
            </a:lvl8pPr>
            <a:lvl9pPr>
              <a:defRPr sz="525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975672" y="5400199"/>
            <a:ext cx="13933329"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768772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975672" y="1200044"/>
            <a:ext cx="13933329" cy="4200155"/>
          </a:xfrm>
        </p:spPr>
        <p:txBody>
          <a:bodyPr anchor="b"/>
          <a:lstStyle>
            <a:lvl1pPr>
              <a:defRPr sz="8399"/>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8365898" y="2591763"/>
            <a:ext cx="21870323" cy="12792138"/>
          </a:xfrm>
        </p:spPr>
        <p:txBody>
          <a:bodyPr anchor="t"/>
          <a:lstStyle>
            <a:lvl1pPr marL="0" indent="0">
              <a:buNone/>
              <a:defRPr sz="8399"/>
            </a:lvl1pPr>
            <a:lvl2pPr marL="1200059" indent="0">
              <a:buNone/>
              <a:defRPr sz="7349"/>
            </a:lvl2pPr>
            <a:lvl3pPr marL="2400117" indent="0">
              <a:buNone/>
              <a:defRPr sz="6300"/>
            </a:lvl3pPr>
            <a:lvl4pPr marL="3600176" indent="0">
              <a:buNone/>
              <a:defRPr sz="5250"/>
            </a:lvl4pPr>
            <a:lvl5pPr marL="4800234" indent="0">
              <a:buNone/>
              <a:defRPr sz="5250"/>
            </a:lvl5pPr>
            <a:lvl6pPr marL="6000293" indent="0">
              <a:buNone/>
              <a:defRPr sz="5250"/>
            </a:lvl6pPr>
            <a:lvl7pPr marL="7200351" indent="0">
              <a:buNone/>
              <a:defRPr sz="5250"/>
            </a:lvl7pPr>
            <a:lvl8pPr marL="8400410" indent="0">
              <a:buNone/>
              <a:defRPr sz="5250"/>
            </a:lvl8pPr>
            <a:lvl9pPr marL="9600468" indent="0">
              <a:buNone/>
              <a:defRPr sz="5250"/>
            </a:lvl9pPr>
          </a:lstStyle>
          <a:p>
            <a:r>
              <a:rPr lang="zh-CN" altLang="en-US"/>
              <a:t>单击图标添加图片</a:t>
            </a:r>
            <a:endParaRPr lang="en-US" dirty="0"/>
          </a:p>
        </p:txBody>
      </p:sp>
      <p:sp>
        <p:nvSpPr>
          <p:cNvPr id="4" name="Text Placeholder 3"/>
          <p:cNvSpPr>
            <a:spLocks noGrp="1"/>
          </p:cNvSpPr>
          <p:nvPr>
            <p:ph type="body" sz="half" idx="2"/>
          </p:nvPr>
        </p:nvSpPr>
        <p:spPr>
          <a:xfrm>
            <a:off x="2975672" y="5400199"/>
            <a:ext cx="13933329" cy="10004536"/>
          </a:xfrm>
        </p:spPr>
        <p:txBody>
          <a:bodyPr/>
          <a:lstStyle>
            <a:lvl1pPr marL="0" indent="0">
              <a:buNone/>
              <a:defRPr sz="4200"/>
            </a:lvl1pPr>
            <a:lvl2pPr marL="1200059" indent="0">
              <a:buNone/>
              <a:defRPr sz="3675"/>
            </a:lvl2pPr>
            <a:lvl3pPr marL="2400117" indent="0">
              <a:buNone/>
              <a:defRPr sz="3150"/>
            </a:lvl3pPr>
            <a:lvl4pPr marL="3600176" indent="0">
              <a:buNone/>
              <a:defRPr sz="2625"/>
            </a:lvl4pPr>
            <a:lvl5pPr marL="4800234" indent="0">
              <a:buNone/>
              <a:defRPr sz="2625"/>
            </a:lvl5pPr>
            <a:lvl6pPr marL="6000293" indent="0">
              <a:buNone/>
              <a:defRPr sz="2625"/>
            </a:lvl6pPr>
            <a:lvl7pPr marL="7200351" indent="0">
              <a:buNone/>
              <a:defRPr sz="2625"/>
            </a:lvl7pPr>
            <a:lvl8pPr marL="8400410" indent="0">
              <a:buNone/>
              <a:defRPr sz="2625"/>
            </a:lvl8pPr>
            <a:lvl9pPr marL="9600468" indent="0">
              <a:buNone/>
              <a:defRPr sz="2625"/>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3FE8B1FE-F38B-45C5-A27F-2A70FABA1B12}" type="datetimeFigureOut">
              <a:rPr lang="zh-CN" altLang="en-US" smtClean="0"/>
              <a:t>2025/7/9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37819333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70044" y="958370"/>
            <a:ext cx="37260550" cy="3479296"/>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970044" y="4791843"/>
            <a:ext cx="37260550" cy="1142125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2970044" y="16683949"/>
            <a:ext cx="9720144" cy="958369"/>
          </a:xfrm>
          <a:prstGeom prst="rect">
            <a:avLst/>
          </a:prstGeom>
        </p:spPr>
        <p:txBody>
          <a:bodyPr vert="horz" lIns="91440" tIns="45720" rIns="91440" bIns="45720" rtlCol="0" anchor="ctr"/>
          <a:lstStyle>
            <a:lvl1pPr algn="l">
              <a:defRPr sz="3150">
                <a:solidFill>
                  <a:schemeClr val="tx1">
                    <a:tint val="75000"/>
                  </a:schemeClr>
                </a:solidFill>
              </a:defRPr>
            </a:lvl1pPr>
          </a:lstStyle>
          <a:p>
            <a:fld id="{3FE8B1FE-F38B-45C5-A27F-2A70FABA1B12}" type="datetimeFigureOut">
              <a:rPr lang="zh-CN" altLang="en-US" smtClean="0"/>
              <a:t>2025/7/9</a:t>
            </a:fld>
            <a:endParaRPr lang="zh-CN" altLang="en-US"/>
          </a:p>
        </p:txBody>
      </p:sp>
      <p:sp>
        <p:nvSpPr>
          <p:cNvPr id="5" name="Footer Placeholder 4"/>
          <p:cNvSpPr>
            <a:spLocks noGrp="1"/>
          </p:cNvSpPr>
          <p:nvPr>
            <p:ph type="ftr" sz="quarter" idx="3"/>
          </p:nvPr>
        </p:nvSpPr>
        <p:spPr>
          <a:xfrm>
            <a:off x="14310212" y="16683949"/>
            <a:ext cx="14580215" cy="958369"/>
          </a:xfrm>
          <a:prstGeom prst="rect">
            <a:avLst/>
          </a:prstGeom>
        </p:spPr>
        <p:txBody>
          <a:bodyPr vert="horz" lIns="91440" tIns="45720" rIns="91440" bIns="45720" rtlCol="0" anchor="ctr"/>
          <a:lstStyle>
            <a:lvl1pPr algn="ctr">
              <a:defRPr sz="315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30510450" y="16683949"/>
            <a:ext cx="9720144" cy="958369"/>
          </a:xfrm>
          <a:prstGeom prst="rect">
            <a:avLst/>
          </a:prstGeom>
        </p:spPr>
        <p:txBody>
          <a:bodyPr vert="horz" lIns="91440" tIns="45720" rIns="91440" bIns="45720" rtlCol="0" anchor="ctr"/>
          <a:lstStyle>
            <a:lvl1pPr algn="r">
              <a:defRPr sz="3150">
                <a:solidFill>
                  <a:schemeClr val="tx1">
                    <a:tint val="75000"/>
                  </a:schemeClr>
                </a:solidFill>
              </a:defRPr>
            </a:lvl1pPr>
          </a:lstStyle>
          <a:p>
            <a:fld id="{23A05758-BAE2-4F27-B800-610FC99BE4F2}" type="slidenum">
              <a:rPr lang="zh-CN" altLang="en-US" smtClean="0"/>
              <a:t>‹#›</a:t>
            </a:fld>
            <a:endParaRPr lang="zh-CN" altLang="en-US"/>
          </a:p>
        </p:txBody>
      </p:sp>
    </p:spTree>
    <p:extLst>
      <p:ext uri="{BB962C8B-B14F-4D97-AF65-F5344CB8AC3E}">
        <p14:creationId xmlns:p14="http://schemas.microsoft.com/office/powerpoint/2010/main" val="285570282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2400117" rtl="0" eaLnBrk="1" latinLnBrk="0" hangingPunct="1">
        <a:lnSpc>
          <a:spcPct val="90000"/>
        </a:lnSpc>
        <a:spcBef>
          <a:spcPct val="0"/>
        </a:spcBef>
        <a:buNone/>
        <a:defRPr sz="11549" kern="1200">
          <a:solidFill>
            <a:schemeClr val="tx1"/>
          </a:solidFill>
          <a:latin typeface="+mj-lt"/>
          <a:ea typeface="+mj-ea"/>
          <a:cs typeface="+mj-cs"/>
        </a:defRPr>
      </a:lvl1pPr>
    </p:titleStyle>
    <p:bodyStyle>
      <a:lvl1pPr marL="600029" indent="-600029" algn="l" defTabSz="2400117" rtl="0" eaLnBrk="1" latinLnBrk="0" hangingPunct="1">
        <a:lnSpc>
          <a:spcPct val="90000"/>
        </a:lnSpc>
        <a:spcBef>
          <a:spcPts val="2625"/>
        </a:spcBef>
        <a:buFont typeface="Arial" panose="020B0604020202020204" pitchFamily="34" charset="0"/>
        <a:buChar char="•"/>
        <a:defRPr sz="7349" kern="1200">
          <a:solidFill>
            <a:schemeClr val="tx1"/>
          </a:solidFill>
          <a:latin typeface="+mn-lt"/>
          <a:ea typeface="+mn-ea"/>
          <a:cs typeface="+mn-cs"/>
        </a:defRPr>
      </a:lvl1pPr>
      <a:lvl2pPr marL="1800088" indent="-600029" algn="l" defTabSz="2400117" rtl="0" eaLnBrk="1" latinLnBrk="0" hangingPunct="1">
        <a:lnSpc>
          <a:spcPct val="90000"/>
        </a:lnSpc>
        <a:spcBef>
          <a:spcPts val="1312"/>
        </a:spcBef>
        <a:buFont typeface="Arial" panose="020B0604020202020204" pitchFamily="34" charset="0"/>
        <a:buChar char="•"/>
        <a:defRPr sz="6300" kern="1200">
          <a:solidFill>
            <a:schemeClr val="tx1"/>
          </a:solidFill>
          <a:latin typeface="+mn-lt"/>
          <a:ea typeface="+mn-ea"/>
          <a:cs typeface="+mn-cs"/>
        </a:defRPr>
      </a:lvl2pPr>
      <a:lvl3pPr marL="3000146" indent="-600029" algn="l" defTabSz="2400117" rtl="0" eaLnBrk="1" latinLnBrk="0" hangingPunct="1">
        <a:lnSpc>
          <a:spcPct val="90000"/>
        </a:lnSpc>
        <a:spcBef>
          <a:spcPts val="1312"/>
        </a:spcBef>
        <a:buFont typeface="Arial" panose="020B0604020202020204" pitchFamily="34" charset="0"/>
        <a:buChar char="•"/>
        <a:defRPr sz="5250" kern="1200">
          <a:solidFill>
            <a:schemeClr val="tx1"/>
          </a:solidFill>
          <a:latin typeface="+mn-lt"/>
          <a:ea typeface="+mn-ea"/>
          <a:cs typeface="+mn-cs"/>
        </a:defRPr>
      </a:lvl3pPr>
      <a:lvl4pPr marL="4200205"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4pPr>
      <a:lvl5pPr marL="5400264"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5pPr>
      <a:lvl6pPr marL="6600322"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6pPr>
      <a:lvl7pPr marL="7800381"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7pPr>
      <a:lvl8pPr marL="9000439"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8pPr>
      <a:lvl9pPr marL="10200498" indent="-600029" algn="l" defTabSz="2400117" rtl="0" eaLnBrk="1" latinLnBrk="0" hangingPunct="1">
        <a:lnSpc>
          <a:spcPct val="90000"/>
        </a:lnSpc>
        <a:spcBef>
          <a:spcPts val="1312"/>
        </a:spcBef>
        <a:buFont typeface="Arial" panose="020B0604020202020204" pitchFamily="34" charset="0"/>
        <a:buChar char="•"/>
        <a:defRPr sz="4725" kern="1200">
          <a:solidFill>
            <a:schemeClr val="tx1"/>
          </a:solidFill>
          <a:latin typeface="+mn-lt"/>
          <a:ea typeface="+mn-ea"/>
          <a:cs typeface="+mn-cs"/>
        </a:defRPr>
      </a:lvl9pPr>
    </p:bodyStyle>
    <p:otherStyle>
      <a:defPPr>
        <a:defRPr lang="en-US"/>
      </a:defPPr>
      <a:lvl1pPr marL="0" algn="l" defTabSz="2400117" rtl="0" eaLnBrk="1" latinLnBrk="0" hangingPunct="1">
        <a:defRPr sz="4725" kern="1200">
          <a:solidFill>
            <a:schemeClr val="tx1"/>
          </a:solidFill>
          <a:latin typeface="+mn-lt"/>
          <a:ea typeface="+mn-ea"/>
          <a:cs typeface="+mn-cs"/>
        </a:defRPr>
      </a:lvl1pPr>
      <a:lvl2pPr marL="1200059" algn="l" defTabSz="2400117" rtl="0" eaLnBrk="1" latinLnBrk="0" hangingPunct="1">
        <a:defRPr sz="4725" kern="1200">
          <a:solidFill>
            <a:schemeClr val="tx1"/>
          </a:solidFill>
          <a:latin typeface="+mn-lt"/>
          <a:ea typeface="+mn-ea"/>
          <a:cs typeface="+mn-cs"/>
        </a:defRPr>
      </a:lvl2pPr>
      <a:lvl3pPr marL="2400117" algn="l" defTabSz="2400117" rtl="0" eaLnBrk="1" latinLnBrk="0" hangingPunct="1">
        <a:defRPr sz="4725" kern="1200">
          <a:solidFill>
            <a:schemeClr val="tx1"/>
          </a:solidFill>
          <a:latin typeface="+mn-lt"/>
          <a:ea typeface="+mn-ea"/>
          <a:cs typeface="+mn-cs"/>
        </a:defRPr>
      </a:lvl3pPr>
      <a:lvl4pPr marL="3600176" algn="l" defTabSz="2400117" rtl="0" eaLnBrk="1" latinLnBrk="0" hangingPunct="1">
        <a:defRPr sz="4725" kern="1200">
          <a:solidFill>
            <a:schemeClr val="tx1"/>
          </a:solidFill>
          <a:latin typeface="+mn-lt"/>
          <a:ea typeface="+mn-ea"/>
          <a:cs typeface="+mn-cs"/>
        </a:defRPr>
      </a:lvl4pPr>
      <a:lvl5pPr marL="4800234" algn="l" defTabSz="2400117" rtl="0" eaLnBrk="1" latinLnBrk="0" hangingPunct="1">
        <a:defRPr sz="4725" kern="1200">
          <a:solidFill>
            <a:schemeClr val="tx1"/>
          </a:solidFill>
          <a:latin typeface="+mn-lt"/>
          <a:ea typeface="+mn-ea"/>
          <a:cs typeface="+mn-cs"/>
        </a:defRPr>
      </a:lvl5pPr>
      <a:lvl6pPr marL="6000293" algn="l" defTabSz="2400117" rtl="0" eaLnBrk="1" latinLnBrk="0" hangingPunct="1">
        <a:defRPr sz="4725" kern="1200">
          <a:solidFill>
            <a:schemeClr val="tx1"/>
          </a:solidFill>
          <a:latin typeface="+mn-lt"/>
          <a:ea typeface="+mn-ea"/>
          <a:cs typeface="+mn-cs"/>
        </a:defRPr>
      </a:lvl6pPr>
      <a:lvl7pPr marL="7200351" algn="l" defTabSz="2400117" rtl="0" eaLnBrk="1" latinLnBrk="0" hangingPunct="1">
        <a:defRPr sz="4725" kern="1200">
          <a:solidFill>
            <a:schemeClr val="tx1"/>
          </a:solidFill>
          <a:latin typeface="+mn-lt"/>
          <a:ea typeface="+mn-ea"/>
          <a:cs typeface="+mn-cs"/>
        </a:defRPr>
      </a:lvl7pPr>
      <a:lvl8pPr marL="8400410" algn="l" defTabSz="2400117" rtl="0" eaLnBrk="1" latinLnBrk="0" hangingPunct="1">
        <a:defRPr sz="4725" kern="1200">
          <a:solidFill>
            <a:schemeClr val="tx1"/>
          </a:solidFill>
          <a:latin typeface="+mn-lt"/>
          <a:ea typeface="+mn-ea"/>
          <a:cs typeface="+mn-cs"/>
        </a:defRPr>
      </a:lvl8pPr>
      <a:lvl9pPr marL="9600468" algn="l" defTabSz="2400117" rtl="0" eaLnBrk="1" latinLnBrk="0" hangingPunct="1">
        <a:defRPr sz="472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1.wdp"/><Relationship Id="rId13"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5.png"/><Relationship Id="rId12" Type="http://schemas.microsoft.com/office/2007/relationships/hdphoto" Target="../media/hdphoto3.wdp"/><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7.png"/><Relationship Id="rId5" Type="http://schemas.openxmlformats.org/officeDocument/2006/relationships/image" Target="../media/image3.png"/><Relationship Id="rId10" Type="http://schemas.microsoft.com/office/2007/relationships/hdphoto" Target="../media/hdphoto2.wdp"/><Relationship Id="rId4" Type="http://schemas.openxmlformats.org/officeDocument/2006/relationships/image" Target="../media/image2.svg"/><Relationship Id="rId9" Type="http://schemas.openxmlformats.org/officeDocument/2006/relationships/image" Target="../media/image6.png"/><Relationship Id="rId14" Type="http://schemas.microsoft.com/office/2007/relationships/hdphoto" Target="../media/hdphoto4.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E23A9-3494-698D-D50D-BCEA1FFFEF74}"/>
            </a:ext>
          </a:extLst>
        </p:cNvPr>
        <p:cNvGrpSpPr/>
        <p:nvPr/>
      </p:nvGrpSpPr>
      <p:grpSpPr>
        <a:xfrm>
          <a:off x="0" y="0"/>
          <a:ext cx="0" cy="0"/>
          <a:chOff x="0" y="0"/>
          <a:chExt cx="0" cy="0"/>
        </a:xfrm>
      </p:grpSpPr>
      <p:sp>
        <p:nvSpPr>
          <p:cNvPr id="23" name="对话气泡: 圆角矩形 22">
            <a:extLst>
              <a:ext uri="{FF2B5EF4-FFF2-40B4-BE49-F238E27FC236}">
                <a16:creationId xmlns:a16="http://schemas.microsoft.com/office/drawing/2014/main" id="{E111C47A-2814-AAAE-C05B-34E11B7946A3}"/>
              </a:ext>
            </a:extLst>
          </p:cNvPr>
          <p:cNvSpPr/>
          <p:nvPr/>
        </p:nvSpPr>
        <p:spPr bwMode="auto">
          <a:xfrm>
            <a:off x="3477727" y="7903353"/>
            <a:ext cx="6807446" cy="1441291"/>
          </a:xfrm>
          <a:prstGeom prst="wedgeRoundRectCallout">
            <a:avLst>
              <a:gd name="adj1" fmla="val -56148"/>
              <a:gd name="adj2" fmla="val 13501"/>
              <a:gd name="adj3" fmla="val 16667"/>
            </a:avLst>
          </a:prstGeom>
          <a:solidFill>
            <a:schemeClr val="accent2">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Describe only the object inside the red bounding box, considering the surrounding background context as well.</a:t>
            </a:r>
            <a:endParaRPr lang="zh-CN" altLang="en-US" sz="2126" dirty="0">
              <a:solidFill>
                <a:schemeClr val="tx1"/>
              </a:solidFill>
              <a:latin typeface="Arial" panose="020B0604020202020204" pitchFamily="34" charset="0"/>
              <a:cs typeface="Arial" panose="020B0604020202020204" pitchFamily="34" charset="0"/>
            </a:endParaRPr>
          </a:p>
        </p:txBody>
      </p:sp>
      <p:pic>
        <p:nvPicPr>
          <p:cNvPr id="22" name="图形 21" descr="头上的大脑 纯色填充">
            <a:extLst>
              <a:ext uri="{FF2B5EF4-FFF2-40B4-BE49-F238E27FC236}">
                <a16:creationId xmlns:a16="http://schemas.microsoft.com/office/drawing/2014/main" id="{941ADBB7-555E-327D-1120-20779502B7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3450" y="8216698"/>
            <a:ext cx="914400" cy="802437"/>
          </a:xfrm>
          <a:prstGeom prst="rect">
            <a:avLst/>
          </a:prstGeom>
        </p:spPr>
      </p:pic>
      <p:pic>
        <p:nvPicPr>
          <p:cNvPr id="25" name="图形 24" descr="机器人 纯色填充">
            <a:extLst>
              <a:ext uri="{FF2B5EF4-FFF2-40B4-BE49-F238E27FC236}">
                <a16:creationId xmlns:a16="http://schemas.microsoft.com/office/drawing/2014/main" id="{ECEED414-59C8-C5CD-62D4-DE160156453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6639" y="9347383"/>
            <a:ext cx="1282908" cy="1282908"/>
          </a:xfrm>
          <a:prstGeom prst="rect">
            <a:avLst/>
          </a:prstGeom>
        </p:spPr>
      </p:pic>
      <p:sp>
        <p:nvSpPr>
          <p:cNvPr id="28" name="对话气泡: 圆角矩形 27">
            <a:extLst>
              <a:ext uri="{FF2B5EF4-FFF2-40B4-BE49-F238E27FC236}">
                <a16:creationId xmlns:a16="http://schemas.microsoft.com/office/drawing/2014/main" id="{B5FDFDC7-FE95-5769-F088-02B2BCC42E8E}"/>
              </a:ext>
            </a:extLst>
          </p:cNvPr>
          <p:cNvSpPr/>
          <p:nvPr/>
        </p:nvSpPr>
        <p:spPr bwMode="auto">
          <a:xfrm>
            <a:off x="3475560" y="9483813"/>
            <a:ext cx="5772285" cy="880192"/>
          </a:xfrm>
          <a:prstGeom prst="wedgeRoundRectCallout">
            <a:avLst>
              <a:gd name="adj1" fmla="val 56513"/>
              <a:gd name="adj2" fmla="val 10042"/>
              <a:gd name="adj3" fmla="val 16667"/>
            </a:avLst>
          </a:prstGeom>
          <a:solidFill>
            <a:schemeClr val="accent6">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A brown ottoman with a patterned fabric covering sits on a carpeted floor.</a:t>
            </a:r>
            <a:endParaRPr lang="zh-CN" altLang="en-US" sz="2126" dirty="0">
              <a:solidFill>
                <a:schemeClr val="tx1"/>
              </a:solidFill>
              <a:latin typeface="Arial" panose="020B0604020202020204" pitchFamily="34" charset="0"/>
              <a:cs typeface="Arial" panose="020B0604020202020204" pitchFamily="34" charset="0"/>
            </a:endParaRPr>
          </a:p>
        </p:txBody>
      </p:sp>
      <p:sp>
        <p:nvSpPr>
          <p:cNvPr id="29" name="对话气泡: 圆角矩形 28">
            <a:extLst>
              <a:ext uri="{FF2B5EF4-FFF2-40B4-BE49-F238E27FC236}">
                <a16:creationId xmlns:a16="http://schemas.microsoft.com/office/drawing/2014/main" id="{9580B876-FBBC-06AF-1407-70FDBD04C337}"/>
              </a:ext>
            </a:extLst>
          </p:cNvPr>
          <p:cNvSpPr/>
          <p:nvPr/>
        </p:nvSpPr>
        <p:spPr bwMode="auto">
          <a:xfrm>
            <a:off x="3475560" y="10521955"/>
            <a:ext cx="4052326" cy="802437"/>
          </a:xfrm>
          <a:prstGeom prst="wedgeRoundRectCallout">
            <a:avLst>
              <a:gd name="adj1" fmla="val -59026"/>
              <a:gd name="adj2" fmla="val 12634"/>
              <a:gd name="adj3" fmla="val 16667"/>
            </a:avLst>
          </a:prstGeom>
          <a:solidFill>
            <a:schemeClr val="accent2">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r>
              <a:rPr lang="en-US" altLang="zh-CN" sz="2126" dirty="0">
                <a:solidFill>
                  <a:schemeClr val="tx1"/>
                </a:solidFill>
                <a:latin typeface="Arial" panose="020B0604020202020204" pitchFamily="34" charset="0"/>
                <a:cs typeface="Arial" panose="020B0604020202020204" pitchFamily="34" charset="0"/>
              </a:rPr>
              <a:t>According to the description, identify what is the object.</a:t>
            </a:r>
            <a:endParaRPr lang="zh-CN" altLang="en-US" sz="2126" dirty="0">
              <a:solidFill>
                <a:schemeClr val="tx1"/>
              </a:solidFill>
              <a:latin typeface="Arial" panose="020B0604020202020204" pitchFamily="34" charset="0"/>
              <a:cs typeface="Arial" panose="020B0604020202020204" pitchFamily="34" charset="0"/>
            </a:endParaRPr>
          </a:p>
        </p:txBody>
      </p:sp>
      <p:pic>
        <p:nvPicPr>
          <p:cNvPr id="30" name="图形 29" descr="头上的大脑 纯色填充">
            <a:extLst>
              <a:ext uri="{FF2B5EF4-FFF2-40B4-BE49-F238E27FC236}">
                <a16:creationId xmlns:a16="http://schemas.microsoft.com/office/drawing/2014/main" id="{A6BF69C6-0E4B-1D0C-EE4B-6C3088E196F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23450" y="10429886"/>
            <a:ext cx="914400" cy="802437"/>
          </a:xfrm>
          <a:prstGeom prst="rect">
            <a:avLst/>
          </a:prstGeom>
        </p:spPr>
      </p:pic>
      <p:pic>
        <p:nvPicPr>
          <p:cNvPr id="32" name="图形 31" descr="机器人 纯色填充">
            <a:extLst>
              <a:ext uri="{FF2B5EF4-FFF2-40B4-BE49-F238E27FC236}">
                <a16:creationId xmlns:a16="http://schemas.microsoft.com/office/drawing/2014/main" id="{278207F9-B9A7-C645-6F44-DC1CA44D636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96639" y="11063305"/>
            <a:ext cx="1282908" cy="1282908"/>
          </a:xfrm>
          <a:prstGeom prst="rect">
            <a:avLst/>
          </a:prstGeom>
        </p:spPr>
      </p:pic>
      <p:sp>
        <p:nvSpPr>
          <p:cNvPr id="33" name="对话气泡: 圆角矩形 32">
            <a:extLst>
              <a:ext uri="{FF2B5EF4-FFF2-40B4-BE49-F238E27FC236}">
                <a16:creationId xmlns:a16="http://schemas.microsoft.com/office/drawing/2014/main" id="{6BC34529-96DC-7CC2-A551-E5C7E5ED325C}"/>
              </a:ext>
            </a:extLst>
          </p:cNvPr>
          <p:cNvSpPr/>
          <p:nvPr/>
        </p:nvSpPr>
        <p:spPr bwMode="auto">
          <a:xfrm>
            <a:off x="3475559" y="11463561"/>
            <a:ext cx="5772285" cy="661513"/>
          </a:xfrm>
          <a:prstGeom prst="wedgeRoundRectCallout">
            <a:avLst>
              <a:gd name="adj1" fmla="val 56513"/>
              <a:gd name="adj2" fmla="val 10042"/>
              <a:gd name="adj3" fmla="val 16667"/>
            </a:avLst>
          </a:prstGeom>
          <a:solidFill>
            <a:schemeClr val="accent6">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Ottoman.</a:t>
            </a:r>
            <a:endParaRPr lang="zh-CN" altLang="en-US" sz="2126" dirty="0">
              <a:solidFill>
                <a:schemeClr val="tx1"/>
              </a:solidFill>
              <a:latin typeface="Arial" panose="020B0604020202020204" pitchFamily="34" charset="0"/>
              <a:cs typeface="Arial" panose="020B0604020202020204" pitchFamily="34" charset="0"/>
            </a:endParaRPr>
          </a:p>
        </p:txBody>
      </p:sp>
      <p:sp>
        <p:nvSpPr>
          <p:cNvPr id="53" name="文本框 52">
            <a:extLst>
              <a:ext uri="{FF2B5EF4-FFF2-40B4-BE49-F238E27FC236}">
                <a16:creationId xmlns:a16="http://schemas.microsoft.com/office/drawing/2014/main" id="{8E634259-F4C2-5890-F022-891396F5A7CC}"/>
              </a:ext>
            </a:extLst>
          </p:cNvPr>
          <p:cNvSpPr txBox="1"/>
          <p:nvPr/>
        </p:nvSpPr>
        <p:spPr>
          <a:xfrm>
            <a:off x="4909557" y="4124041"/>
            <a:ext cx="3078456" cy="584775"/>
          </a:xfrm>
          <a:prstGeom prst="rect">
            <a:avLst/>
          </a:prstGeom>
          <a:noFill/>
        </p:spPr>
        <p:txBody>
          <a:bodyPr wrap="square" rtlCol="0">
            <a:spAutoFit/>
          </a:bodyPr>
          <a:lstStyle/>
          <a:p>
            <a:pPr algn="ctr"/>
            <a:r>
              <a:rPr lang="en-US" altLang="zh-CN" sz="3200" b="1" dirty="0">
                <a:latin typeface="Arial" panose="020B0604020202020204" pitchFamily="34" charset="0"/>
                <a:cs typeface="Arial" panose="020B0604020202020204" pitchFamily="34" charset="0"/>
              </a:rPr>
              <a:t>Bounding Box</a:t>
            </a:r>
            <a:endParaRPr lang="zh-CN" altLang="en-US" sz="3200" b="1" dirty="0">
              <a:latin typeface="Arial" panose="020B0604020202020204" pitchFamily="34" charset="0"/>
              <a:cs typeface="Arial" panose="020B0604020202020204" pitchFamily="34" charset="0"/>
            </a:endParaRPr>
          </a:p>
        </p:txBody>
      </p:sp>
      <p:sp>
        <p:nvSpPr>
          <p:cNvPr id="3" name="矩形: 圆角 2">
            <a:extLst>
              <a:ext uri="{FF2B5EF4-FFF2-40B4-BE49-F238E27FC236}">
                <a16:creationId xmlns:a16="http://schemas.microsoft.com/office/drawing/2014/main" id="{6F60D61E-7E92-39FF-41C2-4D1A267AE1E2}"/>
              </a:ext>
            </a:extLst>
          </p:cNvPr>
          <p:cNvSpPr/>
          <p:nvPr/>
        </p:nvSpPr>
        <p:spPr>
          <a:xfrm>
            <a:off x="1903205" y="4040559"/>
            <a:ext cx="9198941" cy="8395281"/>
          </a:xfrm>
          <a:prstGeom prst="roundRect">
            <a:avLst>
              <a:gd name="adj" fmla="val 3023"/>
            </a:avLst>
          </a:prstGeom>
          <a:noFill/>
          <a:ln w="762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pic>
        <p:nvPicPr>
          <p:cNvPr id="20" name="图片 19">
            <a:extLst>
              <a:ext uri="{FF2B5EF4-FFF2-40B4-BE49-F238E27FC236}">
                <a16:creationId xmlns:a16="http://schemas.microsoft.com/office/drawing/2014/main" id="{698C776A-EBC4-1829-8371-2573543EB152}"/>
              </a:ext>
            </a:extLst>
          </p:cNvPr>
          <p:cNvPicPr>
            <a:picLocks noChangeAspect="1"/>
          </p:cNvPicPr>
          <p:nvPr/>
        </p:nvPicPr>
        <p:blipFill>
          <a:blip r:embed="rId7">
            <a:extLst>
              <a:ext uri="{BEBA8EAE-BF5A-486C-A8C5-ECC9F3942E4B}">
                <a14:imgProps xmlns:a14="http://schemas.microsoft.com/office/drawing/2010/main">
                  <a14:imgLayer r:embed="rId8">
                    <a14:imgEffect>
                      <a14:brightnessContrast bright="30000"/>
                    </a14:imgEffect>
                  </a14:imgLayer>
                </a14:imgProps>
              </a:ext>
              <a:ext uri="{28A0092B-C50C-407E-A947-70E740481C1C}">
                <a14:useLocalDpi xmlns:a14="http://schemas.microsoft.com/office/drawing/2010/main" val="0"/>
              </a:ext>
            </a:extLst>
          </a:blip>
          <a:stretch>
            <a:fillRect/>
          </a:stretch>
        </p:blipFill>
        <p:spPr>
          <a:xfrm>
            <a:off x="6654960" y="4775652"/>
            <a:ext cx="3883201" cy="2912401"/>
          </a:xfrm>
          <a:prstGeom prst="rect">
            <a:avLst/>
          </a:prstGeom>
        </p:spPr>
      </p:pic>
      <p:pic>
        <p:nvPicPr>
          <p:cNvPr id="24" name="图片 23">
            <a:extLst>
              <a:ext uri="{FF2B5EF4-FFF2-40B4-BE49-F238E27FC236}">
                <a16:creationId xmlns:a16="http://schemas.microsoft.com/office/drawing/2014/main" id="{34FA9BB3-70C1-D9D7-5554-4F3AF2C4447A}"/>
              </a:ext>
            </a:extLst>
          </p:cNvPr>
          <p:cNvPicPr>
            <a:picLocks noChangeAspect="1"/>
          </p:cNvPicPr>
          <p:nvPr/>
        </p:nvPicPr>
        <p:blipFill>
          <a:blip r:embed="rId9">
            <a:extLst>
              <a:ext uri="{BEBA8EAE-BF5A-486C-A8C5-ECC9F3942E4B}">
                <a14:imgProps xmlns:a14="http://schemas.microsoft.com/office/drawing/2010/main">
                  <a14:imgLayer r:embed="rId10">
                    <a14:imgEffect>
                      <a14:brightnessContrast bright="30000"/>
                    </a14:imgEffect>
                  </a14:imgLayer>
                </a14:imgProps>
              </a:ext>
              <a:ext uri="{28A0092B-C50C-407E-A947-70E740481C1C}">
                <a14:useLocalDpi xmlns:a14="http://schemas.microsoft.com/office/drawing/2010/main" val="0"/>
              </a:ext>
            </a:extLst>
          </a:blip>
          <a:stretch>
            <a:fillRect/>
          </a:stretch>
        </p:blipFill>
        <p:spPr>
          <a:xfrm>
            <a:off x="16349380" y="4783975"/>
            <a:ext cx="3883201" cy="2895755"/>
          </a:xfrm>
          <a:prstGeom prst="rect">
            <a:avLst/>
          </a:prstGeom>
        </p:spPr>
      </p:pic>
      <p:pic>
        <p:nvPicPr>
          <p:cNvPr id="27" name="图片 26">
            <a:extLst>
              <a:ext uri="{FF2B5EF4-FFF2-40B4-BE49-F238E27FC236}">
                <a16:creationId xmlns:a16="http://schemas.microsoft.com/office/drawing/2014/main" id="{02183EAE-B6AD-5059-D44D-20604F9735CE}"/>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30000"/>
                    </a14:imgEffect>
                  </a14:imgLayer>
                </a14:imgProps>
              </a:ext>
              <a:ext uri="{28A0092B-C50C-407E-A947-70E740481C1C}">
                <a14:useLocalDpi xmlns:a14="http://schemas.microsoft.com/office/drawing/2010/main" val="0"/>
              </a:ext>
            </a:extLst>
          </a:blip>
          <a:stretch>
            <a:fillRect/>
          </a:stretch>
        </p:blipFill>
        <p:spPr>
          <a:xfrm>
            <a:off x="2337482" y="4775652"/>
            <a:ext cx="3883201" cy="2912401"/>
          </a:xfrm>
          <a:prstGeom prst="rect">
            <a:avLst/>
          </a:prstGeom>
        </p:spPr>
      </p:pic>
      <p:pic>
        <p:nvPicPr>
          <p:cNvPr id="34" name="图片 33">
            <a:extLst>
              <a:ext uri="{FF2B5EF4-FFF2-40B4-BE49-F238E27FC236}">
                <a16:creationId xmlns:a16="http://schemas.microsoft.com/office/drawing/2014/main" id="{E701F549-9846-84E3-F2A7-8616B16B78E0}"/>
              </a:ext>
            </a:extLst>
          </p:cNvPr>
          <p:cNvPicPr>
            <a:picLocks noChangeAspect="1"/>
          </p:cNvPicPr>
          <p:nvPr/>
        </p:nvPicPr>
        <p:blipFill>
          <a:blip r:embed="rId13">
            <a:extLst>
              <a:ext uri="{BEBA8EAE-BF5A-486C-A8C5-ECC9F3942E4B}">
                <a14:imgProps xmlns:a14="http://schemas.microsoft.com/office/drawing/2010/main">
                  <a14:imgLayer r:embed="rId14">
                    <a14:imgEffect>
                      <a14:brightnessContrast bright="30000"/>
                    </a14:imgEffect>
                  </a14:imgLayer>
                </a14:imgProps>
              </a:ext>
              <a:ext uri="{28A0092B-C50C-407E-A947-70E740481C1C}">
                <a14:useLocalDpi xmlns:a14="http://schemas.microsoft.com/office/drawing/2010/main" val="0"/>
              </a:ext>
            </a:extLst>
          </a:blip>
          <a:stretch>
            <a:fillRect/>
          </a:stretch>
        </p:blipFill>
        <p:spPr>
          <a:xfrm>
            <a:off x="25920880" y="4772913"/>
            <a:ext cx="3890504" cy="2917879"/>
          </a:xfrm>
          <a:prstGeom prst="rect">
            <a:avLst/>
          </a:prstGeom>
        </p:spPr>
      </p:pic>
      <p:sp>
        <p:nvSpPr>
          <p:cNvPr id="4" name="对话气泡: 圆角矩形 3">
            <a:extLst>
              <a:ext uri="{FF2B5EF4-FFF2-40B4-BE49-F238E27FC236}">
                <a16:creationId xmlns:a16="http://schemas.microsoft.com/office/drawing/2014/main" id="{5C1EA019-DF6A-E514-7F01-122BD13953E5}"/>
              </a:ext>
            </a:extLst>
          </p:cNvPr>
          <p:cNvSpPr/>
          <p:nvPr/>
        </p:nvSpPr>
        <p:spPr bwMode="auto">
          <a:xfrm>
            <a:off x="13110945" y="7919999"/>
            <a:ext cx="6807446" cy="1427384"/>
          </a:xfrm>
          <a:prstGeom prst="wedgeRoundRectCallout">
            <a:avLst>
              <a:gd name="adj1" fmla="val -56148"/>
              <a:gd name="adj2" fmla="val 13501"/>
              <a:gd name="adj3" fmla="val 16667"/>
            </a:avLst>
          </a:prstGeom>
          <a:solidFill>
            <a:schemeClr val="accent1">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There are two images given. The first one is the original image. The second one is the original image with some green spots. Describe the object that the green spots mainly covers.</a:t>
            </a:r>
          </a:p>
        </p:txBody>
      </p:sp>
      <p:pic>
        <p:nvPicPr>
          <p:cNvPr id="5" name="图形 4" descr="头上的大脑 纯色填充">
            <a:extLst>
              <a:ext uri="{FF2B5EF4-FFF2-40B4-BE49-F238E27FC236}">
                <a16:creationId xmlns:a16="http://schemas.microsoft.com/office/drawing/2014/main" id="{3F7156AA-912F-12EA-69FF-3FA606828DF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56668" y="8216698"/>
            <a:ext cx="914400" cy="802437"/>
          </a:xfrm>
          <a:prstGeom prst="rect">
            <a:avLst/>
          </a:prstGeom>
        </p:spPr>
      </p:pic>
      <p:pic>
        <p:nvPicPr>
          <p:cNvPr id="7" name="图形 6" descr="机器人 纯色填充">
            <a:extLst>
              <a:ext uri="{FF2B5EF4-FFF2-40B4-BE49-F238E27FC236}">
                <a16:creationId xmlns:a16="http://schemas.microsoft.com/office/drawing/2014/main" id="{C4740686-D2DA-962C-6CA9-ACEEB00229A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662817" y="11063305"/>
            <a:ext cx="1282908" cy="1282908"/>
          </a:xfrm>
          <a:prstGeom prst="rect">
            <a:avLst/>
          </a:prstGeom>
        </p:spPr>
      </p:pic>
      <p:sp>
        <p:nvSpPr>
          <p:cNvPr id="9" name="对话气泡: 圆角矩形 8">
            <a:extLst>
              <a:ext uri="{FF2B5EF4-FFF2-40B4-BE49-F238E27FC236}">
                <a16:creationId xmlns:a16="http://schemas.microsoft.com/office/drawing/2014/main" id="{5E2687D4-F5FC-F721-53BB-C8E72C202708}"/>
              </a:ext>
            </a:extLst>
          </p:cNvPr>
          <p:cNvSpPr/>
          <p:nvPr/>
        </p:nvSpPr>
        <p:spPr bwMode="auto">
          <a:xfrm>
            <a:off x="13108778" y="9483813"/>
            <a:ext cx="5772285" cy="896837"/>
          </a:xfrm>
          <a:prstGeom prst="wedgeRoundRectCallout">
            <a:avLst>
              <a:gd name="adj1" fmla="val 56513"/>
              <a:gd name="adj2" fmla="val 10042"/>
              <a:gd name="adj3" fmla="val 16667"/>
            </a:avLst>
          </a:prstGeom>
          <a:solidFill>
            <a:schemeClr val="accent6">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The green masks are on a footstool.</a:t>
            </a:r>
            <a:endParaRPr lang="zh-CN" altLang="en-US" sz="2126" dirty="0">
              <a:solidFill>
                <a:schemeClr val="tx1"/>
              </a:solidFill>
              <a:latin typeface="Arial" panose="020B0604020202020204" pitchFamily="34" charset="0"/>
              <a:cs typeface="Arial" panose="020B0604020202020204" pitchFamily="34" charset="0"/>
            </a:endParaRPr>
          </a:p>
        </p:txBody>
      </p:sp>
      <p:sp>
        <p:nvSpPr>
          <p:cNvPr id="10" name="对话气泡: 圆角矩形 9">
            <a:extLst>
              <a:ext uri="{FF2B5EF4-FFF2-40B4-BE49-F238E27FC236}">
                <a16:creationId xmlns:a16="http://schemas.microsoft.com/office/drawing/2014/main" id="{E223771B-7DAD-ADAD-6C00-DD5E035BEEED}"/>
              </a:ext>
            </a:extLst>
          </p:cNvPr>
          <p:cNvSpPr/>
          <p:nvPr/>
        </p:nvSpPr>
        <p:spPr bwMode="auto">
          <a:xfrm>
            <a:off x="13108778" y="10538601"/>
            <a:ext cx="4052326" cy="802437"/>
          </a:xfrm>
          <a:prstGeom prst="wedgeRoundRectCallout">
            <a:avLst>
              <a:gd name="adj1" fmla="val -59026"/>
              <a:gd name="adj2" fmla="val 12634"/>
              <a:gd name="adj3" fmla="val 16667"/>
            </a:avLst>
          </a:prstGeom>
          <a:solidFill>
            <a:schemeClr val="accent1">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r>
              <a:rPr lang="en-US" altLang="zh-CN" sz="2126" dirty="0">
                <a:solidFill>
                  <a:schemeClr val="tx1"/>
                </a:solidFill>
                <a:latin typeface="Arial" panose="020B0604020202020204" pitchFamily="34" charset="0"/>
                <a:cs typeface="Arial" panose="020B0604020202020204" pitchFamily="34" charset="0"/>
              </a:rPr>
              <a:t>According to the description, identify what is the object.</a:t>
            </a:r>
            <a:endParaRPr lang="zh-CN" altLang="en-US" sz="2126" dirty="0">
              <a:solidFill>
                <a:schemeClr val="tx1"/>
              </a:solidFill>
              <a:latin typeface="Arial" panose="020B0604020202020204" pitchFamily="34" charset="0"/>
              <a:cs typeface="Arial" panose="020B0604020202020204" pitchFamily="34" charset="0"/>
            </a:endParaRPr>
          </a:p>
        </p:txBody>
      </p:sp>
      <p:pic>
        <p:nvPicPr>
          <p:cNvPr id="11" name="图形 10" descr="头上的大脑 纯色填充">
            <a:extLst>
              <a:ext uri="{FF2B5EF4-FFF2-40B4-BE49-F238E27FC236}">
                <a16:creationId xmlns:a16="http://schemas.microsoft.com/office/drawing/2014/main" id="{404ECA5B-2CE7-FA71-0A46-6F1AD139E7D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39070" y="10429886"/>
            <a:ext cx="914400" cy="802437"/>
          </a:xfrm>
          <a:prstGeom prst="rect">
            <a:avLst/>
          </a:prstGeom>
        </p:spPr>
      </p:pic>
      <p:pic>
        <p:nvPicPr>
          <p:cNvPr id="12" name="图形 11" descr="机器人 纯色填充">
            <a:extLst>
              <a:ext uri="{FF2B5EF4-FFF2-40B4-BE49-F238E27FC236}">
                <a16:creationId xmlns:a16="http://schemas.microsoft.com/office/drawing/2014/main" id="{9BC5DEA2-B318-EA49-DC84-6AD39E790DB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22302" y="11063305"/>
            <a:ext cx="1282908" cy="1282908"/>
          </a:xfrm>
          <a:prstGeom prst="rect">
            <a:avLst/>
          </a:prstGeom>
        </p:spPr>
      </p:pic>
      <p:sp>
        <p:nvSpPr>
          <p:cNvPr id="13" name="对话气泡: 圆角矩形 12">
            <a:extLst>
              <a:ext uri="{FF2B5EF4-FFF2-40B4-BE49-F238E27FC236}">
                <a16:creationId xmlns:a16="http://schemas.microsoft.com/office/drawing/2014/main" id="{80A2FFFF-DFAF-3B0C-BC3A-6319126FDEA2}"/>
              </a:ext>
            </a:extLst>
          </p:cNvPr>
          <p:cNvSpPr/>
          <p:nvPr/>
        </p:nvSpPr>
        <p:spPr bwMode="auto">
          <a:xfrm>
            <a:off x="13108777" y="11480207"/>
            <a:ext cx="5772285" cy="661513"/>
          </a:xfrm>
          <a:prstGeom prst="wedgeRoundRectCallout">
            <a:avLst>
              <a:gd name="adj1" fmla="val 56513"/>
              <a:gd name="adj2" fmla="val 10042"/>
              <a:gd name="adj3" fmla="val 16667"/>
            </a:avLst>
          </a:prstGeom>
          <a:solidFill>
            <a:schemeClr val="accent6">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Stool.</a:t>
            </a:r>
            <a:endParaRPr lang="zh-CN" altLang="en-US" sz="2126" dirty="0">
              <a:solidFill>
                <a:schemeClr val="tx1"/>
              </a:solidFill>
              <a:latin typeface="Arial" panose="020B0604020202020204" pitchFamily="34" charset="0"/>
              <a:cs typeface="Arial" panose="020B0604020202020204" pitchFamily="34" charset="0"/>
            </a:endParaRPr>
          </a:p>
        </p:txBody>
      </p:sp>
      <p:sp>
        <p:nvSpPr>
          <p:cNvPr id="14" name="文本框 13">
            <a:extLst>
              <a:ext uri="{FF2B5EF4-FFF2-40B4-BE49-F238E27FC236}">
                <a16:creationId xmlns:a16="http://schemas.microsoft.com/office/drawing/2014/main" id="{CE996151-1227-1BB8-C1F9-9A119C52165F}"/>
              </a:ext>
            </a:extLst>
          </p:cNvPr>
          <p:cNvSpPr txBox="1"/>
          <p:nvPr/>
        </p:nvSpPr>
        <p:spPr>
          <a:xfrm>
            <a:off x="14813803" y="4124041"/>
            <a:ext cx="2644179" cy="584775"/>
          </a:xfrm>
          <a:prstGeom prst="rect">
            <a:avLst/>
          </a:prstGeom>
          <a:noFill/>
        </p:spPr>
        <p:txBody>
          <a:bodyPr wrap="square" rtlCol="0">
            <a:spAutoFit/>
          </a:bodyPr>
          <a:lstStyle/>
          <a:p>
            <a:pPr algn="ctr"/>
            <a:r>
              <a:rPr lang="en-US" altLang="zh-CN" sz="3200" b="1" dirty="0">
                <a:latin typeface="Arial" panose="020B0604020202020204" pitchFamily="34" charset="0"/>
                <a:cs typeface="Arial" panose="020B0604020202020204" pitchFamily="34" charset="0"/>
              </a:rPr>
              <a:t>Landmarks</a:t>
            </a:r>
            <a:endParaRPr lang="zh-CN" altLang="en-US" sz="3200" b="1" dirty="0">
              <a:latin typeface="Arial" panose="020B0604020202020204" pitchFamily="34" charset="0"/>
              <a:cs typeface="Arial" panose="020B0604020202020204" pitchFamily="34" charset="0"/>
            </a:endParaRPr>
          </a:p>
        </p:txBody>
      </p:sp>
      <p:sp>
        <p:nvSpPr>
          <p:cNvPr id="15" name="矩形: 圆角 14">
            <a:extLst>
              <a:ext uri="{FF2B5EF4-FFF2-40B4-BE49-F238E27FC236}">
                <a16:creationId xmlns:a16="http://schemas.microsoft.com/office/drawing/2014/main" id="{977981D3-382A-05CC-D4C0-9A7539D1C8F4}"/>
              </a:ext>
            </a:extLst>
          </p:cNvPr>
          <p:cNvSpPr/>
          <p:nvPr/>
        </p:nvSpPr>
        <p:spPr>
          <a:xfrm>
            <a:off x="11536423" y="4057205"/>
            <a:ext cx="9198941" cy="8395281"/>
          </a:xfrm>
          <a:prstGeom prst="roundRect">
            <a:avLst>
              <a:gd name="adj" fmla="val 3023"/>
            </a:avLst>
          </a:prstGeom>
          <a:noFill/>
          <a:ln w="762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pic>
        <p:nvPicPr>
          <p:cNvPr id="17" name="图片 16">
            <a:extLst>
              <a:ext uri="{FF2B5EF4-FFF2-40B4-BE49-F238E27FC236}">
                <a16:creationId xmlns:a16="http://schemas.microsoft.com/office/drawing/2014/main" id="{46C6A46E-C13C-A2F1-AB2B-7AF8782CDF51}"/>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30000"/>
                    </a14:imgEffect>
                  </a14:imgLayer>
                </a14:imgProps>
              </a:ext>
              <a:ext uri="{28A0092B-C50C-407E-A947-70E740481C1C}">
                <a14:useLocalDpi xmlns:a14="http://schemas.microsoft.com/office/drawing/2010/main" val="0"/>
              </a:ext>
            </a:extLst>
          </a:blip>
          <a:stretch>
            <a:fillRect/>
          </a:stretch>
        </p:blipFill>
        <p:spPr>
          <a:xfrm>
            <a:off x="11970700" y="4775652"/>
            <a:ext cx="3883201" cy="2912401"/>
          </a:xfrm>
          <a:prstGeom prst="rect">
            <a:avLst/>
          </a:prstGeom>
        </p:spPr>
      </p:pic>
      <p:sp>
        <p:nvSpPr>
          <p:cNvPr id="18" name="对话气泡: 圆角矩形 17">
            <a:extLst>
              <a:ext uri="{FF2B5EF4-FFF2-40B4-BE49-F238E27FC236}">
                <a16:creationId xmlns:a16="http://schemas.microsoft.com/office/drawing/2014/main" id="{A4AB749A-5A08-6C9A-758C-B24C9B151D91}"/>
              </a:ext>
            </a:extLst>
          </p:cNvPr>
          <p:cNvSpPr/>
          <p:nvPr/>
        </p:nvSpPr>
        <p:spPr bwMode="auto">
          <a:xfrm>
            <a:off x="22743905" y="7919999"/>
            <a:ext cx="6807446" cy="1424645"/>
          </a:xfrm>
          <a:prstGeom prst="wedgeRoundRectCallout">
            <a:avLst>
              <a:gd name="adj1" fmla="val -56148"/>
              <a:gd name="adj2" fmla="val 13501"/>
              <a:gd name="adj3" fmla="val 16667"/>
            </a:avLst>
          </a:prstGeom>
          <a:solidFill>
            <a:srgbClr val="FFE699"/>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There are two images given. The first one is the original image. The second one is the original image with a green mask. Describe the object that the green mask mainly covers.</a:t>
            </a:r>
          </a:p>
        </p:txBody>
      </p:sp>
      <p:pic>
        <p:nvPicPr>
          <p:cNvPr id="19" name="图形 18" descr="头上的大脑 纯色填充">
            <a:extLst>
              <a:ext uri="{FF2B5EF4-FFF2-40B4-BE49-F238E27FC236}">
                <a16:creationId xmlns:a16="http://schemas.microsoft.com/office/drawing/2014/main" id="{C58EE805-2BA9-ACF9-BCD0-8F399CC6DA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89628" y="8216698"/>
            <a:ext cx="914400" cy="802437"/>
          </a:xfrm>
          <a:prstGeom prst="rect">
            <a:avLst/>
          </a:prstGeom>
        </p:spPr>
      </p:pic>
      <p:sp>
        <p:nvSpPr>
          <p:cNvPr id="26" name="对话气泡: 圆角矩形 25">
            <a:extLst>
              <a:ext uri="{FF2B5EF4-FFF2-40B4-BE49-F238E27FC236}">
                <a16:creationId xmlns:a16="http://schemas.microsoft.com/office/drawing/2014/main" id="{BA25E093-12F3-A74E-1956-9254B5D52C3B}"/>
              </a:ext>
            </a:extLst>
          </p:cNvPr>
          <p:cNvSpPr/>
          <p:nvPr/>
        </p:nvSpPr>
        <p:spPr bwMode="auto">
          <a:xfrm>
            <a:off x="22741738" y="9483813"/>
            <a:ext cx="5772285" cy="896838"/>
          </a:xfrm>
          <a:prstGeom prst="wedgeRoundRectCallout">
            <a:avLst>
              <a:gd name="adj1" fmla="val 56513"/>
              <a:gd name="adj2" fmla="val 10042"/>
              <a:gd name="adj3" fmla="val 16667"/>
            </a:avLst>
          </a:prstGeom>
          <a:solidFill>
            <a:schemeClr val="accent6">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A rectangular, upholstered bench with a textured fabric covering.</a:t>
            </a:r>
            <a:endParaRPr lang="zh-CN" altLang="en-US" sz="2126" dirty="0">
              <a:solidFill>
                <a:schemeClr val="tx1"/>
              </a:solidFill>
              <a:latin typeface="Arial" panose="020B0604020202020204" pitchFamily="34" charset="0"/>
              <a:cs typeface="Arial" panose="020B0604020202020204" pitchFamily="34" charset="0"/>
            </a:endParaRPr>
          </a:p>
        </p:txBody>
      </p:sp>
      <p:sp>
        <p:nvSpPr>
          <p:cNvPr id="31" name="对话气泡: 圆角矩形 30">
            <a:extLst>
              <a:ext uri="{FF2B5EF4-FFF2-40B4-BE49-F238E27FC236}">
                <a16:creationId xmlns:a16="http://schemas.microsoft.com/office/drawing/2014/main" id="{D6E9A2DE-1F31-F1ED-43B6-84A699668CF0}"/>
              </a:ext>
            </a:extLst>
          </p:cNvPr>
          <p:cNvSpPr/>
          <p:nvPr/>
        </p:nvSpPr>
        <p:spPr bwMode="auto">
          <a:xfrm>
            <a:off x="22741738" y="10538601"/>
            <a:ext cx="4052326" cy="802437"/>
          </a:xfrm>
          <a:prstGeom prst="wedgeRoundRectCallout">
            <a:avLst>
              <a:gd name="adj1" fmla="val -59026"/>
              <a:gd name="adj2" fmla="val 12634"/>
              <a:gd name="adj3" fmla="val 16667"/>
            </a:avLst>
          </a:prstGeom>
          <a:solidFill>
            <a:srgbClr val="FFE699"/>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r>
              <a:rPr lang="en-US" altLang="zh-CN" sz="2126" dirty="0">
                <a:solidFill>
                  <a:schemeClr val="tx1"/>
                </a:solidFill>
                <a:latin typeface="Arial" panose="020B0604020202020204" pitchFamily="34" charset="0"/>
                <a:cs typeface="Arial" panose="020B0604020202020204" pitchFamily="34" charset="0"/>
              </a:rPr>
              <a:t>According to the description, identify what is the object.</a:t>
            </a:r>
            <a:endParaRPr lang="zh-CN" altLang="en-US" sz="2126" dirty="0">
              <a:solidFill>
                <a:schemeClr val="tx1"/>
              </a:solidFill>
              <a:latin typeface="Arial" panose="020B0604020202020204" pitchFamily="34" charset="0"/>
              <a:cs typeface="Arial" panose="020B0604020202020204" pitchFamily="34" charset="0"/>
            </a:endParaRPr>
          </a:p>
        </p:txBody>
      </p:sp>
      <p:pic>
        <p:nvPicPr>
          <p:cNvPr id="56" name="图形 55" descr="头上的大脑 纯色填充">
            <a:extLst>
              <a:ext uri="{FF2B5EF4-FFF2-40B4-BE49-F238E27FC236}">
                <a16:creationId xmlns:a16="http://schemas.microsoft.com/office/drawing/2014/main" id="{94EFF61F-13F7-71DD-F922-34CF108C6D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389628" y="10429886"/>
            <a:ext cx="914400" cy="802437"/>
          </a:xfrm>
          <a:prstGeom prst="rect">
            <a:avLst/>
          </a:prstGeom>
        </p:spPr>
      </p:pic>
      <p:sp>
        <p:nvSpPr>
          <p:cNvPr id="58" name="对话气泡: 圆角矩形 57">
            <a:extLst>
              <a:ext uri="{FF2B5EF4-FFF2-40B4-BE49-F238E27FC236}">
                <a16:creationId xmlns:a16="http://schemas.microsoft.com/office/drawing/2014/main" id="{B944FF6A-8A0A-6D97-ECD8-D6457B8FCCD2}"/>
              </a:ext>
            </a:extLst>
          </p:cNvPr>
          <p:cNvSpPr/>
          <p:nvPr/>
        </p:nvSpPr>
        <p:spPr bwMode="auto">
          <a:xfrm>
            <a:off x="22741737" y="11480207"/>
            <a:ext cx="5772285" cy="661513"/>
          </a:xfrm>
          <a:prstGeom prst="wedgeRoundRectCallout">
            <a:avLst>
              <a:gd name="adj1" fmla="val 56513"/>
              <a:gd name="adj2" fmla="val 10042"/>
              <a:gd name="adj3" fmla="val 16667"/>
            </a:avLst>
          </a:prstGeom>
          <a:solidFill>
            <a:schemeClr val="accent6">
              <a:lumMod val="40000"/>
              <a:lumOff val="60000"/>
            </a:schemeClr>
          </a:solidFill>
          <a:ln>
            <a:headEnd type="none" w="med" len="med"/>
            <a:tailEnd type="none" w="med" len="med"/>
          </a:ln>
        </p:spPr>
        <p:style>
          <a:lnRef idx="3">
            <a:schemeClr val="lt1"/>
          </a:lnRef>
          <a:fillRef idx="1">
            <a:schemeClr val="accent6"/>
          </a:fillRef>
          <a:effectRef idx="1">
            <a:schemeClr val="accent6"/>
          </a:effectRef>
          <a:fontRef idx="minor">
            <a:schemeClr val="lt1"/>
          </a:fontRef>
        </p:style>
        <p:txBody>
          <a:bodyPr vert="horz" wrap="square" lIns="161996" tIns="80998" rIns="161996" bIns="80998" numCol="1" rtlCol="0" anchor="ctr" anchorCtr="0" compatLnSpc="1">
            <a:prstTxWarp prst="textNoShape">
              <a:avLst/>
            </a:prstTxWarp>
          </a:bodyPr>
          <a:lstStyle/>
          <a:p>
            <a:pPr fontAlgn="base">
              <a:spcBef>
                <a:spcPct val="0"/>
              </a:spcBef>
              <a:spcAft>
                <a:spcPct val="0"/>
              </a:spcAft>
            </a:pPr>
            <a:r>
              <a:rPr lang="en-US" altLang="zh-CN" sz="2126" dirty="0">
                <a:solidFill>
                  <a:schemeClr val="tx1"/>
                </a:solidFill>
                <a:latin typeface="Arial" panose="020B0604020202020204" pitchFamily="34" charset="0"/>
                <a:cs typeface="Arial" panose="020B0604020202020204" pitchFamily="34" charset="0"/>
              </a:rPr>
              <a:t>Bench.</a:t>
            </a:r>
            <a:endParaRPr lang="zh-CN" altLang="en-US" sz="2126" dirty="0">
              <a:solidFill>
                <a:schemeClr val="tx1"/>
              </a:solidFill>
              <a:latin typeface="Arial" panose="020B0604020202020204" pitchFamily="34" charset="0"/>
              <a:cs typeface="Arial" panose="020B0604020202020204" pitchFamily="34" charset="0"/>
            </a:endParaRPr>
          </a:p>
        </p:txBody>
      </p:sp>
      <p:sp>
        <p:nvSpPr>
          <p:cNvPr id="59" name="文本框 58">
            <a:extLst>
              <a:ext uri="{FF2B5EF4-FFF2-40B4-BE49-F238E27FC236}">
                <a16:creationId xmlns:a16="http://schemas.microsoft.com/office/drawing/2014/main" id="{E60347C6-6B84-144F-84BB-0C060A98C10D}"/>
              </a:ext>
            </a:extLst>
          </p:cNvPr>
          <p:cNvSpPr txBox="1"/>
          <p:nvPr/>
        </p:nvSpPr>
        <p:spPr>
          <a:xfrm>
            <a:off x="24446763" y="4124041"/>
            <a:ext cx="2644179" cy="584775"/>
          </a:xfrm>
          <a:prstGeom prst="rect">
            <a:avLst/>
          </a:prstGeom>
          <a:noFill/>
        </p:spPr>
        <p:txBody>
          <a:bodyPr wrap="square" rtlCol="0">
            <a:spAutoFit/>
          </a:bodyPr>
          <a:lstStyle/>
          <a:p>
            <a:pPr algn="ctr"/>
            <a:r>
              <a:rPr lang="en-US" altLang="zh-CN" sz="3200" b="1" dirty="0">
                <a:latin typeface="Arial" panose="020B0604020202020204" pitchFamily="34" charset="0"/>
                <a:cs typeface="Arial" panose="020B0604020202020204" pitchFamily="34" charset="0"/>
              </a:rPr>
              <a:t>SAM Mask</a:t>
            </a:r>
            <a:endParaRPr lang="zh-CN" altLang="en-US" sz="3200" b="1" dirty="0">
              <a:latin typeface="Arial" panose="020B0604020202020204" pitchFamily="34" charset="0"/>
              <a:cs typeface="Arial" panose="020B0604020202020204" pitchFamily="34" charset="0"/>
            </a:endParaRPr>
          </a:p>
        </p:txBody>
      </p:sp>
      <p:sp>
        <p:nvSpPr>
          <p:cNvPr id="60" name="矩形: 圆角 59">
            <a:extLst>
              <a:ext uri="{FF2B5EF4-FFF2-40B4-BE49-F238E27FC236}">
                <a16:creationId xmlns:a16="http://schemas.microsoft.com/office/drawing/2014/main" id="{740A97F9-ABA5-C5D2-17A5-BAF25D8638CE}"/>
              </a:ext>
            </a:extLst>
          </p:cNvPr>
          <p:cNvSpPr/>
          <p:nvPr/>
        </p:nvSpPr>
        <p:spPr>
          <a:xfrm>
            <a:off x="21169383" y="4057205"/>
            <a:ext cx="9198941" cy="8395281"/>
          </a:xfrm>
          <a:prstGeom prst="roundRect">
            <a:avLst>
              <a:gd name="adj" fmla="val 3023"/>
            </a:avLst>
          </a:prstGeom>
          <a:noFill/>
          <a:ln w="76200">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Arial" panose="020B0604020202020204" pitchFamily="34" charset="0"/>
              <a:cs typeface="Arial" panose="020B0604020202020204" pitchFamily="34" charset="0"/>
            </a:endParaRPr>
          </a:p>
        </p:txBody>
      </p:sp>
      <p:pic>
        <p:nvPicPr>
          <p:cNvPr id="62" name="图片 61">
            <a:extLst>
              <a:ext uri="{FF2B5EF4-FFF2-40B4-BE49-F238E27FC236}">
                <a16:creationId xmlns:a16="http://schemas.microsoft.com/office/drawing/2014/main" id="{448C6A68-5918-099A-A7B9-047ECE666D4F}"/>
              </a:ext>
            </a:extLst>
          </p:cNvPr>
          <p:cNvPicPr>
            <a:picLocks noChangeAspect="1"/>
          </p:cNvPicPr>
          <p:nvPr/>
        </p:nvPicPr>
        <p:blipFill>
          <a:blip r:embed="rId11">
            <a:extLst>
              <a:ext uri="{BEBA8EAE-BF5A-486C-A8C5-ECC9F3942E4B}">
                <a14:imgProps xmlns:a14="http://schemas.microsoft.com/office/drawing/2010/main">
                  <a14:imgLayer r:embed="rId12">
                    <a14:imgEffect>
                      <a14:brightnessContrast bright="30000"/>
                    </a14:imgEffect>
                  </a14:imgLayer>
                </a14:imgProps>
              </a:ext>
              <a:ext uri="{28A0092B-C50C-407E-A947-70E740481C1C}">
                <a14:useLocalDpi xmlns:a14="http://schemas.microsoft.com/office/drawing/2010/main" val="0"/>
              </a:ext>
            </a:extLst>
          </a:blip>
          <a:stretch>
            <a:fillRect/>
          </a:stretch>
        </p:blipFill>
        <p:spPr>
          <a:xfrm>
            <a:off x="21603660" y="4775652"/>
            <a:ext cx="3883201" cy="2912401"/>
          </a:xfrm>
          <a:prstGeom prst="rect">
            <a:avLst/>
          </a:prstGeom>
        </p:spPr>
      </p:pic>
      <p:pic>
        <p:nvPicPr>
          <p:cNvPr id="2" name="图形 1" descr="机器人 纯色填充">
            <a:extLst>
              <a:ext uri="{FF2B5EF4-FFF2-40B4-BE49-F238E27FC236}">
                <a16:creationId xmlns:a16="http://schemas.microsoft.com/office/drawing/2014/main" id="{681B9EB1-F9C4-8C0C-E348-DEC901A8F53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8662817" y="9347383"/>
            <a:ext cx="1282908" cy="1282908"/>
          </a:xfrm>
          <a:prstGeom prst="rect">
            <a:avLst/>
          </a:prstGeom>
        </p:spPr>
      </p:pic>
      <p:pic>
        <p:nvPicPr>
          <p:cNvPr id="6" name="图形 5" descr="机器人 纯色填充">
            <a:extLst>
              <a:ext uri="{FF2B5EF4-FFF2-40B4-BE49-F238E27FC236}">
                <a16:creationId xmlns:a16="http://schemas.microsoft.com/office/drawing/2014/main" id="{99987112-45FF-E3C2-10AA-022D348C7B1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026166" y="9347383"/>
            <a:ext cx="1282908" cy="1282908"/>
          </a:xfrm>
          <a:prstGeom prst="rect">
            <a:avLst/>
          </a:prstGeom>
        </p:spPr>
      </p:pic>
    </p:spTree>
    <p:extLst>
      <p:ext uri="{BB962C8B-B14F-4D97-AF65-F5344CB8AC3E}">
        <p14:creationId xmlns:p14="http://schemas.microsoft.com/office/powerpoint/2010/main" val="2697899754"/>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5504</TotalTime>
  <Words>168</Words>
  <Application>Microsoft Office PowerPoint</Application>
  <PresentationFormat>自定义</PresentationFormat>
  <Paragraphs>16</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等线</vt:lpstr>
      <vt:lpstr>Arial</vt:lpstr>
      <vt:lpstr>Calibri</vt:lpstr>
      <vt:lpstr>Calibri Light</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mingquan zhou</dc:creator>
  <cp:lastModifiedBy>mingquan zhou</cp:lastModifiedBy>
  <cp:revision>106</cp:revision>
  <dcterms:created xsi:type="dcterms:W3CDTF">2025-01-03T07:08:22Z</dcterms:created>
  <dcterms:modified xsi:type="dcterms:W3CDTF">2025-07-09T15:19:51Z</dcterms:modified>
</cp:coreProperties>
</file>