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AC63-43FD-4806-A91F-E210CE6F8C23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03AC7-BC42-474E-A80D-F646DA8A6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39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b4293347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b4293347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1904fa1d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1904fa1d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1904fa1d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1904fa1d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1904fa1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1904fa1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b429334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b429334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1904fa1d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1904fa1d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1904fa1d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1904fa1d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1904fa1d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1904fa1d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1904fa1d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1904fa1d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1904fa1d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1904fa1d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b4219eaa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b4219eaa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4219ea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4219ea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1904fa1d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1904fa1d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1904fa1d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1904fa1d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1904fa1d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1904fa1d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1904fa1d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1904fa1d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1904fa1d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1904fa1d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b4219ea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b4219eaa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83356-2047-FB3B-9C84-E4E457463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D8364C-391C-BE63-5B08-6ADCD1BBC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B2AEF-02A5-8128-F63D-9F71278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3C12-6FF4-420F-B386-5EBCB6BBAB83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45434-3E80-5C87-A674-90192EF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B68CD-B0E5-1E64-345B-CE40F679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C4D3-A00E-4C44-BD50-1CC7ED0FE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9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4D04E-5E29-935D-6473-B633369D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33C87E-707A-1AAB-EC2A-E27D7C8D3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EDF30-12F3-C82B-BA58-D32A19D6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3C12-6FF4-420F-B386-5EBCB6BBAB83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CD52C-952B-EA25-60B3-79F0FCCA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0727A-E77A-2850-7818-05B9B046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C4D3-A00E-4C44-BD50-1CC7ED0FE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6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276A31-5CE0-D82F-6255-7B8AD09FD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764E7D-8C87-81E8-7D92-58D218997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C98DF-4BFF-6500-A2A4-EDDFC5BE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3C12-6FF4-420F-B386-5EBCB6BBAB83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D7E63-7858-C032-25DE-7E9E1DF2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33E2C-3879-77A0-592D-C169E8FA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C4D3-A00E-4C44-BD50-1CC7ED0FE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526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55104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6939A-ECAD-A160-4788-0204E6FB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4F35C-2CF1-0E06-FD48-09EF021CE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5F247-3E44-D89F-54C4-C648B7FA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3C12-6FF4-420F-B386-5EBCB6BBAB83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4BD88-7D00-857D-C0C6-EDE30987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FE712-C518-128F-F92A-A02BE6FB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C4D3-A00E-4C44-BD50-1CC7ED0FE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3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2D00D-F5FE-A08C-6F1E-DA10632F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5CCC0-DA42-D506-55D5-290028EC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C842B-094B-EB25-D340-2B9270B4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3C12-6FF4-420F-B386-5EBCB6BBAB83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0FB5A-1AE3-F13B-9447-A2BE591D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DCDE5-ABFD-EA14-B4A5-B5C0575E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C4D3-A00E-4C44-BD50-1CC7ED0FE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F1857-44F3-363A-1C07-36153FF4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1A744-3534-3784-6C0E-D0903EB4B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03D72-9D96-97D1-9B95-A4FABDC21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F41F2C-9715-740E-7357-2A5750A1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3C12-6FF4-420F-B386-5EBCB6BBAB83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EF938-174D-7FF4-C403-D1EBC5B1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17FBA2-A9D3-211D-F561-69AAB1B6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C4D3-A00E-4C44-BD50-1CC7ED0FE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1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DFA96-AE65-260B-A9C6-ABD92DC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1779AF-B8E5-2F1D-D9D1-8863F2CEB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878E6C-0AB5-F566-E4ED-AB1C399A4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45C6C9-CC2A-2F4A-0577-B23637FEA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7DC518-C15D-B444-602E-3DF93A9E9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1142F1-E01E-5135-A2E5-C400B80C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3C12-6FF4-420F-B386-5EBCB6BBAB83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7EBFB9-B19F-A936-B174-25FF6D11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183395-7C04-BA1B-1786-3CA6C9D0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C4D3-A00E-4C44-BD50-1CC7ED0FE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89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AA982-CFE0-5C7F-67A4-B93F12CD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E39404-F685-B86E-1275-0645059E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3C12-6FF4-420F-B386-5EBCB6BBAB83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41358E-77D6-3D63-3182-8F974EF3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3D57B-1397-80F6-B1FC-8AC30F3A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C4D3-A00E-4C44-BD50-1CC7ED0FE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6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57E9F0-24D9-9CA5-90BE-7E9E3EED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3C12-6FF4-420F-B386-5EBCB6BBAB83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F48925-446B-2548-D66D-3451A45D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666348-3E4B-5B6E-006B-2E977280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C4D3-A00E-4C44-BD50-1CC7ED0FE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8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5BCED-A255-F331-A268-7681F1DC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64962-5B67-93B2-C6E6-84BBDAEE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D4B7EE-D772-7CDB-2547-1D9C471C4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68D2DB-5020-9A10-FA78-F3239CAB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3C12-6FF4-420F-B386-5EBCB6BBAB83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B0690-6BE8-8618-0B2E-D67BB0CF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E19F66-9D4C-9A1E-CE60-4D6FDDB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C4D3-A00E-4C44-BD50-1CC7ED0FE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9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0F592-C640-9D2C-0CFD-6C9EE868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2A518A-A7D4-E10E-A475-C0AB07380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34A16-C30B-7E90-8F22-D7A60C5BE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A2D558-534A-1708-296C-6F7B66BA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3C12-6FF4-420F-B386-5EBCB6BBAB83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337A9-FFC6-CDDD-F198-551AA38D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78EAC6-EE8A-4201-CF71-7B5B276C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C4D3-A00E-4C44-BD50-1CC7ED0FE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3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283428-21AC-2486-3043-54C37BEB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BD2058-0EFD-2054-1DA9-9D911C030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82A46-C8C6-B28D-A3AA-BCC80C52B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213C12-6FF4-420F-B386-5EBCB6BBAB83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65AE8-9A0F-29E5-EF2E-C7E351AC6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7A611-8E2C-4037-3658-B684D40D0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FFC4D3-A00E-4C44-BD50-1CC7ED0FE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8hYCMpZJMep3yFaQj2JVg755EqUpkYIz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1회차(03.12) - 오늘의 목표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011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14170">
              <a:buClr>
                <a:schemeClr val="dk1"/>
              </a:buClr>
              <a:buSzPts val="1292"/>
              <a:buAutoNum type="arabicPeriod"/>
            </a:pPr>
            <a:r>
              <a:rPr lang="en-US" altLang="ko" sz="1721">
                <a:solidFill>
                  <a:schemeClr val="dk1"/>
                </a:solidFill>
              </a:rPr>
              <a:t>torchvision </a:t>
            </a:r>
            <a:r>
              <a:rPr lang="ko" altLang="en-US" sz="1721">
                <a:solidFill>
                  <a:schemeClr val="dk1"/>
                </a:solidFill>
              </a:rPr>
              <a:t>을 사용하여 </a:t>
            </a:r>
            <a:r>
              <a:rPr lang="en-US" altLang="ko" sz="1721">
                <a:solidFill>
                  <a:schemeClr val="dk1"/>
                </a:solidFill>
              </a:rPr>
              <a:t>CIFAR10</a:t>
            </a:r>
            <a:r>
              <a:rPr lang="ko" altLang="en-US" sz="1721">
                <a:solidFill>
                  <a:schemeClr val="dk1"/>
                </a:solidFill>
              </a:rPr>
              <a:t>의 학습용 </a:t>
            </a:r>
            <a:r>
              <a:rPr lang="en-US" altLang="ko" sz="1721">
                <a:solidFill>
                  <a:schemeClr val="dk1"/>
                </a:solidFill>
              </a:rPr>
              <a:t>/ </a:t>
            </a:r>
            <a:r>
              <a:rPr lang="ko" altLang="en-US" sz="1721">
                <a:solidFill>
                  <a:schemeClr val="dk1"/>
                </a:solidFill>
              </a:rPr>
              <a:t>시험용 데이터셋을 불러오고</a:t>
            </a:r>
            <a:r>
              <a:rPr lang="en-US" altLang="ko" sz="1721">
                <a:solidFill>
                  <a:schemeClr val="dk1"/>
                </a:solidFill>
              </a:rPr>
              <a:t>, </a:t>
            </a:r>
            <a:r>
              <a:rPr lang="ko" altLang="en-US" sz="1721">
                <a:solidFill>
                  <a:schemeClr val="dk1"/>
                </a:solidFill>
              </a:rPr>
              <a:t>정규화</a:t>
            </a:r>
            <a:r>
              <a:rPr lang="en-US" altLang="ko" sz="1721">
                <a:solidFill>
                  <a:schemeClr val="dk1"/>
                </a:solidFill>
              </a:rPr>
              <a:t>(normalizing)</a:t>
            </a:r>
            <a:r>
              <a:rPr lang="ko" altLang="en-US" sz="1721">
                <a:solidFill>
                  <a:schemeClr val="dk1"/>
                </a:solidFill>
              </a:rPr>
              <a:t>합니다</a:t>
            </a:r>
            <a:r>
              <a:rPr lang="en-US" altLang="ko" sz="1721">
                <a:solidFill>
                  <a:schemeClr val="dk1"/>
                </a:solidFill>
              </a:rPr>
              <a:t>.</a:t>
            </a:r>
            <a:endParaRPr sz="1721">
              <a:solidFill>
                <a:schemeClr val="dk1"/>
              </a:solidFill>
            </a:endParaRPr>
          </a:p>
          <a:p>
            <a:pPr indent="-414170">
              <a:buClr>
                <a:schemeClr val="dk1"/>
              </a:buClr>
              <a:buSzPts val="1292"/>
              <a:buAutoNum type="arabicPeriod"/>
            </a:pPr>
            <a:r>
              <a:rPr lang="ko" altLang="en-US" sz="1721">
                <a:solidFill>
                  <a:schemeClr val="dk1"/>
                </a:solidFill>
              </a:rPr>
              <a:t>커스텀 합성곱 신경망</a:t>
            </a:r>
            <a:r>
              <a:rPr lang="en-US" altLang="ko" sz="1721">
                <a:solidFill>
                  <a:schemeClr val="dk1"/>
                </a:solidFill>
              </a:rPr>
              <a:t>(Convolution Neural Network)</a:t>
            </a:r>
            <a:r>
              <a:rPr lang="ko" altLang="en-US" sz="1721">
                <a:solidFill>
                  <a:schemeClr val="dk1"/>
                </a:solidFill>
              </a:rPr>
              <a:t>을 정의합니다</a:t>
            </a:r>
            <a:r>
              <a:rPr lang="en-US" altLang="ko" sz="1721">
                <a:solidFill>
                  <a:schemeClr val="dk1"/>
                </a:solidFill>
              </a:rPr>
              <a:t>.</a:t>
            </a:r>
            <a:endParaRPr sz="1721">
              <a:solidFill>
                <a:schemeClr val="dk1"/>
              </a:solidFill>
            </a:endParaRPr>
          </a:p>
          <a:p>
            <a:pPr indent="-414170">
              <a:buClr>
                <a:schemeClr val="dk1"/>
              </a:buClr>
              <a:buSzPts val="1292"/>
              <a:buAutoNum type="arabicPeriod"/>
            </a:pPr>
            <a:r>
              <a:rPr lang="ko" altLang="en-US" sz="1721">
                <a:solidFill>
                  <a:schemeClr val="dk1"/>
                </a:solidFill>
              </a:rPr>
              <a:t>손실 함수를 정의합니다</a:t>
            </a:r>
            <a:r>
              <a:rPr lang="en-US" altLang="ko" sz="1721">
                <a:solidFill>
                  <a:schemeClr val="dk1"/>
                </a:solidFill>
              </a:rPr>
              <a:t>.</a:t>
            </a:r>
            <a:endParaRPr sz="1721">
              <a:solidFill>
                <a:schemeClr val="dk1"/>
              </a:solidFill>
            </a:endParaRPr>
          </a:p>
          <a:p>
            <a:pPr indent="-414170">
              <a:buClr>
                <a:schemeClr val="dk1"/>
              </a:buClr>
              <a:buSzPts val="1292"/>
              <a:buAutoNum type="arabicPeriod"/>
            </a:pPr>
            <a:r>
              <a:rPr lang="ko" altLang="en-US" sz="1721">
                <a:solidFill>
                  <a:schemeClr val="dk1"/>
                </a:solidFill>
              </a:rPr>
              <a:t>미리 정의된 학습용 데이터를 사용하여 신경망을 학습합니다</a:t>
            </a:r>
            <a:r>
              <a:rPr lang="en-US" altLang="ko" sz="1721">
                <a:solidFill>
                  <a:schemeClr val="dk1"/>
                </a:solidFill>
              </a:rPr>
              <a:t>.</a:t>
            </a:r>
            <a:endParaRPr sz="1721">
              <a:solidFill>
                <a:schemeClr val="dk1"/>
              </a:solidFill>
            </a:endParaRPr>
          </a:p>
          <a:p>
            <a:pPr indent="-414170">
              <a:buClr>
                <a:schemeClr val="dk1"/>
              </a:buClr>
              <a:buSzPts val="1292"/>
              <a:buAutoNum type="arabicPeriod"/>
            </a:pPr>
            <a:r>
              <a:rPr lang="ko" altLang="en-US" sz="1721">
                <a:solidFill>
                  <a:schemeClr val="dk1"/>
                </a:solidFill>
              </a:rPr>
              <a:t>미리 정의된 시험용 데이터를 사용하여 신경망을 검사합니다</a:t>
            </a:r>
            <a:r>
              <a:rPr lang="en-US" altLang="ko" sz="1721">
                <a:solidFill>
                  <a:schemeClr val="dk1"/>
                </a:solidFill>
              </a:rPr>
              <a:t>.</a:t>
            </a:r>
            <a:br>
              <a:rPr lang="en-US" altLang="ko" sz="1721">
                <a:solidFill>
                  <a:schemeClr val="dk1"/>
                </a:solidFill>
              </a:rPr>
            </a:br>
            <a:endParaRPr sz="1721">
              <a:solidFill>
                <a:schemeClr val="dk1"/>
              </a:solidFill>
            </a:endParaRPr>
          </a:p>
          <a:p>
            <a:pPr indent="-414170">
              <a:buClr>
                <a:schemeClr val="dk1"/>
              </a:buClr>
              <a:buSzPts val="1292"/>
              <a:buAutoNum type="arabicPeriod"/>
            </a:pPr>
            <a:r>
              <a:rPr lang="ko" altLang="en-US" sz="1721">
                <a:solidFill>
                  <a:schemeClr val="dk1"/>
                </a:solidFill>
              </a:rPr>
              <a:t>커스텀 데이터셋에 대해서 알아봅니다</a:t>
            </a:r>
            <a:r>
              <a:rPr lang="en-US" altLang="ko" sz="1721">
                <a:solidFill>
                  <a:schemeClr val="dk1"/>
                </a:solidFill>
              </a:rPr>
              <a:t>.</a:t>
            </a:r>
            <a:endParaRPr sz="1721">
              <a:solidFill>
                <a:schemeClr val="dk1"/>
              </a:solidFill>
            </a:endParaRPr>
          </a:p>
          <a:p>
            <a:pPr indent="-414170">
              <a:buClr>
                <a:schemeClr val="dk1"/>
              </a:buClr>
              <a:buSzPts val="1292"/>
              <a:buAutoNum type="arabicPeriod"/>
            </a:pPr>
            <a:r>
              <a:rPr lang="ko" altLang="en-US" sz="1721">
                <a:solidFill>
                  <a:schemeClr val="dk1"/>
                </a:solidFill>
              </a:rPr>
              <a:t>커스텀 학습용 데이터를 사용하여 신경망을 학습합니다</a:t>
            </a:r>
            <a:r>
              <a:rPr lang="en-US" altLang="ko" sz="1721">
                <a:solidFill>
                  <a:schemeClr val="dk1"/>
                </a:solidFill>
              </a:rPr>
              <a:t>.</a:t>
            </a:r>
            <a:endParaRPr sz="1721">
              <a:solidFill>
                <a:schemeClr val="dk1"/>
              </a:solidFill>
            </a:endParaRPr>
          </a:p>
          <a:p>
            <a:pPr indent="-414170">
              <a:buClr>
                <a:schemeClr val="dk1"/>
              </a:buClr>
              <a:buSzPts val="1292"/>
              <a:buAutoNum type="arabicPeriod"/>
            </a:pPr>
            <a:r>
              <a:rPr lang="ko" altLang="en-US" sz="1721">
                <a:solidFill>
                  <a:schemeClr val="dk1"/>
                </a:solidFill>
              </a:rPr>
              <a:t>커스텀 시험용 데이터를 사용하여 신경망을 검사합니다</a:t>
            </a:r>
            <a:r>
              <a:rPr lang="en-US" altLang="ko" sz="1721">
                <a:solidFill>
                  <a:schemeClr val="dk1"/>
                </a:solidFill>
              </a:rPr>
              <a:t>.</a:t>
            </a:r>
            <a:endParaRPr sz="1721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 sz="1721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ko" sz="1721">
                <a:solidFill>
                  <a:schemeClr val="dk1"/>
                </a:solidFill>
              </a:rPr>
              <a:t>1</a:t>
            </a:r>
            <a:r>
              <a:rPr lang="ko" altLang="en-US" sz="1721">
                <a:solidFill>
                  <a:schemeClr val="dk1"/>
                </a:solidFill>
              </a:rPr>
              <a:t>회차 실습 참고 코드 </a:t>
            </a:r>
            <a:r>
              <a:rPr lang="en-US" altLang="ko" sz="1721">
                <a:solidFill>
                  <a:schemeClr val="dk1"/>
                </a:solidFill>
              </a:rPr>
              <a:t>: </a:t>
            </a:r>
            <a:r>
              <a:rPr lang="en-US" altLang="ko" sz="1721" u="sng">
                <a:solidFill>
                  <a:schemeClr val="hlink"/>
                </a:solidFill>
                <a:hlinkClick r:id="rId3"/>
              </a:rPr>
              <a:t>https://colab.research.google.com/drive/18hYCMpZJMep3yFaQj2JVg755EqUpkYIz?usp=sharing</a:t>
            </a:r>
            <a:endParaRPr sz="1721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72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custom dataset을 구성해보자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354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buAutoNum type="arabicPeriod"/>
            </a:pPr>
            <a:r>
              <a:rPr lang="ko"/>
              <a:t>ImageSplits 폴더 안에 txt 파일들이 있고</a:t>
            </a:r>
            <a:br>
              <a:rPr lang="ko"/>
            </a:br>
            <a:endParaRPr/>
          </a:p>
          <a:p>
            <a:pPr>
              <a:buAutoNum type="arabicPeriod"/>
            </a:pPr>
            <a:r>
              <a:rPr lang="ko"/>
              <a:t>각 txt 파일들 안에는 데이터에 해당되는 이미지 이름들이 있다.</a:t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8336617" y="423367"/>
            <a:ext cx="1479600" cy="3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2400"/>
              <a:t>processing</a:t>
            </a:r>
            <a:endParaRPr sz="2400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6067" y="1037334"/>
            <a:ext cx="4200733" cy="282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6885" y="4128034"/>
            <a:ext cx="2359097" cy="258593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/>
          <p:nvPr/>
        </p:nvSpPr>
        <p:spPr>
          <a:xfrm>
            <a:off x="7965467" y="2896967"/>
            <a:ext cx="2290400" cy="446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custom dataset을 구성해보자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354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ko"/>
              <a:t>3. 어떤 포맷으로 custom dataset을 만들지 고민</a:t>
            </a:r>
            <a:br>
              <a:rPr lang="ko"/>
            </a:br>
            <a:br>
              <a:rPr lang="ko"/>
            </a:br>
            <a:r>
              <a:rPr lang="ko"/>
              <a:t>4-1. txt 파일의 형태로 각 줄마다 ‘이미지 이름’ ‘라벨’ 의 형태로 저장하기로 생각</a:t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8336617" y="423367"/>
            <a:ext cx="1479600" cy="3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2400"/>
              <a:t>processing</a:t>
            </a:r>
            <a:endParaRPr sz="24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685" y="1955800"/>
            <a:ext cx="36195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custom dataset을 구성해보자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354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ko"/>
              <a:t>3. 어떤 포맷으로 custom dataset을 만들지 고민</a:t>
            </a:r>
            <a:br>
              <a:rPr lang="ko"/>
            </a:br>
            <a:br>
              <a:rPr lang="ko"/>
            </a:br>
            <a:r>
              <a:rPr lang="ko"/>
              <a:t>4-2. dictionary를 선언하고 pickle 파일의 형태로 저장하기로 생각</a:t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8075784" y="593367"/>
            <a:ext cx="1479600" cy="3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2400"/>
              <a:t>processing</a:t>
            </a:r>
            <a:endParaRPr sz="2400"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734" y="1628867"/>
            <a:ext cx="6331733" cy="162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4865" y="4131533"/>
            <a:ext cx="5121467" cy="216366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7152600" y="3250668"/>
            <a:ext cx="3326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ko" sz="2400">
                <a:solidFill>
                  <a:schemeClr val="dk2"/>
                </a:solidFill>
              </a:rPr>
              <a:t>dictionary</a:t>
            </a:r>
            <a:r>
              <a:rPr lang="ko" altLang="en-US" sz="2400">
                <a:solidFill>
                  <a:schemeClr val="dk2"/>
                </a:solidFill>
              </a:rPr>
              <a:t>를 </a:t>
            </a:r>
            <a:r>
              <a:rPr lang="en-US" altLang="ko" sz="2400">
                <a:solidFill>
                  <a:schemeClr val="dk2"/>
                </a:solidFill>
              </a:rPr>
              <a:t>pickle</a:t>
            </a:r>
            <a:r>
              <a:rPr lang="ko" altLang="en-US" sz="2400">
                <a:solidFill>
                  <a:schemeClr val="dk2"/>
                </a:solidFill>
              </a:rPr>
              <a:t>로 저장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7152600" y="6324401"/>
            <a:ext cx="3326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ko" sz="2400">
                <a:solidFill>
                  <a:schemeClr val="dk2"/>
                </a:solidFill>
              </a:rPr>
              <a:t>pickle</a:t>
            </a:r>
            <a:r>
              <a:rPr lang="ko" altLang="en-US" sz="2400">
                <a:solidFill>
                  <a:schemeClr val="dk2"/>
                </a:solidFill>
              </a:rPr>
              <a:t>로부터 </a:t>
            </a:r>
            <a:r>
              <a:rPr lang="en-US" altLang="ko" sz="2400">
                <a:solidFill>
                  <a:schemeClr val="dk2"/>
                </a:solidFill>
              </a:rPr>
              <a:t>data </a:t>
            </a:r>
            <a:r>
              <a:rPr lang="ko" altLang="en-US" sz="2400">
                <a:solidFill>
                  <a:schemeClr val="dk2"/>
                </a:solidFill>
              </a:rPr>
              <a:t>로드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custom dataset을 구성해보자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ko"/>
              <a:t>본인이 만든 데이터의 유형에 따라서 이를 불러오는 __init__() 함수를 선언</a:t>
            </a:r>
            <a:br>
              <a:rPr lang="ko"/>
            </a:br>
            <a:br>
              <a:rPr lang="ko"/>
            </a:br>
            <a:r>
              <a:rPr lang="ko"/>
              <a:t>해당 예제에서는 txt, pkl에 대한 내용을 모두 다룸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667" y="1172434"/>
            <a:ext cx="4392901" cy="5501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custom dataset을 구성해보자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buNone/>
            </a:pPr>
            <a:r>
              <a:rPr lang="ko"/>
              <a:t>__len__() 함수와 __getitem__() 함수도 선언한다</a:t>
            </a:r>
            <a:br>
              <a:rPr lang="ko"/>
            </a:b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여기서 getitem이 중요한데, 우리가 학습할 때 필요한 것은 image와 label이므로 processing을 거쳐서 이를 반환해주는 함수로 작성한다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968" y="1518700"/>
            <a:ext cx="5472433" cy="38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만든 custom dataset으로 학습해보기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buNone/>
            </a:pPr>
            <a:r>
              <a:rPr lang="ko"/>
              <a:t>만든 custom dataset을 불러오고 dataloader에 올려준다.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667" y="1356962"/>
            <a:ext cx="5529733" cy="10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6667" y="2684267"/>
            <a:ext cx="5313267" cy="32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만든 custom dataset으로 학습해보기</a:t>
            </a: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buNone/>
            </a:pPr>
            <a:r>
              <a:rPr lang="ko"/>
              <a:t>네트워크를 정의하고 불러온다.</a:t>
            </a:r>
            <a:br>
              <a:rPr lang="ko"/>
            </a:br>
            <a:r>
              <a:rPr lang="en-US" altLang="ko" sz="1333"/>
              <a:t>(</a:t>
            </a:r>
            <a:r>
              <a:rPr lang="ko" altLang="en-US" sz="1333"/>
              <a:t>사실 </a:t>
            </a:r>
            <a:r>
              <a:rPr lang="en-US" altLang="ko" sz="1333"/>
              <a:t>CIFAR10</a:t>
            </a:r>
            <a:r>
              <a:rPr lang="ko" altLang="en-US" sz="1333"/>
              <a:t>과 똑같은 네트워크이기 때문에 다시 선언해줄 필요는 없다</a:t>
            </a:r>
            <a:r>
              <a:rPr lang="en-US" altLang="ko" sz="1333"/>
              <a:t>)</a:t>
            </a:r>
            <a:endParaRPr sz="1333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234" y="2562934"/>
            <a:ext cx="5689601" cy="2502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만든 custom dataset으로 학습해보기</a:t>
            </a: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2840200" y="5920167"/>
            <a:ext cx="6511600" cy="84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77500" lnSpcReduction="20000"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ko"/>
              <a:t>CIFAR10과 똑같은 방식으로 학습하고 평가한다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351" y="1852300"/>
            <a:ext cx="2273300" cy="35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1200" y="3048000"/>
            <a:ext cx="5689600" cy="381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94" name="Google Shape;194;p30"/>
          <p:cNvGrpSpPr/>
          <p:nvPr/>
        </p:nvGrpSpPr>
        <p:grpSpPr>
          <a:xfrm>
            <a:off x="3474722" y="4356567"/>
            <a:ext cx="5242580" cy="1589067"/>
            <a:chOff x="2606041" y="3038825"/>
            <a:chExt cx="3931935" cy="1191800"/>
          </a:xfrm>
        </p:grpSpPr>
        <p:pic>
          <p:nvPicPr>
            <p:cNvPr id="195" name="Google Shape;195;p30"/>
            <p:cNvPicPr preferRelativeResize="0"/>
            <p:nvPr/>
          </p:nvPicPr>
          <p:blipFill rotWithShape="1">
            <a:blip r:embed="rId5">
              <a:alphaModFix/>
            </a:blip>
            <a:srcRect b="83049"/>
            <a:stretch/>
          </p:blipFill>
          <p:spPr>
            <a:xfrm>
              <a:off x="2606041" y="3038825"/>
              <a:ext cx="3931935" cy="395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30"/>
            <p:cNvSpPr txBox="1"/>
            <p:nvPr/>
          </p:nvSpPr>
          <p:spPr>
            <a:xfrm>
              <a:off x="4358700" y="3373300"/>
              <a:ext cx="4266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-US" altLang="ko" sz="2400">
                  <a:solidFill>
                    <a:schemeClr val="dk2"/>
                  </a:solidFill>
                </a:rPr>
                <a:t>…</a:t>
              </a:r>
              <a:endParaRPr sz="2400">
                <a:solidFill>
                  <a:schemeClr val="dk2"/>
                </a:solidFill>
              </a:endParaRPr>
            </a:p>
          </p:txBody>
        </p:sp>
        <p:pic>
          <p:nvPicPr>
            <p:cNvPr id="197" name="Google Shape;197;p30"/>
            <p:cNvPicPr preferRelativeResize="0"/>
            <p:nvPr/>
          </p:nvPicPr>
          <p:blipFill rotWithShape="1">
            <a:blip r:embed="rId6">
              <a:alphaModFix/>
            </a:blip>
            <a:srcRect t="15247"/>
            <a:stretch/>
          </p:blipFill>
          <p:spPr>
            <a:xfrm>
              <a:off x="2606050" y="3835000"/>
              <a:ext cx="3931925" cy="395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8" name="Google Shape;198;p30"/>
          <p:cNvSpPr/>
          <p:nvPr/>
        </p:nvSpPr>
        <p:spPr>
          <a:xfrm>
            <a:off x="5882800" y="2364151"/>
            <a:ext cx="426400" cy="527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99" name="Google Shape;199;p30"/>
          <p:cNvSpPr/>
          <p:nvPr/>
        </p:nvSpPr>
        <p:spPr>
          <a:xfrm>
            <a:off x="5882800" y="3578167"/>
            <a:ext cx="426400" cy="527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00" name="Google Shape;200;p30"/>
          <p:cNvSpPr/>
          <p:nvPr/>
        </p:nvSpPr>
        <p:spPr>
          <a:xfrm>
            <a:off x="3416700" y="4327000"/>
            <a:ext cx="5300800" cy="1618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1회차 결론</a:t>
            </a:r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1"/>
          </p:nvPr>
        </p:nvSpPr>
        <p:spPr>
          <a:xfrm>
            <a:off x="564433" y="1482333"/>
            <a:ext cx="11212000" cy="495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14170">
              <a:buClr>
                <a:schemeClr val="dk1"/>
              </a:buClr>
              <a:buSzPts val="1292"/>
              <a:buAutoNum type="arabicPeriod"/>
            </a:pPr>
            <a:r>
              <a:rPr lang="en-US" altLang="ko" sz="1721">
                <a:solidFill>
                  <a:schemeClr val="dk1"/>
                </a:solidFill>
              </a:rPr>
              <a:t>torchvision </a:t>
            </a:r>
            <a:r>
              <a:rPr lang="ko" altLang="en-US" sz="1721">
                <a:solidFill>
                  <a:schemeClr val="dk1"/>
                </a:solidFill>
              </a:rPr>
              <a:t>을 사용하여 </a:t>
            </a:r>
            <a:r>
              <a:rPr lang="en-US" altLang="ko" sz="1721">
                <a:solidFill>
                  <a:schemeClr val="dk1"/>
                </a:solidFill>
              </a:rPr>
              <a:t>CIFAR10</a:t>
            </a:r>
            <a:r>
              <a:rPr lang="ko" altLang="en-US" sz="1721">
                <a:solidFill>
                  <a:schemeClr val="dk1"/>
                </a:solidFill>
              </a:rPr>
              <a:t>의 학습용 </a:t>
            </a:r>
            <a:r>
              <a:rPr lang="en-US" altLang="ko" sz="1721">
                <a:solidFill>
                  <a:schemeClr val="dk1"/>
                </a:solidFill>
              </a:rPr>
              <a:t>/ </a:t>
            </a:r>
            <a:r>
              <a:rPr lang="ko" altLang="en-US" sz="1721">
                <a:solidFill>
                  <a:schemeClr val="dk1"/>
                </a:solidFill>
              </a:rPr>
              <a:t>시험용 데이터셋을 불러오고</a:t>
            </a:r>
            <a:r>
              <a:rPr lang="en-US" altLang="ko" sz="1721">
                <a:solidFill>
                  <a:schemeClr val="dk1"/>
                </a:solidFill>
              </a:rPr>
              <a:t>, </a:t>
            </a:r>
            <a:r>
              <a:rPr lang="ko" altLang="en-US" sz="1721">
                <a:solidFill>
                  <a:schemeClr val="dk1"/>
                </a:solidFill>
              </a:rPr>
              <a:t>정규화</a:t>
            </a:r>
            <a:r>
              <a:rPr lang="en-US" altLang="ko" sz="1721">
                <a:solidFill>
                  <a:schemeClr val="dk1"/>
                </a:solidFill>
              </a:rPr>
              <a:t>(normalizing)</a:t>
            </a:r>
            <a:r>
              <a:rPr lang="ko" altLang="en-US" sz="1721">
                <a:solidFill>
                  <a:schemeClr val="dk1"/>
                </a:solidFill>
              </a:rPr>
              <a:t>합니다</a:t>
            </a:r>
            <a:r>
              <a:rPr lang="en-US" altLang="ko" sz="1721">
                <a:solidFill>
                  <a:schemeClr val="dk1"/>
                </a:solidFill>
              </a:rPr>
              <a:t>.</a:t>
            </a:r>
            <a:endParaRPr sz="1721">
              <a:solidFill>
                <a:schemeClr val="dk1"/>
              </a:solidFill>
            </a:endParaRPr>
          </a:p>
          <a:p>
            <a:pPr indent="-414170">
              <a:buClr>
                <a:schemeClr val="dk1"/>
              </a:buClr>
              <a:buSzPts val="1292"/>
              <a:buAutoNum type="arabicPeriod"/>
            </a:pPr>
            <a:r>
              <a:rPr lang="ko" altLang="en-US" sz="1721">
                <a:solidFill>
                  <a:schemeClr val="dk1"/>
                </a:solidFill>
              </a:rPr>
              <a:t>커스텀 합성곱 신경망</a:t>
            </a:r>
            <a:r>
              <a:rPr lang="en-US" altLang="ko" sz="1721">
                <a:solidFill>
                  <a:schemeClr val="dk1"/>
                </a:solidFill>
              </a:rPr>
              <a:t>(Convolutional Neural Network)</a:t>
            </a:r>
            <a:r>
              <a:rPr lang="ko" altLang="en-US" sz="1721">
                <a:solidFill>
                  <a:schemeClr val="dk1"/>
                </a:solidFill>
              </a:rPr>
              <a:t>을 정의합니다</a:t>
            </a:r>
            <a:r>
              <a:rPr lang="en-US" altLang="ko" sz="1721">
                <a:solidFill>
                  <a:schemeClr val="dk1"/>
                </a:solidFill>
              </a:rPr>
              <a:t>.</a:t>
            </a:r>
            <a:endParaRPr sz="1721">
              <a:solidFill>
                <a:schemeClr val="dk1"/>
              </a:solidFill>
            </a:endParaRPr>
          </a:p>
          <a:p>
            <a:pPr indent="-414170">
              <a:buClr>
                <a:schemeClr val="dk1"/>
              </a:buClr>
              <a:buSzPts val="1292"/>
              <a:buAutoNum type="arabicPeriod"/>
            </a:pPr>
            <a:r>
              <a:rPr lang="ko" altLang="en-US" sz="1721">
                <a:solidFill>
                  <a:schemeClr val="dk1"/>
                </a:solidFill>
              </a:rPr>
              <a:t>손실 함수를 정의합니다</a:t>
            </a:r>
            <a:r>
              <a:rPr lang="en-US" altLang="ko" sz="1721">
                <a:solidFill>
                  <a:schemeClr val="dk1"/>
                </a:solidFill>
              </a:rPr>
              <a:t>.</a:t>
            </a:r>
            <a:endParaRPr sz="1721">
              <a:solidFill>
                <a:schemeClr val="dk1"/>
              </a:solidFill>
            </a:endParaRPr>
          </a:p>
          <a:p>
            <a:pPr indent="-414170">
              <a:buClr>
                <a:schemeClr val="dk1"/>
              </a:buClr>
              <a:buSzPts val="1292"/>
              <a:buAutoNum type="arabicPeriod"/>
            </a:pPr>
            <a:r>
              <a:rPr lang="ko" altLang="en-US" sz="1721">
                <a:solidFill>
                  <a:schemeClr val="dk1"/>
                </a:solidFill>
              </a:rPr>
              <a:t>미리 정의된 학습용 데이터를 사용하여 신경망을 학습합니다</a:t>
            </a:r>
            <a:r>
              <a:rPr lang="en-US" altLang="ko" sz="1721">
                <a:solidFill>
                  <a:schemeClr val="dk1"/>
                </a:solidFill>
              </a:rPr>
              <a:t>.</a:t>
            </a:r>
            <a:endParaRPr sz="1721">
              <a:solidFill>
                <a:schemeClr val="dk1"/>
              </a:solidFill>
            </a:endParaRPr>
          </a:p>
          <a:p>
            <a:pPr indent="-414170">
              <a:buClr>
                <a:schemeClr val="dk1"/>
              </a:buClr>
              <a:buSzPts val="1292"/>
              <a:buAutoNum type="arabicPeriod"/>
            </a:pPr>
            <a:r>
              <a:rPr lang="ko" altLang="en-US" sz="1721">
                <a:solidFill>
                  <a:schemeClr val="dk1"/>
                </a:solidFill>
              </a:rPr>
              <a:t>미리 정의된 시험용 데이터를 사용하여 신경망을 검사합니다</a:t>
            </a:r>
            <a:r>
              <a:rPr lang="en-US" altLang="ko" sz="1721">
                <a:solidFill>
                  <a:schemeClr val="dk1"/>
                </a:solidFill>
              </a:rPr>
              <a:t>.</a:t>
            </a:r>
            <a:br>
              <a:rPr lang="en-US" altLang="ko" sz="1721">
                <a:solidFill>
                  <a:schemeClr val="dk1"/>
                </a:solidFill>
              </a:rPr>
            </a:br>
            <a:endParaRPr sz="1721">
              <a:solidFill>
                <a:schemeClr val="dk1"/>
              </a:solidFill>
            </a:endParaRPr>
          </a:p>
          <a:p>
            <a:pPr indent="-414170">
              <a:buClr>
                <a:schemeClr val="dk1"/>
              </a:buClr>
              <a:buSzPts val="1292"/>
              <a:buAutoNum type="arabicPeriod"/>
            </a:pPr>
            <a:r>
              <a:rPr lang="ko" altLang="en-US" sz="1721">
                <a:solidFill>
                  <a:schemeClr val="dk1"/>
                </a:solidFill>
              </a:rPr>
              <a:t>커스텀 데이터셋에 대해서 알아봅니다</a:t>
            </a:r>
            <a:r>
              <a:rPr lang="en-US" altLang="ko" sz="1721">
                <a:solidFill>
                  <a:schemeClr val="dk1"/>
                </a:solidFill>
              </a:rPr>
              <a:t>.</a:t>
            </a:r>
            <a:endParaRPr sz="1721">
              <a:solidFill>
                <a:schemeClr val="dk1"/>
              </a:solidFill>
            </a:endParaRPr>
          </a:p>
          <a:p>
            <a:pPr indent="-414170">
              <a:buClr>
                <a:schemeClr val="dk1"/>
              </a:buClr>
              <a:buSzPts val="1292"/>
              <a:buAutoNum type="arabicPeriod"/>
            </a:pPr>
            <a:r>
              <a:rPr lang="ko" altLang="en-US" sz="1721">
                <a:solidFill>
                  <a:schemeClr val="dk1"/>
                </a:solidFill>
              </a:rPr>
              <a:t>커스텀 학습용 데이터를 사용하여 신경망을 학습합니다</a:t>
            </a:r>
            <a:r>
              <a:rPr lang="en-US" altLang="ko" sz="1721">
                <a:solidFill>
                  <a:schemeClr val="dk1"/>
                </a:solidFill>
              </a:rPr>
              <a:t>.</a:t>
            </a:r>
            <a:endParaRPr sz="1721">
              <a:solidFill>
                <a:schemeClr val="dk1"/>
              </a:solidFill>
            </a:endParaRPr>
          </a:p>
          <a:p>
            <a:pPr indent="-414170">
              <a:buClr>
                <a:schemeClr val="dk1"/>
              </a:buClr>
              <a:buSzPts val="1292"/>
              <a:buAutoNum type="arabicPeriod"/>
            </a:pPr>
            <a:r>
              <a:rPr lang="ko" altLang="en-US" sz="1721">
                <a:solidFill>
                  <a:schemeClr val="dk1"/>
                </a:solidFill>
              </a:rPr>
              <a:t>커스텀 시험용 데이터를 사용하여 신경망을 검사합니다</a:t>
            </a:r>
            <a:r>
              <a:rPr lang="en-US" altLang="ko" sz="1721">
                <a:solidFill>
                  <a:schemeClr val="dk1"/>
                </a:solidFill>
              </a:rPr>
              <a:t>.</a:t>
            </a:r>
            <a:endParaRPr sz="1721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 sz="1721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ko" altLang="en-US" sz="1721">
                <a:solidFill>
                  <a:schemeClr val="dk1"/>
                </a:solidFill>
              </a:rPr>
              <a:t>⇒ 결국 </a:t>
            </a:r>
            <a:r>
              <a:rPr lang="en-US" altLang="ko" sz="1721">
                <a:solidFill>
                  <a:schemeClr val="dk1"/>
                </a:solidFill>
              </a:rPr>
              <a:t>dataset</a:t>
            </a:r>
            <a:r>
              <a:rPr lang="ko" altLang="en-US" sz="1721">
                <a:solidFill>
                  <a:schemeClr val="dk1"/>
                </a:solidFill>
              </a:rPr>
              <a:t>의 전처리와 불러오는 방식만 잘 정의해주면 어떤 모델이던 사용할 수 있다</a:t>
            </a:r>
            <a:r>
              <a:rPr lang="en-US" altLang="ko" sz="1721">
                <a:solidFill>
                  <a:schemeClr val="dk1"/>
                </a:solidFill>
              </a:rPr>
              <a:t>(CIFAR10</a:t>
            </a:r>
            <a:r>
              <a:rPr lang="ko" altLang="en-US" sz="1721">
                <a:solidFill>
                  <a:schemeClr val="dk1"/>
                </a:solidFill>
              </a:rPr>
              <a:t>과 </a:t>
            </a:r>
            <a:r>
              <a:rPr lang="en-US" altLang="ko" sz="1721">
                <a:solidFill>
                  <a:schemeClr val="dk1"/>
                </a:solidFill>
              </a:rPr>
              <a:t>Stanford40</a:t>
            </a:r>
            <a:r>
              <a:rPr lang="ko" altLang="en-US" sz="1721">
                <a:solidFill>
                  <a:schemeClr val="dk1"/>
                </a:solidFill>
              </a:rPr>
              <a:t>을 한 네트워크로 사용한 것</a:t>
            </a:r>
            <a:r>
              <a:rPr lang="en-US" altLang="ko" sz="1721">
                <a:solidFill>
                  <a:schemeClr val="dk1"/>
                </a:solidFill>
              </a:rPr>
              <a:t>)</a:t>
            </a:r>
            <a:endParaRPr sz="1721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altLang="en-US" sz="1721">
                <a:solidFill>
                  <a:schemeClr val="dk1"/>
                </a:solidFill>
              </a:rPr>
              <a:t>⇒  모델의 구조를 잘 정의하고</a:t>
            </a:r>
            <a:r>
              <a:rPr lang="en-US" altLang="ko" sz="1721">
                <a:solidFill>
                  <a:schemeClr val="dk1"/>
                </a:solidFill>
              </a:rPr>
              <a:t>, </a:t>
            </a:r>
            <a:r>
              <a:rPr lang="ko" altLang="en-US" sz="1721">
                <a:solidFill>
                  <a:schemeClr val="dk1"/>
                </a:solidFill>
              </a:rPr>
              <a:t>데이터를 잘 불러올 수 있으면 어떤 모델이든 학습할 수 있다</a:t>
            </a:r>
            <a:r>
              <a:rPr lang="en-US" altLang="ko" sz="1721">
                <a:solidFill>
                  <a:schemeClr val="dk1"/>
                </a:solidFill>
              </a:rPr>
              <a:t>!</a:t>
            </a:r>
            <a:endParaRPr sz="172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custom model로 학습해보기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15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ko"/>
              <a:t>사용할 데이터 셋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ko"/>
              <a:t>Cifar10 dataset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633" y="1536618"/>
            <a:ext cx="5994400" cy="4686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Pytorch의 custom model 정의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marL="0" indent="0">
              <a:buNone/>
            </a:pPr>
            <a:r>
              <a:rPr lang="ko"/>
              <a:t>커스텀 모델을 구성하는데 필요한 것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ko"/>
              <a:t>__init__()</a:t>
            </a:r>
            <a:br>
              <a:rPr lang="ko"/>
            </a:br>
            <a:r>
              <a:rPr lang="ko"/>
              <a:t>모델의 파라미터를 미리 정의하는 부분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forward()</a:t>
            </a:r>
            <a:br>
              <a:rPr lang="ko"/>
            </a:br>
            <a:r>
              <a:rPr lang="ko"/>
              <a:t>모델에 input이 들어왔을 때, 기존 정의된 파라미터를 사용하여 output을 만드는 pipeline을 정의하는 부분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800" y="1356968"/>
            <a:ext cx="4908528" cy="509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만든 custom model로 학습해보기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4708000" cy="42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buNone/>
            </a:pPr>
            <a:r>
              <a:rPr lang="ko"/>
              <a:t>정의한 custom model을 객체로 만들어주고 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모델을 학습시키기 위한 loss function과 optimizer를 선언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101" y="4612034"/>
            <a:ext cx="4950100" cy="9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r="19588"/>
          <a:stretch/>
        </p:blipFill>
        <p:spPr>
          <a:xfrm>
            <a:off x="6631401" y="5860400"/>
            <a:ext cx="5307532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6669" y="593367"/>
            <a:ext cx="3576967" cy="37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만든 custom model로 학습해보기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4708000" cy="42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ko"/>
              <a:t>forward, backward, optimization 과정을 거쳐서 네트워크를 반복적으로 업데이트하고 학습을 완료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233" y="1435034"/>
            <a:ext cx="5894000" cy="5025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만든 custom model로 학습해보기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4708000" cy="42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buNone/>
            </a:pPr>
            <a:r>
              <a:rPr lang="ko"/>
              <a:t>학습이 완료된 모델을 평가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classification model이므로</a:t>
            </a:r>
            <a:br>
              <a:rPr lang="ko"/>
            </a:br>
            <a:r>
              <a:rPr lang="ko"/>
              <a:t>accuracy를 기준으로 평가함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t="68281"/>
          <a:stretch/>
        </p:blipFill>
        <p:spPr>
          <a:xfrm>
            <a:off x="7482001" y="850701"/>
            <a:ext cx="2245433" cy="936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601" y="2048900"/>
            <a:ext cx="6962233" cy="3782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custom dataset을 구성해보자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354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buNone/>
            </a:pPr>
            <a:r>
              <a:rPr lang="ko"/>
              <a:t>내가 사용하고자 하는 dataset이 있다면 먼저 제공되는 dataset을 분석해야한다.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ko" sz="1467"/>
              <a:t>(</a:t>
            </a:r>
            <a:r>
              <a:rPr lang="ko" altLang="en-US" sz="1467"/>
              <a:t>대부분 </a:t>
            </a:r>
            <a:r>
              <a:rPr lang="en-US" altLang="ko" sz="1467"/>
              <a:t>baseline </a:t>
            </a:r>
            <a:r>
              <a:rPr lang="ko" altLang="en-US" sz="1467"/>
              <a:t>코드에서 </a:t>
            </a:r>
            <a:r>
              <a:rPr lang="en-US" altLang="ko" sz="1467"/>
              <a:t>data processing </a:t>
            </a:r>
            <a:r>
              <a:rPr lang="ko" altLang="en-US" sz="1467"/>
              <a:t>코드를 찾아서 사용하지만 직접 전처리를 해보는 경험을 해보자</a:t>
            </a:r>
            <a:r>
              <a:rPr lang="en-US" altLang="ko" sz="1467"/>
              <a:t>)</a:t>
            </a:r>
            <a:endParaRPr sz="1467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167" y="1446800"/>
            <a:ext cx="6477243" cy="267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584" y="4213751"/>
            <a:ext cx="3200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custom dataset을 구성해보자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354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buNone/>
            </a:pPr>
            <a:r>
              <a:rPr lang="ko"/>
              <a:t>먼저, 어떤 식으로 dataset를 구성할지 생각을 해야한다.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실습 예제에서는 txt 파일에 작성하는 포맷과 pkl 파일에 저장하는 포맷으로 두 가지를 다룬다.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3000" y="301233"/>
            <a:ext cx="2306867" cy="182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678" y="2311727"/>
            <a:ext cx="5275500" cy="102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9317" y="4635829"/>
            <a:ext cx="1854200" cy="19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8876633" y="3609567"/>
            <a:ext cx="399600" cy="76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18" name="Google Shape;118;p21"/>
          <p:cNvSpPr/>
          <p:nvPr/>
        </p:nvSpPr>
        <p:spPr>
          <a:xfrm>
            <a:off x="8352633" y="3744733"/>
            <a:ext cx="1479600" cy="3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2400"/>
              <a:t>processing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Pytorch의 custom dataset 정의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415600" y="1356967"/>
            <a:ext cx="6064800" cy="54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ko"/>
              <a:t>custom dataset을 정의하는데 꼭 필요한 것</a:t>
            </a:r>
            <a:br>
              <a:rPr lang="ko"/>
            </a:br>
            <a:br>
              <a:rPr lang="ko"/>
            </a:br>
            <a:r>
              <a:rPr lang="ko"/>
              <a:t>__init__()</a:t>
            </a:r>
            <a:br>
              <a:rPr lang="ko"/>
            </a:br>
            <a:r>
              <a:rPr lang="ko"/>
              <a:t>데이터 세트를 구성하는데 필요한 요소</a:t>
            </a:r>
            <a:br>
              <a:rPr lang="ko"/>
            </a:br>
            <a:r>
              <a:rPr lang="ko"/>
              <a:t>즉, 이미지와 라벨등 학습에 필요한 것들을 선언하는 함수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ko"/>
              <a:t>__len__()</a:t>
            </a:r>
            <a:br>
              <a:rPr lang="ko"/>
            </a:br>
            <a:r>
              <a:rPr lang="ko"/>
              <a:t>데이터 셋의 크기를 반환해주는 함수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__getitem__()</a:t>
            </a:r>
            <a:br>
              <a:rPr lang="ko"/>
            </a:br>
            <a:r>
              <a:rPr lang="ko"/>
              <a:t>함수가 호출되면 네트워크 학습에 필요한 요소들을 반환해주도록 설계하는 함수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86316"/>
          <a:stretch/>
        </p:blipFill>
        <p:spPr>
          <a:xfrm>
            <a:off x="6480600" y="1427282"/>
            <a:ext cx="5600400" cy="12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t="66226" b="24548"/>
          <a:stretch/>
        </p:blipFill>
        <p:spPr>
          <a:xfrm>
            <a:off x="6480600" y="2930684"/>
            <a:ext cx="5600400" cy="83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t="76071"/>
          <a:stretch/>
        </p:blipFill>
        <p:spPr>
          <a:xfrm>
            <a:off x="6480600" y="4029353"/>
            <a:ext cx="5600400" cy="2171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와이드스크린</PresentationFormat>
  <Paragraphs>74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1회차(03.12) - 오늘의 목표</vt:lpstr>
      <vt:lpstr>custom model로 학습해보기</vt:lpstr>
      <vt:lpstr>Pytorch의 custom model 정의</vt:lpstr>
      <vt:lpstr>만든 custom model로 학습해보기</vt:lpstr>
      <vt:lpstr>만든 custom model로 학습해보기</vt:lpstr>
      <vt:lpstr>만든 custom model로 학습해보기</vt:lpstr>
      <vt:lpstr>custom dataset을 구성해보자</vt:lpstr>
      <vt:lpstr>custom dataset을 구성해보자</vt:lpstr>
      <vt:lpstr>Pytorch의 custom dataset 정의</vt:lpstr>
      <vt:lpstr>custom dataset을 구성해보자</vt:lpstr>
      <vt:lpstr>custom dataset을 구성해보자</vt:lpstr>
      <vt:lpstr>custom dataset을 구성해보자</vt:lpstr>
      <vt:lpstr>custom dataset을 구성해보자</vt:lpstr>
      <vt:lpstr>custom dataset을 구성해보자</vt:lpstr>
      <vt:lpstr>만든 custom dataset으로 학습해보기</vt:lpstr>
      <vt:lpstr>만든 custom dataset으로 학습해보기</vt:lpstr>
      <vt:lpstr>만든 custom dataset으로 학습해보기</vt:lpstr>
      <vt:lpstr>1회차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1회차(03.12) - 오늘의 목표</dc:title>
  <dc:creator>이예준</dc:creator>
  <cp:lastModifiedBy>이예준</cp:lastModifiedBy>
  <cp:revision>1</cp:revision>
  <dcterms:created xsi:type="dcterms:W3CDTF">2024-03-21T06:05:30Z</dcterms:created>
  <dcterms:modified xsi:type="dcterms:W3CDTF">2024-03-21T06:06:16Z</dcterms:modified>
</cp:coreProperties>
</file>