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62" r:id="rId7"/>
    <p:sldId id="272" r:id="rId8"/>
    <p:sldId id="273" r:id="rId9"/>
    <p:sldId id="274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Late Churn (x)</a:t>
            </a:r>
            <a:r>
              <a:rPr lang="en-US" baseline="0" dirty="0"/>
              <a:t> vs Reward Proportion (y)</a:t>
            </a:r>
            <a:endParaRPr lang="en-US" dirty="0"/>
          </a:p>
        </c:rich>
      </c:tx>
      <c:layout>
        <c:manualLayout>
          <c:xMode val="edge"/>
          <c:yMode val="edge"/>
          <c:x val="0.18150187805494519"/>
          <c:y val="2.3626231162673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1.4</c:v>
                </c:pt>
                <c:pt idx="1">
                  <c:v>1.9</c:v>
                </c:pt>
                <c:pt idx="2">
                  <c:v>2.6</c:v>
                </c:pt>
                <c:pt idx="3">
                  <c:v>1.8</c:v>
                </c:pt>
                <c:pt idx="4">
                  <c:v>1.5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20.9</c:v>
                </c:pt>
                <c:pt idx="1">
                  <c:v>3.3</c:v>
                </c:pt>
                <c:pt idx="2">
                  <c:v>0.6</c:v>
                </c:pt>
                <c:pt idx="3">
                  <c:v>23.6</c:v>
                </c:pt>
                <c:pt idx="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6-408D-9FD2-D69062EA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683679"/>
        <c:axId val="976303407"/>
      </c:scatterChart>
      <c:valAx>
        <c:axId val="97068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03407"/>
        <c:crosses val="autoZero"/>
        <c:crossBetween val="midCat"/>
      </c:valAx>
      <c:valAx>
        <c:axId val="97630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683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85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A0AA308-07E4-08D2-88DB-0531CD542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4" r="1450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6EF6-A3A1-5F28-C597-402EE39D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BDBA-E80E-95B5-14D4-FE652173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/>
              <a:t>17/08/2023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90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50A7-D314-5E3A-8F37-AE6C7B96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been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E47-A00F-FDFD-C880-4F8E4FF4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on Referral is completed</a:t>
            </a:r>
          </a:p>
          <a:p>
            <a:r>
              <a:rPr lang="en-GB" dirty="0"/>
              <a:t>Spent a lot of time writing my dissertation</a:t>
            </a:r>
          </a:p>
          <a:p>
            <a:r>
              <a:rPr lang="en-GB" dirty="0"/>
              <a:t>Considering what remaining tests need to be run</a:t>
            </a:r>
          </a:p>
          <a:p>
            <a:r>
              <a:rPr lang="en-GB" dirty="0"/>
              <a:t>Continuing to explore reasons for my results</a:t>
            </a:r>
          </a:p>
        </p:txBody>
      </p:sp>
    </p:spTree>
    <p:extLst>
      <p:ext uri="{BB962C8B-B14F-4D97-AF65-F5344CB8AC3E}">
        <p14:creationId xmlns:p14="http://schemas.microsoft.com/office/powerpoint/2010/main" val="210663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7657-E009-F0A6-AB26-BBF785AA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Focus of my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F5EA-E912-85E4-9EFD-802A8BB1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84" y="5075338"/>
            <a:ext cx="10168128" cy="1611947"/>
          </a:xfrm>
        </p:spPr>
        <p:txBody>
          <a:bodyPr/>
          <a:lstStyle/>
          <a:p>
            <a:r>
              <a:rPr lang="en-GB" dirty="0"/>
              <a:t>N-step is clearly the major driver behind policy churn. I believe this to be currently unknown by many RL researchers</a:t>
            </a:r>
          </a:p>
          <a:p>
            <a:r>
              <a:rPr lang="en-GB" dirty="0"/>
              <a:t>I then want to find a reason for this pattern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C53300-ED5C-2168-CF1C-5D46BB330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510097"/>
              </p:ext>
            </p:extLst>
          </p:nvPr>
        </p:nvGraphicFramePr>
        <p:xfrm>
          <a:off x="282861" y="1409434"/>
          <a:ext cx="10435147" cy="265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5630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1177337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1868361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264414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8203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820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C883-61AA-07FC-B422-840E67AC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to Bootstrap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1C40-4977-6630-82EB-9AA4283D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possible reason for N-step Reinforcement Learning to have an impact on policy churn is that N-step changes the ratio of rewards given from the environment, and the bootstrap target. Higher values of N are less reliant on a bootstrap target. Furthermore, this would also explain </a:t>
            </a:r>
          </a:p>
        </p:txBody>
      </p:sp>
    </p:spTree>
    <p:extLst>
      <p:ext uri="{BB962C8B-B14F-4D97-AF65-F5344CB8AC3E}">
        <p14:creationId xmlns:p14="http://schemas.microsoft.com/office/powerpoint/2010/main" val="36009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583A-8154-A92E-0A55-7F7FE90E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Asterix, Breakout, Freeway, Gopher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22815C-DE1E-1E16-BF50-F88F1FCD9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87008"/>
              </p:ext>
            </p:extLst>
          </p:nvPr>
        </p:nvGraphicFramePr>
        <p:xfrm>
          <a:off x="377782" y="2226419"/>
          <a:ext cx="718908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72">
                  <a:extLst>
                    <a:ext uri="{9D8B030D-6E8A-4147-A177-3AD203B41FA5}">
                      <a16:colId xmlns:a16="http://schemas.microsoft.com/office/drawing/2014/main" val="3249405573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1374060826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3289418570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192880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Reward Proportion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9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4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9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8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n=10, discount=0.999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7788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5910227-82D8-D1F2-19B7-BCA795517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133701"/>
              </p:ext>
            </p:extLst>
          </p:nvPr>
        </p:nvGraphicFramePr>
        <p:xfrm>
          <a:off x="7795765" y="2009055"/>
          <a:ext cx="4205681" cy="430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77E261-4FA6-5C7F-E55D-53901A24D063}"/>
              </a:ext>
            </a:extLst>
          </p:cNvPr>
          <p:cNvSpPr txBox="1"/>
          <p:nvPr/>
        </p:nvSpPr>
        <p:spPr>
          <a:xfrm>
            <a:off x="377782" y="5897461"/>
            <a:ext cx="70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for this theory show no strong evidence</a:t>
            </a:r>
          </a:p>
        </p:txBody>
      </p:sp>
    </p:spTree>
    <p:extLst>
      <p:ext uri="{BB962C8B-B14F-4D97-AF65-F5344CB8AC3E}">
        <p14:creationId xmlns:p14="http://schemas.microsoft.com/office/powerpoint/2010/main" val="319399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C644-CD0D-F22C-2345-4367894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N-step causing overgeneralisation?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C25F38-FACE-389E-F12C-E1C79B5B3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666494"/>
              </p:ext>
            </p:extLst>
          </p:nvPr>
        </p:nvGraphicFramePr>
        <p:xfrm>
          <a:off x="637563" y="1659865"/>
          <a:ext cx="6962864" cy="442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362">
                  <a:extLst>
                    <a:ext uri="{9D8B030D-6E8A-4147-A177-3AD203B41FA5}">
                      <a16:colId xmlns:a16="http://schemas.microsoft.com/office/drawing/2014/main" val="2791267482"/>
                    </a:ext>
                  </a:extLst>
                </a:gridCol>
                <a:gridCol w="2329251">
                  <a:extLst>
                    <a:ext uri="{9D8B030D-6E8A-4147-A177-3AD203B41FA5}">
                      <a16:colId xmlns:a16="http://schemas.microsoft.com/office/drawing/2014/main" val="1266841127"/>
                    </a:ext>
                  </a:extLst>
                </a:gridCol>
                <a:gridCol w="2329251">
                  <a:extLst>
                    <a:ext uri="{9D8B030D-6E8A-4147-A177-3AD203B41FA5}">
                      <a16:colId xmlns:a16="http://schemas.microsoft.com/office/drawing/2014/main" val="2734042992"/>
                    </a:ext>
                  </a:extLst>
                </a:gridCol>
              </a:tblGrid>
              <a:tr h="907206">
                <a:tc>
                  <a:txBody>
                    <a:bodyPr/>
                    <a:lstStyle/>
                    <a:p>
                      <a:r>
                        <a:rPr lang="en-GB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Churn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Churn std Late (Higher=more generalisation)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3092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17473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42004"/>
                  </a:ext>
                </a:extLst>
              </a:tr>
              <a:tr h="638404">
                <a:tc>
                  <a:txBody>
                    <a:bodyPr/>
                    <a:lstStyle/>
                    <a:p>
                      <a:r>
                        <a:rPr lang="en-GB" sz="16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ighlight>
                            <a:srgbClr val="FFFF00"/>
                          </a:highlight>
                        </a:rPr>
                        <a:t>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07657"/>
                  </a:ext>
                </a:extLst>
              </a:tr>
              <a:tr h="867092">
                <a:tc>
                  <a:txBody>
                    <a:bodyPr/>
                    <a:lstStyle/>
                    <a:p>
                      <a:r>
                        <a:rPr lang="en-GB" sz="1600" dirty="0"/>
                        <a:t>DDQN n=10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05244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01823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7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4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BAE-B4D7-7B5C-99BD-DB0FEC17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B978-187E-60AF-5EC1-29FD416A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Continue writing my thesis – Hope to have a first draft finished (with the exception of some results) by next week</a:t>
            </a:r>
          </a:p>
          <a:p>
            <a:r>
              <a:rPr lang="en-GB" dirty="0"/>
              <a:t>https://www.overleaf.com/4671849558kqdfdgzbskmz</a:t>
            </a:r>
          </a:p>
          <a:p>
            <a:r>
              <a:rPr lang="en-GB" dirty="0"/>
              <a:t>Continue looking into N-step, but primary focus will be on writing</a:t>
            </a:r>
          </a:p>
          <a:p>
            <a:r>
              <a:rPr lang="en-GB" dirty="0"/>
              <a:t>My deadline is on the 12</a:t>
            </a:r>
            <a:r>
              <a:rPr lang="en-GB" baseline="30000" dirty="0"/>
              <a:t>th</a:t>
            </a:r>
            <a:r>
              <a:rPr lang="en-GB" dirty="0"/>
              <a:t> October</a:t>
            </a:r>
          </a:p>
          <a:p>
            <a:r>
              <a:rPr lang="en-GB" dirty="0"/>
              <a:t>Demonstrations are usually on the 25</a:t>
            </a:r>
            <a:r>
              <a:rPr lang="en-GB" baseline="30000" dirty="0"/>
              <a:t>th</a:t>
            </a:r>
            <a:r>
              <a:rPr lang="en-GB" dirty="0"/>
              <a:t> September, however this may also be pushed back three weeks</a:t>
            </a:r>
          </a:p>
        </p:txBody>
      </p:sp>
    </p:spTree>
    <p:extLst>
      <p:ext uri="{BB962C8B-B14F-4D97-AF65-F5344CB8AC3E}">
        <p14:creationId xmlns:p14="http://schemas.microsoft.com/office/powerpoint/2010/main" val="38832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7353-5027-D35C-ADDA-D7350437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36" y="60829"/>
            <a:ext cx="10168128" cy="1179576"/>
          </a:xfrm>
        </p:spPr>
        <p:txBody>
          <a:bodyPr/>
          <a:lstStyle/>
          <a:p>
            <a:r>
              <a:rPr lang="en-GB" dirty="0"/>
              <a:t>Full Results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8A70CB-7C56-FD0F-8555-03D10B23D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385370"/>
              </p:ext>
            </p:extLst>
          </p:nvPr>
        </p:nvGraphicFramePr>
        <p:xfrm>
          <a:off x="510181" y="1084905"/>
          <a:ext cx="10497939" cy="537510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28946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441016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384436">
                <a:tc>
                  <a:txBody>
                    <a:bodyPr/>
                    <a:lstStyle/>
                    <a:p>
                      <a:r>
                        <a:rPr lang="en-GB" sz="1200" dirty="0"/>
                        <a:t>DDQN bs=16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5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DDQN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Lr=0.00025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22216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n-step=3,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0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</a:t>
                      </a:r>
                      <a:r>
                        <a:rPr lang="en-GB" sz="1200" dirty="0" err="1"/>
                        <a:t>mem_size</a:t>
                      </a:r>
                      <a:r>
                        <a:rPr lang="en-GB" sz="1200" dirty="0"/>
                        <a:t>=15k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40406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n=1 </a:t>
                      </a:r>
                      <a:r>
                        <a:rPr lang="en-GB" sz="1200" dirty="0" err="1"/>
                        <a:t>spread_high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04169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38004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Augmentations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612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A5B84DD74DE40B36E4BC6020E6D9F" ma:contentTypeVersion="14" ma:contentTypeDescription="Create a new document." ma:contentTypeScope="" ma:versionID="28de449c72a5e47c5202139f2bf51550">
  <xsd:schema xmlns:xsd="http://www.w3.org/2001/XMLSchema" xmlns:xs="http://www.w3.org/2001/XMLSchema" xmlns:p="http://schemas.microsoft.com/office/2006/metadata/properties" xmlns:ns3="d7f5a7ab-2def-40a3-afd2-85d03e8f423c" xmlns:ns4="bd5b3ce5-9684-4633-a08f-c606343f8864" targetNamespace="http://schemas.microsoft.com/office/2006/metadata/properties" ma:root="true" ma:fieldsID="129c7dcc6397faf9c08502e0001ef98d" ns3:_="" ns4:_="">
    <xsd:import namespace="d7f5a7ab-2def-40a3-afd2-85d03e8f423c"/>
    <xsd:import namespace="bd5b3ce5-9684-4633-a08f-c606343f88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5a7ab-2def-40a3-afd2-85d03e8f4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b3ce5-9684-4633-a08f-c606343f88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f5a7ab-2def-40a3-afd2-85d03e8f423c" xsi:nil="true"/>
  </documentManagement>
</p:properties>
</file>

<file path=customXml/itemProps1.xml><?xml version="1.0" encoding="utf-8"?>
<ds:datastoreItem xmlns:ds="http://schemas.openxmlformats.org/officeDocument/2006/customXml" ds:itemID="{62477F19-84E0-4B89-B81C-DC3E856BC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f5a7ab-2def-40a3-afd2-85d03e8f423c"/>
    <ds:schemaRef ds:uri="bd5b3ce5-9684-4633-a08f-c606343f88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AE5E60-3EE9-482E-890B-30FA5C1AAE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C4B124-6D81-4E57-9C18-D557619DF62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bd5b3ce5-9684-4633-a08f-c606343f8864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d7f5a7ab-2def-40a3-afd2-85d03e8f42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22983</TotalTime>
  <Words>585</Words>
  <Application>Microsoft Office PowerPoint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Feasibility Study</vt:lpstr>
      <vt:lpstr>What I’ve been doing</vt:lpstr>
      <vt:lpstr>Key Focus of my dissertation</vt:lpstr>
      <vt:lpstr>Reward to Bootstrap Ratio</vt:lpstr>
      <vt:lpstr>Asterix, Breakout, Freeway, Gopher</vt:lpstr>
      <vt:lpstr>N-step causing overgeneralisation?</vt:lpstr>
      <vt:lpstr>Next Week</vt:lpstr>
      <vt:lpstr>Full Results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</dc:title>
  <dc:creator>Tyler Clark</dc:creator>
  <cp:lastModifiedBy>Tyler Clark</cp:lastModifiedBy>
  <cp:revision>36</cp:revision>
  <dcterms:created xsi:type="dcterms:W3CDTF">2023-08-17T14:25:07Z</dcterms:created>
  <dcterms:modified xsi:type="dcterms:W3CDTF">2023-09-21T19:39:12Z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0x01010080EA5B84DD74DE40B36E4BC6020E6D9F</vt:lpwstr>
  </property>
</Properties>
</file>