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4630400" cy="8229600"/>
  <p:notesSz cx="8229600" cy="14630400"/>
  <p:embeddedFontLst>
    <p:embeddedFont>
      <p:font typeface="Tomorrow" panose="020B0604020202020204" charset="0"/>
      <p:regular r:id="rId12"/>
    </p:embeddedFont>
    <p:embeddedFont>
      <p:font typeface="Tomorrow Semi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B1B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238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01048" y="179636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Heart Disease Prediction System Using Machine Learning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5901049" y="421457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</a:rPr>
              <a:t>Group NO. 21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ROUNAK SHAIKH (640)</a:t>
            </a:r>
          </a:p>
          <a:p>
            <a:r>
              <a:rPr lang="en-US" sz="1800" b="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VIPUL SOLANKI (646)</a:t>
            </a:r>
          </a:p>
          <a:p>
            <a:r>
              <a:rPr lang="en-US" sz="1800" b="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AKSHA</a:t>
            </a:r>
            <a:r>
              <a:rPr lang="en-US" sz="1800" b="1" dirty="0">
                <a:solidFill>
                  <a:schemeClr val="bg1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TA PINGLE (624)</a:t>
            </a:r>
          </a:p>
          <a:p>
            <a:r>
              <a:rPr lang="en-US" sz="1800" b="1" dirty="0">
                <a:solidFill>
                  <a:schemeClr val="bg1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VAISHNAVI SAKPAL (635)</a:t>
            </a:r>
            <a:endParaRPr lang="en-US" sz="1800" b="1" dirty="0">
              <a:solidFill>
                <a:srgbClr val="E0D6DE"/>
              </a:solidFill>
              <a:latin typeface="Noto Sans TC" pitchFamily="34" charset="0"/>
              <a:ea typeface="Noto Sans TC" pitchFamily="34" charset="-122"/>
              <a:cs typeface="Noto Sans TC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5901049" y="6521056"/>
            <a:ext cx="184249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400">
                <a:solidFill>
                  <a:schemeClr val="bg1"/>
                </a:solidFill>
              </a:rPr>
              <a:t>Respected Guide : Prof . BHAVESH N. PANCHAL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4ECDA1-B879-1CD3-B263-FBF378DF9C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6181" t="58752" r="28430" b="33658"/>
          <a:stretch/>
        </p:blipFill>
        <p:spPr>
          <a:xfrm>
            <a:off x="10837786" y="7639665"/>
            <a:ext cx="3714555" cy="589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System Objective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94917"/>
            <a:ext cx="7556421" cy="1804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Machine Learning-Based Prediction – Utilize ML algorithms (e.g., Random Forest, KNN to analyze patient data and predict heart disease risk.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860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Technical Stack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9016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971550" y="5175171"/>
            <a:ext cx="1547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090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Python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580578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Core programming language for the system.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8667" y="509016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9" name="Text 6"/>
          <p:cNvSpPr/>
          <p:nvPr/>
        </p:nvSpPr>
        <p:spPr>
          <a:xfrm>
            <a:off x="7569517" y="5175171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165783" y="5090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Django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165783" y="5580578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Framework for building web application.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642544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3" name="Text 10"/>
          <p:cNvSpPr/>
          <p:nvPr/>
        </p:nvSpPr>
        <p:spPr>
          <a:xfrm>
            <a:off x="935236" y="6510457"/>
            <a:ext cx="2272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6425446"/>
            <a:ext cx="36716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Machine Learning Models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91586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RandomForest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Classifier, KNN.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428667" y="642544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7" name="Text 14"/>
          <p:cNvSpPr/>
          <p:nvPr/>
        </p:nvSpPr>
        <p:spPr>
          <a:xfrm>
            <a:off x="7569517" y="6510457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8165783" y="64254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SQLite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8165783" y="691586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Database for storing patient data.</a:t>
            </a:r>
            <a:endParaRPr lang="en-US" sz="175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D28E889-4393-3352-C26A-AD762B9E44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6181" t="58752" r="28430" b="33658"/>
          <a:stretch/>
        </p:blipFill>
        <p:spPr>
          <a:xfrm>
            <a:off x="10837786" y="7639665"/>
            <a:ext cx="3714555" cy="589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71076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Dataset &amp; Preprocessing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Dataset Description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dataset comprises detailed information about patients, including medical history and diagnostic tests.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Preprocessing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cleaning, transformation, and feature scaling  are essential steps before model training.</a:t>
            </a: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1F59A-09E9-AA03-EAFF-8F2AA1DA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181" t="58752" r="28430" b="33658"/>
          <a:stretch/>
        </p:blipFill>
        <p:spPr>
          <a:xfrm>
            <a:off x="10837786" y="7639665"/>
            <a:ext cx="3714555" cy="5899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73463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Machine Learning Models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</a:rPr>
              <a:t>Random Forest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 ensemble learning algorithm that builds multiple decision trees and combines their outputs to improve accuracy and reduce overfitting, making it effective for classification tasks like heart disease prediction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KNN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distance-based algorithm that classifies data points by finding the majority class among their k-nearest neighbors, making it simple yet effective for pattern recognition and medical diagnosis.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5B836E-844F-C17E-63A4-D00600C7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181" t="58752" r="28430" b="33658"/>
          <a:stretch/>
        </p:blipFill>
        <p:spPr>
          <a:xfrm>
            <a:off x="10837786" y="7639665"/>
            <a:ext cx="3714555" cy="589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240036"/>
            <a:ext cx="58949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System Architecture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288977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515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Patient Login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006209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Patients access their profiles to input health information.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649861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8766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Processing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367093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system processes patient data and applies ML algorithms.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319713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546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Risk Prediction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03694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system provides personalized risk prediction and recommendations.</a:t>
            </a:r>
            <a:endParaRPr lang="en-US" sz="175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6D7452-EBA4-AA76-8048-37628E6A67B0}"/>
              </a:ext>
            </a:extLst>
          </p:cNvPr>
          <p:cNvSpPr/>
          <p:nvPr/>
        </p:nvSpPr>
        <p:spPr>
          <a:xfrm>
            <a:off x="12567424" y="7582829"/>
            <a:ext cx="1940313" cy="524108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267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Features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27564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069437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Disease Prediction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914186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Provides a comprehensive risk assessment.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327564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4069437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Doctor Search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12304" y="4559856"/>
            <a:ext cx="22920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Facilitates finding suitable medical professionals.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3275648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4069437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Admin Management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4538" y="4914186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Enables secure data management and system control.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04C812-7E54-4EA6-7010-BA66CC92215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6181" t="58752" r="28430" b="33658"/>
          <a:stretch/>
        </p:blipFill>
        <p:spPr>
          <a:xfrm>
            <a:off x="10837786" y="7639665"/>
            <a:ext cx="3714555" cy="589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70127"/>
            <a:ext cx="64653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Implementation Steps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1906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6790373" y="30190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Collection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50948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Gather patient data and ensure its quality.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4099203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7130534" y="40992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58962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Train ML models using the preprocessed dataset.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517933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7470815" y="5179338"/>
            <a:ext cx="29210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System Deployment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669756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Deploy the system to a web server.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54344B-7923-8D2B-E226-3366D07E19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6181" t="58752" r="28430" b="33658"/>
          <a:stretch/>
        </p:blipFill>
        <p:spPr>
          <a:xfrm>
            <a:off x="10837786" y="7639665"/>
            <a:ext cx="3714555" cy="5899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66767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Results &amp; Future Scope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Accuracy Metrics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system </a:t>
            </a:r>
            <a:r>
              <a:rPr lang="en-US" sz="1750" dirty="0" err="1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trys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to achieve high accuracy in predicting heart disease risk.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31624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Future Improvements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chemeClr val="bg1">
                    <a:lumMod val="75000"/>
                  </a:schemeClr>
                </a:solidFill>
              </a:rPr>
              <a:t>Advanced Feature Engineering</a:t>
            </a:r>
            <a:r>
              <a:rPr lang="en-US" sz="1750" dirty="0">
                <a:solidFill>
                  <a:schemeClr val="bg1">
                    <a:lumMod val="75000"/>
                  </a:schemeClr>
                </a:solidFill>
              </a:rPr>
              <a:t> – Incorporate genetic factors, stress levels, and environmental data to enhance prediction accuracy.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B5BC9-AE82-9C6A-15C3-4DD3A8127D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181" t="58752" r="28430" b="33658"/>
          <a:stretch/>
        </p:blipFill>
        <p:spPr>
          <a:xfrm>
            <a:off x="10837786" y="7639665"/>
            <a:ext cx="3714555" cy="589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352</Words>
  <Application>Microsoft Office PowerPoint</Application>
  <PresentationFormat>Custom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Tomorrow</vt:lpstr>
      <vt:lpstr>Tomorrow Semi Bold</vt:lpstr>
      <vt:lpstr>Noto Sans 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eshapingle@gmail.com</cp:lastModifiedBy>
  <cp:revision>4</cp:revision>
  <dcterms:created xsi:type="dcterms:W3CDTF">2025-02-10T14:23:42Z</dcterms:created>
  <dcterms:modified xsi:type="dcterms:W3CDTF">2025-02-10T14:56:15Z</dcterms:modified>
</cp:coreProperties>
</file>