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b="1" dirty="0">
                <a:solidFill>
                  <a:srgbClr val="003366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Demo Presentation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2983230"/>
            <a:ext cx="9144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888888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Generated from YouTube video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Welcome to this demo presentation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Generated using SlideGen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Based on YouTube content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Points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extracts content from videos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professional slides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Easy to use interface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 and modern design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formatting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347472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Downloadable PowerPoint files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2024-12-30T09:20:59Z</dcterms:created>
  <dcterms:modified xsi:type="dcterms:W3CDTF">2024-12-30T09:20:59Z</dcterms:modified>
</cp:coreProperties>
</file>