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0574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b="1" dirty="0">
                <a:solidFill>
                  <a:srgbClr val="003366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Demo Presentation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2983230"/>
            <a:ext cx="91440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888888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Generated from YouTube video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33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164592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Welcome to this demo presentation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256032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Generated using SlideGen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914400" y="347472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Based on YouTube content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33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Points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164592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Automatically extracts content from videos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256032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Creates professional slides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914400" y="347472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Easy to use interface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33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Features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164592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Clean and modern design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256032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Consistent formatting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914400" y="347472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Downloadable PowerPoint files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2024-12-24T14:07:55Z</dcterms:created>
  <dcterms:modified xsi:type="dcterms:W3CDTF">2024-12-24T14:07:55Z</dcterms:modified>
</cp:coreProperties>
</file>