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7D6182-776E-4A11-9BED-C8936B7296BA}" type="datetime">
              <a:rPr b="0" lang="ru-RU" sz="1050" spc="-1" strike="noStrike">
                <a:solidFill>
                  <a:srgbClr val="ffffff"/>
                </a:solidFill>
                <a:latin typeface="Gill Sans MT"/>
              </a:rPr>
              <a:t>14.5.20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67ED5771-99F0-4247-9263-CDFB92BAE9BD}" type="slidenum">
              <a:rPr b="0" lang="ru-RU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ru-RU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74A98B-9E2D-4194-8A56-3D69A4434724}" type="datetime">
              <a:rPr b="0" lang="ru-RU" sz="1050" spc="-1" strike="noStrike">
                <a:solidFill>
                  <a:srgbClr val="000000"/>
                </a:solidFill>
                <a:latin typeface="Gill Sans MT"/>
              </a:rPr>
              <a:t>14.5.20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69BD5D83-23E3-47C3-97C5-D7122538ED64}" type="slidenum">
              <a:rPr b="0" lang="ru-RU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ru-RU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 fontScale="76000"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Поиск сущностей верхнего уровня в файлах python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ru-RU" sz="2000" spc="-1" strike="noStrike">
                <a:solidFill>
                  <a:srgbClr val="ffffff"/>
                </a:solidFill>
                <a:latin typeface="Gill Sans MT"/>
              </a:rPr>
              <a:t>Проект подготовил Батальщиков Вячеслав Александрович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  <a:ea typeface="Gill Sans MT"/>
              </a:rPr>
              <a:t>актуальность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Промышленные программисты работают с большими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объёмами кода. Порой необходимо знать, где находится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тот или иной объект для импорта, или найти небольшой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фрагмент кода, чтобы скопировать. Поиск в таких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ситуациях забирает неоправданно много времени и сил.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Поиск по подстроке неудобен, потому что будет большое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количество ложных срабатываний. Если использовать IDE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для поиска сразу по всем файлам одного или множества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проектов, то это будет высокой нагрузкой для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компьютера, что делает работу с большим массивом кода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невозможным.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  <a:ea typeface="Gill Sans MT"/>
              </a:rPr>
              <a:t>задачи проекта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Создать программу, которая переводит массивы кода в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объекты и заносит их в таблицу.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Создать интерфейс, обеспечивающий удобство поиска по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ранее созданной таблице.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Цель проекта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Обеспечить пользователю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средство для быстрого обзора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кода большого набора проектов.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  <a:ea typeface="Gill Sans MT"/>
              </a:rPr>
              <a:t>Структура проекта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Список заданных источников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База данных на основе SQLite3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Сканер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консольная утилита, периодически запускаемая для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обновления информации в базе данных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GUI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приложение на основе PyQT5, взаимодействующее с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базой данных для выполнения поисковых запросов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  <a:ea typeface="Gill Sans MT"/>
              </a:rPr>
              <a:t>База данных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таблица "files" для списка просканированных файлов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таблица "global_vars(fname, name, line_no)" для списка глобальных переменных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таблица "classes(fname, name, doc_string, line_no)" для списка классов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таблица "functions(fname, name, class_name, doc_string, line_no)" для списка функций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в последних трёх таблицах поле "fname" -- внешний ключ к таблице "files"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  <a:ea typeface="Gill Sans MT"/>
              </a:rPr>
              <a:t>Сканер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разбор файла осуществляется стандартным модулем ast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модуль формирует дерево синтаксического разбора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(AST -- Abstract Syntax Tree)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реализован алгоритм рекурсивного обхода дерева в виде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генератора с выделением необходимых сущностей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поддерживатеся журналирование с выводом в файл и на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консоль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Gill Sans MT"/>
              </a:rPr>
              <a:t>список источников считывается из отдельного файлы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  <a:ea typeface="Gill Sans MT"/>
              </a:rPr>
              <a:t>gui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Демонстрация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Будущее проекта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Вывод файлов на нужной строке с помощью сторонних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приложений.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Возможность составления закладок, а также истории 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поиска.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Поддержка регулярных выражений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Дизайн интерфейса.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57</TotalTime>
  <Application>LibreOffice/6.3.5.2$Linux_X86_64 LibreOffice_project/30$Build-2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2019-11-08T11:28:53Z</dcterms:created>
  <dc:creator/>
  <dc:description/>
  <dc:language>ru-RU</dc:language>
  <cp:lastModifiedBy/>
  <dcterms:modified xsi:type="dcterms:W3CDTF">2020-05-14T22:14:28Z</dcterms:modified>
  <cp:revision>128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