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2" r:id="rId4"/>
    <p:sldId id="259" r:id="rId5"/>
    <p:sldId id="293" r:id="rId6"/>
    <p:sldId id="292" r:id="rId7"/>
    <p:sldId id="297" r:id="rId8"/>
    <p:sldId id="295" r:id="rId9"/>
    <p:sldId id="301" r:id="rId10"/>
    <p:sldId id="296" r:id="rId11"/>
    <p:sldId id="298" r:id="rId12"/>
    <p:sldId id="290" r:id="rId13"/>
    <p:sldId id="299" r:id="rId14"/>
    <p:sldId id="300" r:id="rId15"/>
    <p:sldId id="287" r:id="rId16"/>
    <p:sldId id="316" r:id="rId17"/>
    <p:sldId id="317" r:id="rId18"/>
    <p:sldId id="318" r:id="rId19"/>
    <p:sldId id="323" r:id="rId20"/>
    <p:sldId id="324" r:id="rId21"/>
    <p:sldId id="320" r:id="rId22"/>
    <p:sldId id="321" r:id="rId23"/>
    <p:sldId id="322" r:id="rId24"/>
    <p:sldId id="260" r:id="rId25"/>
    <p:sldId id="325" r:id="rId26"/>
    <p:sldId id="326" r:id="rId27"/>
    <p:sldId id="329" r:id="rId28"/>
    <p:sldId id="327" r:id="rId29"/>
    <p:sldId id="328" r:id="rId30"/>
    <p:sldId id="261" r:id="rId31"/>
    <p:sldId id="262" r:id="rId32"/>
    <p:sldId id="263" r:id="rId33"/>
    <p:sldId id="264" r:id="rId34"/>
    <p:sldId id="265" r:id="rId35"/>
    <p:sldId id="310" r:id="rId36"/>
    <p:sldId id="311" r:id="rId37"/>
    <p:sldId id="312" r:id="rId38"/>
    <p:sldId id="313" r:id="rId39"/>
    <p:sldId id="314" r:id="rId40"/>
    <p:sldId id="304"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4" r:id="rId59"/>
    <p:sldId id="285" r:id="rId60"/>
    <p:sldId id="294" r:id="rId61"/>
    <p:sldId id="303" r:id="rId62"/>
    <p:sldId id="28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00"/>
  </p:clrMru>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4652" autoAdjust="0"/>
  </p:normalViewPr>
  <p:slideViewPr>
    <p:cSldViewPr>
      <p:cViewPr varScale="1">
        <p:scale>
          <a:sx n="99" d="100"/>
          <a:sy n="99" d="100"/>
        </p:scale>
        <p:origin x="-288" y="-96"/>
      </p:cViewPr>
      <p:guideLst>
        <p:guide orient="horz" pos="2160"/>
        <p:guide pos="2880"/>
      </p:guideLst>
    </p:cSldViewPr>
  </p:slideViewPr>
  <p:outlineViewPr>
    <p:cViewPr>
      <p:scale>
        <a:sx n="33" d="100"/>
        <a:sy n="33" d="100"/>
      </p:scale>
      <p:origin x="0" y="576"/>
    </p:cViewPr>
  </p:outlineViewPr>
  <p:notesTextViewPr>
    <p:cViewPr>
      <p:scale>
        <a:sx n="100" d="100"/>
        <a:sy n="100" d="100"/>
      </p:scale>
      <p:origin x="0" y="0"/>
    </p:cViewPr>
  </p:notesTextViewPr>
  <p:sorterViewPr>
    <p:cViewPr>
      <p:scale>
        <a:sx n="66" d="100"/>
        <a:sy n="66" d="100"/>
      </p:scale>
      <p:origin x="0" y="6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zh-CN" alt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ltLang="zh-CN"/>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D3E750AF-9301-4BCE-ADB8-7692E077F6AC}" type="slidenum">
              <a:rPr lang="en-US" altLang="zh-CN"/>
              <a:pPr/>
              <a:t>‹#›</a:t>
            </a:fld>
            <a:endParaRPr lang="en-US" altLang="zh-CN"/>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en-US" altLang="zh-CN"/>
              <a:t>Click to edit Master subtitle style</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 y="24"/>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 y="202"/>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 y="70"/>
                                    </p:animMotion>
                                  </p:childTnLst>
                                </p:cTn>
                              </p:par>
                            </p:childTnLst>
                          </p:cTn>
                        </p:par>
                        <p:par>
                          <p:cTn id="45" fill="hold">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E82380-2C9F-42CB-8FFC-5CE4B1F8F34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AD4FF08-591E-4D26-AE33-D7CBC43896F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endParaRPr lang="zh-CN" altLang="en-US"/>
          </a:p>
        </p:txBody>
      </p:sp>
      <p:sp>
        <p:nvSpPr>
          <p:cNvPr id="4" name="日期占位符 3"/>
          <p:cNvSpPr>
            <a:spLocks noGrp="1"/>
          </p:cNvSpPr>
          <p:nvPr>
            <p:ph type="dt" sz="half" idx="10"/>
          </p:nvPr>
        </p:nvSpPr>
        <p:spPr>
          <a:xfrm>
            <a:off x="457200" y="6537325"/>
            <a:ext cx="2133600" cy="244475"/>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537325"/>
            <a:ext cx="2895600" cy="244475"/>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537325"/>
            <a:ext cx="2133600" cy="244475"/>
          </a:xfrm>
        </p:spPr>
        <p:txBody>
          <a:bodyPr/>
          <a:lstStyle>
            <a:lvl1pPr>
              <a:defRPr/>
            </a:lvl1pPr>
          </a:lstStyle>
          <a:p>
            <a:fld id="{87BC5AB6-9AE6-4C91-B862-B5A5B88727C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A717CD-47CA-4560-B86A-17C2B29AD0C7}"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6215AA-BBFA-4B75-B3BF-50F2B5D97626}"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A311E9-FCC5-4177-B57D-F675B63AE05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060245C-C8F2-42BE-9617-FBEEC36C0DB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A5EF1DA-938E-4BC5-B6FE-D0DCAEBF39C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F890D0D-DF90-4EC6-AB82-A01E12AB7F1F}"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B532998-E9A6-4CD2-BB78-BCAF12B07BE3}"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2FA1D48-E461-4810-A66E-DA555BB139A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ea typeface="宋体" charset="-122"/>
              </a:defRPr>
            </a:lvl1pPr>
          </a:lstStyle>
          <a:p>
            <a:endParaRPr lang="en-US" altLang="zh-CN"/>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charset="-122"/>
              </a:defRPr>
            </a:lvl1pPr>
          </a:lstStyle>
          <a:p>
            <a:endParaRPr lang="en-US" altLang="zh-CN"/>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charset="-122"/>
              </a:defRPr>
            </a:lvl1pPr>
          </a:lstStyle>
          <a:p>
            <a:fld id="{A9501CCE-C782-4637-870C-E092DDE53217}" type="slidenum">
              <a:rPr lang="en-US" altLang="zh-CN"/>
              <a:pPr/>
              <a:t>‹#›</a:t>
            </a:fld>
            <a:endParaRPr lang="en-US" altLang="zh-CN"/>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pic>
        <p:nvPicPr>
          <p:cNvPr id="1044" name="Picture 20" descr="a1"/>
          <p:cNvPicPr>
            <a:picLocks noChangeAspect="1" noChangeArrowheads="1"/>
          </p:cNvPicPr>
          <p:nvPr userDrawn="1"/>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userDrawn="1"/>
        </p:nvPicPr>
        <p:blipFill>
          <a:blip r:embed="rId23"/>
          <a:srcRect/>
          <a:stretch>
            <a:fillRect/>
          </a:stretch>
        </p:blipFill>
        <p:spPr bwMode="auto">
          <a:xfrm>
            <a:off x="-990600" y="1371600"/>
            <a:ext cx="825500" cy="3587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 y="-52"/>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 y="-48"/>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fontAlgn="base">
        <a:spcBef>
          <a:spcPct val="0"/>
        </a:spcBef>
        <a:spcAft>
          <a:spcPct val="0"/>
        </a:spcAft>
        <a:defRPr sz="4200" b="1" i="1">
          <a:solidFill>
            <a:schemeClr val="tx1"/>
          </a:solidFill>
          <a:latin typeface="+mj-lt"/>
          <a:ea typeface="+mj-ea"/>
          <a:cs typeface="+mj-cs"/>
        </a:defRPr>
      </a:lvl1pPr>
      <a:lvl2pPr algn="ctr" rtl="0" fontAlgn="base">
        <a:spcBef>
          <a:spcPct val="0"/>
        </a:spcBef>
        <a:spcAft>
          <a:spcPct val="0"/>
        </a:spcAft>
        <a:defRPr sz="4200" b="1" i="1">
          <a:solidFill>
            <a:schemeClr val="tx1"/>
          </a:solidFill>
          <a:latin typeface="Arial" charset="0"/>
        </a:defRPr>
      </a:lvl2pPr>
      <a:lvl3pPr algn="ctr" rtl="0" fontAlgn="base">
        <a:spcBef>
          <a:spcPct val="0"/>
        </a:spcBef>
        <a:spcAft>
          <a:spcPct val="0"/>
        </a:spcAft>
        <a:defRPr sz="4200" b="1" i="1">
          <a:solidFill>
            <a:schemeClr val="tx1"/>
          </a:solidFill>
          <a:latin typeface="Arial" charset="0"/>
        </a:defRPr>
      </a:lvl3pPr>
      <a:lvl4pPr algn="ctr" rtl="0" fontAlgn="base">
        <a:spcBef>
          <a:spcPct val="0"/>
        </a:spcBef>
        <a:spcAft>
          <a:spcPct val="0"/>
        </a:spcAft>
        <a:defRPr sz="4200" b="1" i="1">
          <a:solidFill>
            <a:schemeClr val="tx1"/>
          </a:solidFill>
          <a:latin typeface="Arial" charset="0"/>
        </a:defRPr>
      </a:lvl4pPr>
      <a:lvl5pPr algn="ctr" rtl="0" fontAlgn="base">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fontAlgn="base">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3" Type="http://schemas.openxmlformats.org/officeDocument/2006/relationships/hyperlink" Target="http://www.jboss.org/drools/"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2.png"/><Relationship Id="rId4" Type="http://schemas.openxmlformats.org/officeDocument/2006/relationships/image" Target="../media/image61.emf"/></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4648200"/>
            <a:ext cx="5486400" cy="1143000"/>
          </a:xfrm>
        </p:spPr>
        <p:txBody>
          <a:bodyPr/>
          <a:lstStyle/>
          <a:p>
            <a:r>
              <a:rPr lang="zh-CN" altLang="en-US" sz="2600" dirty="0" smtClean="0">
                <a:ea typeface="宋体" charset="-122"/>
              </a:rPr>
              <a:t>规则引擎</a:t>
            </a:r>
            <a:r>
              <a:rPr lang="en-US" altLang="zh-CN" sz="2600" dirty="0" smtClean="0">
                <a:ea typeface="宋体" charset="-122"/>
              </a:rPr>
              <a:t> </a:t>
            </a:r>
            <a:br>
              <a:rPr lang="en-US" altLang="zh-CN" sz="2600" dirty="0" smtClean="0">
                <a:ea typeface="宋体" charset="-122"/>
              </a:rPr>
            </a:br>
            <a:r>
              <a:rPr lang="zh-CN" altLang="en-US" sz="4400" dirty="0" smtClean="0">
                <a:ea typeface="宋体" charset="-122"/>
              </a:rPr>
              <a:t>原理以及应用</a:t>
            </a:r>
            <a:endParaRPr lang="en-US" altLang="zh-CN" sz="4400" dirty="0">
              <a:ea typeface="宋体" charset="-122"/>
            </a:endParaRPr>
          </a:p>
        </p:txBody>
      </p:sp>
      <p:sp>
        <p:nvSpPr>
          <p:cNvPr id="2051" name="Rectangle 3"/>
          <p:cNvSpPr>
            <a:spLocks noGrp="1" noChangeArrowheads="1"/>
          </p:cNvSpPr>
          <p:nvPr>
            <p:ph type="subTitle" idx="1"/>
          </p:nvPr>
        </p:nvSpPr>
        <p:spPr>
          <a:xfrm>
            <a:off x="304800" y="5791200"/>
            <a:ext cx="6400800" cy="381000"/>
          </a:xfrm>
        </p:spPr>
        <p:txBody>
          <a:bodyPr/>
          <a:lstStyle/>
          <a:p>
            <a:r>
              <a:rPr lang="zh-CN" altLang="en-US" dirty="0" smtClean="0">
                <a:ea typeface="宋体" charset="-122"/>
              </a:rPr>
              <a:t>规则引擎介绍及入门</a:t>
            </a:r>
            <a:endParaRPr lang="en-US" altLang="zh-CN" dirty="0">
              <a:ea typeface="宋体" charset="-122"/>
            </a:endParaRPr>
          </a:p>
        </p:txBody>
      </p:sp>
      <p:sp>
        <p:nvSpPr>
          <p:cNvPr id="7" name="Rectangle 5"/>
          <p:cNvSpPr txBox="1">
            <a:spLocks noChangeArrowheads="1"/>
          </p:cNvSpPr>
          <p:nvPr/>
        </p:nvSpPr>
        <p:spPr bwMode="auto">
          <a:xfrm>
            <a:off x="6858000" y="6553200"/>
            <a:ext cx="22860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err="1" smtClean="0">
                <a:solidFill>
                  <a:schemeClr val="bg1"/>
                </a:solidFill>
                <a:ea typeface="宋体" charset="-122"/>
              </a:rPr>
              <a:t>Pengqingyang</a:t>
            </a:r>
            <a:r>
              <a:rPr lang="en-US" altLang="zh-CN" sz="1200" dirty="0" smtClean="0">
                <a:solidFill>
                  <a:schemeClr val="bg1"/>
                </a:solidFill>
                <a:ea typeface="宋体" charset="-122"/>
              </a:rPr>
              <a:t>  QQ:240638006</a:t>
            </a:r>
            <a:endParaRPr kumimoji="0" lang="en-US" altLang="zh-CN" sz="1200" b="0" i="0" u="none" strike="noStrike" kern="1200" cap="none" spc="0" normalizeH="0" baseline="0" noProof="0" dirty="0" smtClean="0">
              <a:ln>
                <a:noFill/>
              </a:ln>
              <a:solidFill>
                <a:schemeClr val="bg1"/>
              </a:solidFill>
              <a:effectLst/>
              <a:uLnTx/>
              <a:uFillTx/>
              <a:latin typeface="Arial" charset="0"/>
              <a:ea typeface="宋体" charset="-122"/>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4400" dirty="0">
                <a:ea typeface="宋体" charset="-122"/>
              </a:rPr>
              <a:t>什么是规则</a:t>
            </a:r>
            <a:r>
              <a:rPr lang="zh-CN" altLang="en-US" sz="4400" dirty="0" smtClean="0">
                <a:ea typeface="宋体" charset="-122"/>
              </a:rPr>
              <a:t>引擎</a:t>
            </a:r>
            <a:r>
              <a:rPr lang="en-US" altLang="zh-CN" sz="4400" dirty="0" smtClean="0">
                <a:ea typeface="宋体" charset="-122"/>
              </a:rPr>
              <a:t>?</a:t>
            </a:r>
            <a:endParaRPr lang="en-US" altLang="zh-CN" sz="4300" dirty="0">
              <a:ea typeface="宋体" charset="-122"/>
            </a:endParaRPr>
          </a:p>
        </p:txBody>
      </p:sp>
      <p:sp>
        <p:nvSpPr>
          <p:cNvPr id="31747" name="Rectangle 3"/>
          <p:cNvSpPr>
            <a:spLocks noChangeArrowheads="1"/>
          </p:cNvSpPr>
          <p:nvPr/>
        </p:nvSpPr>
        <p:spPr bwMode="gray">
          <a:xfrm>
            <a:off x="828675" y="4503738"/>
            <a:ext cx="7400925" cy="1782762"/>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lgn="ctr">
            <a:noFill/>
            <a:miter lim="800000"/>
            <a:headEnd/>
            <a:tailEnd/>
          </a:ln>
          <a:effectLst/>
          <a:scene3d>
            <a:camera prst="legacyPerspectiveTop"/>
            <a:lightRig rig="legacyFlat1" dir="t"/>
          </a:scene3d>
          <a:sp3d extrusionH="121893000" prstMaterial="legacyMatte">
            <a:bevelT w="13500" h="13500" prst="angle"/>
            <a:bevelB w="13500" h="13500" prst="angle"/>
            <a:extrusionClr>
              <a:srgbClr val="FFFFFF"/>
            </a:extrusionClr>
          </a:sp3d>
        </p:spPr>
        <p:txBody>
          <a:bodyPr anchor="ctr">
            <a:spAutoFit/>
            <a:flatTx/>
          </a:bodyPr>
          <a:lstStyle/>
          <a:p>
            <a:endParaRPr lang="zh-CN" altLang="en-US"/>
          </a:p>
        </p:txBody>
      </p:sp>
      <p:sp>
        <p:nvSpPr>
          <p:cNvPr id="31748" name="Rectangle 4"/>
          <p:cNvSpPr>
            <a:spLocks noChangeArrowheads="1"/>
          </p:cNvSpPr>
          <p:nvPr/>
        </p:nvSpPr>
        <p:spPr bwMode="gray">
          <a:xfrm flipH="1">
            <a:off x="866775" y="4562475"/>
            <a:ext cx="2436813" cy="1670050"/>
          </a:xfrm>
          <a:prstGeom prst="rect">
            <a:avLst/>
          </a:prstGeom>
          <a:solidFill>
            <a:schemeClr val="hlink">
              <a:alpha val="50000"/>
            </a:schemeClr>
          </a:solidFill>
          <a:ln w="12700">
            <a:solidFill>
              <a:srgbClr val="FFFFFF"/>
            </a:solidFill>
            <a:miter lim="800000"/>
            <a:headEnd/>
            <a:tailEnd/>
          </a:ln>
          <a:effectLst/>
        </p:spPr>
        <p:txBody>
          <a:bodyPr wrap="none" anchor="ctr"/>
          <a:lstStyle/>
          <a:p>
            <a:endParaRPr lang="zh-CN" altLang="en-US"/>
          </a:p>
        </p:txBody>
      </p:sp>
      <p:sp>
        <p:nvSpPr>
          <p:cNvPr id="31749" name="Rectangle 5"/>
          <p:cNvSpPr>
            <a:spLocks noChangeArrowheads="1"/>
          </p:cNvSpPr>
          <p:nvPr/>
        </p:nvSpPr>
        <p:spPr bwMode="gray">
          <a:xfrm flipH="1">
            <a:off x="3313113" y="4562475"/>
            <a:ext cx="2436812" cy="1670050"/>
          </a:xfrm>
          <a:prstGeom prst="rect">
            <a:avLst/>
          </a:prstGeom>
          <a:solidFill>
            <a:schemeClr val="accent2">
              <a:alpha val="50000"/>
            </a:schemeClr>
          </a:solidFill>
          <a:ln w="12700">
            <a:solidFill>
              <a:srgbClr val="FFFFFF"/>
            </a:solidFill>
            <a:miter lim="800000"/>
            <a:headEnd/>
            <a:tailEnd/>
          </a:ln>
          <a:effectLst/>
        </p:spPr>
        <p:txBody>
          <a:bodyPr wrap="none" anchor="ctr"/>
          <a:lstStyle/>
          <a:p>
            <a:endParaRPr lang="zh-CN" altLang="en-US"/>
          </a:p>
        </p:txBody>
      </p:sp>
      <p:sp>
        <p:nvSpPr>
          <p:cNvPr id="31750" name="Rectangle 6"/>
          <p:cNvSpPr>
            <a:spLocks noChangeArrowheads="1"/>
          </p:cNvSpPr>
          <p:nvPr/>
        </p:nvSpPr>
        <p:spPr bwMode="gray">
          <a:xfrm flipH="1">
            <a:off x="5751513" y="4560888"/>
            <a:ext cx="2436812" cy="1670050"/>
          </a:xfrm>
          <a:prstGeom prst="rect">
            <a:avLst/>
          </a:prstGeom>
          <a:solidFill>
            <a:schemeClr val="folHlink">
              <a:alpha val="50000"/>
            </a:schemeClr>
          </a:solidFill>
          <a:ln w="12700">
            <a:solidFill>
              <a:srgbClr val="FFFFFF"/>
            </a:solidFill>
            <a:miter lim="800000"/>
            <a:headEnd/>
            <a:tailEnd/>
          </a:ln>
          <a:effectLst/>
        </p:spPr>
        <p:txBody>
          <a:bodyPr wrap="none" anchor="ctr"/>
          <a:lstStyle/>
          <a:p>
            <a:endParaRPr lang="zh-CN" altLang="en-US"/>
          </a:p>
        </p:txBody>
      </p:sp>
      <p:sp>
        <p:nvSpPr>
          <p:cNvPr id="31751" name="Rectangle 7"/>
          <p:cNvSpPr>
            <a:spLocks noChangeArrowheads="1"/>
          </p:cNvSpPr>
          <p:nvPr/>
        </p:nvSpPr>
        <p:spPr bwMode="gray">
          <a:xfrm>
            <a:off x="866775" y="5170488"/>
            <a:ext cx="2432050" cy="1015663"/>
          </a:xfrm>
          <a:prstGeom prst="rect">
            <a:avLst/>
          </a:prstGeom>
          <a:noFill/>
          <a:ln w="9525" algn="ctr">
            <a:noFill/>
            <a:miter lim="800000"/>
            <a:headEnd/>
            <a:tailEnd/>
          </a:ln>
          <a:effectLst/>
        </p:spPr>
        <p:txBody>
          <a:bodyPr>
            <a:spAutoFit/>
          </a:bodyPr>
          <a:lstStyle/>
          <a:p>
            <a:pPr marL="0" lvl="1" algn="ctr"/>
            <a:r>
              <a:rPr lang="zh-CN" altLang="en-US" sz="1400" dirty="0" smtClean="0"/>
              <a:t>实现业务逻辑与业务规则的分离，实现业务规则的集中管理</a:t>
            </a:r>
          </a:p>
          <a:p>
            <a:pPr algn="ctr"/>
            <a:endParaRPr lang="en-US" altLang="zh-CN" sz="1600" dirty="0">
              <a:solidFill>
                <a:srgbClr val="000000"/>
              </a:solidFill>
              <a:ea typeface="宋体" charset="-122"/>
            </a:endParaRPr>
          </a:p>
        </p:txBody>
      </p:sp>
      <p:sp>
        <p:nvSpPr>
          <p:cNvPr id="31752" name="Rectangle 8"/>
          <p:cNvSpPr>
            <a:spLocks noChangeArrowheads="1"/>
          </p:cNvSpPr>
          <p:nvPr/>
        </p:nvSpPr>
        <p:spPr bwMode="gray">
          <a:xfrm>
            <a:off x="3313113" y="5170488"/>
            <a:ext cx="2325687" cy="630942"/>
          </a:xfrm>
          <a:prstGeom prst="rect">
            <a:avLst/>
          </a:prstGeom>
          <a:noFill/>
          <a:ln w="9525" algn="ctr">
            <a:noFill/>
            <a:miter lim="800000"/>
            <a:headEnd/>
            <a:tailEnd/>
          </a:ln>
          <a:effectLst/>
        </p:spPr>
        <p:txBody>
          <a:bodyPr wrap="square">
            <a:spAutoFit/>
          </a:bodyPr>
          <a:lstStyle/>
          <a:p>
            <a:pPr marL="463550" lvl="1" indent="-185738" algn="ctr">
              <a:lnSpc>
                <a:spcPct val="125000"/>
              </a:lnSpc>
              <a:buSzPct val="70000"/>
            </a:pPr>
            <a:r>
              <a:rPr lang="zh-CN" altLang="en-US" sz="1400" dirty="0" smtClean="0"/>
              <a:t>可以动态修改业务规则</a:t>
            </a:r>
            <a:endParaRPr lang="en-US" altLang="zh-CN" sz="1400" dirty="0" smtClean="0"/>
          </a:p>
          <a:p>
            <a:pPr marL="463550" lvl="1" indent="-185738" algn="ctr">
              <a:lnSpc>
                <a:spcPct val="125000"/>
              </a:lnSpc>
              <a:buSzPct val="70000"/>
            </a:pPr>
            <a:r>
              <a:rPr lang="zh-CN" altLang="en-US" sz="1400" dirty="0" smtClean="0"/>
              <a:t>从而快速响应需求变更</a:t>
            </a:r>
            <a:endParaRPr lang="zh-CN" altLang="en-US" sz="1400" dirty="0"/>
          </a:p>
        </p:txBody>
      </p:sp>
      <p:sp>
        <p:nvSpPr>
          <p:cNvPr id="31753" name="Rectangle 9"/>
          <p:cNvSpPr>
            <a:spLocks noChangeArrowheads="1"/>
          </p:cNvSpPr>
          <p:nvPr/>
        </p:nvSpPr>
        <p:spPr bwMode="gray">
          <a:xfrm>
            <a:off x="5770563" y="5170488"/>
            <a:ext cx="2432050" cy="769441"/>
          </a:xfrm>
          <a:prstGeom prst="rect">
            <a:avLst/>
          </a:prstGeom>
          <a:noFill/>
          <a:ln w="9525" algn="ctr">
            <a:noFill/>
            <a:miter lim="800000"/>
            <a:headEnd/>
            <a:tailEnd/>
          </a:ln>
          <a:effectLst/>
        </p:spPr>
        <p:txBody>
          <a:bodyPr>
            <a:spAutoFit/>
          </a:bodyPr>
          <a:lstStyle/>
          <a:p>
            <a:pPr marL="0" lvl="1" algn="ctr"/>
            <a:r>
              <a:rPr lang="zh-CN" altLang="en-US" sz="1400" dirty="0" smtClean="0"/>
              <a:t>使业务分析人员也可以参与编辑、维护系统的业务规则</a:t>
            </a:r>
          </a:p>
          <a:p>
            <a:pPr algn="ctr"/>
            <a:endParaRPr lang="en-US" altLang="zh-CN" sz="1600" dirty="0">
              <a:ea typeface="宋体" charset="-122"/>
            </a:endParaRPr>
          </a:p>
        </p:txBody>
      </p:sp>
      <p:sp>
        <p:nvSpPr>
          <p:cNvPr id="31754" name="Rectangle 10"/>
          <p:cNvSpPr>
            <a:spLocks noChangeArrowheads="1"/>
          </p:cNvSpPr>
          <p:nvPr/>
        </p:nvSpPr>
        <p:spPr bwMode="gray">
          <a:xfrm>
            <a:off x="838200" y="4645025"/>
            <a:ext cx="2479675" cy="338554"/>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zh-CN" altLang="en-US" sz="1600" b="1" dirty="0" smtClean="0">
                <a:solidFill>
                  <a:srgbClr val="FFFFFF"/>
                </a:solidFill>
                <a:ea typeface="宋体" charset="-122"/>
              </a:rPr>
              <a:t>业务逻辑与规则分离</a:t>
            </a:r>
            <a:endParaRPr lang="en-US" altLang="zh-CN" sz="1600" b="1" dirty="0">
              <a:solidFill>
                <a:srgbClr val="FFFFFF"/>
              </a:solidFill>
              <a:ea typeface="宋体" charset="-122"/>
            </a:endParaRPr>
          </a:p>
        </p:txBody>
      </p:sp>
      <p:sp>
        <p:nvSpPr>
          <p:cNvPr id="31755" name="Rectangle 11"/>
          <p:cNvSpPr>
            <a:spLocks noChangeArrowheads="1"/>
          </p:cNvSpPr>
          <p:nvPr/>
        </p:nvSpPr>
        <p:spPr bwMode="gray">
          <a:xfrm>
            <a:off x="3275013" y="4645025"/>
            <a:ext cx="2479675" cy="369332"/>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zh-CN" altLang="en-US" b="1" dirty="0" smtClean="0">
                <a:solidFill>
                  <a:srgbClr val="FFFFFF"/>
                </a:solidFill>
                <a:ea typeface="宋体" charset="-122"/>
              </a:rPr>
              <a:t>快速响应需求变更</a:t>
            </a:r>
            <a:endParaRPr lang="en-US" altLang="zh-CN" b="1" dirty="0">
              <a:solidFill>
                <a:srgbClr val="FFFFFF"/>
              </a:solidFill>
              <a:ea typeface="宋体" charset="-122"/>
            </a:endParaRPr>
          </a:p>
        </p:txBody>
      </p:sp>
      <p:sp>
        <p:nvSpPr>
          <p:cNvPr id="31756" name="Rectangle 12"/>
          <p:cNvSpPr>
            <a:spLocks noChangeArrowheads="1"/>
          </p:cNvSpPr>
          <p:nvPr/>
        </p:nvSpPr>
        <p:spPr bwMode="gray">
          <a:xfrm>
            <a:off x="5694363" y="4645025"/>
            <a:ext cx="2479675" cy="369332"/>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zh-CN" altLang="en-US" b="1" dirty="0" smtClean="0">
                <a:solidFill>
                  <a:srgbClr val="FFFFFF"/>
                </a:solidFill>
                <a:ea typeface="宋体" charset="-122"/>
              </a:rPr>
              <a:t>提高系统业务能力</a:t>
            </a:r>
            <a:endParaRPr lang="en-US" altLang="zh-CN" b="1" dirty="0">
              <a:solidFill>
                <a:srgbClr val="FFFFFF"/>
              </a:solidFill>
              <a:ea typeface="宋体" charset="-122"/>
            </a:endParaRPr>
          </a:p>
        </p:txBody>
      </p:sp>
      <p:pic>
        <p:nvPicPr>
          <p:cNvPr id="31757" name="Picture 13" descr="133"/>
          <p:cNvPicPr>
            <a:picLocks noChangeAspect="1" noChangeArrowheads="1"/>
          </p:cNvPicPr>
          <p:nvPr/>
        </p:nvPicPr>
        <p:blipFill>
          <a:blip r:embed="rId2"/>
          <a:srcRect/>
          <a:stretch>
            <a:fillRect/>
          </a:stretch>
        </p:blipFill>
        <p:spPr bwMode="auto">
          <a:xfrm>
            <a:off x="4883150" y="2667000"/>
            <a:ext cx="1365250" cy="1552575"/>
          </a:xfrm>
          <a:prstGeom prst="rect">
            <a:avLst/>
          </a:prstGeom>
          <a:noFill/>
        </p:spPr>
      </p:pic>
      <p:sp>
        <p:nvSpPr>
          <p:cNvPr id="31758" name="Freeform 14"/>
          <p:cNvSpPr>
            <a:spLocks/>
          </p:cNvSpPr>
          <p:nvPr/>
        </p:nvSpPr>
        <p:spPr bwMode="gray">
          <a:xfrm>
            <a:off x="4572000" y="1562100"/>
            <a:ext cx="1092200" cy="2857500"/>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rgbClr val="FFFFFF"/>
              </a:gs>
              <a:gs pos="100000">
                <a:srgbClr val="FFFFFF">
                  <a:gamma/>
                  <a:shade val="87843"/>
                  <a:invGamma/>
                </a:srgbClr>
              </a:gs>
            </a:gsLst>
            <a:lin ang="5400000" scaled="1"/>
          </a:gradFill>
          <a:ln w="12700" cap="flat" cmpd="sng">
            <a:solidFill>
              <a:srgbClr val="969696"/>
            </a:solidFill>
            <a:prstDash val="solid"/>
            <a:round/>
            <a:headEnd/>
            <a:tailEnd/>
          </a:ln>
          <a:effectLst/>
        </p:spPr>
        <p:txBody>
          <a:bodyPr wrap="none" anchor="ctr"/>
          <a:lstStyle/>
          <a:p>
            <a:endParaRPr lang="zh-CN" altLang="en-US"/>
          </a:p>
        </p:txBody>
      </p:sp>
      <p:pic>
        <p:nvPicPr>
          <p:cNvPr id="31759" name="Picture 15" descr="243"/>
          <p:cNvPicPr>
            <a:picLocks noChangeAspect="1" noChangeArrowheads="1"/>
          </p:cNvPicPr>
          <p:nvPr/>
        </p:nvPicPr>
        <p:blipFill>
          <a:blip r:embed="rId3"/>
          <a:srcRect/>
          <a:stretch>
            <a:fillRect/>
          </a:stretch>
        </p:blipFill>
        <p:spPr bwMode="auto">
          <a:xfrm>
            <a:off x="6219825" y="3200400"/>
            <a:ext cx="1095375" cy="1295400"/>
          </a:xfrm>
          <a:prstGeom prst="rect">
            <a:avLst/>
          </a:prstGeom>
          <a:noFill/>
        </p:spPr>
      </p:pic>
      <p:pic>
        <p:nvPicPr>
          <p:cNvPr id="31760" name="Picture 16" descr="161"/>
          <p:cNvPicPr>
            <a:picLocks noChangeAspect="1" noChangeArrowheads="1"/>
          </p:cNvPicPr>
          <p:nvPr/>
        </p:nvPicPr>
        <p:blipFill>
          <a:blip r:embed="rId4"/>
          <a:srcRect/>
          <a:stretch>
            <a:fillRect/>
          </a:stretch>
        </p:blipFill>
        <p:spPr bwMode="auto">
          <a:xfrm>
            <a:off x="3406775" y="2568575"/>
            <a:ext cx="1470025" cy="1470025"/>
          </a:xfrm>
          <a:prstGeom prst="rect">
            <a:avLst/>
          </a:prstGeom>
          <a:noFill/>
        </p:spPr>
      </p:pic>
      <p:pic>
        <p:nvPicPr>
          <p:cNvPr id="31761" name="Picture 17" descr="232"/>
          <p:cNvPicPr>
            <a:picLocks noChangeAspect="1" noChangeArrowheads="1"/>
          </p:cNvPicPr>
          <p:nvPr/>
        </p:nvPicPr>
        <p:blipFill>
          <a:blip r:embed="rId5"/>
          <a:srcRect/>
          <a:stretch>
            <a:fillRect/>
          </a:stretch>
        </p:blipFill>
        <p:spPr bwMode="auto">
          <a:xfrm>
            <a:off x="2209800" y="3011488"/>
            <a:ext cx="1608138" cy="1408112"/>
          </a:xfrm>
          <a:prstGeom prst="rect">
            <a:avLst/>
          </a:prstGeom>
          <a:noFill/>
        </p:spPr>
      </p:pic>
      <p:sp>
        <p:nvSpPr>
          <p:cNvPr id="31762" name="Rectangle 18"/>
          <p:cNvSpPr>
            <a:spLocks noChangeArrowheads="1"/>
          </p:cNvSpPr>
          <p:nvPr/>
        </p:nvSpPr>
        <p:spPr bwMode="auto">
          <a:xfrm>
            <a:off x="609600" y="1219200"/>
            <a:ext cx="3335338" cy="1815882"/>
          </a:xfrm>
          <a:prstGeom prst="rect">
            <a:avLst/>
          </a:prstGeom>
          <a:noFill/>
          <a:ln w="9525" algn="ctr">
            <a:noFill/>
            <a:miter lim="800000"/>
            <a:headEnd/>
            <a:tailEnd/>
          </a:ln>
          <a:effectLst/>
        </p:spPr>
        <p:txBody>
          <a:bodyPr>
            <a:spAutoFit/>
          </a:bodyPr>
          <a:lstStyle/>
          <a:p>
            <a:pPr eaLnBrk="0" hangingPunct="0"/>
            <a:r>
              <a:rPr lang="zh-CN" altLang="en-US" sz="1600" b="1" dirty="0" smtClean="0"/>
              <a:t>规则引擎</a:t>
            </a:r>
            <a:r>
              <a:rPr lang="en-US" altLang="zh-CN" sz="1600" b="1" dirty="0" smtClean="0"/>
              <a:t>:</a:t>
            </a:r>
            <a:r>
              <a:rPr lang="zh-CN" altLang="en-US" sz="1600" dirty="0" smtClean="0"/>
              <a:t>是一种</a:t>
            </a:r>
            <a:r>
              <a:rPr lang="zh-CN" altLang="en-US" sz="1600" b="1" dirty="0" smtClean="0">
                <a:solidFill>
                  <a:srgbClr val="FF9900"/>
                </a:solidFill>
              </a:rPr>
              <a:t>嵌套在应用程序中的组件</a:t>
            </a:r>
            <a:r>
              <a:rPr lang="zh-CN" altLang="en-US" sz="1600" dirty="0" smtClean="0"/>
              <a:t>，它实现了将</a:t>
            </a:r>
            <a:r>
              <a:rPr lang="zh-CN" altLang="en-US" sz="1600" b="1" dirty="0" smtClean="0">
                <a:solidFill>
                  <a:srgbClr val="FF9900"/>
                </a:solidFill>
              </a:rPr>
              <a:t>业务规则从应用程序代码中分离</a:t>
            </a:r>
            <a:r>
              <a:rPr lang="zh-CN" altLang="en-US" sz="1600" dirty="0" smtClean="0"/>
              <a:t>出来。规则引擎使用特定的语法编写业务规则，规则引擎可以接受数据输入、解释业务规则、并</a:t>
            </a:r>
            <a:r>
              <a:rPr lang="zh-CN" altLang="en-US" sz="1600" b="1" dirty="0" smtClean="0">
                <a:solidFill>
                  <a:srgbClr val="FF9900"/>
                </a:solidFill>
              </a:rPr>
              <a:t>根据业务规则做出相应的决策</a:t>
            </a:r>
            <a:r>
              <a:rPr lang="zh-CN" altLang="en-US" sz="1600" dirty="0" smtClean="0"/>
              <a:t>。 </a:t>
            </a:r>
          </a:p>
        </p:txBody>
      </p:sp>
      <p:sp>
        <p:nvSpPr>
          <p:cNvPr id="31763" name="Rectangle 19"/>
          <p:cNvSpPr>
            <a:spLocks noChangeArrowheads="1"/>
          </p:cNvSpPr>
          <p:nvPr/>
        </p:nvSpPr>
        <p:spPr bwMode="gray">
          <a:xfrm>
            <a:off x="381000" y="1739900"/>
            <a:ext cx="42863" cy="355600"/>
          </a:xfrm>
          <a:prstGeom prst="rect">
            <a:avLst/>
          </a:prstGeom>
          <a:solidFill>
            <a:srgbClr val="FF9900"/>
          </a:solidFill>
          <a:ln w="9525" algn="ctr">
            <a:noFill/>
            <a:miter lim="800000"/>
            <a:headEnd/>
            <a:tailEnd/>
          </a:ln>
          <a:effectLst/>
        </p:spPr>
        <p:txBody>
          <a:bodyPr wrap="none" anchor="ctr"/>
          <a:lstStyle/>
          <a:p>
            <a:endParaRPr lang="zh-CN" altLang="en-US"/>
          </a:p>
        </p:txBody>
      </p:sp>
      <p:sp>
        <p:nvSpPr>
          <p:cNvPr id="20" name="Rectangle 18"/>
          <p:cNvSpPr>
            <a:spLocks noChangeArrowheads="1"/>
          </p:cNvSpPr>
          <p:nvPr/>
        </p:nvSpPr>
        <p:spPr bwMode="auto">
          <a:xfrm>
            <a:off x="5562600" y="1676400"/>
            <a:ext cx="2362200" cy="338554"/>
          </a:xfrm>
          <a:prstGeom prst="rect">
            <a:avLst/>
          </a:prstGeom>
          <a:noFill/>
          <a:ln w="9525" algn="ctr">
            <a:noFill/>
            <a:miter lim="800000"/>
            <a:headEnd/>
            <a:tailEnd/>
          </a:ln>
          <a:effectLst/>
        </p:spPr>
        <p:txBody>
          <a:bodyPr wrap="square">
            <a:spAutoFit/>
          </a:bodyPr>
          <a:lstStyle/>
          <a:p>
            <a:pPr eaLnBrk="0" hangingPunct="0"/>
            <a:r>
              <a:rPr lang="zh-CN" altLang="en-US" sz="1600" b="1" dirty="0" smtClean="0"/>
              <a:t>规则引擎带来的好处：</a:t>
            </a:r>
            <a:endParaRPr lang="zh-CN" altLang="en-US"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62"/>
                                        </p:tgtEl>
                                        <p:attrNameLst>
                                          <p:attrName>style.visibility</p:attrName>
                                        </p:attrNameLst>
                                      </p:cBhvr>
                                      <p:to>
                                        <p:strVal val="visible"/>
                                      </p:to>
                                    </p:set>
                                    <p:animEffect transition="in" filter="fade">
                                      <p:cBhvr>
                                        <p:cTn id="7" dur="2000"/>
                                        <p:tgtEl>
                                          <p:spTgt spid="317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63"/>
                                        </p:tgtEl>
                                        <p:attrNameLst>
                                          <p:attrName>style.visibility</p:attrName>
                                        </p:attrNameLst>
                                      </p:cBhvr>
                                      <p:to>
                                        <p:strVal val="visible"/>
                                      </p:to>
                                    </p:set>
                                    <p:animEffect transition="in" filter="fade">
                                      <p:cBhvr>
                                        <p:cTn id="10" dur="2000"/>
                                        <p:tgtEl>
                                          <p:spTgt spid="317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1747"/>
                                        </p:tgtEl>
                                        <p:attrNameLst>
                                          <p:attrName>style.visibility</p:attrName>
                                        </p:attrNameLst>
                                      </p:cBhvr>
                                      <p:to>
                                        <p:strVal val="visible"/>
                                      </p:to>
                                    </p:set>
                                    <p:animEffect transition="in" filter="wipe(down)">
                                      <p:cBhvr>
                                        <p:cTn id="15" dur="500"/>
                                        <p:tgtEl>
                                          <p:spTgt spid="31747"/>
                                        </p:tgtEl>
                                      </p:cBhvr>
                                    </p:animEffect>
                                  </p:childTnLst>
                                </p:cTn>
                              </p:par>
                              <p:par>
                                <p:cTn id="16" presetID="22" presetClass="entr" presetSubtype="4" fill="hold" nodeType="withEffect">
                                  <p:stCondLst>
                                    <p:cond delay="0"/>
                                  </p:stCondLst>
                                  <p:childTnLst>
                                    <p:set>
                                      <p:cBhvr>
                                        <p:cTn id="17" dur="1" fill="hold">
                                          <p:stCondLst>
                                            <p:cond delay="0"/>
                                          </p:stCondLst>
                                        </p:cTn>
                                        <p:tgtEl>
                                          <p:spTgt spid="31757"/>
                                        </p:tgtEl>
                                        <p:attrNameLst>
                                          <p:attrName>style.visibility</p:attrName>
                                        </p:attrNameLst>
                                      </p:cBhvr>
                                      <p:to>
                                        <p:strVal val="visible"/>
                                      </p:to>
                                    </p:set>
                                    <p:animEffect transition="in" filter="wipe(down)">
                                      <p:cBhvr>
                                        <p:cTn id="18" dur="500"/>
                                        <p:tgtEl>
                                          <p:spTgt spid="3175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1758"/>
                                        </p:tgtEl>
                                        <p:attrNameLst>
                                          <p:attrName>style.visibility</p:attrName>
                                        </p:attrNameLst>
                                      </p:cBhvr>
                                      <p:to>
                                        <p:strVal val="visible"/>
                                      </p:to>
                                    </p:set>
                                    <p:animEffect transition="in" filter="wipe(down)">
                                      <p:cBhvr>
                                        <p:cTn id="21" dur="500"/>
                                        <p:tgtEl>
                                          <p:spTgt spid="31758"/>
                                        </p:tgtEl>
                                      </p:cBhvr>
                                    </p:animEffect>
                                  </p:childTnLst>
                                </p:cTn>
                              </p:par>
                              <p:par>
                                <p:cTn id="22" presetID="22" presetClass="entr" presetSubtype="4" fill="hold" nodeType="withEffect">
                                  <p:stCondLst>
                                    <p:cond delay="0"/>
                                  </p:stCondLst>
                                  <p:childTnLst>
                                    <p:set>
                                      <p:cBhvr>
                                        <p:cTn id="23" dur="1" fill="hold">
                                          <p:stCondLst>
                                            <p:cond delay="0"/>
                                          </p:stCondLst>
                                        </p:cTn>
                                        <p:tgtEl>
                                          <p:spTgt spid="31759"/>
                                        </p:tgtEl>
                                        <p:attrNameLst>
                                          <p:attrName>style.visibility</p:attrName>
                                        </p:attrNameLst>
                                      </p:cBhvr>
                                      <p:to>
                                        <p:strVal val="visible"/>
                                      </p:to>
                                    </p:set>
                                    <p:animEffect transition="in" filter="wipe(down)">
                                      <p:cBhvr>
                                        <p:cTn id="24" dur="500"/>
                                        <p:tgtEl>
                                          <p:spTgt spid="31759"/>
                                        </p:tgtEl>
                                      </p:cBhvr>
                                    </p:animEffect>
                                  </p:childTnLst>
                                </p:cTn>
                              </p:par>
                              <p:par>
                                <p:cTn id="25" presetID="22" presetClass="entr" presetSubtype="4" fill="hold" nodeType="withEffect">
                                  <p:stCondLst>
                                    <p:cond delay="0"/>
                                  </p:stCondLst>
                                  <p:childTnLst>
                                    <p:set>
                                      <p:cBhvr>
                                        <p:cTn id="26" dur="1" fill="hold">
                                          <p:stCondLst>
                                            <p:cond delay="0"/>
                                          </p:stCondLst>
                                        </p:cTn>
                                        <p:tgtEl>
                                          <p:spTgt spid="31760"/>
                                        </p:tgtEl>
                                        <p:attrNameLst>
                                          <p:attrName>style.visibility</p:attrName>
                                        </p:attrNameLst>
                                      </p:cBhvr>
                                      <p:to>
                                        <p:strVal val="visible"/>
                                      </p:to>
                                    </p:set>
                                    <p:animEffect transition="in" filter="wipe(down)">
                                      <p:cBhvr>
                                        <p:cTn id="27" dur="500"/>
                                        <p:tgtEl>
                                          <p:spTgt spid="31760"/>
                                        </p:tgtEl>
                                      </p:cBhvr>
                                    </p:animEffect>
                                  </p:childTnLst>
                                </p:cTn>
                              </p:par>
                              <p:par>
                                <p:cTn id="28" presetID="22" presetClass="entr" presetSubtype="4" fill="hold"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wipe(down)">
                                      <p:cBhvr>
                                        <p:cTn id="30" dur="500"/>
                                        <p:tgtEl>
                                          <p:spTgt spid="3176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748"/>
                                        </p:tgtEl>
                                        <p:attrNameLst>
                                          <p:attrName>style.visibility</p:attrName>
                                        </p:attrNameLst>
                                      </p:cBhvr>
                                      <p:to>
                                        <p:strVal val="visible"/>
                                      </p:to>
                                    </p:set>
                                    <p:animEffect transition="in" filter="fade">
                                      <p:cBhvr>
                                        <p:cTn id="38" dur="2000"/>
                                        <p:tgtEl>
                                          <p:spTgt spid="317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749"/>
                                        </p:tgtEl>
                                        <p:attrNameLst>
                                          <p:attrName>style.visibility</p:attrName>
                                        </p:attrNameLst>
                                      </p:cBhvr>
                                      <p:to>
                                        <p:strVal val="visible"/>
                                      </p:to>
                                    </p:set>
                                    <p:animEffect transition="in" filter="fade">
                                      <p:cBhvr>
                                        <p:cTn id="41" dur="2000"/>
                                        <p:tgtEl>
                                          <p:spTgt spid="317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750"/>
                                        </p:tgtEl>
                                        <p:attrNameLst>
                                          <p:attrName>style.visibility</p:attrName>
                                        </p:attrNameLst>
                                      </p:cBhvr>
                                      <p:to>
                                        <p:strVal val="visible"/>
                                      </p:to>
                                    </p:set>
                                    <p:animEffect transition="in" filter="fade">
                                      <p:cBhvr>
                                        <p:cTn id="44" dur="2000"/>
                                        <p:tgtEl>
                                          <p:spTgt spid="317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751"/>
                                        </p:tgtEl>
                                        <p:attrNameLst>
                                          <p:attrName>style.visibility</p:attrName>
                                        </p:attrNameLst>
                                      </p:cBhvr>
                                      <p:to>
                                        <p:strVal val="visible"/>
                                      </p:to>
                                    </p:set>
                                    <p:animEffect transition="in" filter="fade">
                                      <p:cBhvr>
                                        <p:cTn id="47" dur="2000"/>
                                        <p:tgtEl>
                                          <p:spTgt spid="317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752"/>
                                        </p:tgtEl>
                                        <p:attrNameLst>
                                          <p:attrName>style.visibility</p:attrName>
                                        </p:attrNameLst>
                                      </p:cBhvr>
                                      <p:to>
                                        <p:strVal val="visible"/>
                                      </p:to>
                                    </p:set>
                                    <p:animEffect transition="in" filter="fade">
                                      <p:cBhvr>
                                        <p:cTn id="50" dur="2000"/>
                                        <p:tgtEl>
                                          <p:spTgt spid="3175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753"/>
                                        </p:tgtEl>
                                        <p:attrNameLst>
                                          <p:attrName>style.visibility</p:attrName>
                                        </p:attrNameLst>
                                      </p:cBhvr>
                                      <p:to>
                                        <p:strVal val="visible"/>
                                      </p:to>
                                    </p:set>
                                    <p:animEffect transition="in" filter="fade">
                                      <p:cBhvr>
                                        <p:cTn id="53" dur="2000"/>
                                        <p:tgtEl>
                                          <p:spTgt spid="317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754"/>
                                        </p:tgtEl>
                                        <p:attrNameLst>
                                          <p:attrName>style.visibility</p:attrName>
                                        </p:attrNameLst>
                                      </p:cBhvr>
                                      <p:to>
                                        <p:strVal val="visible"/>
                                      </p:to>
                                    </p:set>
                                    <p:animEffect transition="in" filter="fade">
                                      <p:cBhvr>
                                        <p:cTn id="56" dur="2000"/>
                                        <p:tgtEl>
                                          <p:spTgt spid="3175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755"/>
                                        </p:tgtEl>
                                        <p:attrNameLst>
                                          <p:attrName>style.visibility</p:attrName>
                                        </p:attrNameLst>
                                      </p:cBhvr>
                                      <p:to>
                                        <p:strVal val="visible"/>
                                      </p:to>
                                    </p:set>
                                    <p:animEffect transition="in" filter="fade">
                                      <p:cBhvr>
                                        <p:cTn id="59" dur="2000"/>
                                        <p:tgtEl>
                                          <p:spTgt spid="3175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756"/>
                                        </p:tgtEl>
                                        <p:attrNameLst>
                                          <p:attrName>style.visibility</p:attrName>
                                        </p:attrNameLst>
                                      </p:cBhvr>
                                      <p:to>
                                        <p:strVal val="visible"/>
                                      </p:to>
                                    </p:set>
                                    <p:animEffect transition="in" filter="fade">
                                      <p:cBhvr>
                                        <p:cTn id="62"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P spid="31749" grpId="0" animBg="1"/>
      <p:bldP spid="31750" grpId="0" animBg="1"/>
      <p:bldP spid="31751" grpId="0"/>
      <p:bldP spid="31752" grpId="0"/>
      <p:bldP spid="31753" grpId="0"/>
      <p:bldP spid="31754" grpId="0"/>
      <p:bldP spid="31755" grpId="0"/>
      <p:bldP spid="31756" grpId="0"/>
      <p:bldP spid="31758" grpId="0" animBg="1"/>
      <p:bldP spid="31762" grpId="0"/>
      <p:bldP spid="31763"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4400" dirty="0" smtClean="0">
                <a:ea typeface="宋体" charset="-122"/>
              </a:rPr>
              <a:t>Advantages Disadvantages</a:t>
            </a:r>
            <a:endParaRPr lang="en-US" altLang="zh-CN" sz="4300" dirty="0">
              <a:ea typeface="宋体" charset="-122"/>
            </a:endParaRPr>
          </a:p>
        </p:txBody>
      </p:sp>
      <p:sp>
        <p:nvSpPr>
          <p:cNvPr id="26627" name="AutoShape 3"/>
          <p:cNvSpPr>
            <a:spLocks noChangeArrowheads="1"/>
          </p:cNvSpPr>
          <p:nvPr/>
        </p:nvSpPr>
        <p:spPr bwMode="gray">
          <a:xfrm rot="5400000">
            <a:off x="167480" y="2499518"/>
            <a:ext cx="3703637" cy="2514601"/>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zh-CN" altLang="en-US"/>
          </a:p>
        </p:txBody>
      </p:sp>
      <p:sp>
        <p:nvSpPr>
          <p:cNvPr id="26628" name="Text Box 4"/>
          <p:cNvSpPr txBox="1">
            <a:spLocks noChangeArrowheads="1"/>
          </p:cNvSpPr>
          <p:nvPr/>
        </p:nvSpPr>
        <p:spPr bwMode="gray">
          <a:xfrm>
            <a:off x="762000" y="3998893"/>
            <a:ext cx="2514600" cy="954107"/>
          </a:xfrm>
          <a:prstGeom prst="rect">
            <a:avLst/>
          </a:prstGeom>
          <a:noFill/>
          <a:ln w="9525" algn="ctr">
            <a:noFill/>
            <a:miter lim="800000"/>
            <a:headEnd/>
            <a:tailEnd/>
          </a:ln>
          <a:effectLst/>
        </p:spPr>
        <p:txBody>
          <a:bodyPr wrap="square">
            <a:spAutoFit/>
          </a:bodyPr>
          <a:lstStyle/>
          <a:p>
            <a:pPr algn="ctr" eaLnBrk="0" hangingPunct="0"/>
            <a:r>
              <a:rPr lang="zh-CN" altLang="en-US" sz="1400" kern="0" dirty="0">
                <a:ea typeface="宋体" charset="-122"/>
              </a:rPr>
              <a:t>更大的</a:t>
            </a:r>
            <a:r>
              <a:rPr lang="zh-CN" altLang="en-US" sz="1400" kern="0" dirty="0" smtClean="0">
                <a:ea typeface="宋体" charset="-122"/>
              </a:rPr>
              <a:t>灵活性</a:t>
            </a:r>
            <a:endParaRPr lang="en-US" altLang="zh-CN" sz="1400" kern="0" dirty="0" smtClean="0">
              <a:ea typeface="宋体" charset="-122"/>
            </a:endParaRPr>
          </a:p>
          <a:p>
            <a:pPr algn="ctr" eaLnBrk="0" hangingPunct="0"/>
            <a:r>
              <a:rPr lang="zh-CN" altLang="en-US" sz="1400" kern="0" dirty="0">
                <a:ea typeface="宋体" charset="-122"/>
              </a:rPr>
              <a:t>更</a:t>
            </a:r>
            <a:r>
              <a:rPr lang="zh-CN" altLang="en-US" sz="1400" kern="0" dirty="0" smtClean="0">
                <a:ea typeface="宋体" charset="-122"/>
              </a:rPr>
              <a:t>小的耦合度</a:t>
            </a:r>
            <a:endParaRPr lang="en-US" altLang="zh-CN" sz="1400" kern="0" dirty="0" smtClean="0">
              <a:ea typeface="宋体" charset="-122"/>
            </a:endParaRPr>
          </a:p>
          <a:p>
            <a:pPr algn="ctr" eaLnBrk="0" hangingPunct="0"/>
            <a:r>
              <a:rPr lang="zh-CN" altLang="en-US" sz="1400" kern="0" dirty="0">
                <a:ea typeface="宋体" charset="-122"/>
              </a:rPr>
              <a:t>更</a:t>
            </a:r>
            <a:r>
              <a:rPr lang="zh-CN" altLang="en-US" sz="1400" kern="0" dirty="0" smtClean="0">
                <a:ea typeface="宋体" charset="-122"/>
              </a:rPr>
              <a:t>高的扩展性</a:t>
            </a:r>
            <a:endParaRPr lang="en-US" altLang="zh-CN" sz="1400" kern="0" dirty="0" smtClean="0">
              <a:ea typeface="宋体" charset="-122"/>
            </a:endParaRPr>
          </a:p>
          <a:p>
            <a:pPr algn="ctr" eaLnBrk="0" hangingPunct="0"/>
            <a:endParaRPr lang="en-US" altLang="zh-CN" sz="1400" b="1" dirty="0">
              <a:solidFill>
                <a:srgbClr val="1C1C1C"/>
              </a:solidFill>
              <a:ea typeface="宋体" charset="-122"/>
            </a:endParaRPr>
          </a:p>
        </p:txBody>
      </p:sp>
      <p:sp>
        <p:nvSpPr>
          <p:cNvPr id="26629" name="AutoShape 5"/>
          <p:cNvSpPr>
            <a:spLocks noChangeArrowheads="1"/>
          </p:cNvSpPr>
          <p:nvPr/>
        </p:nvSpPr>
        <p:spPr bwMode="gray">
          <a:xfrm rot="5400000">
            <a:off x="3253581" y="2461422"/>
            <a:ext cx="3703637" cy="2590800"/>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zh-CN" altLang="en-US"/>
          </a:p>
        </p:txBody>
      </p:sp>
      <p:sp>
        <p:nvSpPr>
          <p:cNvPr id="26630" name="Text Box 6"/>
          <p:cNvSpPr txBox="1">
            <a:spLocks noChangeArrowheads="1"/>
          </p:cNvSpPr>
          <p:nvPr/>
        </p:nvSpPr>
        <p:spPr bwMode="gray">
          <a:xfrm>
            <a:off x="3810000" y="3998893"/>
            <a:ext cx="2590800" cy="1384995"/>
          </a:xfrm>
          <a:prstGeom prst="rect">
            <a:avLst/>
          </a:prstGeom>
          <a:noFill/>
          <a:ln w="9525" algn="ctr">
            <a:noFill/>
            <a:miter lim="800000"/>
            <a:headEnd/>
            <a:tailEnd/>
          </a:ln>
          <a:effectLst/>
        </p:spPr>
        <p:txBody>
          <a:bodyPr wrap="square">
            <a:spAutoFit/>
          </a:bodyPr>
          <a:lstStyle/>
          <a:p>
            <a:pPr algn="ctr" eaLnBrk="0" hangingPunct="0"/>
            <a:r>
              <a:rPr lang="zh-CN" altLang="en-US" sz="1400" dirty="0" smtClean="0">
                <a:solidFill>
                  <a:srgbClr val="1C1C1C"/>
                </a:solidFill>
                <a:ea typeface="宋体" charset="-122"/>
              </a:rPr>
              <a:t>系统学习曲线增加</a:t>
            </a:r>
            <a:endParaRPr lang="en-US" altLang="zh-CN" sz="1400" dirty="0" smtClean="0">
              <a:solidFill>
                <a:srgbClr val="1C1C1C"/>
              </a:solidFill>
              <a:ea typeface="宋体" charset="-122"/>
            </a:endParaRPr>
          </a:p>
          <a:p>
            <a:pPr algn="ctr" eaLnBrk="0" hangingPunct="0"/>
            <a:r>
              <a:rPr lang="zh-CN" altLang="en-US" sz="1400" kern="0" dirty="0">
                <a:ea typeface="宋体" charset="-122"/>
              </a:rPr>
              <a:t>设计复杂度</a:t>
            </a:r>
            <a:r>
              <a:rPr lang="zh-CN" altLang="en-US" sz="1400" kern="0" dirty="0" smtClean="0">
                <a:ea typeface="宋体" charset="-122"/>
              </a:rPr>
              <a:t>提高</a:t>
            </a:r>
            <a:endParaRPr lang="en-US" altLang="zh-CN" sz="1400" kern="0" dirty="0" smtClean="0">
              <a:ea typeface="宋体" charset="-122"/>
            </a:endParaRPr>
          </a:p>
          <a:p>
            <a:pPr algn="ctr" eaLnBrk="0" hangingPunct="0"/>
            <a:r>
              <a:rPr lang="zh-CN" altLang="en-US" sz="1400" kern="0" dirty="0">
                <a:ea typeface="宋体" charset="-122"/>
              </a:rPr>
              <a:t>开发周期变</a:t>
            </a:r>
            <a:r>
              <a:rPr lang="zh-CN" altLang="en-US" sz="1400" kern="0" dirty="0" smtClean="0">
                <a:ea typeface="宋体" charset="-122"/>
              </a:rPr>
              <a:t>长</a:t>
            </a:r>
            <a:endParaRPr lang="en-US" altLang="zh-CN" sz="1400" kern="0" dirty="0" smtClean="0">
              <a:ea typeface="宋体" charset="-122"/>
            </a:endParaRPr>
          </a:p>
          <a:p>
            <a:pPr algn="ctr" eaLnBrk="0" hangingPunct="0"/>
            <a:r>
              <a:rPr lang="zh-CN" altLang="en-US" sz="1400" kern="0" dirty="0" smtClean="0">
                <a:solidFill>
                  <a:srgbClr val="1C1C1C"/>
                </a:solidFill>
                <a:ea typeface="宋体" charset="-122"/>
              </a:rPr>
              <a:t>业务逻辑运行时长</a:t>
            </a:r>
            <a:r>
              <a:rPr lang="zh-CN" altLang="en-US" sz="1400" kern="0" dirty="0" smtClean="0">
                <a:solidFill>
                  <a:srgbClr val="1C1C1C"/>
                </a:solidFill>
                <a:ea typeface="宋体" charset="-122"/>
              </a:rPr>
              <a:t>增加</a:t>
            </a:r>
            <a:endParaRPr lang="en-US" altLang="zh-CN" sz="1400" kern="0" dirty="0" smtClean="0">
              <a:solidFill>
                <a:srgbClr val="1C1C1C"/>
              </a:solidFill>
              <a:ea typeface="宋体" charset="-122"/>
            </a:endParaRPr>
          </a:p>
          <a:p>
            <a:pPr algn="ctr" eaLnBrk="0" hangingPunct="0"/>
            <a:r>
              <a:rPr lang="zh-CN" altLang="en-US" sz="1400" kern="0" dirty="0" smtClean="0">
                <a:solidFill>
                  <a:srgbClr val="1C1C1C"/>
                </a:solidFill>
                <a:ea typeface="宋体" charset="-122"/>
              </a:rPr>
              <a:t>系统维护复杂度提高</a:t>
            </a:r>
            <a:endParaRPr lang="en-US" altLang="zh-CN" sz="1400" dirty="0" smtClean="0">
              <a:solidFill>
                <a:srgbClr val="1C1C1C"/>
              </a:solidFill>
              <a:ea typeface="宋体" charset="-122"/>
            </a:endParaRPr>
          </a:p>
          <a:p>
            <a:pPr algn="ctr" eaLnBrk="0" hangingPunct="0"/>
            <a:endParaRPr lang="en-US" altLang="zh-CN" sz="1400" dirty="0">
              <a:solidFill>
                <a:srgbClr val="1C1C1C"/>
              </a:solidFill>
              <a:ea typeface="宋体" charset="-122"/>
            </a:endParaRPr>
          </a:p>
        </p:txBody>
      </p:sp>
      <p:pic>
        <p:nvPicPr>
          <p:cNvPr id="26634" name="Picture 10" descr="LB_circle001"/>
          <p:cNvPicPr>
            <a:picLocks noChangeAspect="1" noChangeArrowheads="1"/>
          </p:cNvPicPr>
          <p:nvPr/>
        </p:nvPicPr>
        <p:blipFill>
          <a:blip r:embed="rId2"/>
          <a:srcRect/>
          <a:stretch>
            <a:fillRect/>
          </a:stretch>
        </p:blipFill>
        <p:spPr bwMode="auto">
          <a:xfrm>
            <a:off x="1371600" y="2025650"/>
            <a:ext cx="1176337" cy="1174750"/>
          </a:xfrm>
          <a:prstGeom prst="rect">
            <a:avLst/>
          </a:prstGeom>
          <a:noFill/>
        </p:spPr>
      </p:pic>
      <p:pic>
        <p:nvPicPr>
          <p:cNvPr id="26635" name="Picture 11" descr="YG_circle001"/>
          <p:cNvPicPr>
            <a:picLocks noChangeAspect="1" noChangeArrowheads="1"/>
          </p:cNvPicPr>
          <p:nvPr/>
        </p:nvPicPr>
        <p:blipFill>
          <a:blip r:embed="rId3"/>
          <a:srcRect/>
          <a:stretch>
            <a:fillRect/>
          </a:stretch>
        </p:blipFill>
        <p:spPr bwMode="auto">
          <a:xfrm>
            <a:off x="4495800" y="2008188"/>
            <a:ext cx="1192212" cy="1192212"/>
          </a:xfrm>
          <a:prstGeom prst="rect">
            <a:avLst/>
          </a:prstGeom>
          <a:noFill/>
        </p:spPr>
      </p:pic>
      <p:sp>
        <p:nvSpPr>
          <p:cNvPr id="26636" name="Text Box 12"/>
          <p:cNvSpPr txBox="1">
            <a:spLocks noChangeArrowheads="1"/>
          </p:cNvSpPr>
          <p:nvPr/>
        </p:nvSpPr>
        <p:spPr bwMode="auto">
          <a:xfrm>
            <a:off x="1525588" y="2438400"/>
            <a:ext cx="912812" cy="309572"/>
          </a:xfrm>
          <a:prstGeom prst="rect">
            <a:avLst/>
          </a:prstGeom>
          <a:noFill/>
          <a:ln w="9525" algn="ctr">
            <a:noFill/>
            <a:miter lim="800000"/>
            <a:headEnd/>
            <a:tailEnd/>
          </a:ln>
          <a:effectLst/>
        </p:spPr>
        <p:txBody>
          <a:bodyPr>
            <a:spAutoFit/>
          </a:bodyPr>
          <a:lstStyle/>
          <a:p>
            <a:pPr algn="ctr" eaLnBrk="0" hangingPunct="0">
              <a:lnSpc>
                <a:spcPct val="70000"/>
              </a:lnSpc>
              <a:spcBef>
                <a:spcPct val="50000"/>
              </a:spcBef>
            </a:pPr>
            <a:r>
              <a:rPr lang="zh-CN" altLang="en-US" sz="2000" b="1" dirty="0">
                <a:solidFill>
                  <a:srgbClr val="D13F11"/>
                </a:solidFill>
                <a:ea typeface="宋体" charset="-122"/>
              </a:rPr>
              <a:t>优点</a:t>
            </a:r>
            <a:endParaRPr lang="en-US" altLang="zh-CN" sz="1400" b="1" dirty="0">
              <a:solidFill>
                <a:srgbClr val="5F5F5F"/>
              </a:solidFill>
              <a:ea typeface="宋体" charset="-122"/>
            </a:endParaRPr>
          </a:p>
        </p:txBody>
      </p:sp>
      <p:sp>
        <p:nvSpPr>
          <p:cNvPr id="26638" name="Text Box 14"/>
          <p:cNvSpPr txBox="1">
            <a:spLocks noChangeArrowheads="1"/>
          </p:cNvSpPr>
          <p:nvPr/>
        </p:nvSpPr>
        <p:spPr bwMode="auto">
          <a:xfrm>
            <a:off x="4648200" y="2438400"/>
            <a:ext cx="914400" cy="309572"/>
          </a:xfrm>
          <a:prstGeom prst="rect">
            <a:avLst/>
          </a:prstGeom>
          <a:noFill/>
          <a:ln w="9525" algn="ctr">
            <a:noFill/>
            <a:miter lim="800000"/>
            <a:headEnd/>
            <a:tailEnd/>
          </a:ln>
          <a:effectLst/>
        </p:spPr>
        <p:txBody>
          <a:bodyPr>
            <a:spAutoFit/>
          </a:bodyPr>
          <a:lstStyle/>
          <a:p>
            <a:pPr algn="ctr" eaLnBrk="0" hangingPunct="0">
              <a:lnSpc>
                <a:spcPct val="70000"/>
              </a:lnSpc>
              <a:spcBef>
                <a:spcPct val="50000"/>
              </a:spcBef>
            </a:pPr>
            <a:r>
              <a:rPr lang="zh-CN" altLang="en-US" sz="2000" b="1" dirty="0">
                <a:solidFill>
                  <a:srgbClr val="D13F11"/>
                </a:solidFill>
                <a:ea typeface="宋体" charset="-122"/>
              </a:rPr>
              <a:t>缺点</a:t>
            </a:r>
            <a:endParaRPr lang="en-US" altLang="zh-CN" sz="1400" b="1" dirty="0">
              <a:solidFill>
                <a:srgbClr val="D13F11"/>
              </a:solidFill>
              <a:ea typeface="宋体" charset="-122"/>
            </a:endParaRPr>
          </a:p>
        </p:txBody>
      </p:sp>
      <p:pic>
        <p:nvPicPr>
          <p:cNvPr id="26639" name="Picture 15" descr="O_chevron001"/>
          <p:cNvPicPr>
            <a:picLocks noChangeAspect="1" noChangeArrowheads="1"/>
          </p:cNvPicPr>
          <p:nvPr/>
        </p:nvPicPr>
        <p:blipFill>
          <a:blip r:embed="rId4"/>
          <a:srcRect/>
          <a:stretch>
            <a:fillRect/>
          </a:stretch>
        </p:blipFill>
        <p:spPr bwMode="auto">
          <a:xfrm>
            <a:off x="4921250" y="3370263"/>
            <a:ext cx="412750" cy="363537"/>
          </a:xfrm>
          <a:prstGeom prst="rect">
            <a:avLst/>
          </a:prstGeom>
          <a:noFill/>
        </p:spPr>
      </p:pic>
      <p:pic>
        <p:nvPicPr>
          <p:cNvPr id="26640" name="Picture 16" descr="O_chevron001"/>
          <p:cNvPicPr>
            <a:picLocks noChangeAspect="1" noChangeArrowheads="1"/>
          </p:cNvPicPr>
          <p:nvPr/>
        </p:nvPicPr>
        <p:blipFill>
          <a:blip r:embed="rId4"/>
          <a:srcRect/>
          <a:stretch>
            <a:fillRect/>
          </a:stretch>
        </p:blipFill>
        <p:spPr bwMode="auto">
          <a:xfrm>
            <a:off x="1752600" y="3370263"/>
            <a:ext cx="412750" cy="363537"/>
          </a:xfrm>
          <a:prstGeom prst="rect">
            <a:avLst/>
          </a:prstGeom>
          <a:noFill/>
        </p:spPr>
      </p:pic>
      <p:sp>
        <p:nvSpPr>
          <p:cNvPr id="18" name="矩形 17"/>
          <p:cNvSpPr/>
          <p:nvPr/>
        </p:nvSpPr>
        <p:spPr>
          <a:xfrm>
            <a:off x="152400" y="1143000"/>
            <a:ext cx="7848600" cy="707886"/>
          </a:xfrm>
          <a:prstGeom prst="rect">
            <a:avLst/>
          </a:prstGeom>
        </p:spPr>
        <p:txBody>
          <a:bodyPr wrap="square">
            <a:spAutoFit/>
          </a:bodyPr>
          <a:lstStyle/>
          <a:p>
            <a:pPr marL="742950" lvl="1" indent="-285750">
              <a:spcBef>
                <a:spcPct val="20000"/>
              </a:spcBef>
              <a:buClr>
                <a:schemeClr val="tx2"/>
              </a:buClr>
              <a:defRPr/>
            </a:pPr>
            <a:r>
              <a:rPr lang="zh-CN" altLang="en-US" sz="2000" kern="0" dirty="0" smtClean="0">
                <a:ea typeface="宋体" charset="-122"/>
              </a:rPr>
              <a:t>这个</a:t>
            </a:r>
            <a:r>
              <a:rPr lang="zh-CN" altLang="en-US" sz="2000" kern="0" dirty="0">
                <a:ea typeface="宋体" charset="-122"/>
              </a:rPr>
              <a:t>论点有点像常见的电视剧的一个场景：有一个</a:t>
            </a:r>
            <a:r>
              <a:rPr lang="zh-CN" altLang="en-US" sz="2000" kern="0" dirty="0" smtClean="0">
                <a:ea typeface="宋体" charset="-122"/>
              </a:rPr>
              <a:t>好消息与</a:t>
            </a:r>
            <a:r>
              <a:rPr lang="zh-CN" altLang="en-US" sz="2000" kern="0" dirty="0">
                <a:ea typeface="宋体" charset="-122"/>
              </a:rPr>
              <a:t>一个坏消息，你想先听哪一个：</a:t>
            </a:r>
            <a:endParaRPr lang="en-US" altLang="zh-CN" sz="2000" kern="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wipe(down)">
                                      <p:cBhvr>
                                        <p:cTn id="12" dur="500"/>
                                        <p:tgtEl>
                                          <p:spTgt spid="2662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6630"/>
                                        </p:tgtEl>
                                        <p:attrNameLst>
                                          <p:attrName>style.visibility</p:attrName>
                                        </p:attrNameLst>
                                      </p:cBhvr>
                                      <p:to>
                                        <p:strVal val="visible"/>
                                      </p:to>
                                    </p:set>
                                    <p:animEffect transition="in" filter="wipe(down)">
                                      <p:cBhvr>
                                        <p:cTn id="15" dur="500"/>
                                        <p:tgtEl>
                                          <p:spTgt spid="26630"/>
                                        </p:tgtEl>
                                      </p:cBhvr>
                                    </p:animEffect>
                                  </p:childTnLst>
                                </p:cTn>
                              </p:par>
                              <p:par>
                                <p:cTn id="16" presetID="22" presetClass="entr" presetSubtype="4" fill="hold" nodeType="withEffect">
                                  <p:stCondLst>
                                    <p:cond delay="0"/>
                                  </p:stCondLst>
                                  <p:childTnLst>
                                    <p:set>
                                      <p:cBhvr>
                                        <p:cTn id="17" dur="1" fill="hold">
                                          <p:stCondLst>
                                            <p:cond delay="0"/>
                                          </p:stCondLst>
                                        </p:cTn>
                                        <p:tgtEl>
                                          <p:spTgt spid="26635"/>
                                        </p:tgtEl>
                                        <p:attrNameLst>
                                          <p:attrName>style.visibility</p:attrName>
                                        </p:attrNameLst>
                                      </p:cBhvr>
                                      <p:to>
                                        <p:strVal val="visible"/>
                                      </p:to>
                                    </p:set>
                                    <p:animEffect transition="in" filter="wipe(down)">
                                      <p:cBhvr>
                                        <p:cTn id="18" dur="500"/>
                                        <p:tgtEl>
                                          <p:spTgt spid="2663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6638"/>
                                        </p:tgtEl>
                                        <p:attrNameLst>
                                          <p:attrName>style.visibility</p:attrName>
                                        </p:attrNameLst>
                                      </p:cBhvr>
                                      <p:to>
                                        <p:strVal val="visible"/>
                                      </p:to>
                                    </p:set>
                                    <p:animEffect transition="in" filter="wipe(down)">
                                      <p:cBhvr>
                                        <p:cTn id="21" dur="500"/>
                                        <p:tgtEl>
                                          <p:spTgt spid="26638"/>
                                        </p:tgtEl>
                                      </p:cBhvr>
                                    </p:animEffect>
                                  </p:childTnLst>
                                </p:cTn>
                              </p:par>
                              <p:par>
                                <p:cTn id="22" presetID="22" presetClass="entr" presetSubtype="4" fill="hold" nodeType="withEffect">
                                  <p:stCondLst>
                                    <p:cond delay="0"/>
                                  </p:stCondLst>
                                  <p:childTnLst>
                                    <p:set>
                                      <p:cBhvr>
                                        <p:cTn id="23" dur="1" fill="hold">
                                          <p:stCondLst>
                                            <p:cond delay="0"/>
                                          </p:stCondLst>
                                        </p:cTn>
                                        <p:tgtEl>
                                          <p:spTgt spid="26639"/>
                                        </p:tgtEl>
                                        <p:attrNameLst>
                                          <p:attrName>style.visibility</p:attrName>
                                        </p:attrNameLst>
                                      </p:cBhvr>
                                      <p:to>
                                        <p:strVal val="visible"/>
                                      </p:to>
                                    </p:set>
                                    <p:animEffect transition="in" filter="wipe(down)">
                                      <p:cBhvr>
                                        <p:cTn id="24" dur="500"/>
                                        <p:tgtEl>
                                          <p:spTgt spid="266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6627"/>
                                        </p:tgtEl>
                                        <p:attrNameLst>
                                          <p:attrName>style.visibility</p:attrName>
                                        </p:attrNameLst>
                                      </p:cBhvr>
                                      <p:to>
                                        <p:strVal val="visible"/>
                                      </p:to>
                                    </p:set>
                                    <p:animEffect transition="in" filter="wipe(down)">
                                      <p:cBhvr>
                                        <p:cTn id="29" dur="500"/>
                                        <p:tgtEl>
                                          <p:spTgt spid="266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6628"/>
                                        </p:tgtEl>
                                        <p:attrNameLst>
                                          <p:attrName>style.visibility</p:attrName>
                                        </p:attrNameLst>
                                      </p:cBhvr>
                                      <p:to>
                                        <p:strVal val="visible"/>
                                      </p:to>
                                    </p:set>
                                    <p:animEffect transition="in" filter="wipe(down)">
                                      <p:cBhvr>
                                        <p:cTn id="32" dur="500"/>
                                        <p:tgtEl>
                                          <p:spTgt spid="26628"/>
                                        </p:tgtEl>
                                      </p:cBhvr>
                                    </p:animEffect>
                                  </p:childTnLst>
                                </p:cTn>
                              </p:par>
                              <p:par>
                                <p:cTn id="33" presetID="22" presetClass="entr" presetSubtype="4" fill="hold" nodeType="withEffect">
                                  <p:stCondLst>
                                    <p:cond delay="0"/>
                                  </p:stCondLst>
                                  <p:childTnLst>
                                    <p:set>
                                      <p:cBhvr>
                                        <p:cTn id="34" dur="1" fill="hold">
                                          <p:stCondLst>
                                            <p:cond delay="0"/>
                                          </p:stCondLst>
                                        </p:cTn>
                                        <p:tgtEl>
                                          <p:spTgt spid="26634"/>
                                        </p:tgtEl>
                                        <p:attrNameLst>
                                          <p:attrName>style.visibility</p:attrName>
                                        </p:attrNameLst>
                                      </p:cBhvr>
                                      <p:to>
                                        <p:strVal val="visible"/>
                                      </p:to>
                                    </p:set>
                                    <p:animEffect transition="in" filter="wipe(down)">
                                      <p:cBhvr>
                                        <p:cTn id="35" dur="500"/>
                                        <p:tgtEl>
                                          <p:spTgt spid="2663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6636"/>
                                        </p:tgtEl>
                                        <p:attrNameLst>
                                          <p:attrName>style.visibility</p:attrName>
                                        </p:attrNameLst>
                                      </p:cBhvr>
                                      <p:to>
                                        <p:strVal val="visible"/>
                                      </p:to>
                                    </p:set>
                                    <p:animEffect transition="in" filter="wipe(down)">
                                      <p:cBhvr>
                                        <p:cTn id="38" dur="500"/>
                                        <p:tgtEl>
                                          <p:spTgt spid="26636"/>
                                        </p:tgtEl>
                                      </p:cBhvr>
                                    </p:animEffect>
                                  </p:childTnLst>
                                </p:cTn>
                              </p:par>
                              <p:par>
                                <p:cTn id="39" presetID="22" presetClass="entr" presetSubtype="4" fill="hold" nodeType="withEffect">
                                  <p:stCondLst>
                                    <p:cond delay="0"/>
                                  </p:stCondLst>
                                  <p:childTnLst>
                                    <p:set>
                                      <p:cBhvr>
                                        <p:cTn id="40" dur="1" fill="hold">
                                          <p:stCondLst>
                                            <p:cond delay="0"/>
                                          </p:stCondLst>
                                        </p:cTn>
                                        <p:tgtEl>
                                          <p:spTgt spid="26640"/>
                                        </p:tgtEl>
                                        <p:attrNameLst>
                                          <p:attrName>style.visibility</p:attrName>
                                        </p:attrNameLst>
                                      </p:cBhvr>
                                      <p:to>
                                        <p:strVal val="visible"/>
                                      </p:to>
                                    </p:set>
                                    <p:animEffect transition="in" filter="wipe(down)">
                                      <p:cBhvr>
                                        <p:cTn id="41"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p:bldP spid="26628" grpId="0"/>
      <p:bldP spid="26629" grpId="0" animBg="1"/>
      <p:bldP spid="26630" grpId="0"/>
      <p:bldP spid="26636" grpId="0"/>
      <p:bldP spid="26638" grpId="0"/>
      <p:bldP spid="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400" y="1295400"/>
            <a:ext cx="7543800" cy="4495800"/>
          </a:xfrm>
          <a:prstGeom prst="rect">
            <a:avLst/>
          </a:prstGeom>
          <a:effectLst>
            <a:outerShdw blurRad="40000" dist="20000" dir="5400000" rotWithShape="0">
              <a:srgbClr val="000000">
                <a:alpha val="38000"/>
              </a:srgbClr>
            </a:outerShdw>
            <a:softEdge rad="635000"/>
          </a:effectLst>
          <a:scene3d>
            <a:camera prst="isometricBottomDown"/>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rPr>
              <a:t>投入产出比</a:t>
            </a:r>
            <a:endParaRPr lang="zh-CN" altLang="en-US"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4">
                    <a:satMod val="175000"/>
                    <a:alpha val="40000"/>
                  </a:schemeClr>
                </a:glow>
              </a:effectLst>
            </a:endParaRPr>
          </a:p>
        </p:txBody>
      </p:sp>
      <p:sp>
        <p:nvSpPr>
          <p:cNvPr id="8194" name="Rectangle 2"/>
          <p:cNvSpPr>
            <a:spLocks noGrp="1" noChangeArrowheads="1"/>
          </p:cNvSpPr>
          <p:nvPr>
            <p:ph type="title"/>
          </p:nvPr>
        </p:nvSpPr>
        <p:spPr/>
        <p:txBody>
          <a:bodyPr/>
          <a:lstStyle/>
          <a:p>
            <a:r>
              <a:rPr lang="zh-CN" altLang="en-US" sz="4300" dirty="0" smtClean="0">
                <a:ea typeface="宋体" charset="-122"/>
              </a:rPr>
              <a:t>思考？</a:t>
            </a:r>
            <a:r>
              <a:rPr lang="en-US" altLang="zh-CN" sz="4400" dirty="0" smtClean="0">
                <a:ea typeface="宋体" charset="-122"/>
              </a:rPr>
              <a:t>When</a:t>
            </a:r>
            <a:r>
              <a:rPr lang="zh-CN" altLang="en-US" sz="4400" dirty="0" smtClean="0">
                <a:ea typeface="宋体" charset="-122"/>
              </a:rPr>
              <a:t>？</a:t>
            </a:r>
            <a:endParaRPr lang="en-US" altLang="zh-CN" sz="4300" dirty="0">
              <a:ea typeface="宋体" charset="-122"/>
            </a:endParaRPr>
          </a:p>
        </p:txBody>
      </p:sp>
      <p:sp>
        <p:nvSpPr>
          <p:cNvPr id="8195" name="Rectangle 3"/>
          <p:cNvSpPr>
            <a:spLocks noGrp="1" noChangeArrowheads="1"/>
          </p:cNvSpPr>
          <p:nvPr>
            <p:ph type="body" idx="1"/>
          </p:nvPr>
        </p:nvSpPr>
        <p:spPr bwMode="gray">
          <a:xfrm>
            <a:off x="533400" y="1295400"/>
            <a:ext cx="7824787" cy="609600"/>
          </a:xfrm>
          <a:noFill/>
          <a:ln/>
        </p:spPr>
        <p:txBody>
          <a:bodyPr/>
          <a:lstStyle/>
          <a:p>
            <a:r>
              <a:rPr lang="zh-CN" altLang="en-US" sz="2800" b="1" dirty="0" smtClean="0">
                <a:ea typeface="宋体" charset="-122"/>
              </a:rPr>
              <a:t>什么样的业务场景，适合使用规则引擎？</a:t>
            </a:r>
            <a:r>
              <a:rPr lang="en-US" altLang="zh-CN" sz="2000" dirty="0">
                <a:ea typeface="宋体" charset="-122"/>
              </a:rPr>
              <a:t/>
            </a:r>
            <a:br>
              <a:rPr lang="en-US" altLang="zh-CN" sz="2000" dirty="0">
                <a:ea typeface="宋体" charset="-122"/>
              </a:rPr>
            </a:br>
            <a:endParaRPr lang="en-US" altLang="zh-CN" sz="2000" dirty="0">
              <a:ea typeface="宋体" charset="-122"/>
            </a:endParaRPr>
          </a:p>
        </p:txBody>
      </p:sp>
      <p:sp>
        <p:nvSpPr>
          <p:cNvPr id="7" name="Rectangle 3"/>
          <p:cNvSpPr txBox="1">
            <a:spLocks noChangeArrowheads="1"/>
          </p:cNvSpPr>
          <p:nvPr/>
        </p:nvSpPr>
        <p:spPr bwMode="gray">
          <a:xfrm>
            <a:off x="609600" y="1981200"/>
            <a:ext cx="7824787" cy="3581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a:spcBef>
                <a:spcPct val="20000"/>
              </a:spcBef>
              <a:buClr>
                <a:schemeClr val="tx2"/>
              </a:buClr>
              <a:buFont typeface="Wingdings" pitchFamily="2" charset="2"/>
              <a:buChar char="§"/>
              <a:defRPr/>
            </a:pP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规则</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引擎</a:t>
            </a:r>
            <a:r>
              <a:rPr lang="en-US" altLang="zh-CN" b="1" kern="0" dirty="0" smtClean="0">
                <a:solidFill>
                  <a:schemeClr val="hlink"/>
                </a:solidFill>
                <a:latin typeface="+mn-lt"/>
                <a:ea typeface="宋体" charset="-122"/>
              </a:rPr>
              <a:t>[</a:t>
            </a:r>
            <a:r>
              <a:rPr lang="zh-CN" altLang="en-US" b="1" kern="0" dirty="0" smtClean="0">
                <a:solidFill>
                  <a:schemeClr val="hlink"/>
                </a:solidFill>
                <a:latin typeface="+mn-lt"/>
                <a:ea typeface="宋体" charset="-122"/>
              </a:rPr>
              <a:t>能够解决所有</a:t>
            </a:r>
            <a:r>
              <a:rPr lang="en-US" altLang="zh-CN" b="1" kern="0" dirty="0" smtClean="0">
                <a:solidFill>
                  <a:schemeClr val="hlink"/>
                </a:solidFill>
                <a:latin typeface="+mn-lt"/>
                <a:ea typeface="宋体" charset="-122"/>
              </a:rPr>
              <a:t>]</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的</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涉及规则的功能</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lvl="1" indent="-285750">
              <a:spcBef>
                <a:spcPct val="20000"/>
              </a:spcBef>
              <a:buClr>
                <a:schemeClr val="tx2"/>
              </a:buClr>
              <a:defRPr/>
            </a:pPr>
            <a:r>
              <a:rPr lang="en-US" altLang="zh-CN" sz="2000" kern="0" dirty="0">
                <a:latin typeface="+mn-lt"/>
                <a:ea typeface="宋体" charset="-122"/>
              </a:rPr>
              <a:t>	</a:t>
            </a:r>
            <a:r>
              <a:rPr lang="en-US" altLang="zh-CN" sz="2000" kern="0" dirty="0" smtClean="0">
                <a:latin typeface="+mn-lt"/>
                <a:ea typeface="宋体" charset="-122"/>
              </a:rPr>
              <a:t>	     </a:t>
            </a:r>
            <a:r>
              <a:rPr lang="zh-CN" altLang="en-US" sz="2000" kern="0" dirty="0" smtClean="0">
                <a:latin typeface="+mn-lt"/>
                <a:ea typeface="宋体" charset="-122"/>
              </a:rPr>
              <a:t>但</a:t>
            </a:r>
            <a:r>
              <a:rPr lang="zh-CN" altLang="en-US" sz="2000" kern="0" dirty="0" smtClean="0">
                <a:latin typeface="+mn-lt"/>
                <a:ea typeface="宋体" charset="-122"/>
              </a:rPr>
              <a:t>并</a:t>
            </a:r>
            <a:r>
              <a:rPr lang="en-US" altLang="zh-CN" b="1" kern="0" dirty="0" smtClean="0">
                <a:solidFill>
                  <a:schemeClr val="hlink"/>
                </a:solidFill>
                <a:latin typeface="+mn-lt"/>
                <a:ea typeface="宋体" charset="-122"/>
              </a:rPr>
              <a:t>[</a:t>
            </a:r>
            <a:r>
              <a:rPr lang="zh-CN" altLang="en-US" b="1" kern="0" dirty="0" smtClean="0">
                <a:solidFill>
                  <a:schemeClr val="hlink"/>
                </a:solidFill>
                <a:latin typeface="+mn-lt"/>
                <a:ea typeface="宋体" charset="-122"/>
              </a:rPr>
              <a:t>不是所有</a:t>
            </a:r>
            <a:r>
              <a:rPr lang="en-US" altLang="zh-CN" b="1" kern="0" dirty="0" smtClean="0">
                <a:solidFill>
                  <a:schemeClr val="hlink"/>
                </a:solidFill>
                <a:latin typeface="+mn-lt"/>
                <a:ea typeface="宋体" charset="-122"/>
              </a:rPr>
              <a:t>]</a:t>
            </a:r>
            <a:r>
              <a:rPr lang="zh-CN" altLang="en-US" b="1" kern="0" dirty="0" smtClean="0">
                <a:solidFill>
                  <a:schemeClr val="hlink"/>
                </a:solidFill>
                <a:latin typeface="+mn-lt"/>
                <a:ea typeface="宋体" charset="-122"/>
              </a:rPr>
              <a:t> </a:t>
            </a:r>
            <a:r>
              <a:rPr lang="zh-CN" altLang="en-US" sz="2000" kern="0" dirty="0" smtClean="0">
                <a:latin typeface="+mn-lt"/>
                <a:ea typeface="宋体" charset="-122"/>
              </a:rPr>
              <a:t>涉及</a:t>
            </a:r>
            <a:r>
              <a:rPr lang="zh-CN" altLang="en-US" sz="2000" kern="0" dirty="0" smtClean="0">
                <a:latin typeface="+mn-lt"/>
                <a:ea typeface="宋体" charset="-122"/>
              </a:rPr>
              <a:t>规则的功能都应当使用规则引擎</a:t>
            </a:r>
            <a:endParaRPr lang="en-US" altLang="zh-CN" sz="2000" kern="0" dirty="0">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tabLst/>
              <a:defRPr/>
            </a:pPr>
            <a:r>
              <a:rPr lang="en-US" altLang="zh-CN" sz="1400" b="1" kern="0" dirty="0" smtClean="0">
                <a:solidFill>
                  <a:schemeClr val="hlink"/>
                </a:solidFill>
                <a:latin typeface="+mn-lt"/>
                <a:ea typeface="宋体" charset="-122"/>
              </a:rPr>
              <a:t>    </a:t>
            </a:r>
            <a:r>
              <a:rPr lang="en-US" altLang="zh-CN" sz="1400" b="1" kern="0" dirty="0" smtClean="0">
                <a:solidFill>
                  <a:schemeClr val="hlink"/>
                </a:solidFill>
                <a:latin typeface="+mn-lt"/>
                <a:ea typeface="宋体" charset="-122"/>
              </a:rPr>
              <a:t>   1</a:t>
            </a:r>
            <a:r>
              <a:rPr lang="zh-CN" altLang="en-US" sz="1400" b="1" kern="0" dirty="0" smtClean="0">
                <a:solidFill>
                  <a:schemeClr val="hlink"/>
                </a:solidFill>
                <a:latin typeface="+mn-lt"/>
                <a:ea typeface="宋体" charset="-122"/>
              </a:rPr>
              <a:t>、涉及规则的业务，发生变更的频率并不高</a:t>
            </a:r>
            <a:endParaRPr lang="en-US" altLang="zh-CN" sz="1400" b="1" kern="0" dirty="0" smtClean="0">
              <a:solidFill>
                <a:schemeClr val="hlink"/>
              </a:solidFill>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tabLst/>
              <a:defRPr/>
            </a:pPr>
            <a:r>
              <a:rPr lang="en-US" altLang="zh-CN" sz="1400" b="1" kern="0" dirty="0" smtClean="0">
                <a:solidFill>
                  <a:schemeClr val="hlink"/>
                </a:solidFill>
                <a:latin typeface="+mn-lt"/>
                <a:ea typeface="宋体" charset="-122"/>
              </a:rPr>
              <a:t>   </a:t>
            </a:r>
            <a:r>
              <a:rPr lang="en-US" altLang="zh-CN" sz="1400" b="1" kern="0" dirty="0" smtClean="0">
                <a:solidFill>
                  <a:schemeClr val="hlink"/>
                </a:solidFill>
                <a:latin typeface="+mn-lt"/>
                <a:ea typeface="宋体" charset="-122"/>
              </a:rPr>
              <a:t>    </a:t>
            </a:r>
            <a:r>
              <a:rPr lang="en-US" altLang="zh-CN" sz="1400" b="1" kern="0" dirty="0" smtClean="0">
                <a:solidFill>
                  <a:schemeClr val="hlink"/>
                </a:solidFill>
                <a:latin typeface="+mn-lt"/>
                <a:ea typeface="宋体" charset="-122"/>
              </a:rPr>
              <a:t>2</a:t>
            </a:r>
            <a:r>
              <a:rPr lang="zh-CN" altLang="en-US" sz="1400" b="1" kern="0" dirty="0" smtClean="0">
                <a:solidFill>
                  <a:schemeClr val="hlink"/>
                </a:solidFill>
                <a:latin typeface="+mn-lt"/>
                <a:ea typeface="宋体" charset="-122"/>
              </a:rPr>
              <a:t>、涉及规则的业务，规则不会随着业务发展越来越多</a:t>
            </a:r>
            <a:endParaRPr lang="en-US" altLang="zh-CN" sz="1400" b="1" kern="0" dirty="0" smtClean="0">
              <a:solidFill>
                <a:schemeClr val="hlink"/>
              </a:solidFill>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tabLst/>
              <a:defRPr/>
            </a:pPr>
            <a:r>
              <a:rPr lang="en-US" altLang="zh-CN" sz="1400" b="1" kern="0" dirty="0">
                <a:solidFill>
                  <a:schemeClr val="hlink"/>
                </a:solidFill>
                <a:latin typeface="+mn-lt"/>
                <a:ea typeface="宋体" charset="-122"/>
              </a:rPr>
              <a:t> </a:t>
            </a:r>
            <a:r>
              <a:rPr lang="en-US" altLang="zh-CN" sz="1400" b="1" kern="0" dirty="0" smtClean="0">
                <a:solidFill>
                  <a:schemeClr val="hlink"/>
                </a:solidFill>
                <a:latin typeface="+mn-lt"/>
                <a:ea typeface="宋体" charset="-122"/>
              </a:rPr>
              <a:t>   </a:t>
            </a:r>
            <a:r>
              <a:rPr lang="en-US" altLang="zh-CN" sz="1400" b="1" kern="0" dirty="0" smtClean="0">
                <a:solidFill>
                  <a:schemeClr val="hlink"/>
                </a:solidFill>
                <a:latin typeface="+mn-lt"/>
                <a:ea typeface="宋体" charset="-122"/>
              </a:rPr>
              <a:t>   3</a:t>
            </a:r>
            <a:r>
              <a:rPr lang="zh-CN" altLang="en-US" sz="1400" b="1" kern="0" dirty="0" smtClean="0">
                <a:solidFill>
                  <a:schemeClr val="hlink"/>
                </a:solidFill>
                <a:latin typeface="+mn-lt"/>
                <a:ea typeface="宋体" charset="-122"/>
              </a:rPr>
              <a:t>、涉及规则的业务，规则变更后对系统修改并不大</a:t>
            </a:r>
            <a:endParaRPr lang="en-US" altLang="zh-CN" sz="1400" b="1" kern="0" dirty="0" smtClean="0">
              <a:solidFill>
                <a:schemeClr val="hlink"/>
              </a:solidFill>
              <a:latin typeface="+mn-lt"/>
              <a:ea typeface="宋体" charset="-122"/>
            </a:endParaRPr>
          </a:p>
          <a:p>
            <a:pPr marL="742950" lvl="1" indent="-285750">
              <a:spcBef>
                <a:spcPct val="20000"/>
              </a:spcBef>
              <a:buClr>
                <a:schemeClr val="tx2"/>
              </a:buClr>
              <a:buFont typeface="Wingdings" pitchFamily="2" charset="2"/>
              <a:buChar char="§"/>
            </a:pPr>
            <a:r>
              <a:rPr lang="zh-CN" altLang="en-US" sz="2000" kern="0" noProof="0" dirty="0" smtClean="0">
                <a:latin typeface="+mn-lt"/>
                <a:ea typeface="宋体" charset="-122"/>
              </a:rPr>
              <a:t>什么时候考虑使用规则引擎：</a:t>
            </a:r>
            <a:endParaRPr lang="en-US" altLang="zh-CN" sz="2000" kern="0" noProof="0" dirty="0" smtClean="0">
              <a:latin typeface="+mn-lt"/>
              <a:ea typeface="宋体" charset="-122"/>
            </a:endParaRPr>
          </a:p>
          <a:p>
            <a:pPr marL="1200150" lvl="2" indent="-285750">
              <a:spcBef>
                <a:spcPct val="20000"/>
              </a:spcBef>
              <a:buClr>
                <a:schemeClr val="tx2"/>
              </a:buClr>
            </a:pPr>
            <a:r>
              <a:rPr kumimoji="0" lang="en-US" altLang="zh-CN" sz="2000" b="0" i="0" u="none" strike="noStrike" kern="0" cap="none" spc="0" normalizeH="0" dirty="0">
                <a:ln>
                  <a:noFill/>
                </a:ln>
                <a:solidFill>
                  <a:schemeClr val="tx1"/>
                </a:solidFill>
                <a:effectLst/>
                <a:uLnTx/>
                <a:uFillTx/>
                <a:latin typeface="+mn-lt"/>
                <a:ea typeface="宋体" charset="-122"/>
              </a:rPr>
              <a:t> </a:t>
            </a:r>
            <a:r>
              <a:rPr kumimoji="0" lang="en-US" altLang="zh-CN" sz="2000" b="0" i="0" u="none" strike="noStrike" kern="0" cap="none" spc="0" normalizeH="0" dirty="0" smtClean="0">
                <a:ln>
                  <a:noFill/>
                </a:ln>
                <a:solidFill>
                  <a:schemeClr val="tx1"/>
                </a:solidFill>
                <a:effectLst/>
                <a:uLnTx/>
                <a:uFillTx/>
                <a:latin typeface="+mn-lt"/>
                <a:ea typeface="宋体" charset="-122"/>
              </a:rPr>
              <a:t>    </a:t>
            </a:r>
            <a:r>
              <a:rPr lang="zh-CN" altLang="en-US" sz="2000" kern="0" dirty="0" smtClean="0">
                <a:latin typeface="+mn-lt"/>
                <a:ea typeface="宋体" charset="-122"/>
              </a:rPr>
              <a:t>随着业务的发展，</a:t>
            </a:r>
            <a:r>
              <a:rPr lang="zh-CN" altLang="en-US" b="1" kern="0" dirty="0" smtClean="0">
                <a:solidFill>
                  <a:schemeClr val="hlink"/>
                </a:solidFill>
                <a:latin typeface="+mn-lt"/>
                <a:ea typeface="宋体" charset="-122"/>
              </a:rPr>
              <a:t>规则是否会越来越多</a:t>
            </a:r>
            <a:endParaRPr lang="en-US" altLang="zh-CN" b="1" kern="0" dirty="0" smtClean="0">
              <a:solidFill>
                <a:schemeClr val="hlink"/>
              </a:solidFill>
              <a:latin typeface="+mn-lt"/>
              <a:ea typeface="宋体" charset="-122"/>
            </a:endParaRPr>
          </a:p>
          <a:p>
            <a:pPr marL="1200150" lvl="2" indent="-285750">
              <a:spcBef>
                <a:spcPct val="20000"/>
              </a:spcBef>
              <a:buClr>
                <a:schemeClr val="tx2"/>
              </a:buClr>
            </a:pPr>
            <a:r>
              <a:rPr kumimoji="0" lang="en-US" altLang="zh-CN" sz="2000" b="0" i="0" u="none" strike="noStrike" kern="0" cap="none" spc="0" normalizeH="0" noProof="0" dirty="0">
                <a:ln>
                  <a:noFill/>
                </a:ln>
                <a:solidFill>
                  <a:schemeClr val="tx1"/>
                </a:solidFill>
                <a:effectLst/>
                <a:uLnTx/>
                <a:uFillTx/>
                <a:latin typeface="+mn-lt"/>
                <a:ea typeface="宋体" charset="-122"/>
              </a:rPr>
              <a:t> </a:t>
            </a:r>
            <a:r>
              <a:rPr kumimoji="0" lang="en-US" altLang="zh-CN" sz="2000" b="0" i="0" u="none" strike="noStrike" kern="0" cap="none" spc="0" normalizeH="0" noProof="0" dirty="0" smtClean="0">
                <a:ln>
                  <a:noFill/>
                </a:ln>
                <a:solidFill>
                  <a:schemeClr val="tx1"/>
                </a:solidFill>
                <a:effectLst/>
                <a:uLnTx/>
                <a:uFillTx/>
                <a:latin typeface="+mn-lt"/>
                <a:ea typeface="宋体" charset="-122"/>
              </a:rPr>
              <a:t>    </a:t>
            </a:r>
            <a:r>
              <a:rPr kumimoji="0" lang="zh-CN" altLang="en-US" sz="2000" b="0" i="0" u="none" strike="noStrike" kern="0" cap="none" spc="0" normalizeH="0" noProof="0" dirty="0" smtClean="0">
                <a:ln>
                  <a:noFill/>
                </a:ln>
                <a:solidFill>
                  <a:schemeClr val="tx1"/>
                </a:solidFill>
                <a:effectLst/>
                <a:uLnTx/>
                <a:uFillTx/>
                <a:latin typeface="+mn-lt"/>
                <a:ea typeface="宋体" charset="-122"/>
              </a:rPr>
              <a:t>更多的规则，是否为</a:t>
            </a:r>
            <a:r>
              <a:rPr lang="zh-CN" altLang="en-US" b="1" kern="0" dirty="0" smtClean="0">
                <a:solidFill>
                  <a:schemeClr val="hlink"/>
                </a:solidFill>
                <a:latin typeface="+mn-lt"/>
                <a:ea typeface="宋体" charset="-122"/>
              </a:rPr>
              <a:t>业务提供更大的</a:t>
            </a:r>
            <a:r>
              <a:rPr lang="zh-CN" altLang="en-US" b="1" kern="0" dirty="0" smtClean="0">
                <a:solidFill>
                  <a:schemeClr val="hlink"/>
                </a:solidFill>
                <a:latin typeface="+mn-lt"/>
                <a:ea typeface="宋体" charset="-122"/>
              </a:rPr>
              <a:t>发展空间</a:t>
            </a:r>
            <a:endParaRPr lang="en-US" altLang="zh-CN" b="1" kern="0" dirty="0" smtClean="0">
              <a:solidFill>
                <a:schemeClr val="hlink"/>
              </a:solidFill>
              <a:latin typeface="+mn-lt"/>
              <a:ea typeface="宋体" charset="-122"/>
            </a:endParaRPr>
          </a:p>
          <a:p>
            <a:pPr marL="1200150" lvl="2" indent="-285750">
              <a:spcBef>
                <a:spcPct val="20000"/>
              </a:spcBef>
              <a:buClr>
                <a:schemeClr val="tx2"/>
              </a:buClr>
            </a:pPr>
            <a:r>
              <a:rPr lang="en-US" altLang="zh-CN" b="1" kern="0" dirty="0" smtClean="0">
                <a:solidFill>
                  <a:schemeClr val="hlink"/>
                </a:solidFill>
                <a:latin typeface="+mn-lt"/>
                <a:ea typeface="宋体" charset="-122"/>
              </a:rPr>
              <a:t> </a:t>
            </a:r>
            <a:r>
              <a:rPr lang="en-US" altLang="zh-CN" b="1" kern="0" dirty="0" smtClean="0">
                <a:solidFill>
                  <a:schemeClr val="hlink"/>
                </a:solidFill>
                <a:latin typeface="+mn-lt"/>
                <a:ea typeface="宋体" charset="-122"/>
              </a:rPr>
              <a:t>     </a:t>
            </a:r>
            <a:r>
              <a:rPr lang="zh-CN" altLang="en-US" b="1" kern="0" dirty="0" smtClean="0">
                <a:solidFill>
                  <a:schemeClr val="hlink"/>
                </a:solidFill>
                <a:latin typeface="+mn-lt"/>
                <a:ea typeface="宋体" charset="-122"/>
              </a:rPr>
              <a:t>规则的添加是否将交给业务人员</a:t>
            </a:r>
            <a:endParaRPr lang="en-US" altLang="zh-CN" b="1" kern="0" dirty="0" smtClean="0">
              <a:solidFill>
                <a:schemeClr val="hlink"/>
              </a:solidFill>
              <a:latin typeface="+mn-lt"/>
              <a:ea typeface="宋体" charset="-122"/>
            </a:endParaRPr>
          </a:p>
          <a:p>
            <a:pPr marL="1200150" lvl="2" indent="-285750">
              <a:spcBef>
                <a:spcPct val="20000"/>
              </a:spcBef>
              <a:buClr>
                <a:schemeClr val="tx2"/>
              </a:buClr>
            </a:pPr>
            <a:r>
              <a:rPr lang="en-US" altLang="zh-CN" sz="2000" kern="0" baseline="0" dirty="0">
                <a:latin typeface="+mn-lt"/>
                <a:ea typeface="宋体" charset="-122"/>
              </a:rPr>
              <a:t> </a:t>
            </a:r>
            <a:r>
              <a:rPr lang="en-US" altLang="zh-CN" sz="2000" kern="0" baseline="0" dirty="0" smtClean="0">
                <a:latin typeface="+mn-lt"/>
                <a:ea typeface="宋体" charset="-122"/>
              </a:rPr>
              <a:t>    </a:t>
            </a:r>
            <a:r>
              <a:rPr lang="zh-CN" altLang="en-US" sz="2000" kern="0" dirty="0" smtClean="0">
                <a:latin typeface="+mn-lt"/>
                <a:ea typeface="宋体" charset="-122"/>
              </a:rPr>
              <a:t>规则嵌入</a:t>
            </a:r>
            <a:r>
              <a:rPr lang="zh-CN" altLang="en-US" sz="2000" kern="0" dirty="0" smtClean="0">
                <a:latin typeface="+mn-lt"/>
                <a:ea typeface="宋体" charset="-122"/>
              </a:rPr>
              <a:t>点</a:t>
            </a:r>
            <a:r>
              <a:rPr lang="en-US" altLang="zh-CN" sz="2000" kern="0" dirty="0" smtClean="0">
                <a:latin typeface="+mn-lt"/>
                <a:ea typeface="宋体" charset="-122"/>
              </a:rPr>
              <a:t>.</a:t>
            </a:r>
          </a:p>
          <a:p>
            <a:pPr marL="742950" lvl="1" indent="-285750">
              <a:spcBef>
                <a:spcPct val="20000"/>
              </a:spcBef>
              <a:buClr>
                <a:schemeClr val="tx2"/>
              </a:buClr>
              <a:buFont typeface="Wingdings" pitchFamily="2" charset="2"/>
              <a:buChar char="§"/>
            </a:pPr>
            <a:r>
              <a:rPr lang="zh-CN" altLang="en-US" sz="2000" kern="0" dirty="0" smtClean="0">
                <a:latin typeface="+mn-lt"/>
                <a:ea typeface="宋体" charset="-122"/>
              </a:rPr>
              <a:t>如果业务规则由业务人员自行描述，是否会给业务带来更大的发展空间？</a:t>
            </a:r>
            <a:endParaRPr lang="en-US" altLang="zh-CN" sz="2000" kern="0" dirty="0" smtClean="0">
              <a:latin typeface="+mn-lt"/>
              <a:ea typeface="宋体" charset="-122"/>
            </a:endParaRPr>
          </a:p>
          <a:p>
            <a:pPr marL="742950" lvl="1" indent="-285750">
              <a:spcBef>
                <a:spcPct val="20000"/>
              </a:spcBef>
              <a:buClr>
                <a:schemeClr val="tx2"/>
              </a:buClr>
              <a:defRPr/>
            </a:pPr>
            <a:r>
              <a:rPr lang="en-US" altLang="zh-CN" sz="1400" b="1" kern="0" dirty="0" smtClean="0">
                <a:solidFill>
                  <a:schemeClr val="hlink"/>
                </a:solidFill>
                <a:latin typeface="+mn-lt"/>
                <a:ea typeface="宋体" charset="-122"/>
              </a:rPr>
              <a:t>	?:</a:t>
            </a:r>
            <a:r>
              <a:rPr lang="zh-CN" altLang="en-US" sz="1400" b="1" kern="0" dirty="0" smtClean="0">
                <a:solidFill>
                  <a:schemeClr val="hlink"/>
                </a:solidFill>
                <a:latin typeface="+mn-lt"/>
                <a:ea typeface="宋体" charset="-122"/>
              </a:rPr>
              <a:t>投入产出比</a:t>
            </a:r>
            <a:r>
              <a:rPr lang="en-US" altLang="zh-CN" sz="1400" b="1" kern="0" dirty="0" smtClean="0">
                <a:solidFill>
                  <a:schemeClr val="hlink"/>
                </a:solidFill>
                <a:latin typeface="+mn-lt"/>
                <a:ea typeface="宋体" charset="-122"/>
              </a:rPr>
              <a:t>? </a:t>
            </a:r>
            <a:r>
              <a:rPr lang="zh-CN" altLang="en-US" sz="1400" b="1" kern="0" dirty="0" smtClean="0">
                <a:solidFill>
                  <a:schemeClr val="hlink"/>
                </a:solidFill>
                <a:latin typeface="+mn-lt"/>
                <a:ea typeface="宋体" charset="-122"/>
              </a:rPr>
              <a:t>回头再一起看看先前大家一起总结的规则适用点。</a:t>
            </a:r>
            <a:endParaRPr lang="en-US" altLang="zh-CN" sz="1400" b="1" kern="0" dirty="0" smtClean="0">
              <a:solidFill>
                <a:schemeClr val="hlink"/>
              </a:solidFill>
              <a:latin typeface="+mn-lt"/>
              <a:ea typeface="宋体" charset="-122"/>
            </a:endParaRPr>
          </a:p>
          <a:p>
            <a:pPr marL="1200150" lvl="2" indent="-285750">
              <a:spcBef>
                <a:spcPct val="20000"/>
              </a:spcBef>
              <a:buClr>
                <a:schemeClr val="tx2"/>
              </a:buClr>
            </a:pP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r>
            <a:br>
              <a:rPr kumimoji="0" lang="en-US" altLang="zh-CN" sz="2000" b="0" i="0" u="none" strike="noStrike" kern="0" cap="none" spc="0" normalizeH="0" baseline="0" noProof="0" dirty="0" smtClean="0">
                <a:ln>
                  <a:noFill/>
                </a:ln>
                <a:solidFill>
                  <a:schemeClr val="tx1"/>
                </a:solidFill>
                <a:effectLst/>
                <a:uLnTx/>
                <a:uFillTx/>
                <a:latin typeface="+mn-lt"/>
                <a:ea typeface="宋体" charset="-122"/>
              </a:rPr>
            </a:b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fade">
                                      <p:cBhvr>
                                        <p:cTn id="13" dur="2000"/>
                                        <p:tgtEl>
                                          <p:spTgt spid="5">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20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0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000"/>
                                        <p:tgtEl>
                                          <p:spTgt spid="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2000"/>
                                        <p:tgtEl>
                                          <p:spTgt spid="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2000"/>
                                        <p:tgtEl>
                                          <p:spTgt spid="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2000"/>
                                        <p:tgtEl>
                                          <p:spTgt spid="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fade">
                                      <p:cBhvr>
                                        <p:cTn id="49" dur="2000"/>
                                        <p:tgtEl>
                                          <p:spTgt spid="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fade">
                                      <p:cBhvr>
                                        <p:cTn id="52" dur="2000"/>
                                        <p:tgtEl>
                                          <p:spTgt spid="7">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8195"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gray">
          <a:xfrm>
            <a:off x="1844675" y="3967163"/>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19" name="Rectangle 3"/>
          <p:cNvSpPr>
            <a:spLocks noGrp="1" noChangeArrowheads="1"/>
          </p:cNvSpPr>
          <p:nvPr>
            <p:ph type="title"/>
          </p:nvPr>
        </p:nvSpPr>
        <p:spPr/>
        <p:txBody>
          <a:bodyPr/>
          <a:lstStyle/>
          <a:p>
            <a:r>
              <a:rPr lang="zh-CN" altLang="en-US" sz="4300" dirty="0" smtClean="0">
                <a:ea typeface="宋体" charset="-122"/>
              </a:rPr>
              <a:t>规则适用点特性</a:t>
            </a:r>
            <a:endParaRPr lang="en-US" altLang="zh-CN" sz="4300" dirty="0">
              <a:ea typeface="宋体" charset="-122"/>
            </a:endParaRPr>
          </a:p>
        </p:txBody>
      </p:sp>
      <p:sp>
        <p:nvSpPr>
          <p:cNvPr id="34820" name="Oval 4"/>
          <p:cNvSpPr>
            <a:spLocks noChangeArrowheads="1"/>
          </p:cNvSpPr>
          <p:nvPr/>
        </p:nvSpPr>
        <p:spPr bwMode="gray">
          <a:xfrm>
            <a:off x="1627188" y="1295400"/>
            <a:ext cx="1630362"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1" name="Rectangle 5"/>
          <p:cNvSpPr>
            <a:spLocks noChangeArrowheads="1"/>
          </p:cNvSpPr>
          <p:nvPr/>
        </p:nvSpPr>
        <p:spPr bwMode="gray">
          <a:xfrm>
            <a:off x="1905000" y="1444823"/>
            <a:ext cx="1193800" cy="307777"/>
          </a:xfrm>
          <a:prstGeom prst="rect">
            <a:avLst/>
          </a:prstGeom>
          <a:noFill/>
          <a:ln w="9525" algn="ctr">
            <a:noFill/>
            <a:miter lim="800000"/>
            <a:headEnd/>
            <a:tailEnd/>
          </a:ln>
          <a:effectLst/>
        </p:spPr>
        <p:txBody>
          <a:bodyPr>
            <a:spAutoFit/>
          </a:bodyPr>
          <a:lstStyle/>
          <a:p>
            <a:pPr algn="ctr"/>
            <a:r>
              <a:rPr lang="zh-CN" altLang="en-US" sz="1400" b="1" dirty="0" smtClean="0">
                <a:solidFill>
                  <a:srgbClr val="FFFFFF"/>
                </a:solidFill>
                <a:ea typeface="宋体" charset="-122"/>
              </a:rPr>
              <a:t>结论推导</a:t>
            </a:r>
            <a:endParaRPr lang="en-US" altLang="zh-CN" sz="1400" dirty="0">
              <a:solidFill>
                <a:srgbClr val="EAEAEA"/>
              </a:solidFill>
              <a:ea typeface="宋体" charset="-122"/>
            </a:endParaRPr>
          </a:p>
        </p:txBody>
      </p:sp>
      <p:sp>
        <p:nvSpPr>
          <p:cNvPr id="34822" name="Oval 6"/>
          <p:cNvSpPr>
            <a:spLocks noChangeArrowheads="1"/>
          </p:cNvSpPr>
          <p:nvPr/>
        </p:nvSpPr>
        <p:spPr bwMode="gray">
          <a:xfrm>
            <a:off x="3762375" y="1295400"/>
            <a:ext cx="1630363"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3" name="Rectangle 7"/>
          <p:cNvSpPr>
            <a:spLocks noChangeArrowheads="1"/>
          </p:cNvSpPr>
          <p:nvPr/>
        </p:nvSpPr>
        <p:spPr bwMode="gray">
          <a:xfrm>
            <a:off x="4064000" y="1444823"/>
            <a:ext cx="1193800" cy="307777"/>
          </a:xfrm>
          <a:prstGeom prst="rect">
            <a:avLst/>
          </a:prstGeom>
          <a:noFill/>
          <a:ln w="9525" algn="ctr">
            <a:noFill/>
            <a:miter lim="800000"/>
            <a:headEnd/>
            <a:tailEnd/>
          </a:ln>
          <a:effectLst/>
        </p:spPr>
        <p:txBody>
          <a:bodyPr>
            <a:spAutoFit/>
          </a:bodyPr>
          <a:lstStyle/>
          <a:p>
            <a:pPr algn="ctr"/>
            <a:r>
              <a:rPr lang="zh-CN" altLang="en-US" sz="1400" b="1" dirty="0" smtClean="0">
                <a:solidFill>
                  <a:srgbClr val="EAEAEA"/>
                </a:solidFill>
                <a:ea typeface="宋体" charset="-122"/>
              </a:rPr>
              <a:t>过滤事实</a:t>
            </a:r>
            <a:endParaRPr lang="en-US" altLang="zh-CN" sz="1400" b="1" dirty="0">
              <a:solidFill>
                <a:srgbClr val="EAEAEA"/>
              </a:solidFill>
              <a:ea typeface="宋体" charset="-122"/>
            </a:endParaRPr>
          </a:p>
        </p:txBody>
      </p:sp>
      <p:sp>
        <p:nvSpPr>
          <p:cNvPr id="34824" name="Oval 8"/>
          <p:cNvSpPr>
            <a:spLocks noChangeArrowheads="1"/>
          </p:cNvSpPr>
          <p:nvPr/>
        </p:nvSpPr>
        <p:spPr bwMode="gray">
          <a:xfrm>
            <a:off x="5905500" y="1295400"/>
            <a:ext cx="1630363"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5" name="Rectangle 9"/>
          <p:cNvSpPr>
            <a:spLocks noChangeArrowheads="1"/>
          </p:cNvSpPr>
          <p:nvPr/>
        </p:nvSpPr>
        <p:spPr bwMode="gray">
          <a:xfrm>
            <a:off x="6197600" y="1444823"/>
            <a:ext cx="1193800" cy="307777"/>
          </a:xfrm>
          <a:prstGeom prst="rect">
            <a:avLst/>
          </a:prstGeom>
          <a:noFill/>
          <a:ln w="9525" algn="ctr">
            <a:noFill/>
            <a:miter lim="800000"/>
            <a:headEnd/>
            <a:tailEnd/>
          </a:ln>
          <a:effectLst/>
        </p:spPr>
        <p:txBody>
          <a:bodyPr>
            <a:spAutoFit/>
          </a:bodyPr>
          <a:lstStyle/>
          <a:p>
            <a:pPr algn="ctr"/>
            <a:r>
              <a:rPr lang="zh-CN" altLang="en-US" sz="1400" b="1" dirty="0" smtClean="0">
                <a:solidFill>
                  <a:srgbClr val="EAEAEA"/>
                </a:solidFill>
                <a:ea typeface="宋体" charset="-122"/>
              </a:rPr>
              <a:t>触发事件</a:t>
            </a:r>
            <a:endParaRPr lang="en-US" altLang="zh-CN" sz="1400" b="1" dirty="0">
              <a:solidFill>
                <a:srgbClr val="EAEAEA"/>
              </a:solidFill>
              <a:ea typeface="宋体" charset="-122"/>
            </a:endParaRPr>
          </a:p>
        </p:txBody>
      </p:sp>
      <p:sp>
        <p:nvSpPr>
          <p:cNvPr id="34826" name="AutoShape 10"/>
          <p:cNvSpPr>
            <a:spLocks noChangeArrowheads="1"/>
          </p:cNvSpPr>
          <p:nvPr/>
        </p:nvSpPr>
        <p:spPr bwMode="blackGray">
          <a:xfrm flipV="1">
            <a:off x="4303713" y="2122488"/>
            <a:ext cx="536575" cy="463550"/>
          </a:xfrm>
          <a:prstGeom prst="triangle">
            <a:avLst>
              <a:gd name="adj" fmla="val 50000"/>
            </a:avLst>
          </a:prstGeom>
          <a:solidFill>
            <a:schemeClr val="tx2"/>
          </a:solidFill>
          <a:ln w="9525" algn="ctr">
            <a:noFill/>
            <a:miter lim="800000"/>
            <a:headEnd/>
            <a:tailEnd/>
          </a:ln>
          <a:effectLst/>
        </p:spPr>
        <p:txBody>
          <a:bodyPr wrap="none" anchor="ctr"/>
          <a:lstStyle/>
          <a:p>
            <a:endParaRPr lang="zh-CN" altLang="en-US"/>
          </a:p>
        </p:txBody>
      </p:sp>
      <p:sp>
        <p:nvSpPr>
          <p:cNvPr id="34827" name="AutoShape 11"/>
          <p:cNvSpPr>
            <a:spLocks noChangeArrowheads="1"/>
          </p:cNvSpPr>
          <p:nvPr/>
        </p:nvSpPr>
        <p:spPr bwMode="gray">
          <a:xfrm>
            <a:off x="1844675" y="2736850"/>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28" name="Rectangle 12"/>
          <p:cNvSpPr>
            <a:spLocks noChangeArrowheads="1"/>
          </p:cNvSpPr>
          <p:nvPr/>
        </p:nvSpPr>
        <p:spPr bwMode="gray">
          <a:xfrm>
            <a:off x="2114550" y="2819400"/>
            <a:ext cx="4992688" cy="338554"/>
          </a:xfrm>
          <a:prstGeom prst="rect">
            <a:avLst/>
          </a:prstGeom>
          <a:noFill/>
          <a:ln w="9525" algn="ctr">
            <a:noFill/>
            <a:miter lim="800000"/>
            <a:headEnd/>
            <a:tailEnd/>
          </a:ln>
          <a:effectLst/>
        </p:spPr>
        <p:txBody>
          <a:bodyPr>
            <a:spAutoFit/>
          </a:bodyPr>
          <a:lstStyle/>
          <a:p>
            <a:pPr marL="342900" indent="-342900" algn="ctr" eaLnBrk="0" hangingPunct="0"/>
            <a:r>
              <a:rPr lang="en-US" altLang="zh-CN" sz="1600" dirty="0" smtClean="0">
                <a:solidFill>
                  <a:srgbClr val="1C1C1C"/>
                </a:solidFill>
                <a:ea typeface="宋体" charset="-122"/>
              </a:rPr>
              <a:t>1</a:t>
            </a:r>
            <a:r>
              <a:rPr lang="zh-CN" altLang="en-US" sz="1600" dirty="0" smtClean="0">
                <a:solidFill>
                  <a:srgbClr val="1C1C1C"/>
                </a:solidFill>
                <a:ea typeface="宋体" charset="-122"/>
              </a:rPr>
              <a:t>、</a:t>
            </a:r>
            <a:r>
              <a:rPr lang="zh-CN" altLang="en-US" sz="1400" dirty="0" smtClean="0">
                <a:solidFill>
                  <a:srgbClr val="1C1C1C"/>
                </a:solidFill>
                <a:ea typeface="宋体" charset="-122"/>
              </a:rPr>
              <a:t>规则是否不止一个，而且可能随着业务的发展发生变更</a:t>
            </a:r>
            <a:endParaRPr lang="en-US" altLang="zh-CN" sz="1400" dirty="0">
              <a:solidFill>
                <a:srgbClr val="1C1C1C"/>
              </a:solidFill>
              <a:ea typeface="宋体" charset="-122"/>
            </a:endParaRPr>
          </a:p>
        </p:txBody>
      </p:sp>
      <p:sp>
        <p:nvSpPr>
          <p:cNvPr id="34829" name="AutoShape 13"/>
          <p:cNvSpPr>
            <a:spLocks noChangeArrowheads="1"/>
          </p:cNvSpPr>
          <p:nvPr/>
        </p:nvSpPr>
        <p:spPr bwMode="gray">
          <a:xfrm>
            <a:off x="1844675" y="3349625"/>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30" name="Rectangle 14"/>
          <p:cNvSpPr>
            <a:spLocks noChangeArrowheads="1"/>
          </p:cNvSpPr>
          <p:nvPr/>
        </p:nvSpPr>
        <p:spPr bwMode="gray">
          <a:xfrm>
            <a:off x="2114550" y="3432175"/>
            <a:ext cx="4992688" cy="307777"/>
          </a:xfrm>
          <a:prstGeom prst="rect">
            <a:avLst/>
          </a:prstGeom>
          <a:noFill/>
          <a:ln w="9525" algn="ctr">
            <a:noFill/>
            <a:miter lim="800000"/>
            <a:headEnd/>
            <a:tailEnd/>
          </a:ln>
          <a:effectLst/>
        </p:spPr>
        <p:txBody>
          <a:bodyPr>
            <a:spAutoFit/>
          </a:bodyPr>
          <a:lstStyle/>
          <a:p>
            <a:pPr marL="342900" indent="-342900" algn="ctr" eaLnBrk="0" hangingPunct="0"/>
            <a:r>
              <a:rPr lang="en-US" altLang="zh-CN" sz="1400" dirty="0" smtClean="0">
                <a:solidFill>
                  <a:srgbClr val="1C1C1C"/>
                </a:solidFill>
                <a:ea typeface="宋体" charset="-122"/>
              </a:rPr>
              <a:t>2</a:t>
            </a:r>
            <a:r>
              <a:rPr lang="zh-CN" altLang="en-US" sz="1400" dirty="0" smtClean="0">
                <a:solidFill>
                  <a:srgbClr val="1C1C1C"/>
                </a:solidFill>
                <a:ea typeface="宋体" charset="-122"/>
              </a:rPr>
              <a:t>、根据业务的发展，是否会添加更多的业务规则</a:t>
            </a:r>
            <a:endParaRPr lang="en-US" altLang="zh-CN" sz="1400" dirty="0">
              <a:solidFill>
                <a:srgbClr val="1C1C1C"/>
              </a:solidFill>
              <a:ea typeface="宋体" charset="-122"/>
            </a:endParaRPr>
          </a:p>
        </p:txBody>
      </p:sp>
      <p:sp>
        <p:nvSpPr>
          <p:cNvPr id="34831" name="Rectangle 15"/>
          <p:cNvSpPr>
            <a:spLocks noChangeArrowheads="1"/>
          </p:cNvSpPr>
          <p:nvPr/>
        </p:nvSpPr>
        <p:spPr bwMode="gray">
          <a:xfrm>
            <a:off x="2114550" y="4035425"/>
            <a:ext cx="4992688" cy="276999"/>
          </a:xfrm>
          <a:prstGeom prst="rect">
            <a:avLst/>
          </a:prstGeom>
          <a:noFill/>
          <a:ln w="9525" algn="ctr">
            <a:noFill/>
            <a:miter lim="800000"/>
            <a:headEnd/>
            <a:tailEnd/>
          </a:ln>
          <a:effectLst/>
        </p:spPr>
        <p:txBody>
          <a:bodyPr>
            <a:spAutoFit/>
          </a:bodyPr>
          <a:lstStyle/>
          <a:p>
            <a:pPr marL="342900" indent="-342900" algn="ctr" eaLnBrk="0" hangingPunct="0"/>
            <a:r>
              <a:rPr lang="en-US" altLang="zh-CN" sz="1200" dirty="0" smtClean="0">
                <a:solidFill>
                  <a:srgbClr val="1C1C1C"/>
                </a:solidFill>
                <a:ea typeface="宋体" charset="-122"/>
              </a:rPr>
              <a:t>3</a:t>
            </a:r>
            <a:r>
              <a:rPr lang="zh-CN" altLang="en-US" sz="1200" dirty="0" smtClean="0">
                <a:solidFill>
                  <a:srgbClr val="1C1C1C"/>
                </a:solidFill>
                <a:ea typeface="宋体" charset="-122"/>
              </a:rPr>
              <a:t>、添加规则后，带来的系统设计复杂度换来的业务灵活度是否值得</a:t>
            </a:r>
            <a:endParaRPr lang="en-US" altLang="zh-CN" sz="1200" dirty="0">
              <a:solidFill>
                <a:srgbClr val="1C1C1C"/>
              </a:solidFill>
              <a:ea typeface="宋体" charset="-122"/>
            </a:endParaRPr>
          </a:p>
        </p:txBody>
      </p:sp>
      <p:sp>
        <p:nvSpPr>
          <p:cNvPr id="34832" name="AutoShape 16"/>
          <p:cNvSpPr>
            <a:spLocks noChangeArrowheads="1"/>
          </p:cNvSpPr>
          <p:nvPr/>
        </p:nvSpPr>
        <p:spPr bwMode="blackGray">
          <a:xfrm flipV="1">
            <a:off x="4267200" y="5181600"/>
            <a:ext cx="422275" cy="334963"/>
          </a:xfrm>
          <a:prstGeom prst="triangle">
            <a:avLst>
              <a:gd name="adj" fmla="val 50000"/>
            </a:avLst>
          </a:prstGeom>
          <a:solidFill>
            <a:schemeClr val="tx2"/>
          </a:solidFill>
          <a:ln w="9525" algn="ctr">
            <a:noFill/>
            <a:miter lim="800000"/>
            <a:headEnd/>
            <a:tailEnd/>
          </a:ln>
          <a:effectLst/>
        </p:spPr>
        <p:txBody>
          <a:bodyPr wrap="none" anchor="ctr"/>
          <a:lstStyle/>
          <a:p>
            <a:endParaRPr lang="zh-CN" altLang="en-US"/>
          </a:p>
        </p:txBody>
      </p:sp>
      <p:sp>
        <p:nvSpPr>
          <p:cNvPr id="34833" name="Rectangle 17"/>
          <p:cNvSpPr>
            <a:spLocks noChangeArrowheads="1"/>
          </p:cNvSpPr>
          <p:nvPr/>
        </p:nvSpPr>
        <p:spPr bwMode="black">
          <a:xfrm>
            <a:off x="1622425" y="5403850"/>
            <a:ext cx="5768975" cy="738664"/>
          </a:xfrm>
          <a:prstGeom prst="rect">
            <a:avLst/>
          </a:prstGeom>
          <a:noFill/>
          <a:ln w="9525" algn="ctr">
            <a:noFill/>
            <a:miter lim="800000"/>
            <a:headEnd/>
            <a:tailEnd/>
          </a:ln>
          <a:effectLst/>
        </p:spPr>
        <p:txBody>
          <a:bodyPr>
            <a:spAutoFit/>
          </a:bodyPr>
          <a:lstStyle/>
          <a:p>
            <a:pPr algn="ctr">
              <a:buFontTx/>
              <a:buChar char="•"/>
            </a:pPr>
            <a:r>
              <a:rPr lang="en-US" altLang="zh-CN" sz="1400" b="1" dirty="0">
                <a:solidFill>
                  <a:srgbClr val="FC5704"/>
                </a:solidFill>
                <a:ea typeface="宋体" charset="-122"/>
              </a:rPr>
              <a:t>  </a:t>
            </a:r>
            <a:r>
              <a:rPr lang="zh-CN" altLang="en-US" sz="1400" b="1" dirty="0" smtClean="0">
                <a:solidFill>
                  <a:srgbClr val="FC5704"/>
                </a:solidFill>
                <a:ea typeface="宋体" charset="-122"/>
              </a:rPr>
              <a:t>价值？</a:t>
            </a:r>
            <a:r>
              <a:rPr lang="en-US" altLang="zh-CN" sz="1400" b="1" dirty="0" smtClean="0">
                <a:solidFill>
                  <a:srgbClr val="000000"/>
                </a:solidFill>
                <a:ea typeface="宋体" charset="-122"/>
              </a:rPr>
              <a:t>  </a:t>
            </a:r>
            <a:r>
              <a:rPr lang="zh-CN" altLang="en-US" sz="1400" dirty="0" smtClean="0">
                <a:solidFill>
                  <a:srgbClr val="000000"/>
                </a:solidFill>
                <a:ea typeface="宋体" charset="-122"/>
              </a:rPr>
              <a:t>投入与产出是否符合预期？</a:t>
            </a:r>
            <a:endParaRPr lang="en-US" altLang="zh-CN" sz="1400" dirty="0" smtClean="0">
              <a:solidFill>
                <a:srgbClr val="000000"/>
              </a:solidFill>
              <a:ea typeface="宋体" charset="-122"/>
            </a:endParaRPr>
          </a:p>
          <a:p>
            <a:pPr algn="ctr"/>
            <a:r>
              <a:rPr lang="zh-CN" altLang="en-US" sz="1400" dirty="0" smtClean="0">
                <a:solidFill>
                  <a:srgbClr val="000000"/>
                </a:solidFill>
                <a:ea typeface="宋体" charset="-122"/>
              </a:rPr>
              <a:t>是否确实是未来业务的发展方向？是否是一段时间内可预期的？</a:t>
            </a:r>
            <a:endParaRPr lang="en-US" altLang="zh-CN" sz="1400" dirty="0" smtClean="0">
              <a:solidFill>
                <a:srgbClr val="000000"/>
              </a:solidFill>
              <a:ea typeface="宋体" charset="-122"/>
            </a:endParaRPr>
          </a:p>
          <a:p>
            <a:pPr algn="ctr"/>
            <a:r>
              <a:rPr lang="en-US" altLang="zh-CN" sz="1400" dirty="0" smtClean="0">
                <a:solidFill>
                  <a:srgbClr val="000000"/>
                </a:solidFill>
                <a:ea typeface="宋体" charset="-122"/>
              </a:rPr>
              <a:t>?:</a:t>
            </a:r>
            <a:r>
              <a:rPr lang="zh-CN" altLang="en-US" sz="1400" dirty="0" smtClean="0">
                <a:solidFill>
                  <a:srgbClr val="000000"/>
                </a:solidFill>
                <a:ea typeface="宋体" charset="-122"/>
              </a:rPr>
              <a:t>产品自动决策</a:t>
            </a:r>
            <a:r>
              <a:rPr lang="en-US" altLang="zh-CN" sz="1400" dirty="0" smtClean="0">
                <a:solidFill>
                  <a:srgbClr val="000000"/>
                </a:solidFill>
                <a:ea typeface="宋体" charset="-122"/>
              </a:rPr>
              <a:t>:?</a:t>
            </a:r>
            <a:r>
              <a:rPr lang="zh-CN" altLang="en-US" sz="1400" dirty="0" smtClean="0">
                <a:solidFill>
                  <a:srgbClr val="000000"/>
                </a:solidFill>
                <a:ea typeface="宋体" charset="-122"/>
              </a:rPr>
              <a:t>产品数据完整性校验</a:t>
            </a:r>
            <a:r>
              <a:rPr lang="en-US" altLang="zh-CN" sz="1400" dirty="0" smtClean="0">
                <a:solidFill>
                  <a:srgbClr val="000000"/>
                </a:solidFill>
                <a:ea typeface="宋体" charset="-122"/>
              </a:rPr>
              <a:t>:?</a:t>
            </a:r>
            <a:r>
              <a:rPr lang="zh-CN" altLang="en-US" sz="1400" dirty="0" smtClean="0">
                <a:solidFill>
                  <a:srgbClr val="000000"/>
                </a:solidFill>
                <a:ea typeface="宋体" charset="-122"/>
              </a:rPr>
              <a:t>系统权限</a:t>
            </a:r>
            <a:r>
              <a:rPr lang="en-US" altLang="zh-CN" sz="1400" dirty="0" smtClean="0">
                <a:solidFill>
                  <a:srgbClr val="000000"/>
                </a:solidFill>
                <a:ea typeface="宋体" charset="-122"/>
              </a:rPr>
              <a:t>:?</a:t>
            </a:r>
            <a:endParaRPr lang="en-US" altLang="zh-CN" sz="1400" dirty="0">
              <a:solidFill>
                <a:srgbClr val="000000"/>
              </a:solidFill>
              <a:ea typeface="宋体" charset="-122"/>
            </a:endParaRPr>
          </a:p>
        </p:txBody>
      </p:sp>
      <p:sp>
        <p:nvSpPr>
          <p:cNvPr id="18" name="AutoShape 2"/>
          <p:cNvSpPr>
            <a:spLocks noChangeArrowheads="1"/>
          </p:cNvSpPr>
          <p:nvPr/>
        </p:nvSpPr>
        <p:spPr bwMode="gray">
          <a:xfrm>
            <a:off x="1905000" y="4572000"/>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Rectangle 15"/>
          <p:cNvSpPr>
            <a:spLocks noChangeArrowheads="1"/>
          </p:cNvSpPr>
          <p:nvPr/>
        </p:nvSpPr>
        <p:spPr bwMode="gray">
          <a:xfrm>
            <a:off x="2174875" y="4640262"/>
            <a:ext cx="4992688" cy="276999"/>
          </a:xfrm>
          <a:prstGeom prst="rect">
            <a:avLst/>
          </a:prstGeom>
          <a:noFill/>
          <a:ln w="9525" algn="ctr">
            <a:noFill/>
            <a:miter lim="800000"/>
            <a:headEnd/>
            <a:tailEnd/>
          </a:ln>
          <a:effectLst/>
        </p:spPr>
        <p:txBody>
          <a:bodyPr>
            <a:spAutoFit/>
          </a:bodyPr>
          <a:lstStyle/>
          <a:p>
            <a:pPr marL="342900" indent="-342900" algn="ctr" eaLnBrk="0" hangingPunct="0"/>
            <a:r>
              <a:rPr lang="en-US" altLang="zh-CN" sz="1200" dirty="0" smtClean="0">
                <a:solidFill>
                  <a:srgbClr val="1C1C1C"/>
                </a:solidFill>
                <a:ea typeface="宋体" charset="-122"/>
              </a:rPr>
              <a:t>4</a:t>
            </a:r>
            <a:r>
              <a:rPr lang="zh-CN" altLang="en-US" sz="1200" dirty="0" smtClean="0">
                <a:solidFill>
                  <a:srgbClr val="1C1C1C"/>
                </a:solidFill>
                <a:ea typeface="宋体" charset="-122"/>
              </a:rPr>
              <a:t>、未来规则的描述是否交给业务人员进行描述添加，价值是否更大</a:t>
            </a:r>
            <a:endParaRPr lang="en-US" altLang="zh-CN" sz="1200" dirty="0">
              <a:solidFill>
                <a:srgbClr val="1C1C1C"/>
              </a:solidFill>
              <a:ea typeface="宋体"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dirty="0" smtClean="0">
                <a:ea typeface="宋体" charset="-122"/>
              </a:rPr>
              <a:t>总结：适用规则引擎的业务场景</a:t>
            </a:r>
            <a:endParaRPr lang="en-US" altLang="zh-CN" sz="3600" dirty="0">
              <a:ea typeface="宋体" charset="-122"/>
            </a:endParaRPr>
          </a:p>
        </p:txBody>
      </p:sp>
      <p:grpSp>
        <p:nvGrpSpPr>
          <p:cNvPr id="2" name="Group 3"/>
          <p:cNvGrpSpPr>
            <a:grpSpLocks/>
          </p:cNvGrpSpPr>
          <p:nvPr/>
        </p:nvGrpSpPr>
        <p:grpSpPr bwMode="auto">
          <a:xfrm>
            <a:off x="1066800" y="4648200"/>
            <a:ext cx="2295525" cy="1365250"/>
            <a:chOff x="471" y="272"/>
            <a:chExt cx="1161" cy="1539"/>
          </a:xfrm>
        </p:grpSpPr>
        <p:sp>
          <p:nvSpPr>
            <p:cNvPr id="21508" name="Oval 4"/>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09" name="AutoShape 5"/>
            <p:cNvSpPr>
              <a:spLocks noChangeArrowheads="1"/>
            </p:cNvSpPr>
            <p:nvPr/>
          </p:nvSpPr>
          <p:spPr bwMode="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grpSp>
      <p:grpSp>
        <p:nvGrpSpPr>
          <p:cNvPr id="3" name="Group 6"/>
          <p:cNvGrpSpPr>
            <a:grpSpLocks/>
          </p:cNvGrpSpPr>
          <p:nvPr/>
        </p:nvGrpSpPr>
        <p:grpSpPr bwMode="auto">
          <a:xfrm>
            <a:off x="1066800" y="3352800"/>
            <a:ext cx="2295525" cy="1365250"/>
            <a:chOff x="471" y="272"/>
            <a:chExt cx="1161" cy="1539"/>
          </a:xfrm>
        </p:grpSpPr>
        <p:sp>
          <p:nvSpPr>
            <p:cNvPr id="21511" name="Oval 7"/>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12" name="AutoShape 8"/>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grpSp>
      <p:grpSp>
        <p:nvGrpSpPr>
          <p:cNvPr id="4" name="Group 9"/>
          <p:cNvGrpSpPr>
            <a:grpSpLocks/>
          </p:cNvGrpSpPr>
          <p:nvPr/>
        </p:nvGrpSpPr>
        <p:grpSpPr bwMode="auto">
          <a:xfrm>
            <a:off x="1066800" y="1981200"/>
            <a:ext cx="2295525" cy="1365250"/>
            <a:chOff x="471" y="272"/>
            <a:chExt cx="1161" cy="1539"/>
          </a:xfrm>
        </p:grpSpPr>
        <p:sp>
          <p:nvSpPr>
            <p:cNvPr id="21514" name="Oval 10"/>
            <p:cNvSpPr>
              <a:spLocks noChangeArrowheads="1"/>
            </p:cNvSpPr>
            <p:nvPr/>
          </p:nvSpPr>
          <p:spPr bwMode="lt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15" name="AutoShape 11"/>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zh-CN" altLang="en-US"/>
            </a:p>
          </p:txBody>
        </p:sp>
      </p:grpSp>
      <p:sp>
        <p:nvSpPr>
          <p:cNvPr id="21516" name="AutoShape 12"/>
          <p:cNvSpPr>
            <a:spLocks noChangeArrowheads="1"/>
          </p:cNvSpPr>
          <p:nvPr/>
        </p:nvSpPr>
        <p:spPr bwMode="ltGray">
          <a:xfrm>
            <a:off x="3354388" y="2230437"/>
            <a:ext cx="4722812" cy="911225"/>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17" name="Text Box 13"/>
          <p:cNvSpPr txBox="1">
            <a:spLocks noChangeArrowheads="1"/>
          </p:cNvSpPr>
          <p:nvPr/>
        </p:nvSpPr>
        <p:spPr bwMode="white">
          <a:xfrm>
            <a:off x="1066800" y="2459037"/>
            <a:ext cx="2209800" cy="692497"/>
          </a:xfrm>
          <a:prstGeom prst="rect">
            <a:avLst/>
          </a:prstGeom>
          <a:noFill/>
          <a:ln w="9525" algn="ctr">
            <a:noFill/>
            <a:miter lim="800000"/>
            <a:headEnd/>
            <a:tailEnd/>
          </a:ln>
          <a:effectLst/>
        </p:spPr>
        <p:txBody>
          <a:bodyPr wrap="square">
            <a:spAutoFit/>
          </a:bodyPr>
          <a:lstStyle/>
          <a:p>
            <a:pPr algn="ctr">
              <a:spcBef>
                <a:spcPct val="50000"/>
              </a:spcBef>
            </a:pPr>
            <a:r>
              <a:rPr lang="en-US" altLang="zh-CN" sz="1200" b="1" dirty="0" smtClean="0">
                <a:solidFill>
                  <a:srgbClr val="FFFFFF"/>
                </a:solidFill>
                <a:ea typeface="宋体" charset="-122"/>
              </a:rPr>
              <a:t>  </a:t>
            </a:r>
            <a:r>
              <a:rPr lang="zh-CN" altLang="en-US" sz="1200" b="1" dirty="0" smtClean="0">
                <a:solidFill>
                  <a:srgbClr val="FFFFFF"/>
                </a:solidFill>
                <a:ea typeface="宋体" charset="-122"/>
              </a:rPr>
              <a:t>是否需要业务人员描述规则</a:t>
            </a:r>
            <a:endParaRPr lang="zh-CN" altLang="en-US" sz="1200" b="1" dirty="0" smtClean="0">
              <a:solidFill>
                <a:srgbClr val="FFFFFF"/>
              </a:solidFill>
              <a:ea typeface="宋体" charset="-122"/>
            </a:endParaRPr>
          </a:p>
          <a:p>
            <a:pPr algn="ctr">
              <a:spcBef>
                <a:spcPct val="50000"/>
              </a:spcBef>
            </a:pPr>
            <a:r>
              <a:rPr lang="zh-CN" altLang="en-US" sz="900" b="1" dirty="0" smtClean="0">
                <a:solidFill>
                  <a:srgbClr val="FFFFFF"/>
                </a:solidFill>
                <a:ea typeface="宋体" charset="-122"/>
              </a:rPr>
              <a:t>例：如果未来规则变化</a:t>
            </a:r>
            <a:endParaRPr lang="en-US" altLang="zh-CN" sz="900" b="1" dirty="0" smtClean="0">
              <a:solidFill>
                <a:srgbClr val="FFFFFF"/>
              </a:solidFill>
              <a:ea typeface="宋体" charset="-122"/>
            </a:endParaRPr>
          </a:p>
          <a:p>
            <a:pPr algn="ctr">
              <a:spcBef>
                <a:spcPct val="50000"/>
              </a:spcBef>
            </a:pPr>
            <a:r>
              <a:rPr lang="zh-CN" altLang="en-US" sz="900" b="1" dirty="0" smtClean="0">
                <a:solidFill>
                  <a:srgbClr val="FFFFFF"/>
                </a:solidFill>
                <a:ea typeface="宋体" charset="-122"/>
              </a:rPr>
              <a:t>主要是由开发人员来变化的话：。。。</a:t>
            </a:r>
            <a:endParaRPr lang="en-US" altLang="zh-CN" sz="900" b="1" dirty="0" smtClean="0">
              <a:solidFill>
                <a:srgbClr val="FFFFFF"/>
              </a:solidFill>
              <a:ea typeface="宋体" charset="-122"/>
            </a:endParaRPr>
          </a:p>
        </p:txBody>
      </p:sp>
      <p:sp>
        <p:nvSpPr>
          <p:cNvPr id="21518" name="Text Box 14"/>
          <p:cNvSpPr txBox="1">
            <a:spLocks noChangeArrowheads="1"/>
          </p:cNvSpPr>
          <p:nvPr/>
        </p:nvSpPr>
        <p:spPr bwMode="gray">
          <a:xfrm>
            <a:off x="3886200" y="2310120"/>
            <a:ext cx="3990975" cy="1215717"/>
          </a:xfrm>
          <a:prstGeom prst="rect">
            <a:avLst/>
          </a:prstGeom>
          <a:noFill/>
          <a:ln w="9525" algn="ctr">
            <a:noFill/>
            <a:miter lim="800000"/>
            <a:headEnd/>
            <a:tailEnd/>
          </a:ln>
          <a:effectLst/>
        </p:spPr>
        <p:txBody>
          <a:bodyPr wrap="square">
            <a:spAutoFit/>
          </a:bodyPr>
          <a:lstStyle/>
          <a:p>
            <a:pPr>
              <a:spcBef>
                <a:spcPct val="50000"/>
              </a:spcBef>
              <a:buFontTx/>
              <a:buChar char="•"/>
            </a:pPr>
            <a:r>
              <a:rPr lang="en-US" altLang="zh-CN" sz="1400" b="1" dirty="0">
                <a:solidFill>
                  <a:srgbClr val="000000"/>
                </a:solidFill>
                <a:ea typeface="宋体" charset="-122"/>
              </a:rPr>
              <a:t> </a:t>
            </a:r>
            <a:r>
              <a:rPr lang="en-US" altLang="zh-CN" sz="1400" b="1" dirty="0" smtClean="0">
                <a:solidFill>
                  <a:srgbClr val="000000"/>
                </a:solidFill>
                <a:ea typeface="宋体" charset="-122"/>
              </a:rPr>
              <a:t>1</a:t>
            </a:r>
            <a:r>
              <a:rPr lang="zh-CN" altLang="en-US" sz="1400" b="1" dirty="0" smtClean="0">
                <a:solidFill>
                  <a:srgbClr val="000000"/>
                </a:solidFill>
                <a:ea typeface="宋体" charset="-122"/>
              </a:rPr>
              <a:t>、规则的复杂程度（很简单的规则，完全可以用更简单的实现）</a:t>
            </a:r>
            <a:endParaRPr lang="en-US" altLang="zh-CN" sz="1400" b="1" dirty="0" smtClean="0">
              <a:solidFill>
                <a:srgbClr val="000000"/>
              </a:solidFill>
              <a:ea typeface="宋体" charset="-122"/>
            </a:endParaRPr>
          </a:p>
          <a:p>
            <a:pPr>
              <a:spcBef>
                <a:spcPct val="50000"/>
              </a:spcBef>
              <a:buFontTx/>
              <a:buChar char="•"/>
            </a:pPr>
            <a:r>
              <a:rPr lang="en-US" altLang="zh-CN" sz="1400" b="1" dirty="0" smtClean="0">
                <a:solidFill>
                  <a:srgbClr val="000000"/>
                </a:solidFill>
                <a:ea typeface="宋体" charset="-122"/>
              </a:rPr>
              <a:t> 2</a:t>
            </a:r>
            <a:r>
              <a:rPr lang="zh-CN" altLang="en-US" sz="1400" b="1" dirty="0" smtClean="0">
                <a:solidFill>
                  <a:srgbClr val="000000"/>
                </a:solidFill>
                <a:ea typeface="宋体" charset="-122"/>
              </a:rPr>
              <a:t>、业务人员来负责规则的添加的价值？</a:t>
            </a:r>
            <a:endParaRPr lang="en-US" altLang="zh-CN" sz="1400" b="1" dirty="0" smtClean="0">
              <a:solidFill>
                <a:srgbClr val="000000"/>
              </a:solidFill>
              <a:ea typeface="宋体" charset="-122"/>
            </a:endParaRPr>
          </a:p>
          <a:p>
            <a:pPr>
              <a:spcBef>
                <a:spcPct val="50000"/>
              </a:spcBef>
              <a:buFontTx/>
              <a:buChar char="•"/>
            </a:pPr>
            <a:endParaRPr lang="en-US" altLang="zh-CN" sz="1600" b="1" dirty="0">
              <a:solidFill>
                <a:srgbClr val="000000"/>
              </a:solidFill>
              <a:ea typeface="宋体" charset="-122"/>
            </a:endParaRPr>
          </a:p>
        </p:txBody>
      </p:sp>
      <p:sp>
        <p:nvSpPr>
          <p:cNvPr id="21519" name="Text Box 15"/>
          <p:cNvSpPr txBox="1">
            <a:spLocks noChangeArrowheads="1"/>
          </p:cNvSpPr>
          <p:nvPr/>
        </p:nvSpPr>
        <p:spPr bwMode="white">
          <a:xfrm>
            <a:off x="1149350" y="3830637"/>
            <a:ext cx="2128838" cy="515526"/>
          </a:xfrm>
          <a:prstGeom prst="rect">
            <a:avLst/>
          </a:prstGeom>
          <a:noFill/>
          <a:ln w="9525" algn="ctr">
            <a:noFill/>
            <a:miter lim="800000"/>
            <a:headEnd/>
            <a:tailEnd/>
          </a:ln>
          <a:effectLst/>
        </p:spPr>
        <p:txBody>
          <a:bodyPr>
            <a:spAutoFit/>
          </a:bodyPr>
          <a:lstStyle/>
          <a:p>
            <a:pPr algn="ctr">
              <a:spcBef>
                <a:spcPct val="50000"/>
              </a:spcBef>
            </a:pPr>
            <a:r>
              <a:rPr lang="en-US" altLang="zh-CN" sz="1400" b="1" dirty="0">
                <a:solidFill>
                  <a:srgbClr val="FFFFFF"/>
                </a:solidFill>
                <a:ea typeface="宋体" charset="-122"/>
              </a:rPr>
              <a:t>  </a:t>
            </a:r>
            <a:r>
              <a:rPr lang="zh-CN" altLang="en-US" sz="1400" b="1" dirty="0" smtClean="0">
                <a:solidFill>
                  <a:srgbClr val="FFFFFF"/>
                </a:solidFill>
                <a:ea typeface="宋体" charset="-122"/>
              </a:rPr>
              <a:t>开发项目的重要程度</a:t>
            </a:r>
            <a:endParaRPr lang="en-US" altLang="zh-CN" sz="1400" b="1" dirty="0" smtClean="0">
              <a:solidFill>
                <a:srgbClr val="FFFFFF"/>
              </a:solidFill>
              <a:ea typeface="宋体" charset="-122"/>
            </a:endParaRPr>
          </a:p>
          <a:p>
            <a:pPr algn="ctr">
              <a:spcBef>
                <a:spcPct val="50000"/>
              </a:spcBef>
            </a:pPr>
            <a:r>
              <a:rPr lang="zh-CN" altLang="en-US" sz="900" b="1" dirty="0" smtClean="0">
                <a:solidFill>
                  <a:srgbClr val="FFFFFF"/>
                </a:solidFill>
                <a:ea typeface="宋体" charset="-122"/>
              </a:rPr>
              <a:t>如果很小的一个项目。。。</a:t>
            </a:r>
            <a:endParaRPr lang="en-US" altLang="zh-CN" sz="900" b="1" dirty="0">
              <a:solidFill>
                <a:srgbClr val="FFFFFF"/>
              </a:solidFill>
              <a:ea typeface="宋体" charset="-122"/>
            </a:endParaRPr>
          </a:p>
        </p:txBody>
      </p:sp>
      <p:sp>
        <p:nvSpPr>
          <p:cNvPr id="21520" name="Text Box 16"/>
          <p:cNvSpPr txBox="1">
            <a:spLocks noChangeArrowheads="1"/>
          </p:cNvSpPr>
          <p:nvPr/>
        </p:nvSpPr>
        <p:spPr bwMode="white">
          <a:xfrm>
            <a:off x="1149350" y="5165725"/>
            <a:ext cx="2128838" cy="615553"/>
          </a:xfrm>
          <a:prstGeom prst="rect">
            <a:avLst/>
          </a:prstGeom>
          <a:noFill/>
          <a:ln w="9525" algn="ctr">
            <a:noFill/>
            <a:miter lim="800000"/>
            <a:headEnd/>
            <a:tailEnd/>
          </a:ln>
          <a:effectLst/>
        </p:spPr>
        <p:txBody>
          <a:bodyPr>
            <a:spAutoFit/>
          </a:bodyPr>
          <a:lstStyle/>
          <a:p>
            <a:pPr algn="ctr">
              <a:spcBef>
                <a:spcPct val="50000"/>
              </a:spcBef>
            </a:pPr>
            <a:r>
              <a:rPr lang="en-US" altLang="zh-CN" sz="1600" b="1" dirty="0">
                <a:solidFill>
                  <a:srgbClr val="FFFFFF"/>
                </a:solidFill>
                <a:ea typeface="宋体" charset="-122"/>
              </a:rPr>
              <a:t>  </a:t>
            </a:r>
            <a:r>
              <a:rPr lang="zh-CN" altLang="en-US" sz="1600" b="1" dirty="0" smtClean="0">
                <a:solidFill>
                  <a:srgbClr val="FFFFFF"/>
                </a:solidFill>
                <a:ea typeface="宋体" charset="-122"/>
              </a:rPr>
              <a:t>使用规则模块</a:t>
            </a:r>
            <a:r>
              <a:rPr lang="zh-CN" altLang="en-US" sz="1600" b="1" dirty="0" smtClean="0">
                <a:solidFill>
                  <a:srgbClr val="FFFFFF"/>
                </a:solidFill>
                <a:ea typeface="宋体" charset="-122"/>
              </a:rPr>
              <a:t>性质</a:t>
            </a:r>
            <a:endParaRPr lang="en-US" altLang="zh-CN" sz="1600" b="1" dirty="0" smtClean="0">
              <a:solidFill>
                <a:srgbClr val="FFFFFF"/>
              </a:solidFill>
              <a:ea typeface="宋体" charset="-122"/>
            </a:endParaRPr>
          </a:p>
          <a:p>
            <a:pPr algn="ctr">
              <a:spcBef>
                <a:spcPct val="50000"/>
              </a:spcBef>
            </a:pPr>
            <a:r>
              <a:rPr lang="zh-CN" altLang="en-US" sz="1200" b="1" dirty="0" smtClean="0">
                <a:solidFill>
                  <a:srgbClr val="FFFFFF"/>
                </a:solidFill>
                <a:ea typeface="宋体" charset="-122"/>
              </a:rPr>
              <a:t>是否属于核心业务</a:t>
            </a:r>
            <a:r>
              <a:rPr lang="en-US" altLang="zh-CN" sz="1200" b="1" dirty="0" smtClean="0">
                <a:solidFill>
                  <a:srgbClr val="FFFFFF"/>
                </a:solidFill>
                <a:ea typeface="宋体" charset="-122"/>
              </a:rPr>
              <a:t>…?</a:t>
            </a:r>
            <a:endParaRPr lang="en-US" altLang="zh-CN" sz="1200" b="1" dirty="0">
              <a:solidFill>
                <a:srgbClr val="FFFFFF"/>
              </a:solidFill>
              <a:ea typeface="宋体" charset="-122"/>
            </a:endParaRPr>
          </a:p>
        </p:txBody>
      </p:sp>
      <p:sp>
        <p:nvSpPr>
          <p:cNvPr id="21521" name="AutoShape 17"/>
          <p:cNvSpPr>
            <a:spLocks noChangeArrowheads="1"/>
          </p:cNvSpPr>
          <p:nvPr/>
        </p:nvSpPr>
        <p:spPr bwMode="gray">
          <a:xfrm>
            <a:off x="3351213" y="3575050"/>
            <a:ext cx="4649787" cy="911225"/>
          </a:xfrm>
          <a:prstGeom prst="roundRect">
            <a:avLst>
              <a:gd name="adj" fmla="val 11505"/>
            </a:avLst>
          </a:prstGeom>
          <a:gradFill rotWithShape="1">
            <a:gsLst>
              <a:gs pos="0">
                <a:schemeClr val="folHlink"/>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22" name="Text Box 18"/>
          <p:cNvSpPr txBox="1">
            <a:spLocks noChangeArrowheads="1"/>
          </p:cNvSpPr>
          <p:nvPr/>
        </p:nvSpPr>
        <p:spPr bwMode="gray">
          <a:xfrm>
            <a:off x="3941763" y="3702050"/>
            <a:ext cx="3602037" cy="703262"/>
          </a:xfrm>
          <a:prstGeom prst="rect">
            <a:avLst/>
          </a:prstGeom>
          <a:noFill/>
          <a:ln w="9525" algn="ctr">
            <a:noFill/>
            <a:miter lim="800000"/>
            <a:headEnd/>
            <a:tailEnd/>
          </a:ln>
          <a:effectLst/>
        </p:spPr>
        <p:txBody>
          <a:bodyPr>
            <a:spAutoFit/>
          </a:bodyPr>
          <a:lstStyle/>
          <a:p>
            <a:pPr>
              <a:spcBef>
                <a:spcPct val="50000"/>
              </a:spcBef>
              <a:buFontTx/>
              <a:buChar char="•"/>
            </a:pPr>
            <a:r>
              <a:rPr lang="en-US" altLang="zh-CN" sz="1600" b="1" dirty="0">
                <a:solidFill>
                  <a:srgbClr val="000000"/>
                </a:solidFill>
                <a:ea typeface="宋体" charset="-122"/>
              </a:rPr>
              <a:t> </a:t>
            </a:r>
            <a:r>
              <a:rPr lang="en-US" altLang="zh-CN" sz="1600" b="1" dirty="0" smtClean="0">
                <a:solidFill>
                  <a:srgbClr val="000000"/>
                </a:solidFill>
                <a:ea typeface="宋体" charset="-122"/>
              </a:rPr>
              <a:t>1</a:t>
            </a:r>
            <a:r>
              <a:rPr lang="zh-CN" altLang="en-US" sz="1600" b="1" dirty="0" smtClean="0">
                <a:solidFill>
                  <a:srgbClr val="000000"/>
                </a:solidFill>
                <a:ea typeface="宋体" charset="-122"/>
              </a:rPr>
              <a:t>、规则引擎引入的价值？</a:t>
            </a:r>
            <a:endParaRPr lang="en-US" altLang="zh-CN" sz="1600" b="1" dirty="0">
              <a:solidFill>
                <a:srgbClr val="000000"/>
              </a:solidFill>
              <a:ea typeface="宋体" charset="-122"/>
            </a:endParaRPr>
          </a:p>
          <a:p>
            <a:pPr>
              <a:spcBef>
                <a:spcPct val="50000"/>
              </a:spcBef>
              <a:buFontTx/>
              <a:buChar char="•"/>
            </a:pPr>
            <a:r>
              <a:rPr lang="en-US" altLang="zh-CN" sz="1600" b="1" dirty="0">
                <a:solidFill>
                  <a:srgbClr val="000000"/>
                </a:solidFill>
                <a:ea typeface="宋体" charset="-122"/>
              </a:rPr>
              <a:t> </a:t>
            </a:r>
            <a:r>
              <a:rPr lang="en-US" altLang="zh-CN" sz="1600" b="1" dirty="0" smtClean="0">
                <a:solidFill>
                  <a:srgbClr val="000000"/>
                </a:solidFill>
                <a:ea typeface="宋体" charset="-122"/>
              </a:rPr>
              <a:t>2</a:t>
            </a:r>
            <a:r>
              <a:rPr lang="zh-CN" altLang="en-US" sz="1600" b="1" dirty="0" smtClean="0">
                <a:solidFill>
                  <a:srgbClr val="000000"/>
                </a:solidFill>
                <a:ea typeface="宋体" charset="-122"/>
              </a:rPr>
              <a:t>、项目的计划开发规模以及价值？</a:t>
            </a:r>
            <a:endParaRPr lang="en-US" altLang="zh-CN" sz="1600" b="1" dirty="0">
              <a:solidFill>
                <a:srgbClr val="000000"/>
              </a:solidFill>
              <a:ea typeface="宋体" charset="-122"/>
            </a:endParaRPr>
          </a:p>
        </p:txBody>
      </p:sp>
      <p:sp>
        <p:nvSpPr>
          <p:cNvPr id="21523" name="AutoShape 19"/>
          <p:cNvSpPr>
            <a:spLocks noChangeArrowheads="1"/>
          </p:cNvSpPr>
          <p:nvPr/>
        </p:nvSpPr>
        <p:spPr bwMode="gray">
          <a:xfrm>
            <a:off x="3351213" y="4873625"/>
            <a:ext cx="4649787" cy="911225"/>
          </a:xfrm>
          <a:prstGeom prst="roundRect">
            <a:avLst>
              <a:gd name="adj" fmla="val 11505"/>
            </a:avLst>
          </a:prstGeom>
          <a:gradFill rotWithShape="1">
            <a:gsLst>
              <a:gs pos="0">
                <a:schemeClr val="accent1"/>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24" name="Text Box 20"/>
          <p:cNvSpPr txBox="1">
            <a:spLocks noChangeArrowheads="1"/>
          </p:cNvSpPr>
          <p:nvPr/>
        </p:nvSpPr>
        <p:spPr bwMode="gray">
          <a:xfrm>
            <a:off x="3932238" y="5019675"/>
            <a:ext cx="4449762" cy="707886"/>
          </a:xfrm>
          <a:prstGeom prst="rect">
            <a:avLst/>
          </a:prstGeom>
          <a:noFill/>
          <a:ln w="9525" algn="ctr">
            <a:noFill/>
            <a:miter lim="800000"/>
            <a:headEnd/>
            <a:tailEnd/>
          </a:ln>
          <a:effectLst/>
        </p:spPr>
        <p:txBody>
          <a:bodyPr wrap="square">
            <a:spAutoFit/>
          </a:bodyPr>
          <a:lstStyle/>
          <a:p>
            <a:pPr>
              <a:spcBef>
                <a:spcPct val="50000"/>
              </a:spcBef>
              <a:buFontTx/>
              <a:buChar char="•"/>
            </a:pPr>
            <a:r>
              <a:rPr lang="en-US" altLang="zh-CN" sz="1600" b="1" dirty="0">
                <a:solidFill>
                  <a:srgbClr val="000000"/>
                </a:solidFill>
                <a:ea typeface="宋体" charset="-122"/>
              </a:rPr>
              <a:t> </a:t>
            </a:r>
            <a:r>
              <a:rPr lang="en-US" altLang="zh-CN" sz="1600" b="1" dirty="0" smtClean="0">
                <a:solidFill>
                  <a:srgbClr val="000000"/>
                </a:solidFill>
                <a:ea typeface="宋体" charset="-122"/>
              </a:rPr>
              <a:t>1</a:t>
            </a:r>
            <a:r>
              <a:rPr lang="zh-CN" altLang="en-US" sz="1600" b="1" dirty="0" smtClean="0">
                <a:solidFill>
                  <a:srgbClr val="000000"/>
                </a:solidFill>
                <a:ea typeface="宋体" charset="-122"/>
              </a:rPr>
              <a:t>、一个非核心的功能引入规则的价值？</a:t>
            </a:r>
            <a:endParaRPr lang="en-US" altLang="zh-CN" sz="1600" b="1" dirty="0">
              <a:solidFill>
                <a:srgbClr val="000000"/>
              </a:solidFill>
              <a:ea typeface="宋体" charset="-122"/>
            </a:endParaRPr>
          </a:p>
          <a:p>
            <a:pPr>
              <a:spcBef>
                <a:spcPct val="50000"/>
              </a:spcBef>
              <a:buFontTx/>
              <a:buChar char="•"/>
            </a:pPr>
            <a:r>
              <a:rPr lang="en-US" altLang="zh-CN" sz="1600" b="1" dirty="0">
                <a:solidFill>
                  <a:srgbClr val="000000"/>
                </a:solidFill>
                <a:ea typeface="宋体" charset="-122"/>
              </a:rPr>
              <a:t> </a:t>
            </a:r>
            <a:r>
              <a:rPr lang="en-US" altLang="zh-CN" sz="1600" b="1" dirty="0" smtClean="0">
                <a:solidFill>
                  <a:srgbClr val="000000"/>
                </a:solidFill>
                <a:ea typeface="宋体" charset="-122"/>
              </a:rPr>
              <a:t>2</a:t>
            </a:r>
            <a:r>
              <a:rPr lang="zh-CN" altLang="en-US" sz="1600" b="1" dirty="0" smtClean="0">
                <a:solidFill>
                  <a:srgbClr val="000000"/>
                </a:solidFill>
                <a:ea typeface="宋体" charset="-122"/>
              </a:rPr>
              <a:t>、引入规则后增加的复杂度是否值得？</a:t>
            </a:r>
            <a:endParaRPr lang="en-US" altLang="zh-CN" sz="1600" b="1" dirty="0">
              <a:solidFill>
                <a:srgbClr val="000000"/>
              </a:solidFill>
              <a:ea typeface="宋体" charset="-122"/>
            </a:endParaRPr>
          </a:p>
        </p:txBody>
      </p:sp>
      <p:sp>
        <p:nvSpPr>
          <p:cNvPr id="21525" name="AutoShape 21"/>
          <p:cNvSpPr>
            <a:spLocks noChangeArrowheads="1"/>
          </p:cNvSpPr>
          <p:nvPr/>
        </p:nvSpPr>
        <p:spPr bwMode="gray">
          <a:xfrm>
            <a:off x="3354388" y="2514600"/>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6" name="AutoShape 22"/>
          <p:cNvSpPr>
            <a:spLocks noChangeArrowheads="1"/>
          </p:cNvSpPr>
          <p:nvPr/>
        </p:nvSpPr>
        <p:spPr bwMode="gray">
          <a:xfrm>
            <a:off x="3362325" y="3803650"/>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7" name="AutoShape 23"/>
          <p:cNvSpPr>
            <a:spLocks noChangeArrowheads="1"/>
          </p:cNvSpPr>
          <p:nvPr/>
        </p:nvSpPr>
        <p:spPr bwMode="gray">
          <a:xfrm>
            <a:off x="3352800" y="5149850"/>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8" name="Rectangle 24"/>
          <p:cNvSpPr>
            <a:spLocks noChangeArrowheads="1"/>
          </p:cNvSpPr>
          <p:nvPr/>
        </p:nvSpPr>
        <p:spPr bwMode="gray">
          <a:xfrm>
            <a:off x="533400" y="1066800"/>
            <a:ext cx="7185025" cy="678519"/>
          </a:xfrm>
          <a:prstGeom prst="rect">
            <a:avLst/>
          </a:prstGeom>
          <a:noFill/>
          <a:ln w="9525" algn="ctr">
            <a:noFill/>
            <a:miter lim="800000"/>
            <a:headEnd/>
            <a:tailEnd/>
          </a:ln>
          <a:effectLst/>
        </p:spPr>
        <p:txBody>
          <a:bodyPr>
            <a:spAutoFit/>
          </a:bodyPr>
          <a:lstStyle/>
          <a:p>
            <a:pPr eaLnBrk="0" hangingPunct="0">
              <a:lnSpc>
                <a:spcPct val="110000"/>
              </a:lnSpc>
              <a:buFontTx/>
              <a:buChar char="•"/>
            </a:pPr>
            <a:r>
              <a:rPr lang="en-US" altLang="zh-CN" sz="2000" b="1" dirty="0">
                <a:solidFill>
                  <a:srgbClr val="D7181F"/>
                </a:solidFill>
                <a:ea typeface="宋体" charset="-122"/>
              </a:rPr>
              <a:t> </a:t>
            </a:r>
            <a:r>
              <a:rPr lang="zh-CN" altLang="en-US" sz="2000" b="1" dirty="0" smtClean="0">
                <a:solidFill>
                  <a:srgbClr val="D7181F"/>
                </a:solidFill>
                <a:ea typeface="宋体" charset="-122"/>
              </a:rPr>
              <a:t>怎么才适合？</a:t>
            </a:r>
            <a:r>
              <a:rPr lang="en-US" altLang="zh-CN" sz="2000" b="1" dirty="0" smtClean="0">
                <a:solidFill>
                  <a:srgbClr val="D7181F"/>
                </a:solidFill>
                <a:ea typeface="宋体" charset="-122"/>
              </a:rPr>
              <a:t> </a:t>
            </a:r>
          </a:p>
          <a:p>
            <a:pPr lvl="1" eaLnBrk="0" hangingPunct="0">
              <a:lnSpc>
                <a:spcPct val="110000"/>
              </a:lnSpc>
            </a:pPr>
            <a:r>
              <a:rPr lang="zh-CN" altLang="en-US" sz="1600" dirty="0" smtClean="0">
                <a:solidFill>
                  <a:srgbClr val="000000"/>
                </a:solidFill>
                <a:ea typeface="宋体" charset="-122"/>
              </a:rPr>
              <a:t>投入产出比、业务发展需要、必要性？</a:t>
            </a:r>
            <a:endParaRPr lang="en-US" altLang="zh-CN" sz="1600" dirty="0">
              <a:solidFill>
                <a:srgbClr val="000000"/>
              </a:solidFill>
              <a:ea typeface="宋体"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400" dirty="0" smtClean="0">
                <a:solidFill>
                  <a:srgbClr val="000000"/>
                </a:solidFill>
                <a:ea typeface="宋体" charset="-122"/>
              </a:rPr>
              <a:t>规则引擎行业规范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609600"/>
          </a:xfrm>
          <a:noFill/>
          <a:ln/>
        </p:spPr>
        <p:txBody>
          <a:bodyPr/>
          <a:lstStyle/>
          <a:p>
            <a:r>
              <a:rPr lang="en-US" altLang="zh-CN" dirty="0" smtClean="0"/>
              <a:t>JSR-94</a:t>
            </a:r>
            <a:r>
              <a:rPr lang="zh-CN" altLang="en-US" dirty="0" smtClean="0"/>
              <a:t>规范</a:t>
            </a:r>
            <a:endParaRPr lang="en-US" altLang="zh-CN" sz="2000" dirty="0">
              <a:ea typeface="宋体" charset="-122"/>
            </a:endParaRPr>
          </a:p>
        </p:txBody>
      </p:sp>
      <p:sp>
        <p:nvSpPr>
          <p:cNvPr id="5" name="Rectangle 3"/>
          <p:cNvSpPr txBox="1">
            <a:spLocks noChangeArrowheads="1"/>
          </p:cNvSpPr>
          <p:nvPr/>
        </p:nvSpPr>
        <p:spPr bwMode="gray">
          <a:xfrm>
            <a:off x="609600" y="2057400"/>
            <a:ext cx="7824787"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a:spcBef>
                <a:spcPct val="20000"/>
              </a:spcBef>
              <a:buClr>
                <a:schemeClr val="tx2"/>
              </a:buClr>
              <a:buFont typeface="Wingdings" pitchFamily="2" charset="2"/>
              <a:buChar char="§"/>
            </a:pPr>
            <a:r>
              <a:rPr lang="en-US" altLang="zh-CN" sz="2000" dirty="0" smtClean="0"/>
              <a:t>Java</a:t>
            </a:r>
            <a:r>
              <a:rPr lang="zh-CN" altLang="en-US" sz="2000" dirty="0" smtClean="0"/>
              <a:t>规则引擎是推理引擎的一种，它起源于基于规则的</a:t>
            </a:r>
            <a:r>
              <a:rPr lang="zh-CN" altLang="en-US" sz="2000" dirty="0" smtClean="0"/>
              <a:t>专家系统</a:t>
            </a:r>
            <a:endParaRPr lang="en-US" altLang="zh-CN" sz="2000" dirty="0" smtClean="0"/>
          </a:p>
          <a:p>
            <a:pPr marL="742950" lvl="1" indent="-285750">
              <a:spcBef>
                <a:spcPct val="20000"/>
              </a:spcBef>
              <a:buClr>
                <a:schemeClr val="tx2"/>
              </a:buClr>
              <a:buFont typeface="Wingdings" pitchFamily="2" charset="2"/>
              <a:buChar char="§"/>
            </a:pPr>
            <a:r>
              <a:rPr lang="en-US" altLang="zh-CN" sz="2000" dirty="0" smtClean="0"/>
              <a:t>Java</a:t>
            </a:r>
            <a:r>
              <a:rPr lang="zh-CN" altLang="en-US" sz="2000" dirty="0" smtClean="0"/>
              <a:t>规则引擎将业务决策从应用程序代码中分离出来，并使用预定义的语义模块编写业务决策。</a:t>
            </a:r>
            <a:r>
              <a:rPr lang="en-US" altLang="zh-CN" sz="2000" dirty="0" smtClean="0"/>
              <a:t>Java</a:t>
            </a:r>
            <a:r>
              <a:rPr lang="zh-CN" altLang="en-US" sz="2000" dirty="0" smtClean="0"/>
              <a:t>规则引擎接受数据输入，解释业务规则，并根据规则作出业务决策。从这个意义上来说，它是软件方法学在</a:t>
            </a:r>
            <a:r>
              <a:rPr lang="en-US" altLang="zh-CN" sz="2000" dirty="0" smtClean="0"/>
              <a:t>"</a:t>
            </a:r>
            <a:r>
              <a:rPr lang="zh-CN" altLang="en-US" sz="2000" dirty="0" smtClean="0"/>
              <a:t>关注点分离</a:t>
            </a:r>
            <a:r>
              <a:rPr lang="en-US" altLang="zh-CN" sz="2000" dirty="0" smtClean="0"/>
              <a:t>"</a:t>
            </a:r>
            <a:r>
              <a:rPr lang="zh-CN" altLang="en-US" sz="2000" dirty="0" smtClean="0"/>
              <a:t>上的一个重要的进展</a:t>
            </a:r>
            <a:r>
              <a:rPr lang="zh-CN" altLang="en-US" sz="2000" dirty="0" smtClean="0"/>
              <a:t>。</a:t>
            </a:r>
            <a:endParaRPr lang="en-US" altLang="zh-CN" sz="2000" dirty="0" smtClean="0"/>
          </a:p>
          <a:p>
            <a:pPr marL="742950" lvl="1" indent="-285750">
              <a:spcBef>
                <a:spcPct val="20000"/>
              </a:spcBef>
              <a:buClr>
                <a:schemeClr val="tx2"/>
              </a:buClr>
              <a:buFont typeface="Wingdings" pitchFamily="2" charset="2"/>
              <a:buChar char="§"/>
            </a:pPr>
            <a:r>
              <a:rPr lang="en-US" altLang="zh-CN" sz="2000" dirty="0" smtClean="0"/>
              <a:t>JSR-94</a:t>
            </a:r>
            <a:r>
              <a:rPr lang="zh-CN" altLang="en-US" sz="2000" dirty="0" smtClean="0"/>
              <a:t>规范定义了独立于厂商的标准</a:t>
            </a:r>
            <a:r>
              <a:rPr lang="en-US" altLang="zh-CN" sz="2000" dirty="0" smtClean="0"/>
              <a:t>API</a:t>
            </a:r>
            <a:r>
              <a:rPr lang="zh-CN" altLang="en-US" sz="2000" dirty="0" smtClean="0"/>
              <a:t>，开发人员可以通过这个标准的</a:t>
            </a:r>
            <a:r>
              <a:rPr lang="en-US" altLang="zh-CN" sz="2000" dirty="0" smtClean="0"/>
              <a:t>API</a:t>
            </a:r>
            <a:r>
              <a:rPr lang="zh-CN" altLang="en-US" sz="2000" dirty="0" smtClean="0"/>
              <a:t>使用</a:t>
            </a:r>
            <a:r>
              <a:rPr lang="en-US" altLang="zh-CN" sz="2000" dirty="0" smtClean="0"/>
              <a:t>Java</a:t>
            </a:r>
            <a:r>
              <a:rPr lang="zh-CN" altLang="en-US" sz="2000" dirty="0" smtClean="0"/>
              <a:t>规则引擎规范的不同产品实现。但值得注意的是，这个规范并没有强制统一规则定义的语法，因此，当需要将应用移植到其他的</a:t>
            </a:r>
            <a:r>
              <a:rPr lang="en-US" altLang="zh-CN" sz="2000" dirty="0" smtClean="0"/>
              <a:t>Java</a:t>
            </a:r>
            <a:r>
              <a:rPr lang="zh-CN" altLang="en-US" sz="2000" dirty="0" smtClean="0"/>
              <a:t>规则引擎实现时，可能需要变换规则定义。 </a:t>
            </a: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r>
            <a:br>
              <a:rPr kumimoji="0" lang="en-US" altLang="zh-CN" sz="2000" b="0" i="0" u="none" strike="noStrike" kern="0" cap="none" spc="0" normalizeH="0" baseline="0" noProof="0" dirty="0" smtClean="0">
                <a:ln>
                  <a:noFill/>
                </a:ln>
                <a:solidFill>
                  <a:schemeClr val="tx1"/>
                </a:solidFill>
                <a:effectLst/>
                <a:uLnTx/>
                <a:uFillTx/>
                <a:latin typeface="+mn-lt"/>
                <a:ea typeface="宋体" charset="-122"/>
              </a:rPr>
            </a:br>
            <a:endParaRPr kumimoji="0" lang="en-US" altLang="zh-CN" sz="2000" b="0" i="0" u="none" strike="noStrike" kern="0" cap="none" spc="0" normalizeH="0" baseline="0" noProof="0" dirty="0">
              <a:ln>
                <a:noFill/>
              </a:ln>
              <a:solidFill>
                <a:schemeClr val="tx1"/>
              </a:solidFill>
              <a:effectLst/>
              <a:uLnTx/>
              <a:uFillTx/>
              <a:latin typeface="+mn-lt"/>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400" dirty="0" smtClean="0"/>
              <a:t>基于规则的</a:t>
            </a:r>
            <a:r>
              <a:rPr lang="zh-CN" altLang="en-US" sz="4400" dirty="0" smtClean="0"/>
              <a:t>专家系统</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4343400"/>
          </a:xfrm>
          <a:noFill/>
          <a:ln/>
        </p:spPr>
        <p:txBody>
          <a:bodyPr/>
          <a:lstStyle/>
          <a:p>
            <a:r>
              <a:rPr lang="zh-CN" altLang="en-US" sz="1600" b="1" dirty="0" smtClean="0"/>
              <a:t>基于规则的专家系统（</a:t>
            </a:r>
            <a:r>
              <a:rPr lang="en-US" altLang="zh-CN" sz="1600" b="1" dirty="0" smtClean="0"/>
              <a:t>RBES</a:t>
            </a:r>
            <a:r>
              <a:rPr lang="zh-CN" altLang="en-US" sz="1600" b="1" dirty="0" smtClean="0"/>
              <a:t>）</a:t>
            </a:r>
            <a:br>
              <a:rPr lang="zh-CN" altLang="en-US" sz="1600" b="1" dirty="0" smtClean="0"/>
            </a:br>
            <a:r>
              <a:rPr lang="zh-CN" altLang="en-US" sz="1600" dirty="0" smtClean="0"/>
              <a:t>       专家系统是人工智能的一个分支，它模仿人类的推理方式，使用试探性的方法进行推理，并使用人类能理解的术语解释和证明它的推理结论。专家系统有很多分类：神经网络、基于案例推理和基于规则系统等。</a:t>
            </a:r>
            <a:br>
              <a:rPr lang="zh-CN" altLang="en-US" sz="1600" dirty="0" smtClean="0"/>
            </a:br>
            <a:r>
              <a:rPr lang="zh-CN" altLang="en-US" sz="1600" dirty="0" smtClean="0"/>
              <a:t>       规则引擎则是基于规则的专家系统的一部分。为了更深入的了解</a:t>
            </a:r>
            <a:r>
              <a:rPr lang="en-US" altLang="zh-CN" sz="1600" dirty="0" smtClean="0"/>
              <a:t>Java</a:t>
            </a:r>
            <a:r>
              <a:rPr lang="zh-CN" altLang="en-US" sz="1600" dirty="0" smtClean="0"/>
              <a:t>规则引擎，下面简要地介绍基于规则的专家系统（</a:t>
            </a:r>
            <a:r>
              <a:rPr lang="en-US" altLang="zh-CN" sz="1600" dirty="0" smtClean="0"/>
              <a:t>RBES</a:t>
            </a:r>
            <a:r>
              <a:rPr lang="zh-CN" altLang="en-US" sz="1600" dirty="0" smtClean="0"/>
              <a:t>）</a:t>
            </a:r>
            <a:r>
              <a:rPr lang="zh-CN" altLang="en-US" sz="1600" dirty="0" smtClean="0"/>
              <a:t>。</a:t>
            </a:r>
            <a:endParaRPr lang="en-US" altLang="zh-CN" sz="1600" dirty="0" smtClean="0"/>
          </a:p>
          <a:p>
            <a:r>
              <a:rPr lang="en-US" sz="1600" b="1" dirty="0" smtClean="0"/>
              <a:t>RBES</a:t>
            </a:r>
            <a:r>
              <a:rPr lang="zh-CN" altLang="en-US" sz="1600" b="1" dirty="0" smtClean="0"/>
              <a:t>的技术架构</a:t>
            </a:r>
            <a:br>
              <a:rPr lang="zh-CN" altLang="en-US" sz="1600" b="1" dirty="0" smtClean="0"/>
            </a:br>
            <a:r>
              <a:rPr lang="zh-CN" altLang="en-US" sz="1600" dirty="0" smtClean="0"/>
              <a:t>       </a:t>
            </a:r>
            <a:r>
              <a:rPr lang="en-US" sz="1600" dirty="0" smtClean="0"/>
              <a:t>RBES</a:t>
            </a:r>
            <a:r>
              <a:rPr lang="zh-CN" altLang="en-US" sz="1600" dirty="0" smtClean="0"/>
              <a:t>包括三部分：</a:t>
            </a:r>
            <a:r>
              <a:rPr lang="en-US" sz="1600" dirty="0" smtClean="0"/>
              <a:t>Rule </a:t>
            </a:r>
            <a:r>
              <a:rPr lang="en-US" sz="1600" dirty="0" err="1" smtClean="0"/>
              <a:t>Base（knowledge</a:t>
            </a:r>
            <a:r>
              <a:rPr lang="en-US" sz="1600" dirty="0" smtClean="0"/>
              <a:t> base）、Working </a:t>
            </a:r>
            <a:r>
              <a:rPr lang="en-US" sz="1600" dirty="0" err="1" smtClean="0"/>
              <a:t>Memory（fact</a:t>
            </a:r>
            <a:r>
              <a:rPr lang="en-US" sz="1600" dirty="0" smtClean="0"/>
              <a:t> base）</a:t>
            </a:r>
            <a:r>
              <a:rPr lang="zh-CN" altLang="en-US" sz="1600" dirty="0" smtClean="0"/>
              <a:t>和</a:t>
            </a:r>
            <a:r>
              <a:rPr lang="en-US" sz="1600" dirty="0" smtClean="0"/>
              <a:t>Rule Engine（</a:t>
            </a:r>
            <a:r>
              <a:rPr lang="zh-CN" altLang="en-US" sz="1600" dirty="0" smtClean="0"/>
              <a:t>推理引擎）</a:t>
            </a:r>
            <a:r>
              <a:rPr lang="zh-CN" altLang="en-US" sz="1600" dirty="0" smtClean="0"/>
              <a:t>。</a:t>
            </a:r>
            <a:endParaRPr lang="zh-CN" altLang="en-US" sz="1600" dirty="0" smtClean="0"/>
          </a:p>
          <a:p>
            <a:r>
              <a:rPr lang="zh-CN" altLang="en-US" sz="1600" dirty="0" smtClean="0"/>
              <a:t>       </a:t>
            </a:r>
            <a:r>
              <a:rPr lang="zh-CN" altLang="en-US" sz="1600" dirty="0" smtClean="0"/>
              <a:t>规则</a:t>
            </a:r>
            <a:r>
              <a:rPr lang="zh-CN" altLang="en-US" sz="1600" dirty="0" smtClean="0"/>
              <a:t>引擎包括三部分：</a:t>
            </a:r>
            <a:r>
              <a:rPr lang="en-US" sz="1600" dirty="0" smtClean="0"/>
              <a:t>Pattern </a:t>
            </a:r>
            <a:r>
              <a:rPr lang="en-US" sz="1600" dirty="0" err="1" smtClean="0"/>
              <a:t>Matcher、Agenda</a:t>
            </a:r>
            <a:r>
              <a:rPr lang="zh-CN" altLang="en-US" sz="1600" dirty="0" smtClean="0"/>
              <a:t>和</a:t>
            </a:r>
            <a:r>
              <a:rPr lang="en-US" sz="1600" dirty="0" smtClean="0"/>
              <a:t>Execution Engine。Pattern Matcher</a:t>
            </a:r>
            <a:r>
              <a:rPr lang="zh-CN" altLang="en-US" sz="1600" dirty="0" smtClean="0"/>
              <a:t>决定选择执行哪个规则，何时执行规则；</a:t>
            </a:r>
            <a:r>
              <a:rPr lang="en-US" sz="1600" dirty="0" smtClean="0"/>
              <a:t>Agenda</a:t>
            </a:r>
            <a:r>
              <a:rPr lang="zh-CN" altLang="en-US" sz="1600" dirty="0" smtClean="0"/>
              <a:t>管理</a:t>
            </a:r>
            <a:r>
              <a:rPr lang="en-US" sz="1600" dirty="0" err="1" smtClean="0"/>
              <a:t>PatternMatcher</a:t>
            </a:r>
            <a:r>
              <a:rPr lang="zh-CN" altLang="en-US" sz="1600" dirty="0" smtClean="0"/>
              <a:t>挑选出来的规则的执行次序；</a:t>
            </a:r>
            <a:r>
              <a:rPr lang="en-US" sz="1600" dirty="0" smtClean="0"/>
              <a:t>Execution Engine</a:t>
            </a:r>
            <a:r>
              <a:rPr lang="zh-CN" altLang="en-US" sz="1600" dirty="0" smtClean="0"/>
              <a:t>负责执行规则和其他动作。</a:t>
            </a:r>
          </a:p>
          <a:p>
            <a:pPr>
              <a:buNone/>
            </a:pPr>
            <a:r>
              <a:rPr lang="en-US" altLang="zh-CN" sz="1600" dirty="0">
                <a:ea typeface="宋体" charset="-122"/>
              </a:rPr>
              <a:t/>
            </a:r>
            <a:br>
              <a:rPr lang="en-US" altLang="zh-CN" sz="1600" dirty="0">
                <a:ea typeface="宋体" charset="-122"/>
              </a:rPr>
            </a:b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400" dirty="0" smtClean="0"/>
              <a:t>RBES</a:t>
            </a:r>
            <a:r>
              <a:rPr lang="zh-CN" altLang="en-US" sz="4400" dirty="0" smtClean="0"/>
              <a:t>的推理（规则）引擎</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4114800"/>
          </a:xfrm>
          <a:noFill/>
          <a:ln/>
        </p:spPr>
        <p:txBody>
          <a:bodyPr/>
          <a:lstStyle/>
          <a:p>
            <a:r>
              <a:rPr lang="en-US" sz="1600" dirty="0" smtClean="0"/>
              <a:t>  </a:t>
            </a:r>
            <a:r>
              <a:rPr lang="zh-CN" altLang="en-US" sz="1600" dirty="0" smtClean="0"/>
              <a:t>  </a:t>
            </a:r>
            <a:r>
              <a:rPr lang="en-US" altLang="zh-CN" sz="1600" b="1" dirty="0" smtClean="0"/>
              <a:t>RBES</a:t>
            </a:r>
            <a:r>
              <a:rPr lang="zh-CN" altLang="en-US" sz="1600" b="1" dirty="0" smtClean="0"/>
              <a:t>的推理（规则）引擎</a:t>
            </a:r>
            <a:br>
              <a:rPr lang="zh-CN" altLang="en-US" sz="1600" b="1" dirty="0" smtClean="0"/>
            </a:br>
            <a:r>
              <a:rPr lang="zh-CN" altLang="en-US" sz="1600" dirty="0" smtClean="0"/>
              <a:t>       和人类的思维相对应，规则引擎存在两者推理方式：演绎法（</a:t>
            </a:r>
            <a:r>
              <a:rPr lang="en-US" altLang="zh-CN" sz="1600" dirty="0" smtClean="0"/>
              <a:t>Forward-Chaining</a:t>
            </a:r>
            <a:r>
              <a:rPr lang="zh-CN" altLang="en-US" sz="1600" dirty="0" smtClean="0"/>
              <a:t>）和归纳法（</a:t>
            </a:r>
            <a:r>
              <a:rPr lang="en-US" altLang="zh-CN" sz="1600" dirty="0" smtClean="0"/>
              <a:t>Backward-Chaining</a:t>
            </a:r>
            <a:r>
              <a:rPr lang="zh-CN" altLang="en-US" sz="1600" dirty="0" smtClean="0"/>
              <a:t>）。演绎法从一个初始的事实出发，不断地应用规则得出结论（或执行指定的动作）。而归纳法则是从假设出发，不断地寻找符合假设的事实。</a:t>
            </a:r>
            <a:br>
              <a:rPr lang="zh-CN" altLang="en-US" sz="1600" dirty="0" smtClean="0"/>
            </a:br>
            <a:r>
              <a:rPr lang="zh-CN" altLang="en-US" sz="1600" dirty="0" smtClean="0"/>
              <a:t>       </a:t>
            </a:r>
            <a:r>
              <a:rPr lang="en-US" altLang="zh-CN" sz="1600" dirty="0" err="1" smtClean="0"/>
              <a:t>Rete</a:t>
            </a:r>
            <a:r>
              <a:rPr lang="zh-CN" altLang="en-US" sz="1600" dirty="0" smtClean="0"/>
              <a:t>算法是目前效率最高的一个</a:t>
            </a:r>
            <a:r>
              <a:rPr lang="en-US" altLang="zh-CN" sz="1600" dirty="0" smtClean="0"/>
              <a:t>Forward-Chaining</a:t>
            </a:r>
            <a:r>
              <a:rPr lang="zh-CN" altLang="en-US" sz="1600" dirty="0" smtClean="0"/>
              <a:t>推理算法，</a:t>
            </a:r>
            <a:r>
              <a:rPr lang="en-US" altLang="zh-CN" sz="1600" dirty="0" smtClean="0"/>
              <a:t>Drools</a:t>
            </a:r>
            <a:r>
              <a:rPr lang="zh-CN" altLang="en-US" sz="1600" dirty="0" smtClean="0"/>
              <a:t>项目是</a:t>
            </a:r>
            <a:r>
              <a:rPr lang="en-US" altLang="zh-CN" sz="1600" dirty="0" err="1" smtClean="0"/>
              <a:t>Rete</a:t>
            </a:r>
            <a:r>
              <a:rPr lang="zh-CN" altLang="en-US" sz="1600" dirty="0" smtClean="0"/>
              <a:t>算法的一个面向对象的</a:t>
            </a:r>
            <a:r>
              <a:rPr lang="en-US" altLang="zh-CN" sz="1600" dirty="0" smtClean="0"/>
              <a:t>Java</a:t>
            </a:r>
            <a:r>
              <a:rPr lang="zh-CN" altLang="en-US" sz="1600" dirty="0" smtClean="0"/>
              <a:t>实现。</a:t>
            </a:r>
            <a:br>
              <a:rPr lang="zh-CN" altLang="en-US" sz="1600" dirty="0" smtClean="0"/>
            </a:br>
            <a:r>
              <a:rPr lang="zh-CN" altLang="en-US" sz="1600" dirty="0" smtClean="0"/>
              <a:t>       规则引擎的推理步骤如下：</a:t>
            </a:r>
            <a:br>
              <a:rPr lang="zh-CN" altLang="en-US" sz="1600" dirty="0" smtClean="0"/>
            </a:br>
            <a:r>
              <a:rPr lang="zh-CN" altLang="en-US" sz="1600" dirty="0" smtClean="0"/>
              <a:t>       </a:t>
            </a:r>
            <a:r>
              <a:rPr lang="en-US" altLang="zh-CN" sz="1600" dirty="0" smtClean="0"/>
              <a:t>1. </a:t>
            </a:r>
            <a:r>
              <a:rPr lang="zh-CN" altLang="en-US" sz="1600" dirty="0" smtClean="0"/>
              <a:t>将初始数据（</a:t>
            </a:r>
            <a:r>
              <a:rPr lang="en-US" altLang="zh-CN" sz="1600" dirty="0" smtClean="0"/>
              <a:t>fact</a:t>
            </a:r>
            <a:r>
              <a:rPr lang="zh-CN" altLang="en-US" sz="1600" dirty="0" smtClean="0"/>
              <a:t>）输入</a:t>
            </a:r>
            <a:r>
              <a:rPr lang="en-US" altLang="zh-CN" sz="1600" dirty="0" smtClean="0"/>
              <a:t>Working Memory</a:t>
            </a:r>
            <a:r>
              <a:rPr lang="zh-CN" altLang="en-US" sz="1600" dirty="0" smtClean="0"/>
              <a:t>。</a:t>
            </a:r>
            <a:br>
              <a:rPr lang="zh-CN" altLang="en-US" sz="1600" dirty="0" smtClean="0"/>
            </a:br>
            <a:r>
              <a:rPr lang="zh-CN" altLang="en-US" sz="1600" dirty="0" smtClean="0"/>
              <a:t>       </a:t>
            </a:r>
            <a:r>
              <a:rPr lang="en-US" altLang="zh-CN" sz="1600" dirty="0" smtClean="0"/>
              <a:t>2. </a:t>
            </a:r>
            <a:r>
              <a:rPr lang="zh-CN" altLang="en-US" sz="1600" dirty="0" smtClean="0"/>
              <a:t>使用</a:t>
            </a:r>
            <a:r>
              <a:rPr lang="en-US" altLang="zh-CN" sz="1600" dirty="0" smtClean="0"/>
              <a:t>Pattern Matcher</a:t>
            </a:r>
            <a:r>
              <a:rPr lang="zh-CN" altLang="en-US" sz="1600" dirty="0" smtClean="0"/>
              <a:t>比较规则（</a:t>
            </a:r>
            <a:r>
              <a:rPr lang="en-US" altLang="zh-CN" sz="1600" dirty="0" smtClean="0"/>
              <a:t>rule</a:t>
            </a:r>
            <a:r>
              <a:rPr lang="zh-CN" altLang="en-US" sz="1600" dirty="0" smtClean="0"/>
              <a:t>）和数据（</a:t>
            </a:r>
            <a:r>
              <a:rPr lang="en-US" altLang="zh-CN" sz="1600" dirty="0" smtClean="0"/>
              <a:t>fact</a:t>
            </a:r>
            <a:r>
              <a:rPr lang="zh-CN" altLang="en-US" sz="1600" dirty="0" smtClean="0"/>
              <a:t>）。</a:t>
            </a:r>
            <a:br>
              <a:rPr lang="zh-CN" altLang="en-US" sz="1600" dirty="0" smtClean="0"/>
            </a:br>
            <a:r>
              <a:rPr lang="zh-CN" altLang="en-US" sz="1600" dirty="0" smtClean="0"/>
              <a:t>       </a:t>
            </a:r>
            <a:r>
              <a:rPr lang="en-US" altLang="zh-CN" sz="1600" dirty="0" smtClean="0"/>
              <a:t>3. </a:t>
            </a:r>
            <a:r>
              <a:rPr lang="zh-CN" altLang="en-US" sz="1600" dirty="0" smtClean="0"/>
              <a:t>如果执行规则存在冲突（</a:t>
            </a:r>
            <a:r>
              <a:rPr lang="en-US" altLang="zh-CN" sz="1600" dirty="0" smtClean="0"/>
              <a:t>conflict</a:t>
            </a:r>
            <a:r>
              <a:rPr lang="zh-CN" altLang="en-US" sz="1600" dirty="0" smtClean="0"/>
              <a:t>），即同时激活了多个规则，将冲突的规则放入冲突集合。</a:t>
            </a:r>
            <a:br>
              <a:rPr lang="zh-CN" altLang="en-US" sz="1600" dirty="0" smtClean="0"/>
            </a:br>
            <a:r>
              <a:rPr lang="zh-CN" altLang="en-US" sz="1600" dirty="0" smtClean="0"/>
              <a:t>       </a:t>
            </a:r>
            <a:r>
              <a:rPr lang="en-US" altLang="zh-CN" sz="1600" dirty="0" smtClean="0"/>
              <a:t>4. </a:t>
            </a:r>
            <a:r>
              <a:rPr lang="zh-CN" altLang="en-US" sz="1600" dirty="0" smtClean="0"/>
              <a:t>解决冲突，将激活的规则按顺序放入</a:t>
            </a:r>
            <a:r>
              <a:rPr lang="en-US" altLang="zh-CN" sz="1600" dirty="0" smtClean="0"/>
              <a:t>Agenda</a:t>
            </a:r>
            <a:r>
              <a:rPr lang="zh-CN" altLang="en-US" sz="1600" dirty="0" smtClean="0"/>
              <a:t>。</a:t>
            </a:r>
            <a:br>
              <a:rPr lang="zh-CN" altLang="en-US" sz="1600" dirty="0" smtClean="0"/>
            </a:br>
            <a:r>
              <a:rPr lang="zh-CN" altLang="en-US" sz="1600" dirty="0" smtClean="0"/>
              <a:t>       </a:t>
            </a:r>
            <a:r>
              <a:rPr lang="en-US" altLang="zh-CN" sz="1600" dirty="0" smtClean="0"/>
              <a:t>5. </a:t>
            </a:r>
            <a:r>
              <a:rPr lang="zh-CN" altLang="en-US" sz="1600" dirty="0" smtClean="0"/>
              <a:t>使用规则引擎执行</a:t>
            </a:r>
            <a:r>
              <a:rPr lang="en-US" altLang="zh-CN" sz="1600" dirty="0" smtClean="0"/>
              <a:t>Agenda</a:t>
            </a:r>
            <a:r>
              <a:rPr lang="zh-CN" altLang="en-US" sz="1600" dirty="0" smtClean="0"/>
              <a:t>中的规则。重复步骤</a:t>
            </a:r>
            <a:r>
              <a:rPr lang="en-US" altLang="zh-CN" sz="1600" dirty="0" smtClean="0"/>
              <a:t>2</a:t>
            </a:r>
            <a:r>
              <a:rPr lang="zh-CN" altLang="en-US" sz="1600" dirty="0" smtClean="0"/>
              <a:t>至</a:t>
            </a:r>
            <a:r>
              <a:rPr lang="en-US" altLang="zh-CN" sz="1600" dirty="0" smtClean="0"/>
              <a:t>5</a:t>
            </a:r>
            <a:r>
              <a:rPr lang="zh-CN" altLang="en-US" sz="1600" dirty="0" smtClean="0"/>
              <a:t>，直到执行完毕所有</a:t>
            </a:r>
            <a:r>
              <a:rPr lang="en-US" altLang="zh-CN" sz="1600" dirty="0" smtClean="0"/>
              <a:t>Agenda</a:t>
            </a:r>
            <a:r>
              <a:rPr lang="zh-CN" altLang="en-US" sz="1600" dirty="0" smtClean="0"/>
              <a:t>中的规则。 </a:t>
            </a:r>
            <a:r>
              <a:rPr lang="en-US" altLang="zh-CN" sz="1600" dirty="0">
                <a:ea typeface="宋体" charset="-122"/>
              </a:rPr>
              <a:t/>
            </a:r>
            <a:br>
              <a:rPr lang="en-US" altLang="zh-CN" sz="1600" dirty="0">
                <a:ea typeface="宋体" charset="-122"/>
              </a:rPr>
            </a:b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400" dirty="0" smtClean="0"/>
              <a:t>JSR 94</a:t>
            </a:r>
            <a:r>
              <a:rPr lang="zh-CN" altLang="en-US" sz="4400" dirty="0" smtClean="0"/>
              <a:t>：</a:t>
            </a:r>
            <a:r>
              <a:rPr lang="en-US" altLang="zh-CN" sz="4400" dirty="0" smtClean="0"/>
              <a:t>Java</a:t>
            </a:r>
            <a:r>
              <a:rPr lang="zh-CN" altLang="en-US" sz="4400" dirty="0" smtClean="0"/>
              <a:t>规则引擎</a:t>
            </a:r>
            <a:r>
              <a:rPr lang="en-US" altLang="zh-CN" sz="4400" dirty="0" smtClean="0"/>
              <a:t>API</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810000"/>
          </a:xfrm>
          <a:noFill/>
          <a:ln/>
        </p:spPr>
        <p:txBody>
          <a:bodyPr/>
          <a:lstStyle/>
          <a:p>
            <a:r>
              <a:rPr lang="en-US" sz="1600" dirty="0" smtClean="0"/>
              <a:t>  </a:t>
            </a:r>
            <a:r>
              <a:rPr lang="zh-CN" altLang="en-US" sz="1600" dirty="0" smtClean="0"/>
              <a:t>  </a:t>
            </a:r>
            <a:r>
              <a:rPr lang="zh-CN" altLang="en-US" sz="1600" b="1" dirty="0" smtClean="0"/>
              <a:t> </a:t>
            </a:r>
            <a:r>
              <a:rPr lang="en-US" altLang="zh-CN" sz="1600" b="1" dirty="0" smtClean="0"/>
              <a:t>JSR 94</a:t>
            </a:r>
            <a:r>
              <a:rPr lang="zh-CN" altLang="en-US" sz="1600" b="1" dirty="0" smtClean="0"/>
              <a:t>：</a:t>
            </a:r>
            <a:r>
              <a:rPr lang="en-US" altLang="zh-CN" sz="1600" b="1" dirty="0" smtClean="0"/>
              <a:t>Java</a:t>
            </a:r>
            <a:r>
              <a:rPr lang="zh-CN" altLang="en-US" sz="1600" b="1" dirty="0" smtClean="0"/>
              <a:t>规则引擎</a:t>
            </a:r>
            <a:r>
              <a:rPr lang="en-US" altLang="zh-CN" sz="1600" b="1" dirty="0" smtClean="0"/>
              <a:t>API</a:t>
            </a:r>
            <a:r>
              <a:rPr lang="zh-CN" altLang="en-US" sz="1600" dirty="0" smtClean="0"/>
              <a:t/>
            </a:r>
            <a:br>
              <a:rPr lang="zh-CN" altLang="en-US" sz="1600" dirty="0" smtClean="0"/>
            </a:br>
            <a:r>
              <a:rPr lang="zh-CN" altLang="en-US" sz="1600" dirty="0" smtClean="0"/>
              <a:t>       基于规则编程是一种声明式的编程技术，这种技术让你可以使用试探性的规则而不是过程性的指令来解决问题。规则引擎是一个软件模块，它决定了如何将规则作用于推理数据。在保险业和金融服务业都广泛地使用了基于规则的编程技术，当需要在大量的数据上应用复杂的规则时，规则引擎技术特别有用。</a:t>
            </a:r>
            <a:br>
              <a:rPr lang="zh-CN" altLang="en-US" sz="1600" dirty="0" smtClean="0"/>
            </a:br>
            <a:r>
              <a:rPr lang="zh-CN" altLang="en-US" sz="1600" dirty="0" smtClean="0"/>
              <a:t>       </a:t>
            </a:r>
            <a:r>
              <a:rPr lang="en-US" altLang="zh-CN" sz="1600" dirty="0" smtClean="0"/>
              <a:t>Java</a:t>
            </a:r>
            <a:r>
              <a:rPr lang="zh-CN" altLang="en-US" sz="1600" dirty="0" smtClean="0"/>
              <a:t>规则引擎</a:t>
            </a:r>
            <a:r>
              <a:rPr lang="en-US" altLang="zh-CN" sz="1600" dirty="0" smtClean="0"/>
              <a:t>API</a:t>
            </a:r>
            <a:r>
              <a:rPr lang="zh-CN" altLang="en-US" sz="1600" dirty="0" smtClean="0"/>
              <a:t>由</a:t>
            </a:r>
            <a:r>
              <a:rPr lang="en-US" altLang="zh-CN" sz="1600" dirty="0" err="1" smtClean="0"/>
              <a:t>javax.rules</a:t>
            </a:r>
            <a:r>
              <a:rPr lang="zh-CN" altLang="en-US" sz="1600" dirty="0" smtClean="0"/>
              <a:t>包定义，是访问规则引擎的标准企业级</a:t>
            </a:r>
            <a:r>
              <a:rPr lang="en-US" altLang="zh-CN" sz="1600" dirty="0" smtClean="0"/>
              <a:t>API</a:t>
            </a:r>
            <a:r>
              <a:rPr lang="zh-CN" altLang="en-US" sz="1600" dirty="0" smtClean="0"/>
              <a:t>。</a:t>
            </a:r>
            <a:r>
              <a:rPr lang="en-US" altLang="zh-CN" sz="1600" dirty="0" smtClean="0"/>
              <a:t>Java</a:t>
            </a:r>
            <a:r>
              <a:rPr lang="zh-CN" altLang="en-US" sz="1600" dirty="0" smtClean="0"/>
              <a:t>规则引擎</a:t>
            </a:r>
            <a:r>
              <a:rPr lang="en-US" altLang="zh-CN" sz="1600" dirty="0" smtClean="0"/>
              <a:t>API</a:t>
            </a:r>
            <a:r>
              <a:rPr lang="zh-CN" altLang="en-US" sz="1600" dirty="0" smtClean="0"/>
              <a:t>允许客户程序使用统一的方式和不同厂商的规则引擎产品交互，就像使用</a:t>
            </a:r>
            <a:r>
              <a:rPr lang="en-US" altLang="zh-CN" sz="1600" dirty="0" smtClean="0"/>
              <a:t>JDBC</a:t>
            </a:r>
            <a:r>
              <a:rPr lang="zh-CN" altLang="en-US" sz="1600" dirty="0" smtClean="0"/>
              <a:t>编写独立于厂商访问不同的数据库产品一样。</a:t>
            </a:r>
            <a:r>
              <a:rPr lang="en-US" altLang="zh-CN" sz="1600" dirty="0" smtClean="0"/>
              <a:t>Java</a:t>
            </a:r>
            <a:r>
              <a:rPr lang="zh-CN" altLang="en-US" sz="1600" dirty="0" smtClean="0"/>
              <a:t>规则引擎</a:t>
            </a:r>
            <a:r>
              <a:rPr lang="en-US" altLang="zh-CN" sz="1600" dirty="0" smtClean="0"/>
              <a:t>API</a:t>
            </a:r>
            <a:r>
              <a:rPr lang="zh-CN" altLang="en-US" sz="1600" dirty="0" smtClean="0"/>
              <a:t>包括创建和管理规则集合的机制，在</a:t>
            </a:r>
            <a:r>
              <a:rPr lang="en-US" altLang="zh-CN" sz="1600" dirty="0" smtClean="0"/>
              <a:t>Working Memory</a:t>
            </a:r>
            <a:r>
              <a:rPr lang="zh-CN" altLang="en-US" sz="1600" dirty="0" smtClean="0"/>
              <a:t>中添加，删除和修改对象的机制，以及初始化，重置和执行规则引擎的机制。 </a:t>
            </a:r>
            <a:br>
              <a:rPr lang="zh-CN" altLang="en-US" sz="1600" dirty="0" smtClean="0"/>
            </a:br>
            <a:r>
              <a:rPr lang="zh-CN" altLang="en-US" sz="1600" dirty="0" smtClean="0"/>
              <a:t>       </a:t>
            </a:r>
            <a:r>
              <a:rPr lang="en-US" altLang="zh-CN" sz="1600" dirty="0" smtClean="0"/>
              <a:t>5. </a:t>
            </a:r>
            <a:r>
              <a:rPr lang="zh-CN" altLang="en-US" sz="1600" dirty="0" smtClean="0"/>
              <a:t>使用规则引擎执行</a:t>
            </a:r>
            <a:r>
              <a:rPr lang="en-US" altLang="zh-CN" sz="1600" dirty="0" smtClean="0"/>
              <a:t>Agenda</a:t>
            </a:r>
            <a:r>
              <a:rPr lang="zh-CN" altLang="en-US" sz="1600" dirty="0" smtClean="0"/>
              <a:t>中的规则。重复步骤</a:t>
            </a:r>
            <a:r>
              <a:rPr lang="en-US" altLang="zh-CN" sz="1600" dirty="0" smtClean="0"/>
              <a:t>2</a:t>
            </a:r>
            <a:r>
              <a:rPr lang="zh-CN" altLang="en-US" sz="1600" dirty="0" smtClean="0"/>
              <a:t>至</a:t>
            </a:r>
            <a:r>
              <a:rPr lang="en-US" altLang="zh-CN" sz="1600" dirty="0" smtClean="0"/>
              <a:t>5</a:t>
            </a:r>
            <a:r>
              <a:rPr lang="zh-CN" altLang="en-US" sz="1600" dirty="0" smtClean="0"/>
              <a:t>，直到执行完毕所有</a:t>
            </a:r>
            <a:r>
              <a:rPr lang="en-US" altLang="zh-CN" sz="1600" dirty="0" smtClean="0"/>
              <a:t>Agenda</a:t>
            </a:r>
            <a:r>
              <a:rPr lang="zh-CN" altLang="en-US" sz="1600" dirty="0" smtClean="0"/>
              <a:t>中的规则。 </a:t>
            </a:r>
            <a:r>
              <a:rPr lang="en-US" altLang="zh-CN" sz="1600" dirty="0">
                <a:ea typeface="宋体" charset="-122"/>
              </a:rPr>
              <a:t/>
            </a:r>
            <a:br>
              <a:rPr lang="en-US" altLang="zh-CN" sz="1600" dirty="0">
                <a:ea typeface="宋体" charset="-122"/>
              </a:rPr>
            </a:b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400" dirty="0" smtClean="0"/>
              <a:t>Java</a:t>
            </a:r>
            <a:r>
              <a:rPr lang="zh-CN" altLang="en-US" sz="4400" dirty="0" smtClean="0"/>
              <a:t>规则引擎</a:t>
            </a:r>
            <a:r>
              <a:rPr lang="en-US" altLang="zh-CN" sz="4400" dirty="0" smtClean="0"/>
              <a:t>API</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zh-CN" altLang="en-US" sz="1600" b="1" dirty="0" smtClean="0"/>
              <a:t>使用</a:t>
            </a:r>
            <a:r>
              <a:rPr lang="en-US" altLang="zh-CN" sz="1600" b="1" dirty="0" smtClean="0"/>
              <a:t>Java</a:t>
            </a:r>
            <a:r>
              <a:rPr lang="zh-CN" altLang="en-US" sz="1600" b="1" dirty="0" smtClean="0"/>
              <a:t>规则引擎</a:t>
            </a:r>
            <a:r>
              <a:rPr lang="en-US" altLang="zh-CN" sz="1600" b="1" dirty="0" smtClean="0"/>
              <a:t>API</a:t>
            </a:r>
            <a:r>
              <a:rPr lang="zh-CN" altLang="en-US" sz="1600" dirty="0" smtClean="0"/>
              <a:t/>
            </a:r>
            <a:br>
              <a:rPr lang="zh-CN" altLang="en-US" sz="1600" dirty="0" smtClean="0"/>
            </a:br>
            <a:r>
              <a:rPr lang="zh-CN" altLang="en-US" sz="1600" dirty="0" smtClean="0"/>
              <a:t>       </a:t>
            </a:r>
            <a:r>
              <a:rPr lang="en-US" altLang="zh-CN" sz="1600" dirty="0" smtClean="0"/>
              <a:t>Java</a:t>
            </a:r>
            <a:r>
              <a:rPr lang="zh-CN" altLang="en-US" sz="1600" dirty="0" smtClean="0"/>
              <a:t>规则引擎</a:t>
            </a:r>
            <a:r>
              <a:rPr lang="en-US" altLang="zh-CN" sz="1600" dirty="0" smtClean="0"/>
              <a:t>API</a:t>
            </a:r>
            <a:r>
              <a:rPr lang="zh-CN" altLang="en-US" sz="1600" dirty="0" smtClean="0"/>
              <a:t>把和规则引擎的交互分为两类：管理活动和运行时活动。管理活动包括实例化规则引擎和装载规则。而运行时活动包括操作</a:t>
            </a:r>
            <a:r>
              <a:rPr lang="en-US" altLang="zh-CN" sz="1600" dirty="0" smtClean="0"/>
              <a:t>Working Memory</a:t>
            </a:r>
            <a:r>
              <a:rPr lang="zh-CN" altLang="en-US" sz="1600" dirty="0" smtClean="0"/>
              <a:t>和执行规则。如果你在</a:t>
            </a:r>
            <a:r>
              <a:rPr lang="en-US" altLang="zh-CN" sz="1600" dirty="0" smtClean="0"/>
              <a:t>J2SE</a:t>
            </a:r>
            <a:r>
              <a:rPr lang="zh-CN" altLang="en-US" sz="1600" dirty="0" smtClean="0"/>
              <a:t>环境中使用</a:t>
            </a:r>
            <a:r>
              <a:rPr lang="en-US" altLang="zh-CN" sz="1600" dirty="0" smtClean="0"/>
              <a:t>Java</a:t>
            </a:r>
            <a:r>
              <a:rPr lang="zh-CN" altLang="en-US" sz="1600" dirty="0" smtClean="0"/>
              <a:t>规则引擎，你可能需要在代码中执行以上所有的活动。相反，在</a:t>
            </a:r>
            <a:r>
              <a:rPr lang="en-US" altLang="zh-CN" sz="1600" dirty="0" smtClean="0"/>
              <a:t>J2EE</a:t>
            </a:r>
            <a:r>
              <a:rPr lang="zh-CN" altLang="en-US" sz="1600" dirty="0" smtClean="0"/>
              <a:t>环境中，</a:t>
            </a:r>
            <a:r>
              <a:rPr lang="en-US" altLang="zh-CN" sz="1600" dirty="0" smtClean="0"/>
              <a:t>Java</a:t>
            </a:r>
            <a:r>
              <a:rPr lang="zh-CN" altLang="en-US" sz="1600" dirty="0" smtClean="0"/>
              <a:t>规则引擎的管理活动是应用服务器的一部分。</a:t>
            </a:r>
            <a:r>
              <a:rPr lang="en-US" altLang="zh-CN" sz="1600" dirty="0" smtClean="0"/>
              <a:t>JSR 94</a:t>
            </a:r>
            <a:r>
              <a:rPr lang="zh-CN" altLang="en-US" sz="1600" dirty="0" smtClean="0"/>
              <a:t>的参考实现包括了一个</a:t>
            </a:r>
            <a:r>
              <a:rPr lang="en-US" altLang="zh-CN" sz="1600" dirty="0" smtClean="0"/>
              <a:t>JCA</a:t>
            </a:r>
            <a:r>
              <a:rPr lang="zh-CN" altLang="en-US" sz="1600" dirty="0" smtClean="0"/>
              <a:t>连接器，用于通过</a:t>
            </a:r>
            <a:r>
              <a:rPr lang="en-US" altLang="zh-CN" sz="1600" dirty="0" smtClean="0"/>
              <a:t>JNDI</a:t>
            </a:r>
            <a:r>
              <a:rPr lang="zh-CN" altLang="en-US" sz="1600" dirty="0" smtClean="0"/>
              <a:t>获得一个</a:t>
            </a:r>
            <a:r>
              <a:rPr lang="en-US" altLang="zh-CN" sz="1600" dirty="0" err="1" smtClean="0"/>
              <a:t>RuleServiceProvider</a:t>
            </a:r>
            <a:r>
              <a:rPr lang="zh-CN" altLang="en-US" sz="1600" dirty="0" smtClean="0"/>
              <a:t>。</a:t>
            </a:r>
            <a:r>
              <a:rPr lang="en-US" altLang="zh-CN" sz="1600" dirty="0">
                <a:ea typeface="宋体" charset="-122"/>
              </a:rPr>
              <a:t/>
            </a:r>
            <a:br>
              <a:rPr lang="en-US" altLang="zh-CN" sz="1600" dirty="0">
                <a:ea typeface="宋体" charset="-122"/>
              </a:rPr>
            </a:b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7177" name="Rectangle 9"/>
          <p:cNvSpPr>
            <a:spLocks noGrp="1" noChangeArrowheads="1"/>
          </p:cNvSpPr>
          <p:nvPr>
            <p:ph type="title"/>
          </p:nvPr>
        </p:nvSpPr>
        <p:spPr/>
        <p:txBody>
          <a:bodyPr/>
          <a:lstStyle/>
          <a:p>
            <a:r>
              <a:rPr lang="zh-CN" altLang="en-US" sz="4300" dirty="0" smtClean="0">
                <a:ea typeface="宋体" charset="-122"/>
              </a:rPr>
              <a:t>主要内容</a:t>
            </a:r>
            <a:endParaRPr lang="en-US" altLang="zh-CN" sz="4300" dirty="0">
              <a:ea typeface="宋体" charset="-122"/>
            </a:endParaRPr>
          </a:p>
        </p:txBody>
      </p:sp>
      <p:grpSp>
        <p:nvGrpSpPr>
          <p:cNvPr id="7178" name="Group 10"/>
          <p:cNvGrpSpPr>
            <a:grpSpLocks/>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pic>
          <p:nvPicPr>
            <p:cNvPr id="7187" name="Picture 19" descr="mark"/>
            <p:cNvPicPr>
              <a:picLocks noChangeAspect="1" noChangeArrowheads="1"/>
            </p:cNvPicPr>
            <p:nvPr/>
          </p:nvPicPr>
          <p:blipFill>
            <a:blip r:embed="rId2"/>
            <a:srcRect/>
            <a:stretch>
              <a:fillRect/>
            </a:stretch>
          </p:blipFill>
          <p:spPr bwMode="auto">
            <a:xfrm>
              <a:off x="452" y="1773"/>
              <a:ext cx="1011" cy="1003"/>
            </a:xfrm>
            <a:prstGeom prst="rect">
              <a:avLst/>
            </a:prstGeom>
            <a:noFill/>
          </p:spPr>
        </p:pic>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267200" y="1905000"/>
            <a:ext cx="1800493" cy="369332"/>
          </a:xfrm>
          <a:prstGeom prst="rect">
            <a:avLst/>
          </a:prstGeom>
          <a:noFill/>
          <a:ln w="9525">
            <a:noFill/>
            <a:miter lim="800000"/>
            <a:headEnd/>
            <a:tailEnd/>
          </a:ln>
          <a:effectLst/>
        </p:spPr>
        <p:txBody>
          <a:bodyPr wrap="none">
            <a:spAutoFit/>
          </a:bodyPr>
          <a:lstStyle/>
          <a:p>
            <a:pPr eaLnBrk="0" hangingPunct="0"/>
            <a:r>
              <a:rPr lang="zh-CN" altLang="en-US" dirty="0" smtClean="0"/>
              <a:t>什么是规则</a:t>
            </a:r>
            <a:r>
              <a:rPr lang="zh-CN" altLang="en-US" dirty="0" smtClean="0"/>
              <a:t>引擎</a:t>
            </a:r>
            <a:endParaRPr lang="en-US" altLang="zh-CN" dirty="0">
              <a:solidFill>
                <a:srgbClr val="000000"/>
              </a:solidFill>
              <a:ea typeface="宋体" charset="-122"/>
            </a:endParaRPr>
          </a:p>
        </p:txBody>
      </p:sp>
      <p:sp>
        <p:nvSpPr>
          <p:cNvPr id="7190" name="AutoShape 22"/>
          <p:cNvSpPr>
            <a:spLocks noChangeArrowheads="1"/>
          </p:cNvSpPr>
          <p:nvPr/>
        </p:nvSpPr>
        <p:spPr bwMode="gray">
          <a:xfrm>
            <a:off x="3352800" y="25781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1" name="Rectangle 23"/>
          <p:cNvSpPr>
            <a:spLocks noChangeArrowheads="1"/>
          </p:cNvSpPr>
          <p:nvPr/>
        </p:nvSpPr>
        <p:spPr bwMode="auto">
          <a:xfrm>
            <a:off x="4267200" y="2654300"/>
            <a:ext cx="2762295" cy="369332"/>
          </a:xfrm>
          <a:prstGeom prst="rect">
            <a:avLst/>
          </a:prstGeom>
          <a:noFill/>
          <a:ln w="9525">
            <a:noFill/>
            <a:miter lim="800000"/>
            <a:headEnd/>
            <a:tailEnd/>
          </a:ln>
          <a:effectLst/>
        </p:spPr>
        <p:txBody>
          <a:bodyPr wrap="none">
            <a:spAutoFit/>
          </a:bodyPr>
          <a:lstStyle/>
          <a:p>
            <a:pPr eaLnBrk="0" hangingPunct="0"/>
            <a:r>
              <a:rPr lang="en-US" altLang="zh-CN" dirty="0" err="1" smtClean="0">
                <a:solidFill>
                  <a:srgbClr val="000000"/>
                </a:solidFill>
                <a:ea typeface="宋体" charset="-122"/>
              </a:rPr>
              <a:t>RuleEngine</a:t>
            </a:r>
            <a:r>
              <a:rPr lang="zh-CN" altLang="en-US" dirty="0" smtClean="0">
                <a:solidFill>
                  <a:srgbClr val="000000"/>
                </a:solidFill>
                <a:ea typeface="宋体" charset="-122"/>
              </a:rPr>
              <a:t>规则引擎介绍</a:t>
            </a:r>
            <a:endParaRPr lang="en-US" altLang="zh-CN" dirty="0">
              <a:solidFill>
                <a:srgbClr val="000000"/>
              </a:solidFill>
              <a:ea typeface="宋体" charset="-122"/>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267200" y="3397250"/>
            <a:ext cx="2236510" cy="369332"/>
          </a:xfrm>
          <a:prstGeom prst="rect">
            <a:avLst/>
          </a:prstGeom>
          <a:noFill/>
          <a:ln w="9525">
            <a:noFill/>
            <a:miter lim="800000"/>
            <a:headEnd/>
            <a:tailEnd/>
          </a:ln>
          <a:effectLst/>
        </p:spPr>
        <p:txBody>
          <a:bodyPr wrap="none">
            <a:spAutoFit/>
          </a:bodyPr>
          <a:lstStyle/>
          <a:p>
            <a:pPr eaLnBrk="0" hangingPunct="0"/>
            <a:r>
              <a:rPr lang="en-US" altLang="zh-CN" dirty="0" smtClean="0"/>
              <a:t>Drools</a:t>
            </a:r>
            <a:r>
              <a:rPr lang="zh-CN" altLang="en-US" dirty="0" smtClean="0"/>
              <a:t>规则引擎</a:t>
            </a:r>
            <a:r>
              <a:rPr lang="zh-CN" altLang="en-US" dirty="0" smtClean="0"/>
              <a:t>介绍</a:t>
            </a:r>
            <a:endParaRPr lang="zh-CN" altLang="en-US" dirty="0" smtClean="0"/>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197" name="AutoShape 29"/>
          <p:cNvSpPr>
            <a:spLocks noChangeArrowheads="1"/>
          </p:cNvSpPr>
          <p:nvPr/>
        </p:nvSpPr>
        <p:spPr bwMode="gray">
          <a:xfrm>
            <a:off x="3352800" y="40528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8" name="Rectangle 30"/>
          <p:cNvSpPr>
            <a:spLocks noChangeArrowheads="1"/>
          </p:cNvSpPr>
          <p:nvPr/>
        </p:nvSpPr>
        <p:spPr bwMode="auto">
          <a:xfrm>
            <a:off x="4267200" y="4129088"/>
            <a:ext cx="3685624" cy="369332"/>
          </a:xfrm>
          <a:prstGeom prst="rect">
            <a:avLst/>
          </a:prstGeom>
          <a:noFill/>
          <a:ln w="9525">
            <a:noFill/>
            <a:miter lim="800000"/>
            <a:headEnd/>
            <a:tailEnd/>
          </a:ln>
          <a:effectLst/>
        </p:spPr>
        <p:txBody>
          <a:bodyPr wrap="none">
            <a:spAutoFit/>
          </a:bodyPr>
          <a:lstStyle/>
          <a:p>
            <a:pPr eaLnBrk="0" hangingPunct="0"/>
            <a:r>
              <a:rPr lang="en-US" altLang="zh-CN" dirty="0" err="1">
                <a:solidFill>
                  <a:srgbClr val="000000"/>
                </a:solidFill>
                <a:ea typeface="宋体" charset="-122"/>
              </a:rPr>
              <a:t>R</a:t>
            </a:r>
            <a:r>
              <a:rPr lang="en-US" altLang="zh-CN" dirty="0" err="1" smtClean="0">
                <a:solidFill>
                  <a:srgbClr val="000000"/>
                </a:solidFill>
                <a:ea typeface="宋体" charset="-122"/>
              </a:rPr>
              <a:t>uleEngine</a:t>
            </a:r>
            <a:r>
              <a:rPr lang="zh-CN" altLang="en-US" dirty="0" smtClean="0">
                <a:solidFill>
                  <a:srgbClr val="000000"/>
                </a:solidFill>
                <a:ea typeface="宋体" charset="-122"/>
              </a:rPr>
              <a:t>模块的封装</a:t>
            </a:r>
            <a:r>
              <a:rPr lang="zh-CN" altLang="en-US" dirty="0" smtClean="0">
                <a:solidFill>
                  <a:srgbClr val="000000"/>
                </a:solidFill>
                <a:ea typeface="宋体" charset="-122"/>
              </a:rPr>
              <a:t>原理扩展点</a:t>
            </a:r>
            <a:endParaRPr lang="en-US" altLang="zh-CN" dirty="0">
              <a:solidFill>
                <a:srgbClr val="000000"/>
              </a:solidFill>
              <a:ea typeface="宋体" charset="-122"/>
            </a:endParaRPr>
          </a:p>
        </p:txBody>
      </p:sp>
      <p:sp>
        <p:nvSpPr>
          <p:cNvPr id="7199" name="Oval 31"/>
          <p:cNvSpPr>
            <a:spLocks noChangeArrowheads="1"/>
          </p:cNvSpPr>
          <p:nvPr/>
        </p:nvSpPr>
        <p:spPr bwMode="gray">
          <a:xfrm>
            <a:off x="3263900" y="4191000"/>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343400" y="4918075"/>
            <a:ext cx="2300630" cy="369332"/>
          </a:xfrm>
          <a:prstGeom prst="rect">
            <a:avLst/>
          </a:prstGeom>
          <a:noFill/>
          <a:ln w="9525">
            <a:noFill/>
            <a:miter lim="800000"/>
            <a:headEnd/>
            <a:tailEnd/>
          </a:ln>
          <a:effectLst/>
        </p:spPr>
        <p:txBody>
          <a:bodyPr wrap="none">
            <a:spAutoFit/>
          </a:bodyPr>
          <a:lstStyle/>
          <a:p>
            <a:pPr eaLnBrk="0" hangingPunct="0"/>
            <a:r>
              <a:rPr lang="en-US" altLang="zh-CN" dirty="0" err="1" smtClean="0">
                <a:solidFill>
                  <a:srgbClr val="000000"/>
                </a:solidFill>
                <a:ea typeface="宋体" charset="-122"/>
              </a:rPr>
              <a:t>RuleEngine</a:t>
            </a:r>
            <a:r>
              <a:rPr lang="zh-CN" altLang="en-US" dirty="0" smtClean="0">
                <a:solidFill>
                  <a:srgbClr val="000000"/>
                </a:solidFill>
                <a:ea typeface="宋体" charset="-122"/>
              </a:rPr>
              <a:t>后期规划</a:t>
            </a:r>
            <a:endParaRPr lang="en-US" altLang="zh-CN" dirty="0">
              <a:solidFill>
                <a:srgbClr val="000000"/>
              </a:solidFill>
              <a:ea typeface="宋体" charset="-122"/>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gtEl>
                                        <p:attrNameLst>
                                          <p:attrName>style.visibility</p:attrName>
                                        </p:attrNameLst>
                                      </p:cBhvr>
                                      <p:to>
                                        <p:strVal val="visible"/>
                                      </p:to>
                                    </p:set>
                                    <p:animEffect transition="in" filter="fade">
                                      <p:cBhvr>
                                        <p:cTn id="10" dur="2000"/>
                                        <p:tgtEl>
                                          <p:spTgt spid="71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fade">
                                      <p:cBhvr>
                                        <p:cTn id="13" dur="2000"/>
                                        <p:tgtEl>
                                          <p:spTgt spid="71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fade">
                                      <p:cBhvr>
                                        <p:cTn id="16" dur="2000"/>
                                        <p:tgtEl>
                                          <p:spTgt spid="71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4"/>
                                        </p:tgtEl>
                                        <p:attrNameLst>
                                          <p:attrName>style.visibility</p:attrName>
                                        </p:attrNameLst>
                                      </p:cBhvr>
                                      <p:to>
                                        <p:strVal val="visible"/>
                                      </p:to>
                                    </p:set>
                                    <p:animEffect transition="in" filter="fade">
                                      <p:cBhvr>
                                        <p:cTn id="19" dur="2000"/>
                                        <p:tgtEl>
                                          <p:spTgt spid="71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fade">
                                      <p:cBhvr>
                                        <p:cTn id="22" dur="2000"/>
                                        <p:tgtEl>
                                          <p:spTgt spid="71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76"/>
                                        </p:tgtEl>
                                        <p:attrNameLst>
                                          <p:attrName>style.visibility</p:attrName>
                                        </p:attrNameLst>
                                      </p:cBhvr>
                                      <p:to>
                                        <p:strVal val="visible"/>
                                      </p:to>
                                    </p:set>
                                    <p:animEffect transition="in" filter="fade">
                                      <p:cBhvr>
                                        <p:cTn id="25" dur="2000"/>
                                        <p:tgtEl>
                                          <p:spTgt spid="7176"/>
                                        </p:tgtEl>
                                      </p:cBhvr>
                                    </p:animEffect>
                                  </p:childTnLst>
                                </p:cTn>
                              </p:par>
                              <p:par>
                                <p:cTn id="26" presetID="10" presetClass="entr" presetSubtype="0" fill="hold" nodeType="withEffect">
                                  <p:stCondLst>
                                    <p:cond delay="0"/>
                                  </p:stCondLst>
                                  <p:childTnLst>
                                    <p:set>
                                      <p:cBhvr>
                                        <p:cTn id="27" dur="1" fill="hold">
                                          <p:stCondLst>
                                            <p:cond delay="0"/>
                                          </p:stCondLst>
                                        </p:cTn>
                                        <p:tgtEl>
                                          <p:spTgt spid="7178"/>
                                        </p:tgtEl>
                                        <p:attrNameLst>
                                          <p:attrName>style.visibility</p:attrName>
                                        </p:attrNameLst>
                                      </p:cBhvr>
                                      <p:to>
                                        <p:strVal val="visible"/>
                                      </p:to>
                                    </p:set>
                                    <p:animEffect transition="in" filter="fade">
                                      <p:cBhvr>
                                        <p:cTn id="28" dur="2000"/>
                                        <p:tgtEl>
                                          <p:spTgt spid="71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88"/>
                                        </p:tgtEl>
                                        <p:attrNameLst>
                                          <p:attrName>style.visibility</p:attrName>
                                        </p:attrNameLst>
                                      </p:cBhvr>
                                      <p:to>
                                        <p:strVal val="visible"/>
                                      </p:to>
                                    </p:set>
                                    <p:animEffect transition="in" filter="fade">
                                      <p:cBhvr>
                                        <p:cTn id="31" dur="2000"/>
                                        <p:tgtEl>
                                          <p:spTgt spid="718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89"/>
                                        </p:tgtEl>
                                        <p:attrNameLst>
                                          <p:attrName>style.visibility</p:attrName>
                                        </p:attrNameLst>
                                      </p:cBhvr>
                                      <p:to>
                                        <p:strVal val="visible"/>
                                      </p:to>
                                    </p:set>
                                    <p:animEffect transition="in" filter="fade">
                                      <p:cBhvr>
                                        <p:cTn id="34" dur="2000"/>
                                        <p:tgtEl>
                                          <p:spTgt spid="71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190"/>
                                        </p:tgtEl>
                                        <p:attrNameLst>
                                          <p:attrName>style.visibility</p:attrName>
                                        </p:attrNameLst>
                                      </p:cBhvr>
                                      <p:to>
                                        <p:strVal val="visible"/>
                                      </p:to>
                                    </p:set>
                                    <p:animEffect transition="in" filter="fade">
                                      <p:cBhvr>
                                        <p:cTn id="37" dur="2000"/>
                                        <p:tgtEl>
                                          <p:spTgt spid="71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191"/>
                                        </p:tgtEl>
                                        <p:attrNameLst>
                                          <p:attrName>style.visibility</p:attrName>
                                        </p:attrNameLst>
                                      </p:cBhvr>
                                      <p:to>
                                        <p:strVal val="visible"/>
                                      </p:to>
                                    </p:set>
                                    <p:animEffect transition="in" filter="fade">
                                      <p:cBhvr>
                                        <p:cTn id="40" dur="2000"/>
                                        <p:tgtEl>
                                          <p:spTgt spid="719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92"/>
                                        </p:tgtEl>
                                        <p:attrNameLst>
                                          <p:attrName>style.visibility</p:attrName>
                                        </p:attrNameLst>
                                      </p:cBhvr>
                                      <p:to>
                                        <p:strVal val="visible"/>
                                      </p:to>
                                    </p:set>
                                    <p:animEffect transition="in" filter="fade">
                                      <p:cBhvr>
                                        <p:cTn id="43" dur="2000"/>
                                        <p:tgtEl>
                                          <p:spTgt spid="719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93"/>
                                        </p:tgtEl>
                                        <p:attrNameLst>
                                          <p:attrName>style.visibility</p:attrName>
                                        </p:attrNameLst>
                                      </p:cBhvr>
                                      <p:to>
                                        <p:strVal val="visible"/>
                                      </p:to>
                                    </p:set>
                                    <p:animEffect transition="in" filter="fade">
                                      <p:cBhvr>
                                        <p:cTn id="46" dur="2000"/>
                                        <p:tgtEl>
                                          <p:spTgt spid="719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194"/>
                                        </p:tgtEl>
                                        <p:attrNameLst>
                                          <p:attrName>style.visibility</p:attrName>
                                        </p:attrNameLst>
                                      </p:cBhvr>
                                      <p:to>
                                        <p:strVal val="visible"/>
                                      </p:to>
                                    </p:set>
                                    <p:animEffect transition="in" filter="fade">
                                      <p:cBhvr>
                                        <p:cTn id="49" dur="2000"/>
                                        <p:tgtEl>
                                          <p:spTgt spid="71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195"/>
                                        </p:tgtEl>
                                        <p:attrNameLst>
                                          <p:attrName>style.visibility</p:attrName>
                                        </p:attrNameLst>
                                      </p:cBhvr>
                                      <p:to>
                                        <p:strVal val="visible"/>
                                      </p:to>
                                    </p:set>
                                    <p:animEffect transition="in" filter="fade">
                                      <p:cBhvr>
                                        <p:cTn id="52" dur="2000"/>
                                        <p:tgtEl>
                                          <p:spTgt spid="71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196"/>
                                        </p:tgtEl>
                                        <p:attrNameLst>
                                          <p:attrName>style.visibility</p:attrName>
                                        </p:attrNameLst>
                                      </p:cBhvr>
                                      <p:to>
                                        <p:strVal val="visible"/>
                                      </p:to>
                                    </p:set>
                                    <p:animEffect transition="in" filter="fade">
                                      <p:cBhvr>
                                        <p:cTn id="55" dur="2000"/>
                                        <p:tgtEl>
                                          <p:spTgt spid="719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97"/>
                                        </p:tgtEl>
                                        <p:attrNameLst>
                                          <p:attrName>style.visibility</p:attrName>
                                        </p:attrNameLst>
                                      </p:cBhvr>
                                      <p:to>
                                        <p:strVal val="visible"/>
                                      </p:to>
                                    </p:set>
                                    <p:animEffect transition="in" filter="fade">
                                      <p:cBhvr>
                                        <p:cTn id="58" dur="2000"/>
                                        <p:tgtEl>
                                          <p:spTgt spid="719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98"/>
                                        </p:tgtEl>
                                        <p:attrNameLst>
                                          <p:attrName>style.visibility</p:attrName>
                                        </p:attrNameLst>
                                      </p:cBhvr>
                                      <p:to>
                                        <p:strVal val="visible"/>
                                      </p:to>
                                    </p:set>
                                    <p:animEffect transition="in" filter="fade">
                                      <p:cBhvr>
                                        <p:cTn id="61" dur="2000"/>
                                        <p:tgtEl>
                                          <p:spTgt spid="719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199"/>
                                        </p:tgtEl>
                                        <p:attrNameLst>
                                          <p:attrName>style.visibility</p:attrName>
                                        </p:attrNameLst>
                                      </p:cBhvr>
                                      <p:to>
                                        <p:strVal val="visible"/>
                                      </p:to>
                                    </p:set>
                                    <p:animEffect transition="in" filter="fade">
                                      <p:cBhvr>
                                        <p:cTn id="64" dur="2000"/>
                                        <p:tgtEl>
                                          <p:spTgt spid="719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200"/>
                                        </p:tgtEl>
                                        <p:attrNameLst>
                                          <p:attrName>style.visibility</p:attrName>
                                        </p:attrNameLst>
                                      </p:cBhvr>
                                      <p:to>
                                        <p:strVal val="visible"/>
                                      </p:to>
                                    </p:set>
                                    <p:animEffect transition="in" filter="fade">
                                      <p:cBhvr>
                                        <p:cTn id="67" dur="2000"/>
                                        <p:tgtEl>
                                          <p:spTgt spid="720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201"/>
                                        </p:tgtEl>
                                        <p:attrNameLst>
                                          <p:attrName>style.visibility</p:attrName>
                                        </p:attrNameLst>
                                      </p:cBhvr>
                                      <p:to>
                                        <p:strVal val="visible"/>
                                      </p:to>
                                    </p:set>
                                    <p:animEffect transition="in" filter="fade">
                                      <p:cBhvr>
                                        <p:cTn id="70" dur="2000"/>
                                        <p:tgtEl>
                                          <p:spTgt spid="720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02"/>
                                        </p:tgtEl>
                                        <p:attrNameLst>
                                          <p:attrName>style.visibility</p:attrName>
                                        </p:attrNameLst>
                                      </p:cBhvr>
                                      <p:to>
                                        <p:strVal val="visible"/>
                                      </p:to>
                                    </p:set>
                                    <p:animEffect transition="in" filter="fade">
                                      <p:cBhvr>
                                        <p:cTn id="73" dur="2000"/>
                                        <p:tgtEl>
                                          <p:spTgt spid="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88" grpId="0" animBg="1"/>
      <p:bldP spid="7189" grpId="0"/>
      <p:bldP spid="7190" grpId="0" animBg="1"/>
      <p:bldP spid="7191" grpId="0"/>
      <p:bldP spid="7192" grpId="0" animBg="1"/>
      <p:bldP spid="7193" grpId="0"/>
      <p:bldP spid="7194" grpId="0" animBg="1"/>
      <p:bldP spid="7195" grpId="0" animBg="1"/>
      <p:bldP spid="7196" grpId="0" animBg="1"/>
      <p:bldP spid="7197" grpId="0" animBg="1"/>
      <p:bldP spid="7198" grpId="0"/>
      <p:bldP spid="7199" grpId="0" animBg="1"/>
      <p:bldP spid="7200" grpId="0" animBg="1"/>
      <p:bldP spid="7201" grpId="0"/>
      <p:bldP spid="720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7"/>
          <p:cNvSpPr>
            <a:spLocks noChangeArrowheads="1"/>
          </p:cNvSpPr>
          <p:nvPr/>
        </p:nvSpPr>
        <p:spPr bwMode="gray">
          <a:xfrm>
            <a:off x="533400" y="1600200"/>
            <a:ext cx="3652838" cy="3595688"/>
          </a:xfrm>
          <a:prstGeom prst="rect">
            <a:avLst/>
          </a:prstGeom>
          <a:gradFill rotWithShape="1">
            <a:gsLst>
              <a:gs pos="0">
                <a:schemeClr val="accent1">
                  <a:gamma/>
                  <a:shade val="46275"/>
                  <a:invGamma/>
                </a:schemeClr>
              </a:gs>
              <a:gs pos="100000">
                <a:schemeClr val="accent1"/>
              </a:gs>
            </a:gsLst>
            <a:lin ang="5400000" scaled="1"/>
          </a:gra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4578" name="Rectangle 2"/>
          <p:cNvSpPr>
            <a:spLocks noGrp="1" noChangeArrowheads="1"/>
          </p:cNvSpPr>
          <p:nvPr>
            <p:ph type="title"/>
          </p:nvPr>
        </p:nvSpPr>
        <p:spPr/>
        <p:txBody>
          <a:bodyPr/>
          <a:lstStyle/>
          <a:p>
            <a:r>
              <a:rPr lang="zh-CN" altLang="en-US" sz="4000" dirty="0" smtClean="0">
                <a:solidFill>
                  <a:srgbClr val="000000"/>
                </a:solidFill>
                <a:ea typeface="宋体" charset="-122"/>
              </a:rPr>
              <a:t>规则引擎产品介绍</a:t>
            </a:r>
            <a:endParaRPr lang="en-US" altLang="zh-CN" sz="4300" dirty="0">
              <a:ea typeface="宋体" charset="-122"/>
            </a:endParaRPr>
          </a:p>
        </p:txBody>
      </p:sp>
      <p:sp>
        <p:nvSpPr>
          <p:cNvPr id="24581" name="Rectangle 5"/>
          <p:cNvSpPr>
            <a:spLocks noChangeArrowheads="1"/>
          </p:cNvSpPr>
          <p:nvPr/>
        </p:nvSpPr>
        <p:spPr bwMode="gray">
          <a:xfrm>
            <a:off x="4672013" y="1524000"/>
            <a:ext cx="3786187" cy="3657600"/>
          </a:xfrm>
          <a:prstGeom prst="rect">
            <a:avLst/>
          </a:prstGeom>
          <a:gradFill rotWithShape="1">
            <a:gsLst>
              <a:gs pos="0">
                <a:schemeClr val="folHlink"/>
              </a:gs>
              <a:gs pos="100000">
                <a:schemeClr val="folHlink">
                  <a:gamma/>
                  <a:shade val="46275"/>
                  <a:invGamma/>
                </a:schemeClr>
              </a:gs>
            </a:gsLst>
            <a:lin ang="5400000" scaled="1"/>
          </a:gradFill>
          <a:ln w="9525">
            <a:noFill/>
            <a:miter lim="800000"/>
            <a:headEnd/>
            <a:tailEnd/>
          </a:ln>
          <a:effectLst/>
          <a:scene3d>
            <a:camera prst="legacyPerspectiveBottomLef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24580" name="Rectangle 4"/>
          <p:cNvSpPr>
            <a:spLocks noChangeArrowheads="1"/>
          </p:cNvSpPr>
          <p:nvPr/>
        </p:nvSpPr>
        <p:spPr bwMode="gray">
          <a:xfrm>
            <a:off x="762000" y="1688068"/>
            <a:ext cx="2819400" cy="369332"/>
          </a:xfrm>
          <a:prstGeom prst="rect">
            <a:avLst/>
          </a:prstGeom>
          <a:noFill/>
          <a:ln w="9525">
            <a:noFill/>
            <a:miter lim="800000"/>
            <a:headEnd/>
            <a:tailEnd/>
          </a:ln>
          <a:effectLst/>
        </p:spPr>
        <p:txBody>
          <a:bodyPr wrap="square">
            <a:spAutoFit/>
          </a:bodyPr>
          <a:lstStyle/>
          <a:p>
            <a:pPr algn="ctr">
              <a:buClr>
                <a:srgbClr val="FF0066"/>
              </a:buClr>
              <a:buSzPct val="75000"/>
            </a:pPr>
            <a:r>
              <a:rPr lang="en-US" altLang="zh-CN" b="1" dirty="0" smtClean="0">
                <a:solidFill>
                  <a:srgbClr val="F8F8F8"/>
                </a:solidFill>
                <a:ea typeface="宋体" charset="-122"/>
              </a:rPr>
              <a:t>Java</a:t>
            </a:r>
            <a:r>
              <a:rPr lang="zh-CN" altLang="en-US" b="1" dirty="0" smtClean="0">
                <a:solidFill>
                  <a:srgbClr val="F8F8F8"/>
                </a:solidFill>
                <a:ea typeface="宋体" charset="-122"/>
              </a:rPr>
              <a:t>规则引擎商业产品有</a:t>
            </a:r>
            <a:endParaRPr lang="en-US" altLang="zh-CN" b="1" dirty="0">
              <a:solidFill>
                <a:srgbClr val="F8F8F8"/>
              </a:solidFill>
              <a:ea typeface="宋体" charset="-122"/>
            </a:endParaRPr>
          </a:p>
        </p:txBody>
      </p:sp>
      <p:sp>
        <p:nvSpPr>
          <p:cNvPr id="24588" name="Text Box 12"/>
          <p:cNvSpPr txBox="1">
            <a:spLocks noChangeArrowheads="1"/>
          </p:cNvSpPr>
          <p:nvPr/>
        </p:nvSpPr>
        <p:spPr bwMode="gray">
          <a:xfrm>
            <a:off x="838200" y="2286000"/>
            <a:ext cx="2514600" cy="1492716"/>
          </a:xfrm>
          <a:prstGeom prst="rect">
            <a:avLst/>
          </a:prstGeom>
          <a:noFill/>
          <a:ln w="9525" algn="ctr">
            <a:noFill/>
            <a:miter lim="800000"/>
            <a:headEnd/>
            <a:tailEnd/>
          </a:ln>
          <a:effectLst/>
        </p:spPr>
        <p:txBody>
          <a:bodyPr wrap="square">
            <a:spAutoFit/>
          </a:bodyPr>
          <a:lstStyle/>
          <a:p>
            <a:pPr eaLnBrk="0" hangingPunct="0">
              <a:lnSpc>
                <a:spcPct val="130000"/>
              </a:lnSpc>
              <a:buFontTx/>
              <a:buChar char="-"/>
            </a:pPr>
            <a:r>
              <a:rPr lang="en-US" altLang="zh-CN" sz="1400" dirty="0">
                <a:solidFill>
                  <a:srgbClr val="F8F8F8"/>
                </a:solidFill>
                <a:ea typeface="宋体" charset="-122"/>
              </a:rPr>
              <a:t> </a:t>
            </a:r>
            <a:r>
              <a:rPr lang="en-US" altLang="zh-CN" sz="1400" dirty="0" smtClean="0">
                <a:solidFill>
                  <a:srgbClr val="F8F8F8"/>
                </a:solidFill>
                <a:ea typeface="宋体" charset="-122"/>
              </a:rPr>
              <a:t>ILOG</a:t>
            </a:r>
            <a:r>
              <a:rPr lang="zh-CN" altLang="en-US" sz="1400" dirty="0" smtClean="0">
                <a:solidFill>
                  <a:srgbClr val="F8F8F8"/>
                </a:solidFill>
                <a:ea typeface="宋体" charset="-122"/>
              </a:rPr>
              <a:t>公司</a:t>
            </a:r>
            <a:r>
              <a:rPr lang="zh-CN" altLang="en-US" sz="1400" dirty="0" smtClean="0"/>
              <a:t> </a:t>
            </a:r>
            <a:r>
              <a:rPr lang="en-US" altLang="zh-CN" sz="1400" dirty="0" err="1" smtClean="0">
                <a:solidFill>
                  <a:srgbClr val="F8F8F8"/>
                </a:solidFill>
                <a:ea typeface="宋体" charset="-122"/>
              </a:rPr>
              <a:t>Jrules</a:t>
            </a:r>
            <a:r>
              <a:rPr lang="en-US" altLang="zh-CN" sz="1400" dirty="0" smtClean="0">
                <a:solidFill>
                  <a:srgbClr val="F8F8F8"/>
                </a:solidFill>
                <a:ea typeface="宋体" charset="-122"/>
              </a:rPr>
              <a:t>(IBM)</a:t>
            </a:r>
            <a:endParaRPr lang="en-US" altLang="zh-CN" sz="1400" dirty="0">
              <a:solidFill>
                <a:srgbClr val="F8F8F8"/>
              </a:solidFill>
              <a:ea typeface="宋体" charset="-122"/>
            </a:endParaRPr>
          </a:p>
          <a:p>
            <a:pPr eaLnBrk="0" hangingPunct="0">
              <a:lnSpc>
                <a:spcPct val="130000"/>
              </a:lnSpc>
              <a:buFontTx/>
              <a:buChar char="-"/>
            </a:pPr>
            <a:r>
              <a:rPr lang="en-US" altLang="zh-CN" sz="1400" dirty="0">
                <a:solidFill>
                  <a:srgbClr val="F8F8F8"/>
                </a:solidFill>
                <a:ea typeface="宋体" charset="-122"/>
              </a:rPr>
              <a:t> </a:t>
            </a:r>
            <a:r>
              <a:rPr lang="en-US" altLang="zh-CN" sz="1400" dirty="0" err="1" smtClean="0">
                <a:solidFill>
                  <a:srgbClr val="F8F8F8"/>
                </a:solidFill>
                <a:ea typeface="宋体" charset="-122"/>
              </a:rPr>
              <a:t>BlazeSoft</a:t>
            </a:r>
            <a:r>
              <a:rPr lang="zh-CN" altLang="en-US" sz="1400" dirty="0" smtClean="0">
                <a:solidFill>
                  <a:srgbClr val="F8F8F8"/>
                </a:solidFill>
                <a:ea typeface="宋体" charset="-122"/>
              </a:rPr>
              <a:t>公司的</a:t>
            </a:r>
            <a:r>
              <a:rPr lang="en-US" altLang="zh-CN" sz="1400" dirty="0" smtClean="0">
                <a:solidFill>
                  <a:srgbClr val="F8F8F8"/>
                </a:solidFill>
                <a:ea typeface="宋体" charset="-122"/>
              </a:rPr>
              <a:t>Blaze</a:t>
            </a:r>
            <a:endParaRPr lang="en-US" altLang="zh-CN" sz="1400" dirty="0">
              <a:solidFill>
                <a:srgbClr val="F8F8F8"/>
              </a:solidFill>
              <a:ea typeface="宋体" charset="-122"/>
            </a:endParaRPr>
          </a:p>
          <a:p>
            <a:pPr eaLnBrk="0" hangingPunct="0">
              <a:lnSpc>
                <a:spcPct val="130000"/>
              </a:lnSpc>
              <a:buFontTx/>
              <a:buChar char="-"/>
            </a:pPr>
            <a:r>
              <a:rPr lang="en-US" altLang="zh-CN" sz="1400" dirty="0">
                <a:solidFill>
                  <a:srgbClr val="F8F8F8"/>
                </a:solidFill>
                <a:ea typeface="宋体" charset="-122"/>
              </a:rPr>
              <a:t> </a:t>
            </a:r>
            <a:r>
              <a:rPr lang="en-US" altLang="zh-CN" sz="1400" dirty="0" smtClean="0">
                <a:solidFill>
                  <a:srgbClr val="F8F8F8"/>
                </a:solidFill>
                <a:ea typeface="宋体" charset="-122"/>
              </a:rPr>
              <a:t>Rules4J</a:t>
            </a:r>
            <a:endParaRPr lang="en-US" altLang="zh-CN" sz="1400" dirty="0">
              <a:solidFill>
                <a:srgbClr val="F8F8F8"/>
              </a:solidFill>
              <a:ea typeface="宋体" charset="-122"/>
            </a:endParaRPr>
          </a:p>
          <a:p>
            <a:pPr eaLnBrk="0" hangingPunct="0">
              <a:lnSpc>
                <a:spcPct val="130000"/>
              </a:lnSpc>
              <a:buFontTx/>
              <a:buChar char="-"/>
            </a:pPr>
            <a:r>
              <a:rPr lang="en-US" altLang="zh-CN" sz="1400" dirty="0">
                <a:solidFill>
                  <a:srgbClr val="F8F8F8"/>
                </a:solidFill>
                <a:ea typeface="宋体" charset="-122"/>
              </a:rPr>
              <a:t> </a:t>
            </a:r>
            <a:r>
              <a:rPr lang="en-US" altLang="zh-CN" sz="1400" dirty="0" smtClean="0">
                <a:solidFill>
                  <a:srgbClr val="F8F8F8"/>
                </a:solidFill>
                <a:ea typeface="宋体" charset="-122"/>
              </a:rPr>
              <a:t>Java Expert System Shell （JESS）</a:t>
            </a:r>
            <a:endParaRPr lang="en-US" altLang="zh-CN" sz="1400" dirty="0">
              <a:solidFill>
                <a:srgbClr val="F8F8F8"/>
              </a:solidFill>
              <a:ea typeface="宋体" charset="-122"/>
            </a:endParaRPr>
          </a:p>
        </p:txBody>
      </p:sp>
      <p:sp>
        <p:nvSpPr>
          <p:cNvPr id="24590" name="Text Box 14"/>
          <p:cNvSpPr txBox="1">
            <a:spLocks noChangeArrowheads="1"/>
          </p:cNvSpPr>
          <p:nvPr/>
        </p:nvSpPr>
        <p:spPr bwMode="gray">
          <a:xfrm>
            <a:off x="5562600" y="2209800"/>
            <a:ext cx="2590800" cy="1772793"/>
          </a:xfrm>
          <a:prstGeom prst="rect">
            <a:avLst/>
          </a:prstGeom>
          <a:noFill/>
          <a:ln w="9525" algn="ctr">
            <a:noFill/>
            <a:miter lim="800000"/>
            <a:headEnd/>
            <a:tailEnd/>
          </a:ln>
          <a:effectLst/>
        </p:spPr>
        <p:txBody>
          <a:bodyPr wrap="square">
            <a:spAutoFit/>
          </a:bodyPr>
          <a:lstStyle/>
          <a:p>
            <a:pPr eaLnBrk="0" hangingPunct="0">
              <a:lnSpc>
                <a:spcPct val="130000"/>
              </a:lnSpc>
              <a:buFontTx/>
              <a:buChar char="-"/>
            </a:pPr>
            <a:r>
              <a:rPr lang="en-US" altLang="zh-CN" sz="1400" dirty="0" smtClean="0">
                <a:solidFill>
                  <a:srgbClr val="F8F8F8"/>
                </a:solidFill>
                <a:ea typeface="宋体" charset="-122"/>
              </a:rPr>
              <a:t>Drools</a:t>
            </a:r>
            <a:r>
              <a:rPr lang="zh-CN" altLang="en-US" sz="1400" dirty="0" smtClean="0">
                <a:solidFill>
                  <a:srgbClr val="F8F8F8"/>
                </a:solidFill>
                <a:ea typeface="宋体" charset="-122"/>
              </a:rPr>
              <a:t>项目</a:t>
            </a:r>
          </a:p>
          <a:p>
            <a:pPr eaLnBrk="0" hangingPunct="0">
              <a:lnSpc>
                <a:spcPct val="130000"/>
              </a:lnSpc>
              <a:buFontTx/>
              <a:buChar char="-"/>
            </a:pPr>
            <a:r>
              <a:rPr lang="en-US" altLang="zh-CN" sz="1400" dirty="0" err="1" smtClean="0">
                <a:solidFill>
                  <a:srgbClr val="F8F8F8"/>
                </a:solidFill>
                <a:ea typeface="宋体" charset="-122"/>
              </a:rPr>
              <a:t>JLisa</a:t>
            </a:r>
            <a:r>
              <a:rPr lang="zh-CN" altLang="en-US" sz="1400" dirty="0" smtClean="0">
                <a:solidFill>
                  <a:srgbClr val="F8F8F8"/>
                </a:solidFill>
                <a:ea typeface="宋体" charset="-122"/>
              </a:rPr>
              <a:t>项目</a:t>
            </a:r>
            <a:br>
              <a:rPr lang="zh-CN" altLang="en-US" sz="1400" dirty="0" smtClean="0">
                <a:solidFill>
                  <a:srgbClr val="F8F8F8"/>
                </a:solidFill>
                <a:ea typeface="宋体" charset="-122"/>
              </a:rPr>
            </a:br>
            <a:r>
              <a:rPr lang="en-US" altLang="zh-CN" sz="1400" dirty="0" smtClean="0">
                <a:solidFill>
                  <a:srgbClr val="F8F8F8"/>
                </a:solidFill>
                <a:ea typeface="宋体" charset="-122"/>
              </a:rPr>
              <a:t>-</a:t>
            </a:r>
            <a:r>
              <a:rPr lang="en-US" altLang="zh-CN" sz="1400" dirty="0" err="1" smtClean="0">
                <a:solidFill>
                  <a:srgbClr val="F8F8F8"/>
                </a:solidFill>
                <a:ea typeface="宋体" charset="-122"/>
              </a:rPr>
              <a:t>OFBiz</a:t>
            </a:r>
            <a:r>
              <a:rPr lang="en-US" altLang="zh-CN" sz="1400" dirty="0" smtClean="0">
                <a:solidFill>
                  <a:srgbClr val="F8F8F8"/>
                </a:solidFill>
                <a:ea typeface="宋体" charset="-122"/>
              </a:rPr>
              <a:t> </a:t>
            </a:r>
            <a:r>
              <a:rPr lang="en-US" altLang="zh-CN" sz="1400" dirty="0" smtClean="0">
                <a:solidFill>
                  <a:srgbClr val="F8F8F8"/>
                </a:solidFill>
                <a:ea typeface="宋体" charset="-122"/>
              </a:rPr>
              <a:t>Rule Engine（</a:t>
            </a:r>
            <a:r>
              <a:rPr lang="zh-CN" altLang="en-US" sz="1400" dirty="0" smtClean="0">
                <a:solidFill>
                  <a:srgbClr val="F8F8F8"/>
                </a:solidFill>
                <a:ea typeface="宋体" charset="-122"/>
              </a:rPr>
              <a:t>不支持</a:t>
            </a:r>
            <a:r>
              <a:rPr lang="en-US" altLang="zh-CN" sz="1400" dirty="0" smtClean="0">
                <a:solidFill>
                  <a:srgbClr val="F8F8F8"/>
                </a:solidFill>
                <a:ea typeface="宋体" charset="-122"/>
              </a:rPr>
              <a:t>JSR 94）</a:t>
            </a:r>
            <a:br>
              <a:rPr lang="en-US" altLang="zh-CN" sz="1400" dirty="0" smtClean="0">
                <a:solidFill>
                  <a:srgbClr val="F8F8F8"/>
                </a:solidFill>
                <a:ea typeface="宋体" charset="-122"/>
              </a:rPr>
            </a:br>
            <a:r>
              <a:rPr lang="en-US" altLang="zh-CN" sz="1400" dirty="0" smtClean="0">
                <a:solidFill>
                  <a:srgbClr val="F8F8F8"/>
                </a:solidFill>
                <a:ea typeface="宋体" charset="-122"/>
              </a:rPr>
              <a:t>-</a:t>
            </a:r>
            <a:r>
              <a:rPr lang="en-US" altLang="zh-CN" sz="1400" dirty="0" err="1" smtClean="0">
                <a:solidFill>
                  <a:srgbClr val="F8F8F8"/>
                </a:solidFill>
                <a:ea typeface="宋体" charset="-122"/>
              </a:rPr>
              <a:t>Mandarax</a:t>
            </a:r>
            <a:r>
              <a:rPr lang="en-US" altLang="zh-CN" sz="1400" dirty="0" smtClean="0">
                <a:solidFill>
                  <a:srgbClr val="F8F8F8"/>
                </a:solidFill>
                <a:ea typeface="宋体" charset="-122"/>
              </a:rPr>
              <a:t>（</a:t>
            </a:r>
            <a:r>
              <a:rPr lang="zh-CN" altLang="en-US" sz="1400" dirty="0" smtClean="0">
                <a:solidFill>
                  <a:srgbClr val="F8F8F8"/>
                </a:solidFill>
                <a:ea typeface="宋体" charset="-122"/>
              </a:rPr>
              <a:t>目前不支持</a:t>
            </a:r>
            <a:r>
              <a:rPr lang="en-US" altLang="zh-CN" sz="1400" dirty="0" smtClean="0">
                <a:solidFill>
                  <a:srgbClr val="F8F8F8"/>
                </a:solidFill>
                <a:ea typeface="宋体" charset="-122"/>
              </a:rPr>
              <a:t>JSR 94）</a:t>
            </a:r>
            <a:endParaRPr lang="en-US" altLang="zh-CN" sz="1400" dirty="0">
              <a:solidFill>
                <a:srgbClr val="F8F8F8"/>
              </a:solidFill>
              <a:ea typeface="宋体" charset="-122"/>
            </a:endParaRPr>
          </a:p>
        </p:txBody>
      </p:sp>
      <p:grpSp>
        <p:nvGrpSpPr>
          <p:cNvPr id="2" name="Group 15"/>
          <p:cNvGrpSpPr>
            <a:grpSpLocks/>
          </p:cNvGrpSpPr>
          <p:nvPr/>
        </p:nvGrpSpPr>
        <p:grpSpPr bwMode="auto">
          <a:xfrm>
            <a:off x="5257800" y="4064000"/>
            <a:ext cx="812800" cy="812800"/>
            <a:chOff x="2430" y="1692"/>
            <a:chExt cx="339" cy="339"/>
          </a:xfrm>
        </p:grpSpPr>
        <p:sp>
          <p:nvSpPr>
            <p:cNvPr id="24592" name="Freeform 16"/>
            <p:cNvSpPr>
              <a:spLocks noEditPoints="1"/>
            </p:cNvSpPr>
            <p:nvPr/>
          </p:nvSpPr>
          <p:spPr bwMode="gray">
            <a:xfrm>
              <a:off x="2430" y="1692"/>
              <a:ext cx="339" cy="339"/>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3" name="Freeform 17"/>
            <p:cNvSpPr>
              <a:spLocks noEditPoints="1"/>
            </p:cNvSpPr>
            <p:nvPr/>
          </p:nvSpPr>
          <p:spPr bwMode="gray">
            <a:xfrm>
              <a:off x="2516" y="1799"/>
              <a:ext cx="168" cy="157"/>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3" name="Group 18"/>
          <p:cNvGrpSpPr>
            <a:grpSpLocks/>
          </p:cNvGrpSpPr>
          <p:nvPr/>
        </p:nvGrpSpPr>
        <p:grpSpPr bwMode="auto">
          <a:xfrm>
            <a:off x="2971800" y="4114800"/>
            <a:ext cx="835025" cy="819150"/>
            <a:chOff x="866" y="2169"/>
            <a:chExt cx="406" cy="405"/>
          </a:xfrm>
        </p:grpSpPr>
        <p:sp>
          <p:nvSpPr>
            <p:cNvPr id="24595" name="Freeform 19"/>
            <p:cNvSpPr>
              <a:spLocks/>
            </p:cNvSpPr>
            <p:nvPr/>
          </p:nvSpPr>
          <p:spPr bwMode="gray">
            <a:xfrm>
              <a:off x="1073" y="2181"/>
              <a:ext cx="190" cy="152"/>
            </a:xfrm>
            <a:custGeom>
              <a:avLst/>
              <a:gdLst/>
              <a:ahLst/>
              <a:cxnLst>
                <a:cxn ang="0">
                  <a:pos x="34" y="15"/>
                </a:cxn>
                <a:cxn ang="0">
                  <a:pos x="40" y="17"/>
                </a:cxn>
                <a:cxn ang="0">
                  <a:pos x="46" y="18"/>
                </a:cxn>
                <a:cxn ang="0">
                  <a:pos x="51" y="23"/>
                </a:cxn>
                <a:cxn ang="0">
                  <a:pos x="55" y="27"/>
                </a:cxn>
                <a:cxn ang="0">
                  <a:pos x="57" y="33"/>
                </a:cxn>
                <a:cxn ang="0">
                  <a:pos x="58" y="39"/>
                </a:cxn>
                <a:cxn ang="0">
                  <a:pos x="58" y="51"/>
                </a:cxn>
                <a:cxn ang="0">
                  <a:pos x="58" y="57"/>
                </a:cxn>
                <a:cxn ang="0">
                  <a:pos x="55" y="62"/>
                </a:cxn>
                <a:cxn ang="0">
                  <a:pos x="54" y="66"/>
                </a:cxn>
                <a:cxn ang="0">
                  <a:pos x="60" y="69"/>
                </a:cxn>
                <a:cxn ang="0">
                  <a:pos x="66" y="72"/>
                </a:cxn>
                <a:cxn ang="0">
                  <a:pos x="70" y="72"/>
                </a:cxn>
                <a:cxn ang="0">
                  <a:pos x="73" y="72"/>
                </a:cxn>
                <a:cxn ang="0">
                  <a:pos x="75" y="72"/>
                </a:cxn>
                <a:cxn ang="0">
                  <a:pos x="82" y="72"/>
                </a:cxn>
                <a:cxn ang="0">
                  <a:pos x="87" y="75"/>
                </a:cxn>
                <a:cxn ang="0">
                  <a:pos x="93" y="78"/>
                </a:cxn>
                <a:cxn ang="0">
                  <a:pos x="96" y="83"/>
                </a:cxn>
                <a:cxn ang="0">
                  <a:pos x="99" y="89"/>
                </a:cxn>
                <a:cxn ang="0">
                  <a:pos x="99" y="95"/>
                </a:cxn>
                <a:cxn ang="0">
                  <a:pos x="99" y="96"/>
                </a:cxn>
                <a:cxn ang="0">
                  <a:pos x="118" y="119"/>
                </a:cxn>
                <a:cxn ang="0">
                  <a:pos x="132" y="146"/>
                </a:cxn>
                <a:cxn ang="0">
                  <a:pos x="145" y="146"/>
                </a:cxn>
                <a:cxn ang="0">
                  <a:pos x="156" y="146"/>
                </a:cxn>
                <a:cxn ang="0">
                  <a:pos x="160" y="146"/>
                </a:cxn>
                <a:cxn ang="0">
                  <a:pos x="160" y="146"/>
                </a:cxn>
                <a:cxn ang="0">
                  <a:pos x="160" y="146"/>
                </a:cxn>
                <a:cxn ang="0">
                  <a:pos x="175" y="147"/>
                </a:cxn>
                <a:cxn ang="0">
                  <a:pos x="190" y="152"/>
                </a:cxn>
                <a:cxn ang="0">
                  <a:pos x="180" y="116"/>
                </a:cxn>
                <a:cxn ang="0">
                  <a:pos x="162" y="84"/>
                </a:cxn>
                <a:cxn ang="0">
                  <a:pos x="139" y="56"/>
                </a:cxn>
                <a:cxn ang="0">
                  <a:pos x="111" y="33"/>
                </a:cxn>
                <a:cxn ang="0">
                  <a:pos x="79" y="15"/>
                </a:cxn>
                <a:cxn ang="0">
                  <a:pos x="43" y="5"/>
                </a:cxn>
                <a:cxn ang="0">
                  <a:pos x="6" y="0"/>
                </a:cxn>
                <a:cxn ang="0">
                  <a:pos x="3" y="0"/>
                </a:cxn>
                <a:cxn ang="0">
                  <a:pos x="0" y="2"/>
                </a:cxn>
                <a:cxn ang="0">
                  <a:pos x="4" y="8"/>
                </a:cxn>
                <a:cxn ang="0">
                  <a:pos x="9" y="15"/>
                </a:cxn>
                <a:cxn ang="0">
                  <a:pos x="19" y="15"/>
                </a:cxn>
                <a:cxn ang="0">
                  <a:pos x="30" y="15"/>
                </a:cxn>
                <a:cxn ang="0">
                  <a:pos x="34" y="15"/>
                </a:cxn>
              </a:cxnLst>
              <a:rect l="0" t="0" r="r" b="b"/>
              <a:pathLst>
                <a:path w="190" h="152">
                  <a:moveTo>
                    <a:pt x="34" y="15"/>
                  </a:moveTo>
                  <a:lnTo>
                    <a:pt x="40" y="17"/>
                  </a:lnTo>
                  <a:lnTo>
                    <a:pt x="46" y="18"/>
                  </a:lnTo>
                  <a:lnTo>
                    <a:pt x="51" y="23"/>
                  </a:lnTo>
                  <a:lnTo>
                    <a:pt x="55" y="27"/>
                  </a:lnTo>
                  <a:lnTo>
                    <a:pt x="57" y="33"/>
                  </a:lnTo>
                  <a:lnTo>
                    <a:pt x="58" y="39"/>
                  </a:lnTo>
                  <a:lnTo>
                    <a:pt x="58" y="51"/>
                  </a:lnTo>
                  <a:lnTo>
                    <a:pt x="58" y="57"/>
                  </a:lnTo>
                  <a:lnTo>
                    <a:pt x="55" y="62"/>
                  </a:lnTo>
                  <a:lnTo>
                    <a:pt x="54" y="66"/>
                  </a:lnTo>
                  <a:lnTo>
                    <a:pt x="60" y="69"/>
                  </a:lnTo>
                  <a:lnTo>
                    <a:pt x="66" y="72"/>
                  </a:lnTo>
                  <a:lnTo>
                    <a:pt x="70" y="72"/>
                  </a:lnTo>
                  <a:lnTo>
                    <a:pt x="73" y="72"/>
                  </a:lnTo>
                  <a:lnTo>
                    <a:pt x="75" y="72"/>
                  </a:lnTo>
                  <a:lnTo>
                    <a:pt x="82" y="72"/>
                  </a:lnTo>
                  <a:lnTo>
                    <a:pt x="87" y="75"/>
                  </a:lnTo>
                  <a:lnTo>
                    <a:pt x="93" y="78"/>
                  </a:lnTo>
                  <a:lnTo>
                    <a:pt x="96" y="83"/>
                  </a:lnTo>
                  <a:lnTo>
                    <a:pt x="99" y="89"/>
                  </a:lnTo>
                  <a:lnTo>
                    <a:pt x="99" y="95"/>
                  </a:lnTo>
                  <a:lnTo>
                    <a:pt x="99" y="96"/>
                  </a:lnTo>
                  <a:lnTo>
                    <a:pt x="118" y="119"/>
                  </a:lnTo>
                  <a:lnTo>
                    <a:pt x="132" y="146"/>
                  </a:lnTo>
                  <a:lnTo>
                    <a:pt x="145" y="146"/>
                  </a:lnTo>
                  <a:lnTo>
                    <a:pt x="156" y="146"/>
                  </a:lnTo>
                  <a:lnTo>
                    <a:pt x="160" y="146"/>
                  </a:lnTo>
                  <a:lnTo>
                    <a:pt x="160" y="146"/>
                  </a:lnTo>
                  <a:lnTo>
                    <a:pt x="160" y="146"/>
                  </a:lnTo>
                  <a:lnTo>
                    <a:pt x="175" y="147"/>
                  </a:lnTo>
                  <a:lnTo>
                    <a:pt x="190" y="152"/>
                  </a:lnTo>
                  <a:lnTo>
                    <a:pt x="180" y="116"/>
                  </a:lnTo>
                  <a:lnTo>
                    <a:pt x="162" y="84"/>
                  </a:lnTo>
                  <a:lnTo>
                    <a:pt x="139" y="56"/>
                  </a:lnTo>
                  <a:lnTo>
                    <a:pt x="111" y="33"/>
                  </a:lnTo>
                  <a:lnTo>
                    <a:pt x="79" y="15"/>
                  </a:lnTo>
                  <a:lnTo>
                    <a:pt x="43" y="5"/>
                  </a:lnTo>
                  <a:lnTo>
                    <a:pt x="6" y="0"/>
                  </a:lnTo>
                  <a:lnTo>
                    <a:pt x="3" y="0"/>
                  </a:lnTo>
                  <a:lnTo>
                    <a:pt x="0" y="2"/>
                  </a:lnTo>
                  <a:lnTo>
                    <a:pt x="4" y="8"/>
                  </a:lnTo>
                  <a:lnTo>
                    <a:pt x="9" y="15"/>
                  </a:lnTo>
                  <a:lnTo>
                    <a:pt x="19" y="15"/>
                  </a:lnTo>
                  <a:lnTo>
                    <a:pt x="30" y="15"/>
                  </a:lnTo>
                  <a:lnTo>
                    <a:pt x="34" y="15"/>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6" name="Freeform 20"/>
            <p:cNvSpPr>
              <a:spLocks/>
            </p:cNvSpPr>
            <p:nvPr/>
          </p:nvSpPr>
          <p:spPr bwMode="gray">
            <a:xfrm>
              <a:off x="911" y="2415"/>
              <a:ext cx="109" cy="131"/>
            </a:xfrm>
            <a:custGeom>
              <a:avLst/>
              <a:gdLst/>
              <a:ahLst/>
              <a:cxnLst>
                <a:cxn ang="0">
                  <a:pos x="40" y="0"/>
                </a:cxn>
                <a:cxn ang="0">
                  <a:pos x="33" y="11"/>
                </a:cxn>
                <a:cxn ang="0">
                  <a:pos x="25" y="21"/>
                </a:cxn>
                <a:cxn ang="0">
                  <a:pos x="16" y="32"/>
                </a:cxn>
                <a:cxn ang="0">
                  <a:pos x="12" y="39"/>
                </a:cxn>
                <a:cxn ang="0">
                  <a:pos x="9" y="41"/>
                </a:cxn>
                <a:cxn ang="0">
                  <a:pos x="7" y="44"/>
                </a:cxn>
                <a:cxn ang="0">
                  <a:pos x="3" y="45"/>
                </a:cxn>
                <a:cxn ang="0">
                  <a:pos x="0" y="47"/>
                </a:cxn>
                <a:cxn ang="0">
                  <a:pos x="18" y="74"/>
                </a:cxn>
                <a:cxn ang="0">
                  <a:pos x="39" y="96"/>
                </a:cxn>
                <a:cxn ang="0">
                  <a:pos x="63" y="116"/>
                </a:cxn>
                <a:cxn ang="0">
                  <a:pos x="90" y="131"/>
                </a:cxn>
                <a:cxn ang="0">
                  <a:pos x="100" y="104"/>
                </a:cxn>
                <a:cxn ang="0">
                  <a:pos x="109" y="77"/>
                </a:cxn>
                <a:cxn ang="0">
                  <a:pos x="87" y="63"/>
                </a:cxn>
                <a:cxn ang="0">
                  <a:pos x="67" y="45"/>
                </a:cxn>
                <a:cxn ang="0">
                  <a:pos x="52" y="24"/>
                </a:cxn>
                <a:cxn ang="0">
                  <a:pos x="40" y="0"/>
                </a:cxn>
              </a:cxnLst>
              <a:rect l="0" t="0" r="r" b="b"/>
              <a:pathLst>
                <a:path w="109" h="131">
                  <a:moveTo>
                    <a:pt x="40" y="0"/>
                  </a:moveTo>
                  <a:lnTo>
                    <a:pt x="33" y="11"/>
                  </a:lnTo>
                  <a:lnTo>
                    <a:pt x="25" y="21"/>
                  </a:lnTo>
                  <a:lnTo>
                    <a:pt x="16" y="32"/>
                  </a:lnTo>
                  <a:lnTo>
                    <a:pt x="12" y="39"/>
                  </a:lnTo>
                  <a:lnTo>
                    <a:pt x="9" y="41"/>
                  </a:lnTo>
                  <a:lnTo>
                    <a:pt x="7" y="44"/>
                  </a:lnTo>
                  <a:lnTo>
                    <a:pt x="3" y="45"/>
                  </a:lnTo>
                  <a:lnTo>
                    <a:pt x="0" y="47"/>
                  </a:lnTo>
                  <a:lnTo>
                    <a:pt x="18" y="74"/>
                  </a:lnTo>
                  <a:lnTo>
                    <a:pt x="39" y="96"/>
                  </a:lnTo>
                  <a:lnTo>
                    <a:pt x="63" y="116"/>
                  </a:lnTo>
                  <a:lnTo>
                    <a:pt x="90" y="131"/>
                  </a:lnTo>
                  <a:lnTo>
                    <a:pt x="100" y="104"/>
                  </a:lnTo>
                  <a:lnTo>
                    <a:pt x="109" y="77"/>
                  </a:lnTo>
                  <a:lnTo>
                    <a:pt x="87" y="63"/>
                  </a:lnTo>
                  <a:lnTo>
                    <a:pt x="67" y="45"/>
                  </a:lnTo>
                  <a:lnTo>
                    <a:pt x="52" y="24"/>
                  </a:lnTo>
                  <a:lnTo>
                    <a:pt x="40" y="0"/>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7" name="Freeform 21"/>
            <p:cNvSpPr>
              <a:spLocks/>
            </p:cNvSpPr>
            <p:nvPr/>
          </p:nvSpPr>
          <p:spPr bwMode="gray">
            <a:xfrm>
              <a:off x="911" y="2198"/>
              <a:ext cx="109" cy="130"/>
            </a:xfrm>
            <a:custGeom>
              <a:avLst/>
              <a:gdLst/>
              <a:ahLst/>
              <a:cxnLst>
                <a:cxn ang="0">
                  <a:pos x="9" y="90"/>
                </a:cxn>
                <a:cxn ang="0">
                  <a:pos x="12" y="93"/>
                </a:cxn>
                <a:cxn ang="0">
                  <a:pos x="16" y="99"/>
                </a:cxn>
                <a:cxn ang="0">
                  <a:pos x="25" y="109"/>
                </a:cxn>
                <a:cxn ang="0">
                  <a:pos x="33" y="120"/>
                </a:cxn>
                <a:cxn ang="0">
                  <a:pos x="40" y="130"/>
                </a:cxn>
                <a:cxn ang="0">
                  <a:pos x="52" y="106"/>
                </a:cxn>
                <a:cxn ang="0">
                  <a:pos x="67" y="85"/>
                </a:cxn>
                <a:cxn ang="0">
                  <a:pos x="87" y="67"/>
                </a:cxn>
                <a:cxn ang="0">
                  <a:pos x="109" y="54"/>
                </a:cxn>
                <a:cxn ang="0">
                  <a:pos x="100" y="27"/>
                </a:cxn>
                <a:cxn ang="0">
                  <a:pos x="90" y="0"/>
                </a:cxn>
                <a:cxn ang="0">
                  <a:pos x="63" y="15"/>
                </a:cxn>
                <a:cxn ang="0">
                  <a:pos x="39" y="34"/>
                </a:cxn>
                <a:cxn ang="0">
                  <a:pos x="18" y="57"/>
                </a:cxn>
                <a:cxn ang="0">
                  <a:pos x="0" y="84"/>
                </a:cxn>
                <a:cxn ang="0">
                  <a:pos x="6" y="85"/>
                </a:cxn>
                <a:cxn ang="0">
                  <a:pos x="9" y="90"/>
                </a:cxn>
              </a:cxnLst>
              <a:rect l="0" t="0" r="r" b="b"/>
              <a:pathLst>
                <a:path w="109" h="130">
                  <a:moveTo>
                    <a:pt x="9" y="90"/>
                  </a:moveTo>
                  <a:lnTo>
                    <a:pt x="12" y="93"/>
                  </a:lnTo>
                  <a:lnTo>
                    <a:pt x="16" y="99"/>
                  </a:lnTo>
                  <a:lnTo>
                    <a:pt x="25" y="109"/>
                  </a:lnTo>
                  <a:lnTo>
                    <a:pt x="33" y="120"/>
                  </a:lnTo>
                  <a:lnTo>
                    <a:pt x="40" y="130"/>
                  </a:lnTo>
                  <a:lnTo>
                    <a:pt x="52" y="106"/>
                  </a:lnTo>
                  <a:lnTo>
                    <a:pt x="67" y="85"/>
                  </a:lnTo>
                  <a:lnTo>
                    <a:pt x="87" y="67"/>
                  </a:lnTo>
                  <a:lnTo>
                    <a:pt x="109" y="54"/>
                  </a:lnTo>
                  <a:lnTo>
                    <a:pt x="100" y="27"/>
                  </a:lnTo>
                  <a:lnTo>
                    <a:pt x="90" y="0"/>
                  </a:lnTo>
                  <a:lnTo>
                    <a:pt x="63" y="15"/>
                  </a:lnTo>
                  <a:lnTo>
                    <a:pt x="39" y="34"/>
                  </a:lnTo>
                  <a:lnTo>
                    <a:pt x="18" y="57"/>
                  </a:lnTo>
                  <a:lnTo>
                    <a:pt x="0" y="84"/>
                  </a:lnTo>
                  <a:lnTo>
                    <a:pt x="6" y="85"/>
                  </a:lnTo>
                  <a:lnTo>
                    <a:pt x="9" y="90"/>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8" name="Freeform 22"/>
            <p:cNvSpPr>
              <a:spLocks/>
            </p:cNvSpPr>
            <p:nvPr/>
          </p:nvSpPr>
          <p:spPr bwMode="gray">
            <a:xfrm>
              <a:off x="1073" y="2411"/>
              <a:ext cx="190" cy="151"/>
            </a:xfrm>
            <a:custGeom>
              <a:avLst/>
              <a:gdLst/>
              <a:ahLst/>
              <a:cxnLst>
                <a:cxn ang="0">
                  <a:pos x="132" y="6"/>
                </a:cxn>
                <a:cxn ang="0">
                  <a:pos x="118" y="33"/>
                </a:cxn>
                <a:cxn ang="0">
                  <a:pos x="99" y="55"/>
                </a:cxn>
                <a:cxn ang="0">
                  <a:pos x="99" y="57"/>
                </a:cxn>
                <a:cxn ang="0">
                  <a:pos x="99" y="63"/>
                </a:cxn>
                <a:cxn ang="0">
                  <a:pos x="96" y="69"/>
                </a:cxn>
                <a:cxn ang="0">
                  <a:pos x="93" y="73"/>
                </a:cxn>
                <a:cxn ang="0">
                  <a:pos x="87" y="76"/>
                </a:cxn>
                <a:cxn ang="0">
                  <a:pos x="82" y="79"/>
                </a:cxn>
                <a:cxn ang="0">
                  <a:pos x="75" y="81"/>
                </a:cxn>
                <a:cxn ang="0">
                  <a:pos x="73" y="81"/>
                </a:cxn>
                <a:cxn ang="0">
                  <a:pos x="70" y="81"/>
                </a:cxn>
                <a:cxn ang="0">
                  <a:pos x="66" y="81"/>
                </a:cxn>
                <a:cxn ang="0">
                  <a:pos x="60" y="82"/>
                </a:cxn>
                <a:cxn ang="0">
                  <a:pos x="54" y="85"/>
                </a:cxn>
                <a:cxn ang="0">
                  <a:pos x="55" y="90"/>
                </a:cxn>
                <a:cxn ang="0">
                  <a:pos x="58" y="94"/>
                </a:cxn>
                <a:cxn ang="0">
                  <a:pos x="58" y="100"/>
                </a:cxn>
                <a:cxn ang="0">
                  <a:pos x="58" y="112"/>
                </a:cxn>
                <a:cxn ang="0">
                  <a:pos x="57" y="118"/>
                </a:cxn>
                <a:cxn ang="0">
                  <a:pos x="55" y="124"/>
                </a:cxn>
                <a:cxn ang="0">
                  <a:pos x="51" y="129"/>
                </a:cxn>
                <a:cxn ang="0">
                  <a:pos x="46" y="133"/>
                </a:cxn>
                <a:cxn ang="0">
                  <a:pos x="40" y="135"/>
                </a:cxn>
                <a:cxn ang="0">
                  <a:pos x="34" y="136"/>
                </a:cxn>
                <a:cxn ang="0">
                  <a:pos x="30" y="136"/>
                </a:cxn>
                <a:cxn ang="0">
                  <a:pos x="19" y="136"/>
                </a:cxn>
                <a:cxn ang="0">
                  <a:pos x="9" y="136"/>
                </a:cxn>
                <a:cxn ang="0">
                  <a:pos x="4" y="144"/>
                </a:cxn>
                <a:cxn ang="0">
                  <a:pos x="0" y="150"/>
                </a:cxn>
                <a:cxn ang="0">
                  <a:pos x="3" y="151"/>
                </a:cxn>
                <a:cxn ang="0">
                  <a:pos x="6" y="151"/>
                </a:cxn>
                <a:cxn ang="0">
                  <a:pos x="43" y="147"/>
                </a:cxn>
                <a:cxn ang="0">
                  <a:pos x="79" y="136"/>
                </a:cxn>
                <a:cxn ang="0">
                  <a:pos x="111" y="118"/>
                </a:cxn>
                <a:cxn ang="0">
                  <a:pos x="139" y="96"/>
                </a:cxn>
                <a:cxn ang="0">
                  <a:pos x="162" y="67"/>
                </a:cxn>
                <a:cxn ang="0">
                  <a:pos x="180" y="36"/>
                </a:cxn>
                <a:cxn ang="0">
                  <a:pos x="190" y="0"/>
                </a:cxn>
                <a:cxn ang="0">
                  <a:pos x="175" y="4"/>
                </a:cxn>
                <a:cxn ang="0">
                  <a:pos x="160" y="6"/>
                </a:cxn>
                <a:cxn ang="0">
                  <a:pos x="156" y="6"/>
                </a:cxn>
                <a:cxn ang="0">
                  <a:pos x="145" y="6"/>
                </a:cxn>
                <a:cxn ang="0">
                  <a:pos x="132" y="6"/>
                </a:cxn>
              </a:cxnLst>
              <a:rect l="0" t="0" r="r" b="b"/>
              <a:pathLst>
                <a:path w="190" h="151">
                  <a:moveTo>
                    <a:pt x="132" y="6"/>
                  </a:moveTo>
                  <a:lnTo>
                    <a:pt x="118" y="33"/>
                  </a:lnTo>
                  <a:lnTo>
                    <a:pt x="99" y="55"/>
                  </a:lnTo>
                  <a:lnTo>
                    <a:pt x="99" y="57"/>
                  </a:lnTo>
                  <a:lnTo>
                    <a:pt x="99" y="63"/>
                  </a:lnTo>
                  <a:lnTo>
                    <a:pt x="96" y="69"/>
                  </a:lnTo>
                  <a:lnTo>
                    <a:pt x="93" y="73"/>
                  </a:lnTo>
                  <a:lnTo>
                    <a:pt x="87" y="76"/>
                  </a:lnTo>
                  <a:lnTo>
                    <a:pt x="82" y="79"/>
                  </a:lnTo>
                  <a:lnTo>
                    <a:pt x="75" y="81"/>
                  </a:lnTo>
                  <a:lnTo>
                    <a:pt x="73" y="81"/>
                  </a:lnTo>
                  <a:lnTo>
                    <a:pt x="70" y="81"/>
                  </a:lnTo>
                  <a:lnTo>
                    <a:pt x="66" y="81"/>
                  </a:lnTo>
                  <a:lnTo>
                    <a:pt x="60" y="82"/>
                  </a:lnTo>
                  <a:lnTo>
                    <a:pt x="54" y="85"/>
                  </a:lnTo>
                  <a:lnTo>
                    <a:pt x="55" y="90"/>
                  </a:lnTo>
                  <a:lnTo>
                    <a:pt x="58" y="94"/>
                  </a:lnTo>
                  <a:lnTo>
                    <a:pt x="58" y="100"/>
                  </a:lnTo>
                  <a:lnTo>
                    <a:pt x="58" y="112"/>
                  </a:lnTo>
                  <a:lnTo>
                    <a:pt x="57" y="118"/>
                  </a:lnTo>
                  <a:lnTo>
                    <a:pt x="55" y="124"/>
                  </a:lnTo>
                  <a:lnTo>
                    <a:pt x="51" y="129"/>
                  </a:lnTo>
                  <a:lnTo>
                    <a:pt x="46" y="133"/>
                  </a:lnTo>
                  <a:lnTo>
                    <a:pt x="40" y="135"/>
                  </a:lnTo>
                  <a:lnTo>
                    <a:pt x="34" y="136"/>
                  </a:lnTo>
                  <a:lnTo>
                    <a:pt x="30" y="136"/>
                  </a:lnTo>
                  <a:lnTo>
                    <a:pt x="19" y="136"/>
                  </a:lnTo>
                  <a:lnTo>
                    <a:pt x="9" y="136"/>
                  </a:lnTo>
                  <a:lnTo>
                    <a:pt x="4" y="144"/>
                  </a:lnTo>
                  <a:lnTo>
                    <a:pt x="0" y="150"/>
                  </a:lnTo>
                  <a:lnTo>
                    <a:pt x="3" y="151"/>
                  </a:lnTo>
                  <a:lnTo>
                    <a:pt x="6" y="151"/>
                  </a:lnTo>
                  <a:lnTo>
                    <a:pt x="43" y="147"/>
                  </a:lnTo>
                  <a:lnTo>
                    <a:pt x="79" y="136"/>
                  </a:lnTo>
                  <a:lnTo>
                    <a:pt x="111" y="118"/>
                  </a:lnTo>
                  <a:lnTo>
                    <a:pt x="139" y="96"/>
                  </a:lnTo>
                  <a:lnTo>
                    <a:pt x="162" y="67"/>
                  </a:lnTo>
                  <a:lnTo>
                    <a:pt x="180" y="36"/>
                  </a:lnTo>
                  <a:lnTo>
                    <a:pt x="190" y="0"/>
                  </a:lnTo>
                  <a:lnTo>
                    <a:pt x="175" y="4"/>
                  </a:lnTo>
                  <a:lnTo>
                    <a:pt x="160" y="6"/>
                  </a:lnTo>
                  <a:lnTo>
                    <a:pt x="156" y="6"/>
                  </a:lnTo>
                  <a:lnTo>
                    <a:pt x="145" y="6"/>
                  </a:lnTo>
                  <a:lnTo>
                    <a:pt x="132" y="6"/>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9" name="Freeform 23"/>
            <p:cNvSpPr>
              <a:spLocks/>
            </p:cNvSpPr>
            <p:nvPr/>
          </p:nvSpPr>
          <p:spPr bwMode="gray">
            <a:xfrm>
              <a:off x="866" y="2169"/>
              <a:ext cx="406" cy="405"/>
            </a:xfrm>
            <a:custGeom>
              <a:avLst/>
              <a:gdLst/>
              <a:ahLst/>
              <a:cxnLst>
                <a:cxn ang="0">
                  <a:pos x="259" y="129"/>
                </a:cxn>
                <a:cxn ang="0">
                  <a:pos x="280" y="126"/>
                </a:cxn>
                <a:cxn ang="0">
                  <a:pos x="282" y="107"/>
                </a:cxn>
                <a:cxn ang="0">
                  <a:pos x="277" y="99"/>
                </a:cxn>
                <a:cxn ang="0">
                  <a:pos x="220" y="72"/>
                </a:cxn>
                <a:cxn ang="0">
                  <a:pos x="238" y="69"/>
                </a:cxn>
                <a:cxn ang="0">
                  <a:pos x="241" y="51"/>
                </a:cxn>
                <a:cxn ang="0">
                  <a:pos x="235" y="44"/>
                </a:cxn>
                <a:cxn ang="0">
                  <a:pos x="195" y="35"/>
                </a:cxn>
                <a:cxn ang="0">
                  <a:pos x="175" y="9"/>
                </a:cxn>
                <a:cxn ang="0">
                  <a:pos x="165" y="2"/>
                </a:cxn>
                <a:cxn ang="0">
                  <a:pos x="151" y="0"/>
                </a:cxn>
                <a:cxn ang="0">
                  <a:pos x="138" y="15"/>
                </a:cxn>
                <a:cxn ang="0">
                  <a:pos x="157" y="69"/>
                </a:cxn>
                <a:cxn ang="0">
                  <a:pos x="180" y="132"/>
                </a:cxn>
                <a:cxn ang="0">
                  <a:pos x="190" y="165"/>
                </a:cxn>
                <a:cxn ang="0">
                  <a:pos x="160" y="177"/>
                </a:cxn>
                <a:cxn ang="0">
                  <a:pos x="106" y="182"/>
                </a:cxn>
                <a:cxn ang="0">
                  <a:pos x="76" y="183"/>
                </a:cxn>
                <a:cxn ang="0">
                  <a:pos x="21" y="192"/>
                </a:cxn>
                <a:cxn ang="0">
                  <a:pos x="4" y="278"/>
                </a:cxn>
                <a:cxn ang="0">
                  <a:pos x="81" y="222"/>
                </a:cxn>
                <a:cxn ang="0">
                  <a:pos x="124" y="224"/>
                </a:cxn>
                <a:cxn ang="0">
                  <a:pos x="175" y="231"/>
                </a:cxn>
                <a:cxn ang="0">
                  <a:pos x="189" y="246"/>
                </a:cxn>
                <a:cxn ang="0">
                  <a:pos x="172" y="293"/>
                </a:cxn>
                <a:cxn ang="0">
                  <a:pos x="150" y="357"/>
                </a:cxn>
                <a:cxn ang="0">
                  <a:pos x="135" y="401"/>
                </a:cxn>
                <a:cxn ang="0">
                  <a:pos x="156" y="405"/>
                </a:cxn>
                <a:cxn ang="0">
                  <a:pos x="169" y="404"/>
                </a:cxn>
                <a:cxn ang="0">
                  <a:pos x="181" y="389"/>
                </a:cxn>
                <a:cxn ang="0">
                  <a:pos x="199" y="363"/>
                </a:cxn>
                <a:cxn ang="0">
                  <a:pos x="238" y="360"/>
                </a:cxn>
                <a:cxn ang="0">
                  <a:pos x="241" y="342"/>
                </a:cxn>
                <a:cxn ang="0">
                  <a:pos x="235" y="333"/>
                </a:cxn>
                <a:cxn ang="0">
                  <a:pos x="238" y="306"/>
                </a:cxn>
                <a:cxn ang="0">
                  <a:pos x="280" y="305"/>
                </a:cxn>
                <a:cxn ang="0">
                  <a:pos x="282" y="285"/>
                </a:cxn>
                <a:cxn ang="0">
                  <a:pos x="277" y="278"/>
                </a:cxn>
                <a:cxn ang="0">
                  <a:pos x="294" y="233"/>
                </a:cxn>
                <a:cxn ang="0">
                  <a:pos x="376" y="230"/>
                </a:cxn>
                <a:cxn ang="0">
                  <a:pos x="403" y="213"/>
                </a:cxn>
                <a:cxn ang="0">
                  <a:pos x="397" y="185"/>
                </a:cxn>
                <a:cxn ang="0">
                  <a:pos x="367" y="174"/>
                </a:cxn>
              </a:cxnLst>
              <a:rect l="0" t="0" r="r" b="b"/>
              <a:pathLst>
                <a:path w="406" h="405">
                  <a:moveTo>
                    <a:pt x="360" y="174"/>
                  </a:moveTo>
                  <a:lnTo>
                    <a:pt x="294" y="173"/>
                  </a:lnTo>
                  <a:lnTo>
                    <a:pt x="259" y="129"/>
                  </a:lnTo>
                  <a:lnTo>
                    <a:pt x="274" y="129"/>
                  </a:lnTo>
                  <a:lnTo>
                    <a:pt x="277" y="128"/>
                  </a:lnTo>
                  <a:lnTo>
                    <a:pt x="280" y="126"/>
                  </a:lnTo>
                  <a:lnTo>
                    <a:pt x="282" y="123"/>
                  </a:lnTo>
                  <a:lnTo>
                    <a:pt x="282" y="120"/>
                  </a:lnTo>
                  <a:lnTo>
                    <a:pt x="282" y="107"/>
                  </a:lnTo>
                  <a:lnTo>
                    <a:pt x="282" y="104"/>
                  </a:lnTo>
                  <a:lnTo>
                    <a:pt x="280" y="101"/>
                  </a:lnTo>
                  <a:lnTo>
                    <a:pt x="277" y="99"/>
                  </a:lnTo>
                  <a:lnTo>
                    <a:pt x="274" y="99"/>
                  </a:lnTo>
                  <a:lnTo>
                    <a:pt x="238" y="99"/>
                  </a:lnTo>
                  <a:lnTo>
                    <a:pt x="220" y="72"/>
                  </a:lnTo>
                  <a:lnTo>
                    <a:pt x="232" y="72"/>
                  </a:lnTo>
                  <a:lnTo>
                    <a:pt x="235" y="72"/>
                  </a:lnTo>
                  <a:lnTo>
                    <a:pt x="238" y="69"/>
                  </a:lnTo>
                  <a:lnTo>
                    <a:pt x="241" y="68"/>
                  </a:lnTo>
                  <a:lnTo>
                    <a:pt x="241" y="63"/>
                  </a:lnTo>
                  <a:lnTo>
                    <a:pt x="241" y="51"/>
                  </a:lnTo>
                  <a:lnTo>
                    <a:pt x="241" y="48"/>
                  </a:lnTo>
                  <a:lnTo>
                    <a:pt x="238" y="45"/>
                  </a:lnTo>
                  <a:lnTo>
                    <a:pt x="235" y="44"/>
                  </a:lnTo>
                  <a:lnTo>
                    <a:pt x="232" y="42"/>
                  </a:lnTo>
                  <a:lnTo>
                    <a:pt x="199" y="42"/>
                  </a:lnTo>
                  <a:lnTo>
                    <a:pt x="195" y="35"/>
                  </a:lnTo>
                  <a:lnTo>
                    <a:pt x="189" y="26"/>
                  </a:lnTo>
                  <a:lnTo>
                    <a:pt x="181" y="17"/>
                  </a:lnTo>
                  <a:lnTo>
                    <a:pt x="175" y="9"/>
                  </a:lnTo>
                  <a:lnTo>
                    <a:pt x="172" y="5"/>
                  </a:lnTo>
                  <a:lnTo>
                    <a:pt x="169" y="3"/>
                  </a:lnTo>
                  <a:lnTo>
                    <a:pt x="165" y="2"/>
                  </a:lnTo>
                  <a:lnTo>
                    <a:pt x="160" y="0"/>
                  </a:lnTo>
                  <a:lnTo>
                    <a:pt x="156" y="0"/>
                  </a:lnTo>
                  <a:lnTo>
                    <a:pt x="151" y="0"/>
                  </a:lnTo>
                  <a:lnTo>
                    <a:pt x="133" y="0"/>
                  </a:lnTo>
                  <a:lnTo>
                    <a:pt x="135" y="5"/>
                  </a:lnTo>
                  <a:lnTo>
                    <a:pt x="138" y="15"/>
                  </a:lnTo>
                  <a:lnTo>
                    <a:pt x="144" y="30"/>
                  </a:lnTo>
                  <a:lnTo>
                    <a:pt x="150" y="48"/>
                  </a:lnTo>
                  <a:lnTo>
                    <a:pt x="157" y="69"/>
                  </a:lnTo>
                  <a:lnTo>
                    <a:pt x="165" y="92"/>
                  </a:lnTo>
                  <a:lnTo>
                    <a:pt x="172" y="113"/>
                  </a:lnTo>
                  <a:lnTo>
                    <a:pt x="180" y="132"/>
                  </a:lnTo>
                  <a:lnTo>
                    <a:pt x="184" y="149"/>
                  </a:lnTo>
                  <a:lnTo>
                    <a:pt x="189" y="159"/>
                  </a:lnTo>
                  <a:lnTo>
                    <a:pt x="190" y="165"/>
                  </a:lnTo>
                  <a:lnTo>
                    <a:pt x="186" y="170"/>
                  </a:lnTo>
                  <a:lnTo>
                    <a:pt x="175" y="174"/>
                  </a:lnTo>
                  <a:lnTo>
                    <a:pt x="160" y="177"/>
                  </a:lnTo>
                  <a:lnTo>
                    <a:pt x="142" y="180"/>
                  </a:lnTo>
                  <a:lnTo>
                    <a:pt x="124" y="182"/>
                  </a:lnTo>
                  <a:lnTo>
                    <a:pt x="106" y="182"/>
                  </a:lnTo>
                  <a:lnTo>
                    <a:pt x="91" y="183"/>
                  </a:lnTo>
                  <a:lnTo>
                    <a:pt x="81" y="183"/>
                  </a:lnTo>
                  <a:lnTo>
                    <a:pt x="76" y="183"/>
                  </a:lnTo>
                  <a:lnTo>
                    <a:pt x="33" y="128"/>
                  </a:lnTo>
                  <a:lnTo>
                    <a:pt x="4" y="128"/>
                  </a:lnTo>
                  <a:lnTo>
                    <a:pt x="21" y="192"/>
                  </a:lnTo>
                  <a:lnTo>
                    <a:pt x="0" y="203"/>
                  </a:lnTo>
                  <a:lnTo>
                    <a:pt x="21" y="213"/>
                  </a:lnTo>
                  <a:lnTo>
                    <a:pt x="4" y="278"/>
                  </a:lnTo>
                  <a:lnTo>
                    <a:pt x="33" y="278"/>
                  </a:lnTo>
                  <a:lnTo>
                    <a:pt x="76" y="222"/>
                  </a:lnTo>
                  <a:lnTo>
                    <a:pt x="81" y="222"/>
                  </a:lnTo>
                  <a:lnTo>
                    <a:pt x="91" y="222"/>
                  </a:lnTo>
                  <a:lnTo>
                    <a:pt x="106" y="224"/>
                  </a:lnTo>
                  <a:lnTo>
                    <a:pt x="124" y="224"/>
                  </a:lnTo>
                  <a:lnTo>
                    <a:pt x="142" y="225"/>
                  </a:lnTo>
                  <a:lnTo>
                    <a:pt x="160" y="228"/>
                  </a:lnTo>
                  <a:lnTo>
                    <a:pt x="175" y="231"/>
                  </a:lnTo>
                  <a:lnTo>
                    <a:pt x="186" y="236"/>
                  </a:lnTo>
                  <a:lnTo>
                    <a:pt x="190" y="240"/>
                  </a:lnTo>
                  <a:lnTo>
                    <a:pt x="189" y="246"/>
                  </a:lnTo>
                  <a:lnTo>
                    <a:pt x="184" y="257"/>
                  </a:lnTo>
                  <a:lnTo>
                    <a:pt x="180" y="273"/>
                  </a:lnTo>
                  <a:lnTo>
                    <a:pt x="172" y="293"/>
                  </a:lnTo>
                  <a:lnTo>
                    <a:pt x="165" y="314"/>
                  </a:lnTo>
                  <a:lnTo>
                    <a:pt x="157" y="336"/>
                  </a:lnTo>
                  <a:lnTo>
                    <a:pt x="150" y="357"/>
                  </a:lnTo>
                  <a:lnTo>
                    <a:pt x="144" y="375"/>
                  </a:lnTo>
                  <a:lnTo>
                    <a:pt x="138" y="390"/>
                  </a:lnTo>
                  <a:lnTo>
                    <a:pt x="135" y="401"/>
                  </a:lnTo>
                  <a:lnTo>
                    <a:pt x="133" y="405"/>
                  </a:lnTo>
                  <a:lnTo>
                    <a:pt x="151" y="405"/>
                  </a:lnTo>
                  <a:lnTo>
                    <a:pt x="156" y="405"/>
                  </a:lnTo>
                  <a:lnTo>
                    <a:pt x="160" y="405"/>
                  </a:lnTo>
                  <a:lnTo>
                    <a:pt x="165" y="404"/>
                  </a:lnTo>
                  <a:lnTo>
                    <a:pt x="169" y="404"/>
                  </a:lnTo>
                  <a:lnTo>
                    <a:pt x="172" y="401"/>
                  </a:lnTo>
                  <a:lnTo>
                    <a:pt x="175" y="396"/>
                  </a:lnTo>
                  <a:lnTo>
                    <a:pt x="181" y="389"/>
                  </a:lnTo>
                  <a:lnTo>
                    <a:pt x="189" y="380"/>
                  </a:lnTo>
                  <a:lnTo>
                    <a:pt x="195" y="371"/>
                  </a:lnTo>
                  <a:lnTo>
                    <a:pt x="199" y="363"/>
                  </a:lnTo>
                  <a:lnTo>
                    <a:pt x="232" y="363"/>
                  </a:lnTo>
                  <a:lnTo>
                    <a:pt x="235" y="362"/>
                  </a:lnTo>
                  <a:lnTo>
                    <a:pt x="238" y="360"/>
                  </a:lnTo>
                  <a:lnTo>
                    <a:pt x="241" y="357"/>
                  </a:lnTo>
                  <a:lnTo>
                    <a:pt x="241" y="354"/>
                  </a:lnTo>
                  <a:lnTo>
                    <a:pt x="241" y="342"/>
                  </a:lnTo>
                  <a:lnTo>
                    <a:pt x="241" y="338"/>
                  </a:lnTo>
                  <a:lnTo>
                    <a:pt x="238" y="336"/>
                  </a:lnTo>
                  <a:lnTo>
                    <a:pt x="235" y="333"/>
                  </a:lnTo>
                  <a:lnTo>
                    <a:pt x="232" y="333"/>
                  </a:lnTo>
                  <a:lnTo>
                    <a:pt x="220" y="333"/>
                  </a:lnTo>
                  <a:lnTo>
                    <a:pt x="238" y="306"/>
                  </a:lnTo>
                  <a:lnTo>
                    <a:pt x="274" y="306"/>
                  </a:lnTo>
                  <a:lnTo>
                    <a:pt x="277" y="306"/>
                  </a:lnTo>
                  <a:lnTo>
                    <a:pt x="280" y="305"/>
                  </a:lnTo>
                  <a:lnTo>
                    <a:pt x="282" y="302"/>
                  </a:lnTo>
                  <a:lnTo>
                    <a:pt x="282" y="299"/>
                  </a:lnTo>
                  <a:lnTo>
                    <a:pt x="282" y="285"/>
                  </a:lnTo>
                  <a:lnTo>
                    <a:pt x="282" y="282"/>
                  </a:lnTo>
                  <a:lnTo>
                    <a:pt x="280" y="279"/>
                  </a:lnTo>
                  <a:lnTo>
                    <a:pt x="277" y="278"/>
                  </a:lnTo>
                  <a:lnTo>
                    <a:pt x="274" y="276"/>
                  </a:lnTo>
                  <a:lnTo>
                    <a:pt x="259" y="276"/>
                  </a:lnTo>
                  <a:lnTo>
                    <a:pt x="294" y="233"/>
                  </a:lnTo>
                  <a:lnTo>
                    <a:pt x="360" y="233"/>
                  </a:lnTo>
                  <a:lnTo>
                    <a:pt x="367" y="231"/>
                  </a:lnTo>
                  <a:lnTo>
                    <a:pt x="376" y="230"/>
                  </a:lnTo>
                  <a:lnTo>
                    <a:pt x="387" y="227"/>
                  </a:lnTo>
                  <a:lnTo>
                    <a:pt x="397" y="221"/>
                  </a:lnTo>
                  <a:lnTo>
                    <a:pt x="403" y="213"/>
                  </a:lnTo>
                  <a:lnTo>
                    <a:pt x="406" y="203"/>
                  </a:lnTo>
                  <a:lnTo>
                    <a:pt x="403" y="192"/>
                  </a:lnTo>
                  <a:lnTo>
                    <a:pt x="397" y="185"/>
                  </a:lnTo>
                  <a:lnTo>
                    <a:pt x="387" y="179"/>
                  </a:lnTo>
                  <a:lnTo>
                    <a:pt x="376" y="176"/>
                  </a:lnTo>
                  <a:lnTo>
                    <a:pt x="367" y="174"/>
                  </a:lnTo>
                  <a:lnTo>
                    <a:pt x="360" y="174"/>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6" name="Group 33"/>
          <p:cNvGrpSpPr>
            <a:grpSpLocks/>
          </p:cNvGrpSpPr>
          <p:nvPr/>
        </p:nvGrpSpPr>
        <p:grpSpPr bwMode="auto">
          <a:xfrm>
            <a:off x="3608388" y="2720975"/>
            <a:ext cx="1660525" cy="1612900"/>
            <a:chOff x="2457" y="2000"/>
            <a:chExt cx="901" cy="888"/>
          </a:xfrm>
        </p:grpSpPr>
        <p:pic>
          <p:nvPicPr>
            <p:cNvPr id="24610" name="Picture 34" descr="circuler_1"/>
            <p:cNvPicPr>
              <a:picLocks noChangeAspect="1" noChangeArrowheads="1"/>
            </p:cNvPicPr>
            <p:nvPr/>
          </p:nvPicPr>
          <p:blipFill>
            <a:blip r:embed="rId2"/>
            <a:srcRect/>
            <a:stretch>
              <a:fillRect/>
            </a:stretch>
          </p:blipFill>
          <p:spPr bwMode="gray">
            <a:xfrm>
              <a:off x="2457" y="2000"/>
              <a:ext cx="901" cy="886"/>
            </a:xfrm>
            <a:prstGeom prst="rect">
              <a:avLst/>
            </a:prstGeom>
            <a:noFill/>
          </p:spPr>
        </p:pic>
        <p:sp>
          <p:nvSpPr>
            <p:cNvPr id="24611" name="Oval 35"/>
            <p:cNvSpPr>
              <a:spLocks noChangeArrowheads="1"/>
            </p:cNvSpPr>
            <p:nvPr/>
          </p:nvSpPr>
          <p:spPr bwMode="gray">
            <a:xfrm>
              <a:off x="2457" y="2000"/>
              <a:ext cx="895" cy="888"/>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57150" algn="ctr">
              <a:solidFill>
                <a:srgbClr val="F8F8F8"/>
              </a:solidFill>
              <a:round/>
              <a:headEnd/>
              <a:tailEnd/>
            </a:ln>
            <a:effectLst/>
          </p:spPr>
          <p:txBody>
            <a:bodyPr wrap="none" anchor="ctr"/>
            <a:lstStyle/>
            <a:p>
              <a:endParaRPr lang="zh-CN" altLang="en-US"/>
            </a:p>
          </p:txBody>
        </p:sp>
        <p:sp>
          <p:nvSpPr>
            <p:cNvPr id="24612" name="Freeform 36"/>
            <p:cNvSpPr>
              <a:spLocks/>
            </p:cNvSpPr>
            <p:nvPr/>
          </p:nvSpPr>
          <p:spPr bwMode="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2E1B7"/>
                </a:gs>
              </a:gsLst>
              <a:lin ang="5400000" scaled="1"/>
            </a:gradFill>
            <a:ln w="0">
              <a:noFill/>
              <a:prstDash val="solid"/>
              <a:round/>
              <a:headEnd/>
              <a:tailEnd/>
            </a:ln>
          </p:spPr>
          <p:txBody>
            <a:bodyPr/>
            <a:lstStyle/>
            <a:p>
              <a:endParaRPr lang="zh-CN" altLang="en-US"/>
            </a:p>
          </p:txBody>
        </p:sp>
        <p:grpSp>
          <p:nvGrpSpPr>
            <p:cNvPr id="7" name="Group 37"/>
            <p:cNvGrpSpPr>
              <a:grpSpLocks/>
            </p:cNvGrpSpPr>
            <p:nvPr/>
          </p:nvGrpSpPr>
          <p:grpSpPr bwMode="auto">
            <a:xfrm rot="-1297425" flipH="1" flipV="1">
              <a:off x="2525" y="2693"/>
              <a:ext cx="781" cy="188"/>
              <a:chOff x="2532" y="1051"/>
              <a:chExt cx="893" cy="246"/>
            </a:xfrm>
          </p:grpSpPr>
          <p:grpSp>
            <p:nvGrpSpPr>
              <p:cNvPr id="8" name="Group 38"/>
              <p:cNvGrpSpPr>
                <a:grpSpLocks/>
              </p:cNvGrpSpPr>
              <p:nvPr/>
            </p:nvGrpSpPr>
            <p:grpSpPr bwMode="auto">
              <a:xfrm>
                <a:off x="2532" y="1051"/>
                <a:ext cx="743" cy="185"/>
                <a:chOff x="1565" y="2568"/>
                <a:chExt cx="1118" cy="279"/>
              </a:xfrm>
            </p:grpSpPr>
            <p:sp>
              <p:nvSpPr>
                <p:cNvPr id="24615" name="AutoShape 39"/>
                <p:cNvSpPr>
                  <a:spLocks noChangeArrowheads="1"/>
                </p:cNvSpPr>
                <p:nvPr/>
              </p:nvSpPr>
              <p:spPr bwMode="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6" name="AutoShape 40"/>
                <p:cNvSpPr>
                  <a:spLocks noChangeArrowheads="1"/>
                </p:cNvSpPr>
                <p:nvPr/>
              </p:nvSpPr>
              <p:spPr bwMode="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7" name="AutoShape 41"/>
                <p:cNvSpPr>
                  <a:spLocks noChangeArrowheads="1"/>
                </p:cNvSpPr>
                <p:nvPr/>
              </p:nvSpPr>
              <p:spPr bwMode="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8" name="AutoShape 42"/>
                <p:cNvSpPr>
                  <a:spLocks noChangeArrowheads="1"/>
                </p:cNvSpPr>
                <p:nvPr/>
              </p:nvSpPr>
              <p:spPr bwMode="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9" name="Group 43"/>
              <p:cNvGrpSpPr>
                <a:grpSpLocks/>
              </p:cNvGrpSpPr>
              <p:nvPr/>
            </p:nvGrpSpPr>
            <p:grpSpPr bwMode="auto">
              <a:xfrm rot="1353540">
                <a:off x="2682" y="1111"/>
                <a:ext cx="743" cy="186"/>
                <a:chOff x="1565" y="2568"/>
                <a:chExt cx="1118" cy="279"/>
              </a:xfrm>
            </p:grpSpPr>
            <p:sp>
              <p:nvSpPr>
                <p:cNvPr id="24620" name="AutoShape 44"/>
                <p:cNvSpPr>
                  <a:spLocks noChangeArrowheads="1"/>
                </p:cNvSpPr>
                <p:nvPr/>
              </p:nvSpPr>
              <p:spPr bwMode="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1" name="AutoShape 45"/>
                <p:cNvSpPr>
                  <a:spLocks noChangeArrowheads="1"/>
                </p:cNvSpPr>
                <p:nvPr/>
              </p:nvSpPr>
              <p:spPr bwMode="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2" name="AutoShape 46"/>
                <p:cNvSpPr>
                  <a:spLocks noChangeArrowheads="1"/>
                </p:cNvSpPr>
                <p:nvPr/>
              </p:nvSpPr>
              <p:spPr bwMode="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3" name="AutoShape 47"/>
                <p:cNvSpPr>
                  <a:spLocks noChangeArrowheads="1"/>
                </p:cNvSpPr>
                <p:nvPr/>
              </p:nvSpPr>
              <p:spPr bwMode="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24624" name="Text Box 48"/>
          <p:cNvSpPr txBox="1">
            <a:spLocks noChangeArrowheads="1"/>
          </p:cNvSpPr>
          <p:nvPr/>
        </p:nvSpPr>
        <p:spPr bwMode="gray">
          <a:xfrm>
            <a:off x="3787775" y="3216275"/>
            <a:ext cx="1289050" cy="707886"/>
          </a:xfrm>
          <a:prstGeom prst="rect">
            <a:avLst/>
          </a:prstGeom>
          <a:noFill/>
          <a:ln w="9525" algn="ctr">
            <a:noFill/>
            <a:miter lim="800000"/>
            <a:headEnd/>
            <a:tailEnd/>
          </a:ln>
          <a:effectLst/>
        </p:spPr>
        <p:txBody>
          <a:bodyPr>
            <a:spAutoFit/>
          </a:bodyPr>
          <a:lstStyle/>
          <a:p>
            <a:pPr algn="ctr" eaLnBrk="0" hangingPunct="0"/>
            <a:r>
              <a:rPr lang="en-US" sz="2000" b="1" dirty="0" smtClean="0"/>
              <a:t>JSR 94</a:t>
            </a:r>
            <a:r>
              <a:rPr lang="zh-CN" altLang="en-US" sz="2000" b="1" dirty="0" smtClean="0"/>
              <a:t>的产品实现</a:t>
            </a:r>
            <a:endParaRPr lang="en-US" altLang="zh-CN" sz="2000" b="1" dirty="0">
              <a:solidFill>
                <a:srgbClr val="080808"/>
              </a:solidFill>
              <a:ea typeface="宋体" charset="-122"/>
            </a:endParaRPr>
          </a:p>
        </p:txBody>
      </p:sp>
      <p:sp>
        <p:nvSpPr>
          <p:cNvPr id="49" name="Rectangle 4"/>
          <p:cNvSpPr>
            <a:spLocks noChangeArrowheads="1"/>
          </p:cNvSpPr>
          <p:nvPr/>
        </p:nvSpPr>
        <p:spPr bwMode="gray">
          <a:xfrm>
            <a:off x="5410200" y="1676400"/>
            <a:ext cx="2819400" cy="369332"/>
          </a:xfrm>
          <a:prstGeom prst="rect">
            <a:avLst/>
          </a:prstGeom>
          <a:noFill/>
          <a:ln w="9525">
            <a:noFill/>
            <a:miter lim="800000"/>
            <a:headEnd/>
            <a:tailEnd/>
          </a:ln>
          <a:effectLst/>
        </p:spPr>
        <p:txBody>
          <a:bodyPr wrap="square">
            <a:spAutoFit/>
          </a:bodyPr>
          <a:lstStyle/>
          <a:p>
            <a:pPr algn="ctr">
              <a:buClr>
                <a:srgbClr val="FF0066"/>
              </a:buClr>
              <a:buSzPct val="75000"/>
            </a:pPr>
            <a:r>
              <a:rPr lang="zh-CN" altLang="en-US" b="1" dirty="0" smtClean="0">
                <a:solidFill>
                  <a:srgbClr val="F8F8F8"/>
                </a:solidFill>
                <a:ea typeface="宋体" charset="-122"/>
              </a:rPr>
              <a:t>开源项目的实现包括</a:t>
            </a:r>
            <a:endParaRPr lang="en-US" altLang="zh-CN" b="1" dirty="0" smtClean="0">
              <a:solidFill>
                <a:srgbClr val="F8F8F8"/>
              </a:solidFill>
              <a:ea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4400" dirty="0" smtClean="0"/>
              <a:t>二</a:t>
            </a:r>
            <a:r>
              <a:rPr lang="zh-CN" altLang="en-US" sz="4400" dirty="0" smtClean="0"/>
              <a:t>、</a:t>
            </a:r>
            <a:r>
              <a:rPr lang="en-US" altLang="zh-CN" sz="4400" dirty="0" err="1" smtClean="0">
                <a:solidFill>
                  <a:srgbClr val="000000"/>
                </a:solidFill>
                <a:ea typeface="宋体" charset="-122"/>
              </a:rPr>
              <a:t>RuleEngine</a:t>
            </a:r>
            <a:r>
              <a:rPr lang="zh-CN" altLang="en-US" sz="4400" dirty="0" smtClean="0">
                <a:solidFill>
                  <a:srgbClr val="000000"/>
                </a:solidFill>
                <a:ea typeface="宋体" charset="-122"/>
              </a:rPr>
              <a:t>规则引擎</a:t>
            </a:r>
            <a:r>
              <a:rPr lang="zh-CN" altLang="en-US" sz="4400" dirty="0" smtClean="0">
                <a:solidFill>
                  <a:srgbClr val="000000"/>
                </a:solidFill>
                <a:ea typeface="宋体" charset="-122"/>
              </a:rPr>
              <a:t>介绍</a:t>
            </a:r>
            <a:endParaRPr lang="en-US" altLang="zh-CN" sz="4300" dirty="0">
              <a:ea typeface="宋体" charset="-122"/>
            </a:endParaRPr>
          </a:p>
        </p:txBody>
      </p:sp>
      <p:sp>
        <p:nvSpPr>
          <p:cNvPr id="23555" name="Line 3"/>
          <p:cNvSpPr>
            <a:spLocks noChangeShapeType="1"/>
          </p:cNvSpPr>
          <p:nvPr/>
        </p:nvSpPr>
        <p:spPr bwMode="auto">
          <a:xfrm>
            <a:off x="3203575" y="2698750"/>
            <a:ext cx="4256088" cy="0"/>
          </a:xfrm>
          <a:prstGeom prst="line">
            <a:avLst/>
          </a:prstGeom>
          <a:noFill/>
          <a:ln w="9525">
            <a:solidFill>
              <a:srgbClr val="333333"/>
            </a:solidFill>
            <a:round/>
            <a:headEnd/>
            <a:tailEnd/>
          </a:ln>
          <a:effectLst/>
        </p:spPr>
        <p:txBody>
          <a:bodyPr wrap="none" anchor="ctr"/>
          <a:lstStyle/>
          <a:p>
            <a:endParaRPr lang="zh-CN" altLang="en-US"/>
          </a:p>
        </p:txBody>
      </p:sp>
      <p:sp>
        <p:nvSpPr>
          <p:cNvPr id="23556" name="Rectangle 4"/>
          <p:cNvSpPr>
            <a:spLocks noChangeArrowheads="1"/>
          </p:cNvSpPr>
          <p:nvPr/>
        </p:nvSpPr>
        <p:spPr bwMode="auto">
          <a:xfrm>
            <a:off x="3263900" y="2424113"/>
            <a:ext cx="4829175" cy="307777"/>
          </a:xfrm>
          <a:prstGeom prst="rect">
            <a:avLst/>
          </a:prstGeom>
          <a:noFill/>
          <a:ln w="9525" algn="ctr">
            <a:noFill/>
            <a:miter lim="800000"/>
            <a:headEnd/>
            <a:tailEnd/>
          </a:ln>
          <a:effectLst/>
        </p:spPr>
        <p:txBody>
          <a:bodyPr>
            <a:spAutoFit/>
          </a:bodyPr>
          <a:lstStyle/>
          <a:p>
            <a:r>
              <a:rPr lang="en-US" altLang="zh-CN" sz="1400" dirty="0" smtClean="0">
                <a:solidFill>
                  <a:srgbClr val="000000"/>
                </a:solidFill>
                <a:ea typeface="宋体" charset="-122"/>
              </a:rPr>
              <a:t>Why?</a:t>
            </a:r>
            <a:r>
              <a:rPr lang="zh-CN" altLang="en-US" sz="1400" dirty="0" smtClean="0">
                <a:solidFill>
                  <a:srgbClr val="000000"/>
                </a:solidFill>
                <a:ea typeface="宋体" charset="-122"/>
              </a:rPr>
              <a:t>既然有了多</a:t>
            </a:r>
            <a:r>
              <a:rPr lang="zh-CN" altLang="en-US" sz="1400" dirty="0" smtClean="0">
                <a:solidFill>
                  <a:srgbClr val="000000"/>
                </a:solidFill>
                <a:ea typeface="宋体" charset="-122"/>
              </a:rPr>
              <a:t>种</a:t>
            </a:r>
            <a:r>
              <a:rPr lang="zh-CN" altLang="en-US" sz="1400" dirty="0" smtClean="0">
                <a:solidFill>
                  <a:srgbClr val="000000"/>
                </a:solidFill>
                <a:ea typeface="宋体" charset="-122"/>
              </a:rPr>
              <a:t>产品，为什么还要进行二次封装？</a:t>
            </a:r>
            <a:r>
              <a:rPr lang="en-US" altLang="zh-CN" sz="1400" dirty="0" smtClean="0">
                <a:solidFill>
                  <a:srgbClr val="000000"/>
                </a:solidFill>
                <a:ea typeface="宋体" charset="-122"/>
              </a:rPr>
              <a:t> </a:t>
            </a:r>
            <a:endParaRPr lang="en-US" altLang="zh-CN" sz="1400" dirty="0">
              <a:solidFill>
                <a:srgbClr val="000000"/>
              </a:solidFill>
              <a:ea typeface="宋体" charset="-122"/>
            </a:endParaRPr>
          </a:p>
        </p:txBody>
      </p:sp>
      <p:sp>
        <p:nvSpPr>
          <p:cNvPr id="23557" name="Rectangle 5"/>
          <p:cNvSpPr>
            <a:spLocks noChangeArrowheads="1"/>
          </p:cNvSpPr>
          <p:nvPr/>
        </p:nvSpPr>
        <p:spPr bwMode="auto">
          <a:xfrm>
            <a:off x="3878263" y="3181350"/>
            <a:ext cx="4829175" cy="304800"/>
          </a:xfrm>
          <a:prstGeom prst="rect">
            <a:avLst/>
          </a:prstGeom>
          <a:noFill/>
          <a:ln w="9525" algn="ctr">
            <a:noFill/>
            <a:miter lim="800000"/>
            <a:headEnd/>
            <a:tailEnd/>
          </a:ln>
          <a:effectLst/>
        </p:spPr>
        <p:txBody>
          <a:bodyPr>
            <a:spAutoFit/>
          </a:bodyPr>
          <a:lstStyle/>
          <a:p>
            <a:r>
              <a:rPr lang="zh-CN" altLang="en-US" sz="1400" dirty="0" smtClean="0">
                <a:solidFill>
                  <a:srgbClr val="000000"/>
                </a:solidFill>
                <a:ea typeface="宋体" charset="-122"/>
              </a:rPr>
              <a:t>规则在系统中应该如何使用？</a:t>
            </a:r>
            <a:endParaRPr lang="en-US" altLang="zh-CN" sz="1400" dirty="0">
              <a:solidFill>
                <a:srgbClr val="000000"/>
              </a:solidFill>
              <a:ea typeface="宋体" charset="-122"/>
            </a:endParaRPr>
          </a:p>
        </p:txBody>
      </p:sp>
      <p:sp>
        <p:nvSpPr>
          <p:cNvPr id="23558" name="Rectangle 6"/>
          <p:cNvSpPr>
            <a:spLocks noChangeArrowheads="1"/>
          </p:cNvSpPr>
          <p:nvPr/>
        </p:nvSpPr>
        <p:spPr bwMode="auto">
          <a:xfrm>
            <a:off x="4141788" y="3998913"/>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的内部架构原理？</a:t>
            </a:r>
            <a:endParaRPr lang="en-US" altLang="zh-CN" sz="1400" dirty="0">
              <a:solidFill>
                <a:srgbClr val="000000"/>
              </a:solidFill>
              <a:ea typeface="宋体" charset="-122"/>
            </a:endParaRPr>
          </a:p>
        </p:txBody>
      </p:sp>
      <p:sp>
        <p:nvSpPr>
          <p:cNvPr id="23559" name="Rectangle 7"/>
          <p:cNvSpPr>
            <a:spLocks noChangeArrowheads="1"/>
          </p:cNvSpPr>
          <p:nvPr/>
        </p:nvSpPr>
        <p:spPr bwMode="auto">
          <a:xfrm>
            <a:off x="3973513" y="4805363"/>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内部封装的扩展性</a:t>
            </a:r>
            <a:endParaRPr lang="en-US" altLang="zh-CN" sz="1400" dirty="0">
              <a:solidFill>
                <a:srgbClr val="000000"/>
              </a:solidFill>
              <a:ea typeface="宋体" charset="-122"/>
            </a:endParaRPr>
          </a:p>
        </p:txBody>
      </p:sp>
      <p:sp>
        <p:nvSpPr>
          <p:cNvPr id="23560" name="Rectangle 8"/>
          <p:cNvSpPr>
            <a:spLocks noChangeArrowheads="1"/>
          </p:cNvSpPr>
          <p:nvPr/>
        </p:nvSpPr>
        <p:spPr bwMode="auto">
          <a:xfrm>
            <a:off x="3494088" y="5565775"/>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对</a:t>
            </a:r>
            <a:r>
              <a:rPr lang="en-US" altLang="zh-CN" sz="1400" dirty="0" smtClean="0">
                <a:solidFill>
                  <a:srgbClr val="000000"/>
                </a:solidFill>
                <a:ea typeface="宋体" charset="-122"/>
              </a:rPr>
              <a:t>JSR94</a:t>
            </a:r>
            <a:r>
              <a:rPr lang="zh-CN" altLang="en-US" sz="1400" dirty="0" smtClean="0">
                <a:solidFill>
                  <a:srgbClr val="000000"/>
                </a:solidFill>
                <a:ea typeface="宋体" charset="-122"/>
              </a:rPr>
              <a:t>的支持</a:t>
            </a:r>
            <a:endParaRPr lang="en-US" altLang="zh-CN" sz="1400" dirty="0">
              <a:solidFill>
                <a:srgbClr val="000000"/>
              </a:solidFill>
              <a:ea typeface="宋体" charset="-122"/>
            </a:endParaRPr>
          </a:p>
        </p:txBody>
      </p:sp>
      <p:grpSp>
        <p:nvGrpSpPr>
          <p:cNvPr id="2" name="Group 9"/>
          <p:cNvGrpSpPr>
            <a:grpSpLocks/>
          </p:cNvGrpSpPr>
          <p:nvPr/>
        </p:nvGrpSpPr>
        <p:grpSpPr bwMode="auto">
          <a:xfrm rot="4976862" flipH="1">
            <a:off x="2940050" y="2420938"/>
            <a:ext cx="323850" cy="311150"/>
            <a:chOff x="1944" y="1111"/>
            <a:chExt cx="204" cy="196"/>
          </a:xfrm>
        </p:grpSpPr>
        <p:pic>
          <p:nvPicPr>
            <p:cNvPr id="23562" name="Picture 10"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63" name="Oval 11"/>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3" name="Group 12"/>
            <p:cNvGrpSpPr>
              <a:grpSpLocks/>
            </p:cNvGrpSpPr>
            <p:nvPr/>
          </p:nvGrpSpPr>
          <p:grpSpPr bwMode="auto">
            <a:xfrm rot="1297425" flipV="1">
              <a:off x="1971" y="1258"/>
              <a:ext cx="151" cy="37"/>
              <a:chOff x="2532" y="1051"/>
              <a:chExt cx="893" cy="246"/>
            </a:xfrm>
          </p:grpSpPr>
          <p:grpSp>
            <p:nvGrpSpPr>
              <p:cNvPr id="4" name="Group 13"/>
              <p:cNvGrpSpPr>
                <a:grpSpLocks/>
              </p:cNvGrpSpPr>
              <p:nvPr/>
            </p:nvGrpSpPr>
            <p:grpSpPr bwMode="auto">
              <a:xfrm>
                <a:off x="2532" y="1051"/>
                <a:ext cx="743" cy="185"/>
                <a:chOff x="1565" y="2568"/>
                <a:chExt cx="1118" cy="279"/>
              </a:xfrm>
            </p:grpSpPr>
            <p:sp>
              <p:nvSpPr>
                <p:cNvPr id="23566" name="AutoShape 1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7" name="AutoShape 1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8" name="AutoShape 1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9" name="AutoShape 1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5" name="Group 18"/>
              <p:cNvGrpSpPr>
                <a:grpSpLocks/>
              </p:cNvGrpSpPr>
              <p:nvPr/>
            </p:nvGrpSpPr>
            <p:grpSpPr bwMode="auto">
              <a:xfrm rot="1353540">
                <a:off x="2682" y="1111"/>
                <a:ext cx="743" cy="186"/>
                <a:chOff x="1565" y="2568"/>
                <a:chExt cx="1118" cy="279"/>
              </a:xfrm>
            </p:grpSpPr>
            <p:sp>
              <p:nvSpPr>
                <p:cNvPr id="23571" name="AutoShape 1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2" name="AutoShape 2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3" name="AutoShape 2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4" name="AutoShape 2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575" name="Arc 23"/>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576" name="Picture 24"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6" name="Group 25"/>
          <p:cNvGrpSpPr>
            <a:grpSpLocks/>
          </p:cNvGrpSpPr>
          <p:nvPr/>
        </p:nvGrpSpPr>
        <p:grpSpPr bwMode="auto">
          <a:xfrm flipH="1">
            <a:off x="228600" y="250825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headEnd/>
              <a:tailEnd/>
            </a:ln>
            <a:effectLst/>
          </p:spPr>
          <p:txBody>
            <a:bodyPr wrap="none" anchor="ctr"/>
            <a:lstStyle/>
            <a:p>
              <a:endParaRPr lang="zh-CN" alt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headEnd/>
              <a:tailEnd/>
            </a:ln>
            <a:effectLst/>
          </p:spPr>
          <p:txBody>
            <a:bodyPr wrap="none" anchor="ctr"/>
            <a:lstStyle/>
            <a:p>
              <a:endParaRPr lang="zh-CN" alt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headEnd/>
              <a:tailEnd/>
            </a:ln>
            <a:effectLst/>
          </p:spPr>
          <p:txBody>
            <a:bodyPr wrap="none" anchor="ctr"/>
            <a:lstStyle/>
            <a:p>
              <a:endParaRPr lang="zh-CN" alt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headEnd/>
              <a:tailEnd/>
            </a:ln>
            <a:effectLst/>
          </p:spPr>
          <p:txBody>
            <a:bodyPr wrap="none" anchor="ctr"/>
            <a:lstStyle/>
            <a:p>
              <a:endParaRPr lang="zh-CN" alt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headEnd/>
              <a:tailEnd/>
            </a:ln>
            <a:effectLst/>
          </p:spPr>
          <p:txBody>
            <a:bodyPr wrap="none" anchor="ctr"/>
            <a:lstStyle/>
            <a:p>
              <a:endParaRPr lang="zh-CN" altLang="en-US"/>
            </a:p>
          </p:txBody>
        </p:sp>
      </p:grpSp>
      <p:pic>
        <p:nvPicPr>
          <p:cNvPr id="23585" name="Picture 33" descr="worldmap_ani8"/>
          <p:cNvPicPr>
            <a:picLocks noChangeAspect="1" noChangeArrowheads="1" noCrop="1"/>
          </p:cNvPicPr>
          <p:nvPr/>
        </p:nvPicPr>
        <p:blipFill>
          <a:blip r:embed="rId4"/>
          <a:srcRect/>
          <a:stretch>
            <a:fillRect/>
          </a:stretch>
        </p:blipFill>
        <p:spPr bwMode="gray">
          <a:xfrm>
            <a:off x="1149350" y="3479800"/>
            <a:ext cx="1609725" cy="1612900"/>
          </a:xfrm>
          <a:prstGeom prst="rect">
            <a:avLst/>
          </a:prstGeom>
          <a:noFill/>
        </p:spPr>
      </p:pic>
      <p:grpSp>
        <p:nvGrpSpPr>
          <p:cNvPr id="7" name="Group 34"/>
          <p:cNvGrpSpPr>
            <a:grpSpLocks/>
          </p:cNvGrpSpPr>
          <p:nvPr/>
        </p:nvGrpSpPr>
        <p:grpSpPr bwMode="auto">
          <a:xfrm rot="4976862" flipH="1">
            <a:off x="3571875" y="3171825"/>
            <a:ext cx="323850" cy="311150"/>
            <a:chOff x="1944" y="1111"/>
            <a:chExt cx="204" cy="196"/>
          </a:xfrm>
        </p:grpSpPr>
        <p:pic>
          <p:nvPicPr>
            <p:cNvPr id="23587" name="Picture 35"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88" name="Oval 36"/>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8" name="Group 37"/>
            <p:cNvGrpSpPr>
              <a:grpSpLocks/>
            </p:cNvGrpSpPr>
            <p:nvPr/>
          </p:nvGrpSpPr>
          <p:grpSpPr bwMode="auto">
            <a:xfrm rot="1297425" flipV="1">
              <a:off x="1971" y="1258"/>
              <a:ext cx="151" cy="37"/>
              <a:chOff x="2532" y="1051"/>
              <a:chExt cx="893" cy="246"/>
            </a:xfrm>
          </p:grpSpPr>
          <p:grpSp>
            <p:nvGrpSpPr>
              <p:cNvPr id="9" name="Group 38"/>
              <p:cNvGrpSpPr>
                <a:grpSpLocks/>
              </p:cNvGrpSpPr>
              <p:nvPr/>
            </p:nvGrpSpPr>
            <p:grpSpPr bwMode="auto">
              <a:xfrm>
                <a:off x="2532" y="1051"/>
                <a:ext cx="743" cy="185"/>
                <a:chOff x="1565" y="2568"/>
                <a:chExt cx="1118" cy="279"/>
              </a:xfrm>
            </p:grpSpPr>
            <p:sp>
              <p:nvSpPr>
                <p:cNvPr id="23591" name="AutoShape 3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2" name="AutoShape 4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3" name="AutoShape 4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4" name="AutoShape 4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 name="Group 43"/>
              <p:cNvGrpSpPr>
                <a:grpSpLocks/>
              </p:cNvGrpSpPr>
              <p:nvPr/>
            </p:nvGrpSpPr>
            <p:grpSpPr bwMode="auto">
              <a:xfrm rot="1353540">
                <a:off x="2682" y="1111"/>
                <a:ext cx="743" cy="186"/>
                <a:chOff x="1565" y="2568"/>
                <a:chExt cx="1118" cy="279"/>
              </a:xfrm>
            </p:grpSpPr>
            <p:sp>
              <p:nvSpPr>
                <p:cNvPr id="23596" name="AutoShape 4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7" name="AutoShape 4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8" name="AutoShape 4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9" name="AutoShape 4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00" name="Arc 48"/>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01" name="Picture 49"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1" name="Group 50"/>
          <p:cNvGrpSpPr>
            <a:grpSpLocks/>
          </p:cNvGrpSpPr>
          <p:nvPr/>
        </p:nvGrpSpPr>
        <p:grpSpPr bwMode="auto">
          <a:xfrm rot="4976862" flipH="1">
            <a:off x="3824288" y="3989388"/>
            <a:ext cx="323850" cy="311150"/>
            <a:chOff x="1944" y="1111"/>
            <a:chExt cx="204" cy="196"/>
          </a:xfrm>
        </p:grpSpPr>
        <p:pic>
          <p:nvPicPr>
            <p:cNvPr id="23603" name="Picture 51"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04" name="Oval 52"/>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2" name="Group 53"/>
            <p:cNvGrpSpPr>
              <a:grpSpLocks/>
            </p:cNvGrpSpPr>
            <p:nvPr/>
          </p:nvGrpSpPr>
          <p:grpSpPr bwMode="auto">
            <a:xfrm rot="1297425" flipV="1">
              <a:off x="1971" y="1258"/>
              <a:ext cx="151" cy="37"/>
              <a:chOff x="2532" y="1051"/>
              <a:chExt cx="893" cy="246"/>
            </a:xfrm>
          </p:grpSpPr>
          <p:grpSp>
            <p:nvGrpSpPr>
              <p:cNvPr id="13" name="Group 54"/>
              <p:cNvGrpSpPr>
                <a:grpSpLocks/>
              </p:cNvGrpSpPr>
              <p:nvPr/>
            </p:nvGrpSpPr>
            <p:grpSpPr bwMode="auto">
              <a:xfrm>
                <a:off x="2532" y="1051"/>
                <a:ext cx="743" cy="185"/>
                <a:chOff x="1565" y="2568"/>
                <a:chExt cx="1118" cy="279"/>
              </a:xfrm>
            </p:grpSpPr>
            <p:sp>
              <p:nvSpPr>
                <p:cNvPr id="23607"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8"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9"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0"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4" name="Group 59"/>
              <p:cNvGrpSpPr>
                <a:grpSpLocks/>
              </p:cNvGrpSpPr>
              <p:nvPr/>
            </p:nvGrpSpPr>
            <p:grpSpPr bwMode="auto">
              <a:xfrm rot="1353540">
                <a:off x="2682" y="1111"/>
                <a:ext cx="743" cy="186"/>
                <a:chOff x="1565" y="2568"/>
                <a:chExt cx="1118" cy="279"/>
              </a:xfrm>
            </p:grpSpPr>
            <p:sp>
              <p:nvSpPr>
                <p:cNvPr id="23612" name="AutoShape 6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3" name="AutoShape 6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4" name="AutoShape 6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5" name="AutoShape 6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16" name="Arc 64"/>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17" name="Picture 65"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5" name="Group 66"/>
          <p:cNvGrpSpPr>
            <a:grpSpLocks/>
          </p:cNvGrpSpPr>
          <p:nvPr/>
        </p:nvGrpSpPr>
        <p:grpSpPr bwMode="auto">
          <a:xfrm rot="4976862" flipH="1">
            <a:off x="3648075" y="4797425"/>
            <a:ext cx="323850" cy="311150"/>
            <a:chOff x="1944" y="1111"/>
            <a:chExt cx="204" cy="196"/>
          </a:xfrm>
        </p:grpSpPr>
        <p:pic>
          <p:nvPicPr>
            <p:cNvPr id="23619" name="Picture 67"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20" name="Oval 68"/>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6" name="Group 69"/>
            <p:cNvGrpSpPr>
              <a:grpSpLocks/>
            </p:cNvGrpSpPr>
            <p:nvPr/>
          </p:nvGrpSpPr>
          <p:grpSpPr bwMode="auto">
            <a:xfrm rot="1297425" flipV="1">
              <a:off x="1971" y="1258"/>
              <a:ext cx="151" cy="37"/>
              <a:chOff x="2532" y="1051"/>
              <a:chExt cx="893" cy="246"/>
            </a:xfrm>
          </p:grpSpPr>
          <p:grpSp>
            <p:nvGrpSpPr>
              <p:cNvPr id="17" name="Group 70"/>
              <p:cNvGrpSpPr>
                <a:grpSpLocks/>
              </p:cNvGrpSpPr>
              <p:nvPr/>
            </p:nvGrpSpPr>
            <p:grpSpPr bwMode="auto">
              <a:xfrm>
                <a:off x="2532" y="1051"/>
                <a:ext cx="743" cy="185"/>
                <a:chOff x="1565" y="2568"/>
                <a:chExt cx="1118" cy="279"/>
              </a:xfrm>
            </p:grpSpPr>
            <p:sp>
              <p:nvSpPr>
                <p:cNvPr id="23623" name="AutoShape 7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4" name="AutoShape 7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5" name="AutoShape 7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6" name="AutoShape 7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8" name="Group 75"/>
              <p:cNvGrpSpPr>
                <a:grpSpLocks/>
              </p:cNvGrpSpPr>
              <p:nvPr/>
            </p:nvGrpSpPr>
            <p:grpSpPr bwMode="auto">
              <a:xfrm rot="1353540">
                <a:off x="2682" y="1111"/>
                <a:ext cx="743" cy="186"/>
                <a:chOff x="1565" y="2568"/>
                <a:chExt cx="1118" cy="279"/>
              </a:xfrm>
            </p:grpSpPr>
            <p:sp>
              <p:nvSpPr>
                <p:cNvPr id="23628" name="AutoShape 7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9" name="AutoShape 7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0" name="AutoShape 7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1" name="AutoShape 7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32" name="Arc 8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33" name="Picture 81"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9" name="Group 82"/>
          <p:cNvGrpSpPr>
            <a:grpSpLocks/>
          </p:cNvGrpSpPr>
          <p:nvPr/>
        </p:nvGrpSpPr>
        <p:grpSpPr bwMode="auto">
          <a:xfrm rot="4976862" flipH="1">
            <a:off x="3187700" y="5554663"/>
            <a:ext cx="323850" cy="311150"/>
            <a:chOff x="1944" y="1111"/>
            <a:chExt cx="204" cy="196"/>
          </a:xfrm>
        </p:grpSpPr>
        <p:pic>
          <p:nvPicPr>
            <p:cNvPr id="23635" name="Picture 83"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36" name="Oval 84"/>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0" name="Group 85"/>
            <p:cNvGrpSpPr>
              <a:grpSpLocks/>
            </p:cNvGrpSpPr>
            <p:nvPr/>
          </p:nvGrpSpPr>
          <p:grpSpPr bwMode="auto">
            <a:xfrm rot="1297425" flipV="1">
              <a:off x="1971" y="1258"/>
              <a:ext cx="151" cy="37"/>
              <a:chOff x="2532" y="1051"/>
              <a:chExt cx="893" cy="246"/>
            </a:xfrm>
          </p:grpSpPr>
          <p:grpSp>
            <p:nvGrpSpPr>
              <p:cNvPr id="21" name="Group 86"/>
              <p:cNvGrpSpPr>
                <a:grpSpLocks/>
              </p:cNvGrpSpPr>
              <p:nvPr/>
            </p:nvGrpSpPr>
            <p:grpSpPr bwMode="auto">
              <a:xfrm>
                <a:off x="2532" y="1051"/>
                <a:ext cx="743" cy="185"/>
                <a:chOff x="1565" y="2568"/>
                <a:chExt cx="1118" cy="279"/>
              </a:xfrm>
            </p:grpSpPr>
            <p:sp>
              <p:nvSpPr>
                <p:cNvPr id="23639" name="AutoShape 8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0" name="AutoShape 8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1" name="AutoShape 8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2" name="AutoShape 9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2" name="Group 91"/>
              <p:cNvGrpSpPr>
                <a:grpSpLocks/>
              </p:cNvGrpSpPr>
              <p:nvPr/>
            </p:nvGrpSpPr>
            <p:grpSpPr bwMode="auto">
              <a:xfrm rot="1353540">
                <a:off x="2682" y="1111"/>
                <a:ext cx="743" cy="186"/>
                <a:chOff x="1565" y="2568"/>
                <a:chExt cx="1118" cy="279"/>
              </a:xfrm>
            </p:grpSpPr>
            <p:sp>
              <p:nvSpPr>
                <p:cNvPr id="23644" name="AutoShape 9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5" name="AutoShape 9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6" name="AutoShape 9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7" name="AutoShape 9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48" name="Arc 96"/>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49" name="Picture 97"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sp>
        <p:nvSpPr>
          <p:cNvPr id="23650" name="Line 98"/>
          <p:cNvSpPr>
            <a:spLocks noChangeShapeType="1"/>
          </p:cNvSpPr>
          <p:nvPr/>
        </p:nvSpPr>
        <p:spPr bwMode="auto">
          <a:xfrm>
            <a:off x="4065588" y="4271963"/>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1" name="Line 99"/>
          <p:cNvSpPr>
            <a:spLocks noChangeShapeType="1"/>
          </p:cNvSpPr>
          <p:nvPr/>
        </p:nvSpPr>
        <p:spPr bwMode="auto">
          <a:xfrm>
            <a:off x="3811588" y="34607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2" name="Line 100"/>
          <p:cNvSpPr>
            <a:spLocks noChangeShapeType="1"/>
          </p:cNvSpPr>
          <p:nvPr/>
        </p:nvSpPr>
        <p:spPr bwMode="auto">
          <a:xfrm>
            <a:off x="3887788" y="5086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3" name="Line 101"/>
          <p:cNvSpPr>
            <a:spLocks noChangeShapeType="1"/>
          </p:cNvSpPr>
          <p:nvPr/>
        </p:nvSpPr>
        <p:spPr bwMode="auto">
          <a:xfrm>
            <a:off x="3433763" y="5848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4" name="Rectangle 102"/>
          <p:cNvSpPr>
            <a:spLocks noChangeArrowheads="1"/>
          </p:cNvSpPr>
          <p:nvPr/>
        </p:nvSpPr>
        <p:spPr bwMode="auto">
          <a:xfrm>
            <a:off x="457200" y="1371600"/>
            <a:ext cx="7239000" cy="338554"/>
          </a:xfrm>
          <a:prstGeom prst="rect">
            <a:avLst/>
          </a:prstGeom>
          <a:noFill/>
          <a:ln w="9525" algn="ctr">
            <a:noFill/>
            <a:miter lim="800000"/>
            <a:headEnd/>
            <a:tailEnd/>
          </a:ln>
          <a:effectLst/>
        </p:spPr>
        <p:txBody>
          <a:bodyPr>
            <a:spAutoFit/>
          </a:bodyPr>
          <a:lstStyle/>
          <a:p>
            <a:pPr>
              <a:buClr>
                <a:srgbClr val="D7181F"/>
              </a:buClr>
              <a:buFont typeface="Wingdings" pitchFamily="2" charset="2"/>
              <a:buChar char="v"/>
              <a:tabLst>
                <a:tab pos="4460875" algn="l"/>
              </a:tabLst>
            </a:pPr>
            <a:r>
              <a:rPr lang="en-US" altLang="zh-CN" sz="1600" b="1" dirty="0">
                <a:solidFill>
                  <a:srgbClr val="D7181F"/>
                </a:solidFill>
                <a:ea typeface="宋体" charset="-122"/>
              </a:rPr>
              <a:t> </a:t>
            </a:r>
            <a:r>
              <a:rPr lang="zh-CN" altLang="en-US" sz="1600" b="1" dirty="0" smtClean="0">
                <a:solidFill>
                  <a:srgbClr val="000000"/>
                </a:solidFill>
                <a:ea typeface="宋体" charset="-122"/>
              </a:rPr>
              <a:t>规则？规则引擎？</a:t>
            </a:r>
            <a:endParaRPr lang="en-US" altLang="zh-CN" sz="1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down)">
                                      <p:cBhvr>
                                        <p:cTn id="10" dur="500"/>
                                        <p:tgtEl>
                                          <p:spTgt spid="2355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wipe(down)">
                                      <p:cBhvr>
                                        <p:cTn id="13" dur="500"/>
                                        <p:tgtEl>
                                          <p:spTgt spid="235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558"/>
                                        </p:tgtEl>
                                        <p:attrNameLst>
                                          <p:attrName>style.visibility</p:attrName>
                                        </p:attrNameLst>
                                      </p:cBhvr>
                                      <p:to>
                                        <p:strVal val="visible"/>
                                      </p:to>
                                    </p:set>
                                    <p:animEffect transition="in" filter="wipe(down)">
                                      <p:cBhvr>
                                        <p:cTn id="16" dur="500"/>
                                        <p:tgtEl>
                                          <p:spTgt spid="2355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559"/>
                                        </p:tgtEl>
                                        <p:attrNameLst>
                                          <p:attrName>style.visibility</p:attrName>
                                        </p:attrNameLst>
                                      </p:cBhvr>
                                      <p:to>
                                        <p:strVal val="visible"/>
                                      </p:to>
                                    </p:set>
                                    <p:animEffect transition="in" filter="wipe(down)">
                                      <p:cBhvr>
                                        <p:cTn id="19" dur="500"/>
                                        <p:tgtEl>
                                          <p:spTgt spid="235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wipe(down)">
                                      <p:cBhvr>
                                        <p:cTn id="22" dur="500"/>
                                        <p:tgtEl>
                                          <p:spTgt spid="23560"/>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par>
                                <p:cTn id="29" presetID="22" presetClass="entr" presetSubtype="4" fill="hold" nodeType="withEffect">
                                  <p:stCondLst>
                                    <p:cond delay="0"/>
                                  </p:stCondLst>
                                  <p:childTnLst>
                                    <p:set>
                                      <p:cBhvr>
                                        <p:cTn id="30" dur="1" fill="hold">
                                          <p:stCondLst>
                                            <p:cond delay="0"/>
                                          </p:stCondLst>
                                        </p:cTn>
                                        <p:tgtEl>
                                          <p:spTgt spid="23585"/>
                                        </p:tgtEl>
                                        <p:attrNameLst>
                                          <p:attrName>style.visibility</p:attrName>
                                        </p:attrNameLst>
                                      </p:cBhvr>
                                      <p:to>
                                        <p:strVal val="visible"/>
                                      </p:to>
                                    </p:set>
                                    <p:animEffect transition="in" filter="wipe(down)">
                                      <p:cBhvr>
                                        <p:cTn id="31" dur="500"/>
                                        <p:tgtEl>
                                          <p:spTgt spid="23585"/>
                                        </p:tgtEl>
                                      </p:cBhvr>
                                    </p:animEffect>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650"/>
                                        </p:tgtEl>
                                        <p:attrNameLst>
                                          <p:attrName>style.visibility</p:attrName>
                                        </p:attrNameLst>
                                      </p:cBhvr>
                                      <p:to>
                                        <p:strVal val="visible"/>
                                      </p:to>
                                    </p:set>
                                    <p:animEffect transition="in" filter="wipe(down)">
                                      <p:cBhvr>
                                        <p:cTn id="46" dur="500"/>
                                        <p:tgtEl>
                                          <p:spTgt spid="236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651"/>
                                        </p:tgtEl>
                                        <p:attrNameLst>
                                          <p:attrName>style.visibility</p:attrName>
                                        </p:attrNameLst>
                                      </p:cBhvr>
                                      <p:to>
                                        <p:strVal val="visible"/>
                                      </p:to>
                                    </p:set>
                                    <p:animEffect transition="in" filter="wipe(down)">
                                      <p:cBhvr>
                                        <p:cTn id="49" dur="500"/>
                                        <p:tgtEl>
                                          <p:spTgt spid="236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652"/>
                                        </p:tgtEl>
                                        <p:attrNameLst>
                                          <p:attrName>style.visibility</p:attrName>
                                        </p:attrNameLst>
                                      </p:cBhvr>
                                      <p:to>
                                        <p:strVal val="visible"/>
                                      </p:to>
                                    </p:set>
                                    <p:animEffect transition="in" filter="wipe(down)">
                                      <p:cBhvr>
                                        <p:cTn id="52" dur="500"/>
                                        <p:tgtEl>
                                          <p:spTgt spid="2365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653"/>
                                        </p:tgtEl>
                                        <p:attrNameLst>
                                          <p:attrName>style.visibility</p:attrName>
                                        </p:attrNameLst>
                                      </p:cBhvr>
                                      <p:to>
                                        <p:strVal val="visible"/>
                                      </p:to>
                                    </p:set>
                                    <p:animEffect transition="in" filter="wipe(down)">
                                      <p:cBhvr>
                                        <p:cTn id="55" dur="500"/>
                                        <p:tgtEl>
                                          <p:spTgt spid="236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654"/>
                                        </p:tgtEl>
                                        <p:attrNameLst>
                                          <p:attrName>style.visibility</p:attrName>
                                        </p:attrNameLst>
                                      </p:cBhvr>
                                      <p:to>
                                        <p:strVal val="visible"/>
                                      </p:to>
                                    </p:set>
                                    <p:animEffect transition="in" filter="wipe(down)">
                                      <p:cBhvr>
                                        <p:cTn id="58" dur="500"/>
                                        <p:tgtEl>
                                          <p:spTgt spid="23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p:bldP spid="23557" grpId="0"/>
      <p:bldP spid="23558" grpId="0"/>
      <p:bldP spid="23559" grpId="0"/>
      <p:bldP spid="23560" grpId="0"/>
      <p:bldP spid="23650" grpId="0" animBg="1"/>
      <p:bldP spid="23651" grpId="0" animBg="1"/>
      <p:bldP spid="23652" grpId="0" animBg="1"/>
      <p:bldP spid="23653" grpId="0" animBg="1"/>
      <p:bldP spid="236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4300" dirty="0" smtClean="0">
                <a:ea typeface="宋体" charset="-122"/>
              </a:rPr>
              <a:t>?:</a:t>
            </a:r>
            <a:r>
              <a:rPr lang="zh-CN" altLang="en-US" sz="4300" dirty="0" smtClean="0">
                <a:ea typeface="宋体" charset="-122"/>
              </a:rPr>
              <a:t>先来回答思考几个问题</a:t>
            </a:r>
            <a:endParaRPr lang="en-US" altLang="zh-CN" sz="4300" dirty="0">
              <a:ea typeface="宋体" charset="-122"/>
            </a:endParaRPr>
          </a:p>
        </p:txBody>
      </p:sp>
      <p:sp>
        <p:nvSpPr>
          <p:cNvPr id="19460" name="Oval 4"/>
          <p:cNvSpPr>
            <a:spLocks noChangeArrowheads="1"/>
          </p:cNvSpPr>
          <p:nvPr/>
        </p:nvSpPr>
        <p:spPr bwMode="gray">
          <a:xfrm>
            <a:off x="2744788" y="1893888"/>
            <a:ext cx="3956050" cy="388143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1" name="Oval 5"/>
          <p:cNvSpPr>
            <a:spLocks noChangeArrowheads="1"/>
          </p:cNvSpPr>
          <p:nvPr/>
        </p:nvSpPr>
        <p:spPr bwMode="gray">
          <a:xfrm>
            <a:off x="2962275" y="2100263"/>
            <a:ext cx="3490913" cy="3490912"/>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2" name="Oval 6"/>
          <p:cNvSpPr>
            <a:spLocks noChangeArrowheads="1"/>
          </p:cNvSpPr>
          <p:nvPr/>
        </p:nvSpPr>
        <p:spPr bwMode="gray">
          <a:xfrm>
            <a:off x="3178175" y="2427288"/>
            <a:ext cx="2973388" cy="297338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3" name="AutoShape 7"/>
          <p:cNvSpPr>
            <a:spLocks noChangeArrowheads="1"/>
          </p:cNvSpPr>
          <p:nvPr/>
        </p:nvSpPr>
        <p:spPr bwMode="gray">
          <a:xfrm rot="30644363">
            <a:off x="2420938" y="3725863"/>
            <a:ext cx="1871662" cy="1855787"/>
          </a:xfrm>
          <a:prstGeom prst="chevron">
            <a:avLst>
              <a:gd name="adj" fmla="val 28655"/>
            </a:avLst>
          </a:prstGeom>
          <a:solidFill>
            <a:srgbClr val="99CC00"/>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19464" name="AutoShape 8"/>
          <p:cNvSpPr>
            <a:spLocks noChangeArrowheads="1"/>
          </p:cNvSpPr>
          <p:nvPr/>
        </p:nvSpPr>
        <p:spPr bwMode="gray">
          <a:xfrm rot="16200000">
            <a:off x="3698875" y="1531938"/>
            <a:ext cx="1871663" cy="1855787"/>
          </a:xfrm>
          <a:prstGeom prst="chevron">
            <a:avLst>
              <a:gd name="adj" fmla="val 28655"/>
            </a:avLst>
          </a:prstGeom>
          <a:solidFill>
            <a:schemeClr val="accent1"/>
          </a:solidFill>
          <a:ln w="9525">
            <a:noFill/>
            <a:miter lim="800000"/>
            <a:headEnd/>
            <a:tailEnd/>
          </a:ln>
          <a:effectLst/>
          <a:scene3d>
            <a:camera prst="legacyObliqueTopRight"/>
            <a:lightRig rig="legacyFlat3" dir="b"/>
          </a:scene3d>
          <a:sp3d extrusionH="163500" prstMaterial="legacyPlastic">
            <a:bevelT w="13500" h="13500" prst="angle"/>
            <a:bevelB w="13500" h="13500" prst="angle"/>
            <a:extrusionClr>
              <a:schemeClr val="accent1"/>
            </a:extrusionClr>
          </a:sp3d>
        </p:spPr>
        <p:txBody>
          <a:bodyPr wrap="none" anchor="ctr">
            <a:flatTx/>
          </a:bodyPr>
          <a:lstStyle/>
          <a:p>
            <a:endParaRPr lang="zh-CN" altLang="en-US"/>
          </a:p>
        </p:txBody>
      </p:sp>
      <p:sp>
        <p:nvSpPr>
          <p:cNvPr id="19465" name="AutoShape 9"/>
          <p:cNvSpPr>
            <a:spLocks noChangeArrowheads="1"/>
          </p:cNvSpPr>
          <p:nvPr/>
        </p:nvSpPr>
        <p:spPr bwMode="gray">
          <a:xfrm rot="23388254">
            <a:off x="4967288" y="3738563"/>
            <a:ext cx="1871662" cy="1855787"/>
          </a:xfrm>
          <a:prstGeom prst="chevron">
            <a:avLst>
              <a:gd name="adj" fmla="val 28655"/>
            </a:avLst>
          </a:prstGeom>
          <a:solidFill>
            <a:schemeClr val="hlink"/>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19466" name="Text Box 10"/>
          <p:cNvSpPr txBox="1">
            <a:spLocks noChangeArrowheads="1"/>
          </p:cNvSpPr>
          <p:nvPr/>
        </p:nvSpPr>
        <p:spPr bwMode="gray">
          <a:xfrm>
            <a:off x="3706813" y="3200400"/>
            <a:ext cx="1855787" cy="1200329"/>
          </a:xfrm>
          <a:prstGeom prst="rect">
            <a:avLst/>
          </a:prstGeom>
          <a:noFill/>
          <a:ln w="9525" algn="ctr">
            <a:noFill/>
            <a:miter lim="800000"/>
            <a:headEnd/>
            <a:tailEnd/>
          </a:ln>
          <a:effectLst/>
        </p:spPr>
        <p:txBody>
          <a:bodyPr>
            <a:spAutoFit/>
          </a:bodyPr>
          <a:lstStyle/>
          <a:p>
            <a:pPr algn="ctr" eaLnBrk="0" hangingPunct="0"/>
            <a:r>
              <a:rPr lang="zh-CN" altLang="en-US" sz="1200" b="1" dirty="0" smtClean="0">
                <a:solidFill>
                  <a:srgbClr val="9C4A06"/>
                </a:solidFill>
                <a:ea typeface="宋体" charset="-122"/>
              </a:rPr>
              <a:t>程度</a:t>
            </a:r>
            <a:r>
              <a:rPr lang="en-US" altLang="zh-CN" sz="1200" dirty="0" smtClean="0">
                <a:solidFill>
                  <a:srgbClr val="1C1C1C"/>
                </a:solidFill>
                <a:ea typeface="宋体" charset="-122"/>
              </a:rPr>
              <a:t> </a:t>
            </a:r>
            <a:endParaRPr lang="en-US" altLang="zh-CN" sz="1200" dirty="0">
              <a:solidFill>
                <a:srgbClr val="1C1C1C"/>
              </a:solidFill>
              <a:ea typeface="宋体" charset="-122"/>
            </a:endParaRPr>
          </a:p>
          <a:p>
            <a:pPr algn="ctr" eaLnBrk="0" hangingPunct="0"/>
            <a:r>
              <a:rPr lang="zh-CN" altLang="en-US" sz="1200" dirty="0" smtClean="0">
                <a:solidFill>
                  <a:srgbClr val="1C1C1C"/>
                </a:solidFill>
                <a:ea typeface="宋体" charset="-122"/>
              </a:rPr>
              <a:t>规则引擎我们需要其中多少特性？</a:t>
            </a:r>
            <a:endParaRPr lang="en-US" altLang="zh-CN" sz="1200" dirty="0" smtClean="0">
              <a:solidFill>
                <a:srgbClr val="1C1C1C"/>
              </a:solidFill>
              <a:ea typeface="宋体" charset="-122"/>
            </a:endParaRPr>
          </a:p>
          <a:p>
            <a:pPr algn="ctr" eaLnBrk="0" hangingPunct="0"/>
            <a:r>
              <a:rPr lang="zh-CN" altLang="en-US" sz="1200" dirty="0" smtClean="0">
                <a:solidFill>
                  <a:srgbClr val="1C1C1C"/>
                </a:solidFill>
                <a:ea typeface="宋体" charset="-122"/>
              </a:rPr>
              <a:t>规则解耦？还是业务灵活性？还是</a:t>
            </a:r>
            <a:endParaRPr lang="en-US" altLang="zh-CN" sz="1200" dirty="0" smtClean="0">
              <a:solidFill>
                <a:srgbClr val="1C1C1C"/>
              </a:solidFill>
              <a:ea typeface="宋体" charset="-122"/>
            </a:endParaRPr>
          </a:p>
          <a:p>
            <a:pPr algn="ctr" eaLnBrk="0" hangingPunct="0"/>
            <a:endParaRPr lang="en-US" altLang="zh-CN" sz="1200" dirty="0">
              <a:solidFill>
                <a:srgbClr val="1C1C1C"/>
              </a:solidFill>
              <a:ea typeface="宋体" charset="-122"/>
            </a:endParaRPr>
          </a:p>
        </p:txBody>
      </p:sp>
      <p:sp>
        <p:nvSpPr>
          <p:cNvPr id="19467" name="Rectangle 11"/>
          <p:cNvSpPr>
            <a:spLocks noChangeArrowheads="1"/>
          </p:cNvSpPr>
          <p:nvPr/>
        </p:nvSpPr>
        <p:spPr bwMode="gray">
          <a:xfrm>
            <a:off x="3609975" y="2274888"/>
            <a:ext cx="2043113" cy="304800"/>
          </a:xfrm>
          <a:prstGeom prst="rect">
            <a:avLst/>
          </a:prstGeom>
          <a:noFill/>
          <a:ln w="9525" algn="ctr">
            <a:noFill/>
            <a:miter lim="800000"/>
            <a:headEnd/>
            <a:tailEnd/>
          </a:ln>
          <a:effectLst/>
        </p:spPr>
        <p:txBody>
          <a:bodyPr>
            <a:spAutoFit/>
          </a:bodyPr>
          <a:lstStyle/>
          <a:p>
            <a:pPr algn="ctr" eaLnBrk="0" hangingPunct="0"/>
            <a:r>
              <a:rPr lang="en-US" altLang="zh-CN" sz="1400" dirty="0">
                <a:solidFill>
                  <a:srgbClr val="FFFBFC"/>
                </a:solidFill>
                <a:ea typeface="宋体" charset="-122"/>
              </a:rPr>
              <a:t>Your text  in here</a:t>
            </a:r>
          </a:p>
        </p:txBody>
      </p:sp>
      <p:sp>
        <p:nvSpPr>
          <p:cNvPr id="19468" name="Rectangle 12"/>
          <p:cNvSpPr>
            <a:spLocks noChangeArrowheads="1"/>
          </p:cNvSpPr>
          <p:nvPr/>
        </p:nvSpPr>
        <p:spPr bwMode="gray">
          <a:xfrm>
            <a:off x="2743200" y="4459288"/>
            <a:ext cx="1160463" cy="517525"/>
          </a:xfrm>
          <a:prstGeom prst="rect">
            <a:avLst/>
          </a:prstGeom>
          <a:noFill/>
          <a:ln w="9525" algn="ctr">
            <a:noFill/>
            <a:miter lim="800000"/>
            <a:headEnd/>
            <a:tailEnd/>
          </a:ln>
          <a:effectLst/>
        </p:spPr>
        <p:txBody>
          <a:bodyPr>
            <a:spAutoFit/>
          </a:bodyPr>
          <a:lstStyle/>
          <a:p>
            <a:pPr algn="ctr" eaLnBrk="0" hangingPunct="0"/>
            <a:r>
              <a:rPr lang="en-US" altLang="zh-CN" sz="1400">
                <a:solidFill>
                  <a:srgbClr val="FFFBFC"/>
                </a:solidFill>
                <a:ea typeface="宋体" charset="-122"/>
              </a:rPr>
              <a:t>Your text </a:t>
            </a:r>
          </a:p>
          <a:p>
            <a:pPr algn="ctr" eaLnBrk="0" hangingPunct="0"/>
            <a:r>
              <a:rPr lang="en-US" altLang="zh-CN" sz="1400">
                <a:solidFill>
                  <a:srgbClr val="FFFBFC"/>
                </a:solidFill>
                <a:ea typeface="宋体" charset="-122"/>
              </a:rPr>
              <a:t> in here</a:t>
            </a:r>
          </a:p>
        </p:txBody>
      </p:sp>
      <p:sp>
        <p:nvSpPr>
          <p:cNvPr id="19469" name="Rectangle 13"/>
          <p:cNvSpPr>
            <a:spLocks noChangeArrowheads="1"/>
          </p:cNvSpPr>
          <p:nvPr/>
        </p:nvSpPr>
        <p:spPr bwMode="gray">
          <a:xfrm>
            <a:off x="5410200" y="4459288"/>
            <a:ext cx="1160463" cy="517525"/>
          </a:xfrm>
          <a:prstGeom prst="rect">
            <a:avLst/>
          </a:prstGeom>
          <a:noFill/>
          <a:ln w="9525" algn="ctr">
            <a:noFill/>
            <a:miter lim="800000"/>
            <a:headEnd/>
            <a:tailEnd/>
          </a:ln>
          <a:effectLst/>
        </p:spPr>
        <p:txBody>
          <a:bodyPr>
            <a:spAutoFit/>
          </a:bodyPr>
          <a:lstStyle/>
          <a:p>
            <a:pPr algn="ctr" eaLnBrk="0" hangingPunct="0"/>
            <a:r>
              <a:rPr lang="en-US" altLang="zh-CN" sz="1400">
                <a:solidFill>
                  <a:srgbClr val="FFFBFC"/>
                </a:solidFill>
                <a:ea typeface="宋体" charset="-122"/>
              </a:rPr>
              <a:t>Your text </a:t>
            </a:r>
          </a:p>
          <a:p>
            <a:pPr algn="ctr" eaLnBrk="0" hangingPunct="0"/>
            <a:r>
              <a:rPr lang="en-US" altLang="zh-CN" sz="1400">
                <a:solidFill>
                  <a:srgbClr val="FFFBFC"/>
                </a:solidFill>
                <a:ea typeface="宋体" charset="-122"/>
              </a:rPr>
              <a:t> in here</a:t>
            </a:r>
          </a:p>
        </p:txBody>
      </p:sp>
      <p:sp>
        <p:nvSpPr>
          <p:cNvPr id="19470" name="Text Box 14"/>
          <p:cNvSpPr txBox="1">
            <a:spLocks noChangeArrowheads="1"/>
          </p:cNvSpPr>
          <p:nvPr/>
        </p:nvSpPr>
        <p:spPr bwMode="black">
          <a:xfrm>
            <a:off x="5791200" y="1944688"/>
            <a:ext cx="2209800" cy="1116012"/>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dirty="0">
                <a:solidFill>
                  <a:schemeClr val="accent1"/>
                </a:solidFill>
                <a:ea typeface="宋体" charset="-122"/>
              </a:rPr>
              <a:t> Add your text in here</a:t>
            </a:r>
          </a:p>
          <a:p>
            <a:pPr marL="120650" indent="-120650" eaLnBrk="0" hangingPunct="0">
              <a:buFont typeface="Wingdings" pitchFamily="2" charset="2"/>
              <a:buNone/>
            </a:pPr>
            <a:endParaRPr lang="en-US" altLang="zh-CN" sz="1000" b="1" dirty="0">
              <a:solidFill>
                <a:schemeClr val="accent1"/>
              </a:solidFill>
              <a:ea typeface="宋体" charset="-122"/>
            </a:endParaRPr>
          </a:p>
          <a:p>
            <a:pPr marL="120650" indent="-120650">
              <a:lnSpc>
                <a:spcPct val="60000"/>
              </a:lnSpc>
              <a:spcBef>
                <a:spcPct val="50000"/>
              </a:spcBef>
              <a:buClr>
                <a:srgbClr val="1F3F5F"/>
              </a:buClr>
              <a:buFontTx/>
              <a:buChar char="•"/>
            </a:pPr>
            <a:r>
              <a:rPr lang="en-US" altLang="zh-CN" sz="1400" dirty="0">
                <a:solidFill>
                  <a:srgbClr val="1C1C1C"/>
                </a:solidFill>
                <a:ea typeface="宋体" charset="-122"/>
              </a:rPr>
              <a:t>Your text in here</a:t>
            </a:r>
          </a:p>
          <a:p>
            <a:pPr marL="120650" indent="-120650">
              <a:buFontTx/>
              <a:buChar char="•"/>
            </a:pPr>
            <a:r>
              <a:rPr lang="en-US" altLang="zh-CN" sz="1400" dirty="0">
                <a:solidFill>
                  <a:srgbClr val="1C1C1C"/>
                </a:solidFill>
                <a:ea typeface="宋体" charset="-122"/>
              </a:rPr>
              <a:t>Your text in here</a:t>
            </a:r>
          </a:p>
          <a:p>
            <a:pPr marL="120650" indent="-120650">
              <a:buFontTx/>
              <a:buChar char="•"/>
            </a:pPr>
            <a:r>
              <a:rPr lang="en-US" altLang="zh-CN" sz="1400" dirty="0">
                <a:solidFill>
                  <a:srgbClr val="1C1C1C"/>
                </a:solidFill>
                <a:ea typeface="宋体" charset="-122"/>
              </a:rPr>
              <a:t>Your text in here</a:t>
            </a:r>
          </a:p>
        </p:txBody>
      </p:sp>
      <p:sp>
        <p:nvSpPr>
          <p:cNvPr id="19471" name="Text Box 15"/>
          <p:cNvSpPr txBox="1">
            <a:spLocks noChangeArrowheads="1"/>
          </p:cNvSpPr>
          <p:nvPr/>
        </p:nvSpPr>
        <p:spPr bwMode="black">
          <a:xfrm>
            <a:off x="744538" y="3689350"/>
            <a:ext cx="2209800" cy="1116013"/>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a:solidFill>
                  <a:schemeClr val="accent2"/>
                </a:solidFill>
                <a:ea typeface="宋体" charset="-122"/>
              </a:rPr>
              <a:t> Add your text in here</a:t>
            </a:r>
          </a:p>
          <a:p>
            <a:pPr marL="120650" indent="-120650" eaLnBrk="0" hangingPunct="0">
              <a:buFont typeface="Wingdings" pitchFamily="2" charset="2"/>
              <a:buNone/>
            </a:pPr>
            <a:endParaRPr lang="en-US" altLang="zh-CN" sz="1000" b="1">
              <a:solidFill>
                <a:schemeClr val="accent2"/>
              </a:solidFill>
              <a:ea typeface="宋体" charset="-122"/>
            </a:endParaRPr>
          </a:p>
          <a:p>
            <a:pPr marL="120650" indent="-120650">
              <a:lnSpc>
                <a:spcPct val="60000"/>
              </a:lnSpc>
              <a:spcBef>
                <a:spcPct val="50000"/>
              </a:spcBef>
              <a:buClr>
                <a:srgbClr val="1F3F5F"/>
              </a:buClr>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p:txBody>
      </p:sp>
      <p:sp>
        <p:nvSpPr>
          <p:cNvPr id="19472" name="Text Box 16"/>
          <p:cNvSpPr txBox="1">
            <a:spLocks noChangeArrowheads="1"/>
          </p:cNvSpPr>
          <p:nvPr/>
        </p:nvSpPr>
        <p:spPr bwMode="black">
          <a:xfrm>
            <a:off x="6781800" y="4002088"/>
            <a:ext cx="2209800" cy="1116012"/>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a:solidFill>
                  <a:schemeClr val="hlink"/>
                </a:solidFill>
                <a:ea typeface="宋体" charset="-122"/>
              </a:rPr>
              <a:t> Add your text in here</a:t>
            </a:r>
          </a:p>
          <a:p>
            <a:pPr marL="120650" indent="-120650" eaLnBrk="0" hangingPunct="0">
              <a:buFont typeface="Wingdings" pitchFamily="2" charset="2"/>
              <a:buNone/>
            </a:pPr>
            <a:endParaRPr lang="en-US" altLang="zh-CN" sz="1000" b="1">
              <a:solidFill>
                <a:schemeClr val="hlink"/>
              </a:solidFill>
              <a:ea typeface="宋体" charset="-122"/>
            </a:endParaRPr>
          </a:p>
          <a:p>
            <a:pPr marL="120650" indent="-120650">
              <a:lnSpc>
                <a:spcPct val="60000"/>
              </a:lnSpc>
              <a:spcBef>
                <a:spcPct val="50000"/>
              </a:spcBef>
              <a:buClr>
                <a:srgbClr val="1F3F5F"/>
              </a:buClr>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zh-CN" altLang="en-US" sz="1600" b="1" dirty="0" smtClean="0"/>
              <a:t>使用</a:t>
            </a:r>
            <a:r>
              <a:rPr lang="en-US" altLang="zh-CN" sz="1600" b="1" dirty="0" smtClean="0"/>
              <a:t>Java</a:t>
            </a:r>
            <a:r>
              <a:rPr lang="zh-CN" altLang="en-US" sz="1600" b="1" dirty="0" smtClean="0"/>
              <a:t>规则引擎</a:t>
            </a:r>
            <a:r>
              <a:rPr lang="en-US" altLang="zh-CN" sz="1600" b="1" dirty="0" smtClean="0"/>
              <a:t>API</a:t>
            </a:r>
            <a:r>
              <a:rPr lang="zh-CN" altLang="en-US" sz="1600" dirty="0" smtClean="0"/>
              <a:t/>
            </a:r>
            <a:br>
              <a:rPr lang="zh-CN" altLang="en-US" sz="1600" dirty="0" smtClean="0"/>
            </a:br>
            <a:r>
              <a:rPr lang="zh-CN" altLang="en-US" sz="1600" dirty="0" smtClean="0"/>
              <a:t>       </a:t>
            </a:r>
            <a:r>
              <a:rPr lang="en-US" altLang="zh-CN" sz="1600" dirty="0" smtClean="0"/>
              <a:t>Java</a:t>
            </a:r>
            <a:r>
              <a:rPr lang="zh-CN" altLang="en-US" sz="1600" dirty="0" smtClean="0"/>
              <a:t>规则引擎</a:t>
            </a:r>
            <a:r>
              <a:rPr lang="en-US" altLang="zh-CN" sz="1600" dirty="0" smtClean="0"/>
              <a:t>API</a:t>
            </a:r>
            <a:r>
              <a:rPr lang="zh-CN" altLang="en-US" sz="1600" dirty="0" smtClean="0"/>
              <a:t>把和规则引擎的交互分为两类：管理活动和运行时活动。管理活动包括实例化规则引擎和装载规则。而运行时活动包括操作</a:t>
            </a:r>
            <a:r>
              <a:rPr lang="en-US" altLang="zh-CN" sz="1600" dirty="0" smtClean="0"/>
              <a:t>Working Memory</a:t>
            </a:r>
            <a:r>
              <a:rPr lang="zh-CN" altLang="en-US" sz="1600" dirty="0" smtClean="0"/>
              <a:t>和执行规则。如果你在</a:t>
            </a:r>
            <a:r>
              <a:rPr lang="en-US" altLang="zh-CN" sz="1600" dirty="0" smtClean="0"/>
              <a:t>J2SE</a:t>
            </a:r>
            <a:r>
              <a:rPr lang="zh-CN" altLang="en-US" sz="1600" dirty="0" smtClean="0"/>
              <a:t>环境中使用</a:t>
            </a:r>
            <a:r>
              <a:rPr lang="en-US" altLang="zh-CN" sz="1600" dirty="0" smtClean="0"/>
              <a:t>Java</a:t>
            </a:r>
            <a:r>
              <a:rPr lang="zh-CN" altLang="en-US" sz="1600" dirty="0" smtClean="0"/>
              <a:t>规则引擎，你可能需要在代码中执行以上所有的活动。相反，在</a:t>
            </a:r>
            <a:r>
              <a:rPr lang="en-US" altLang="zh-CN" sz="1600" dirty="0" smtClean="0"/>
              <a:t>J2EE</a:t>
            </a:r>
            <a:r>
              <a:rPr lang="zh-CN" altLang="en-US" sz="1600" dirty="0" smtClean="0"/>
              <a:t>环境中，</a:t>
            </a:r>
            <a:r>
              <a:rPr lang="en-US" altLang="zh-CN" sz="1600" dirty="0" smtClean="0"/>
              <a:t>Java</a:t>
            </a:r>
            <a:r>
              <a:rPr lang="zh-CN" altLang="en-US" sz="1600" dirty="0" smtClean="0"/>
              <a:t>规则引擎的管理活动是应用服务器的一部分。</a:t>
            </a:r>
            <a:r>
              <a:rPr lang="en-US" altLang="zh-CN" sz="1600" dirty="0" smtClean="0"/>
              <a:t>JSR 94</a:t>
            </a:r>
            <a:r>
              <a:rPr lang="zh-CN" altLang="en-US" sz="1600" dirty="0" smtClean="0"/>
              <a:t>的参考实现包括了一个</a:t>
            </a:r>
            <a:r>
              <a:rPr lang="en-US" altLang="zh-CN" sz="1600" dirty="0" smtClean="0"/>
              <a:t>JCA</a:t>
            </a:r>
            <a:r>
              <a:rPr lang="zh-CN" altLang="en-US" sz="1600" dirty="0" smtClean="0"/>
              <a:t>连接器，用于通过</a:t>
            </a:r>
            <a:r>
              <a:rPr lang="en-US" altLang="zh-CN" sz="1600" dirty="0" smtClean="0"/>
              <a:t>JNDI</a:t>
            </a:r>
            <a:r>
              <a:rPr lang="zh-CN" altLang="en-US" sz="1600" dirty="0" smtClean="0"/>
              <a:t>获得一个</a:t>
            </a:r>
            <a:r>
              <a:rPr lang="en-US" altLang="zh-CN" sz="1600" dirty="0" err="1" smtClean="0"/>
              <a:t>RuleServiceProvider</a:t>
            </a:r>
            <a:r>
              <a:rPr lang="zh-CN" altLang="en-US" sz="1600" dirty="0" smtClean="0"/>
              <a:t>。</a:t>
            </a:r>
            <a:r>
              <a:rPr lang="en-US" altLang="zh-CN" sz="1600" dirty="0">
                <a:ea typeface="宋体" charset="-122"/>
              </a:rPr>
              <a:t/>
            </a:r>
            <a:br>
              <a:rPr lang="en-US" altLang="zh-CN" sz="1600" dirty="0">
                <a:ea typeface="宋体" charset="-122"/>
              </a:rPr>
            </a:br>
            <a:endParaRPr lang="en-US" altLang="zh-CN" sz="1600" dirty="0">
              <a:ea typeface="宋体" charset="-122"/>
            </a:endParaRPr>
          </a:p>
        </p:txBody>
      </p:sp>
      <p:sp>
        <p:nvSpPr>
          <p:cNvPr id="8196" name="Rectangle 4"/>
          <p:cNvSpPr>
            <a:spLocks noChangeArrowheads="1"/>
          </p:cNvSpPr>
          <p:nvPr/>
        </p:nvSpPr>
        <p:spPr bwMode="auto">
          <a:xfrm>
            <a:off x="914400" y="4724400"/>
            <a:ext cx="7543800" cy="793750"/>
          </a:xfrm>
          <a:prstGeom prst="rect">
            <a:avLst/>
          </a:prstGeom>
          <a:noFill/>
          <a:ln w="9525">
            <a:noFill/>
            <a:miter lim="800000"/>
            <a:headEnd/>
            <a:tailEnd/>
          </a:ln>
          <a:effectLst/>
        </p:spPr>
        <p:txBody>
          <a:bodyPr>
            <a:spAutoFit/>
          </a:bodyPr>
          <a:lstStyle/>
          <a:p>
            <a:r>
              <a:rPr lang="en-US" altLang="zh-CN" sz="1000" b="1">
                <a:ea typeface="宋体" charset="-122"/>
              </a:rPr>
              <a:t>[ Image information in product ]</a:t>
            </a:r>
          </a:p>
          <a:p>
            <a:pPr>
              <a:lnSpc>
                <a:spcPct val="130000"/>
              </a:lnSpc>
              <a:buFont typeface="Wingdings" pitchFamily="2" charset="2"/>
              <a:buChar char="§"/>
            </a:pPr>
            <a:r>
              <a:rPr lang="en-US" altLang="zh-CN" sz="1000">
                <a:ea typeface="宋体" charset="-122"/>
              </a:rPr>
              <a:t> Image :www.themegallery.com</a:t>
            </a:r>
          </a:p>
          <a:p>
            <a:pPr>
              <a:lnSpc>
                <a:spcPct val="130000"/>
              </a:lnSpc>
              <a:buFont typeface="Wingdings" pitchFamily="2" charset="2"/>
              <a:buChar char="§"/>
            </a:pPr>
            <a:r>
              <a:rPr lang="en-US" altLang="zh-CN" sz="1000">
                <a:ea typeface="宋体" charset="-122"/>
              </a:rPr>
              <a:t> Note to customers : This image has been licensed to be used within this PowerPoint template only. </a:t>
            </a:r>
          </a:p>
          <a:p>
            <a:r>
              <a:rPr lang="en-US" altLang="zh-CN" sz="1000">
                <a:ea typeface="宋体" charset="-122"/>
              </a:rPr>
              <a:t>                                   You may not extract the image for any other use.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4300" dirty="0">
                <a:ea typeface="宋体" charset="-122"/>
              </a:rPr>
              <a:t>Click to edit title style</a:t>
            </a:r>
          </a:p>
        </p:txBody>
      </p:sp>
      <p:grpSp>
        <p:nvGrpSpPr>
          <p:cNvPr id="9219" name="Group 3"/>
          <p:cNvGrpSpPr>
            <a:grpSpLocks/>
          </p:cNvGrpSpPr>
          <p:nvPr/>
        </p:nvGrpSpPr>
        <p:grpSpPr bwMode="auto">
          <a:xfrm>
            <a:off x="822325" y="1876425"/>
            <a:ext cx="1912938" cy="3605213"/>
            <a:chOff x="513" y="998"/>
            <a:chExt cx="1109" cy="2271"/>
          </a:xfrm>
        </p:grpSpPr>
        <p:sp>
          <p:nvSpPr>
            <p:cNvPr id="9220" name="Freeform 4"/>
            <p:cNvSpPr>
              <a:spLocks/>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1"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2"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grpSp>
      <p:sp>
        <p:nvSpPr>
          <p:cNvPr id="9223" name="AutoShape 7"/>
          <p:cNvSpPr>
            <a:spLocks noChangeArrowheads="1"/>
          </p:cNvSpPr>
          <p:nvPr/>
        </p:nvSpPr>
        <p:spPr bwMode="gray">
          <a:xfrm>
            <a:off x="3408363" y="303053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5" name="AutoShape 9"/>
          <p:cNvSpPr>
            <a:spLocks noChangeArrowheads="1"/>
          </p:cNvSpPr>
          <p:nvPr/>
        </p:nvSpPr>
        <p:spPr bwMode="ltGray">
          <a:xfrm>
            <a:off x="3446463" y="4552950"/>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zh-CN" alt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zh-CN" alt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4" name="Freeform 18"/>
          <p:cNvSpPr>
            <a:spLocks/>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pic>
        <p:nvPicPr>
          <p:cNvPr id="9235" name="Picture 19" descr="YG_circle001"/>
          <p:cNvPicPr>
            <a:picLocks noChangeAspect="1" noChangeArrowheads="1"/>
          </p:cNvPicPr>
          <p:nvPr/>
        </p:nvPicPr>
        <p:blipFill>
          <a:blip r:embed="rId2"/>
          <a:srcRect/>
          <a:stretch>
            <a:fillRect/>
          </a:stretch>
        </p:blipFill>
        <p:spPr bwMode="auto">
          <a:xfrm>
            <a:off x="242888" y="2695575"/>
            <a:ext cx="1882775" cy="1879600"/>
          </a:xfrm>
          <a:prstGeom prst="rect">
            <a:avLst/>
          </a:prstGeom>
          <a:noFill/>
        </p:spPr>
      </p:pic>
      <p:sp>
        <p:nvSpPr>
          <p:cNvPr id="9236" name="Text Box 20"/>
          <p:cNvSpPr txBox="1">
            <a:spLocks noChangeArrowheads="1"/>
          </p:cNvSpPr>
          <p:nvPr/>
        </p:nvSpPr>
        <p:spPr bwMode="black">
          <a:xfrm>
            <a:off x="4678363" y="1747838"/>
            <a:ext cx="3932237" cy="825500"/>
          </a:xfrm>
          <a:prstGeom prst="rect">
            <a:avLst/>
          </a:prstGeom>
          <a:noFill/>
          <a:ln w="9525" algn="ctr">
            <a:noFill/>
            <a:miter lim="800000"/>
            <a:headEnd/>
            <a:tailEnd/>
          </a:ln>
          <a:effectLst/>
        </p:spPr>
        <p:txBody>
          <a:bodyPr>
            <a:spAutoFit/>
          </a:bodyPr>
          <a:lstStyle/>
          <a:p>
            <a:pPr eaLnBrk="0" hangingPunct="0"/>
            <a:r>
              <a:rPr lang="en-US" altLang="zh-CN" sz="1600" b="1" dirty="0" err="1">
                <a:solidFill>
                  <a:srgbClr val="000000"/>
                </a:solidFill>
                <a:ea typeface="宋体" charset="-122"/>
              </a:rPr>
              <a:t>ThemeGallery</a:t>
            </a:r>
            <a:r>
              <a:rPr lang="en-US" altLang="zh-CN" sz="1600" dirty="0">
                <a:solidFill>
                  <a:srgbClr val="000000"/>
                </a:solidFill>
                <a:ea typeface="宋体" charset="-122"/>
              </a:rPr>
              <a:t> is a Design Digital Content &amp; Contents mall developed by Guild Design Inc.</a:t>
            </a:r>
          </a:p>
        </p:txBody>
      </p:sp>
      <p:sp>
        <p:nvSpPr>
          <p:cNvPr id="9237" name="Text Box 21"/>
          <p:cNvSpPr txBox="1">
            <a:spLocks noChangeArrowheads="1"/>
          </p:cNvSpPr>
          <p:nvPr/>
        </p:nvSpPr>
        <p:spPr bwMode="black">
          <a:xfrm>
            <a:off x="4678363" y="3243263"/>
            <a:ext cx="3932237" cy="825500"/>
          </a:xfrm>
          <a:prstGeom prst="rect">
            <a:avLst/>
          </a:prstGeom>
          <a:noFill/>
          <a:ln w="9525" algn="ctr">
            <a:noFill/>
            <a:miter lim="800000"/>
            <a:headEnd/>
            <a:tailEnd/>
          </a:ln>
          <a:effectLst/>
        </p:spPr>
        <p:txBody>
          <a:bodyPr>
            <a:spAutoFit/>
          </a:bodyPr>
          <a:lstStyle/>
          <a:p>
            <a:pPr eaLnBrk="0" hangingPunct="0"/>
            <a:r>
              <a:rPr lang="en-US" altLang="zh-CN" sz="1600" b="1">
                <a:solidFill>
                  <a:srgbClr val="000000"/>
                </a:solidFill>
                <a:ea typeface="宋体" charset="-122"/>
              </a:rPr>
              <a:t>ThemeGallery</a:t>
            </a:r>
            <a:r>
              <a:rPr lang="en-US" altLang="zh-CN" sz="1600">
                <a:solidFill>
                  <a:srgbClr val="000000"/>
                </a:solidFill>
                <a:ea typeface="宋体" charset="-122"/>
              </a:rPr>
              <a:t> is a Design Digital Content &amp; Contents mall developed by Guild Design Inc.</a:t>
            </a:r>
          </a:p>
        </p:txBody>
      </p:sp>
      <p:sp>
        <p:nvSpPr>
          <p:cNvPr id="9238" name="Text Box 22"/>
          <p:cNvSpPr txBox="1">
            <a:spLocks noChangeArrowheads="1"/>
          </p:cNvSpPr>
          <p:nvPr/>
        </p:nvSpPr>
        <p:spPr bwMode="black">
          <a:xfrm>
            <a:off x="4678363" y="4824413"/>
            <a:ext cx="3932237" cy="825500"/>
          </a:xfrm>
          <a:prstGeom prst="rect">
            <a:avLst/>
          </a:prstGeom>
          <a:noFill/>
          <a:ln w="9525" algn="ctr">
            <a:noFill/>
            <a:miter lim="800000"/>
            <a:headEnd/>
            <a:tailEnd/>
          </a:ln>
          <a:effectLst/>
        </p:spPr>
        <p:txBody>
          <a:bodyPr>
            <a:spAutoFit/>
          </a:bodyPr>
          <a:lstStyle/>
          <a:p>
            <a:pPr eaLnBrk="0" hangingPunct="0"/>
            <a:r>
              <a:rPr lang="en-US" altLang="zh-CN" sz="1600" b="1">
                <a:solidFill>
                  <a:srgbClr val="000000"/>
                </a:solidFill>
                <a:ea typeface="宋体" charset="-122"/>
              </a:rPr>
              <a:t>ThemeGallery</a:t>
            </a:r>
            <a:r>
              <a:rPr lang="en-US" altLang="zh-CN" sz="1600">
                <a:solidFill>
                  <a:srgbClr val="000000"/>
                </a:solidFill>
                <a:ea typeface="宋体" charset="-122"/>
              </a:rPr>
              <a:t> is a Design Digital Content &amp; Contents mall developed by Guild Design Inc.</a:t>
            </a:r>
          </a:p>
        </p:txBody>
      </p:sp>
      <p:sp>
        <p:nvSpPr>
          <p:cNvPr id="9239" name="Text Box 23"/>
          <p:cNvSpPr txBox="1">
            <a:spLocks noChangeArrowheads="1"/>
          </p:cNvSpPr>
          <p:nvPr/>
        </p:nvSpPr>
        <p:spPr bwMode="gray">
          <a:xfrm>
            <a:off x="407988" y="3348038"/>
            <a:ext cx="1573212" cy="641350"/>
          </a:xfrm>
          <a:prstGeom prst="rect">
            <a:avLst/>
          </a:prstGeom>
          <a:noFill/>
          <a:ln w="9525" algn="ctr">
            <a:noFill/>
            <a:miter lim="800000"/>
            <a:headEnd/>
            <a:tailEnd/>
          </a:ln>
          <a:effectLst/>
        </p:spPr>
        <p:txBody>
          <a:bodyPr>
            <a:spAutoFit/>
          </a:bodyPr>
          <a:lstStyle/>
          <a:p>
            <a:pPr algn="ctr" eaLnBrk="0" hangingPunct="0"/>
            <a:r>
              <a:rPr lang="en-US" altLang="zh-CN" b="1" dirty="0">
                <a:ea typeface="宋体" charset="-122"/>
              </a:rPr>
              <a:t>Click to </a:t>
            </a:r>
          </a:p>
          <a:p>
            <a:pPr algn="ctr" eaLnBrk="0" hangingPunct="0"/>
            <a:r>
              <a:rPr lang="en-US" altLang="zh-CN" b="1" dirty="0">
                <a:ea typeface="宋体" charset="-122"/>
              </a:rPr>
              <a:t>add Text</a:t>
            </a:r>
          </a:p>
        </p:txBody>
      </p:sp>
      <p:sp>
        <p:nvSpPr>
          <p:cNvPr id="9240" name="Text Box 24"/>
          <p:cNvSpPr txBox="1">
            <a:spLocks noChangeArrowheads="1"/>
          </p:cNvSpPr>
          <p:nvPr/>
        </p:nvSpPr>
        <p:spPr bwMode="white">
          <a:xfrm>
            <a:off x="2806700" y="1689100"/>
            <a:ext cx="1673225" cy="822325"/>
          </a:xfrm>
          <a:prstGeom prst="rect">
            <a:avLst/>
          </a:prstGeom>
          <a:noFill/>
          <a:ln w="9525" algn="ctr">
            <a:noFill/>
            <a:miter lim="800000"/>
            <a:headEnd/>
            <a:tailEnd/>
          </a:ln>
          <a:effectLst/>
        </p:spPr>
        <p:txBody>
          <a:bodyPr>
            <a:spAutoFit/>
          </a:bodyPr>
          <a:lstStyle/>
          <a:p>
            <a:pPr algn="ctr">
              <a:spcBef>
                <a:spcPct val="50000"/>
              </a:spcBef>
            </a:pPr>
            <a:r>
              <a:rPr lang="en-US" altLang="zh-CN" sz="2400" b="1">
                <a:solidFill>
                  <a:srgbClr val="FEFFFF"/>
                </a:solidFill>
                <a:ea typeface="宋体" charset="-122"/>
              </a:rPr>
              <a:t> Content Title</a:t>
            </a:r>
          </a:p>
        </p:txBody>
      </p:sp>
      <p:sp>
        <p:nvSpPr>
          <p:cNvPr id="9241" name="Text Box 25"/>
          <p:cNvSpPr txBox="1">
            <a:spLocks noChangeArrowheads="1"/>
          </p:cNvSpPr>
          <p:nvPr/>
        </p:nvSpPr>
        <p:spPr bwMode="white">
          <a:xfrm>
            <a:off x="2806700" y="3248025"/>
            <a:ext cx="1673225" cy="822325"/>
          </a:xfrm>
          <a:prstGeom prst="rect">
            <a:avLst/>
          </a:prstGeom>
          <a:noFill/>
          <a:ln w="9525" algn="ctr">
            <a:noFill/>
            <a:miter lim="800000"/>
            <a:headEnd/>
            <a:tailEnd/>
          </a:ln>
          <a:effectLst/>
        </p:spPr>
        <p:txBody>
          <a:bodyPr>
            <a:spAutoFit/>
          </a:bodyPr>
          <a:lstStyle/>
          <a:p>
            <a:pPr algn="ctr">
              <a:spcBef>
                <a:spcPct val="50000"/>
              </a:spcBef>
            </a:pPr>
            <a:r>
              <a:rPr lang="en-US" altLang="zh-CN" sz="2400" b="1">
                <a:solidFill>
                  <a:srgbClr val="FEFFFF"/>
                </a:solidFill>
                <a:ea typeface="宋体" charset="-122"/>
              </a:rPr>
              <a:t> Content Title</a:t>
            </a:r>
          </a:p>
        </p:txBody>
      </p:sp>
      <p:sp>
        <p:nvSpPr>
          <p:cNvPr id="9242" name="Text Box 26"/>
          <p:cNvSpPr txBox="1">
            <a:spLocks noChangeArrowheads="1"/>
          </p:cNvSpPr>
          <p:nvPr/>
        </p:nvSpPr>
        <p:spPr bwMode="white">
          <a:xfrm>
            <a:off x="2735263" y="4806950"/>
            <a:ext cx="1673225" cy="822325"/>
          </a:xfrm>
          <a:prstGeom prst="rect">
            <a:avLst/>
          </a:prstGeom>
          <a:noFill/>
          <a:ln w="9525" algn="ctr">
            <a:noFill/>
            <a:miter lim="800000"/>
            <a:headEnd/>
            <a:tailEnd/>
          </a:ln>
          <a:effectLst/>
        </p:spPr>
        <p:txBody>
          <a:bodyPr>
            <a:spAutoFit/>
          </a:bodyPr>
          <a:lstStyle/>
          <a:p>
            <a:pPr algn="ctr">
              <a:spcBef>
                <a:spcPct val="50000"/>
              </a:spcBef>
            </a:pPr>
            <a:r>
              <a:rPr lang="en-US" altLang="zh-CN" sz="2400" b="1">
                <a:solidFill>
                  <a:srgbClr val="FEFFFF"/>
                </a:solidFill>
                <a:ea typeface="宋体" charset="-122"/>
              </a:rPr>
              <a:t> Content Title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4400" dirty="0" smtClean="0"/>
              <a:t>三</a:t>
            </a:r>
            <a:r>
              <a:rPr lang="zh-CN" altLang="en-US" sz="4400" dirty="0" smtClean="0"/>
              <a:t>、</a:t>
            </a:r>
            <a:r>
              <a:rPr lang="en-US" altLang="zh-CN" sz="4400" dirty="0" smtClean="0"/>
              <a:t>Drools</a:t>
            </a:r>
            <a:r>
              <a:rPr lang="zh-CN" altLang="en-US" sz="4400" dirty="0" smtClean="0"/>
              <a:t>规则引擎</a:t>
            </a:r>
            <a:r>
              <a:rPr lang="zh-CN" altLang="en-US" sz="4400" dirty="0" smtClean="0"/>
              <a:t>介绍</a:t>
            </a:r>
            <a:endParaRPr lang="en-US" altLang="zh-CN" sz="4300" dirty="0">
              <a:ea typeface="宋体" charset="-122"/>
            </a:endParaRPr>
          </a:p>
        </p:txBody>
      </p:sp>
      <p:sp>
        <p:nvSpPr>
          <p:cNvPr id="23555" name="Line 3"/>
          <p:cNvSpPr>
            <a:spLocks noChangeShapeType="1"/>
          </p:cNvSpPr>
          <p:nvPr/>
        </p:nvSpPr>
        <p:spPr bwMode="auto">
          <a:xfrm>
            <a:off x="3203575" y="2698750"/>
            <a:ext cx="4256088" cy="0"/>
          </a:xfrm>
          <a:prstGeom prst="line">
            <a:avLst/>
          </a:prstGeom>
          <a:noFill/>
          <a:ln w="9525">
            <a:solidFill>
              <a:srgbClr val="333333"/>
            </a:solidFill>
            <a:round/>
            <a:headEnd/>
            <a:tailEnd/>
          </a:ln>
          <a:effectLst/>
        </p:spPr>
        <p:txBody>
          <a:bodyPr wrap="none" anchor="ctr"/>
          <a:lstStyle/>
          <a:p>
            <a:endParaRPr lang="zh-CN" altLang="en-US"/>
          </a:p>
        </p:txBody>
      </p:sp>
      <p:sp>
        <p:nvSpPr>
          <p:cNvPr id="23556" name="Rectangle 4"/>
          <p:cNvSpPr>
            <a:spLocks noChangeArrowheads="1"/>
          </p:cNvSpPr>
          <p:nvPr/>
        </p:nvSpPr>
        <p:spPr bwMode="auto">
          <a:xfrm>
            <a:off x="3263900" y="2424113"/>
            <a:ext cx="4829175" cy="307777"/>
          </a:xfrm>
          <a:prstGeom prst="rect">
            <a:avLst/>
          </a:prstGeom>
          <a:noFill/>
          <a:ln w="9525" algn="ctr">
            <a:noFill/>
            <a:miter lim="800000"/>
            <a:headEnd/>
            <a:tailEnd/>
          </a:ln>
          <a:effectLst/>
        </p:spPr>
        <p:txBody>
          <a:bodyPr>
            <a:spAutoFit/>
          </a:bodyPr>
          <a:lstStyle/>
          <a:p>
            <a:r>
              <a:rPr lang="en-US" altLang="zh-CN" sz="1400" dirty="0" smtClean="0"/>
              <a:t>Drools</a:t>
            </a:r>
            <a:r>
              <a:rPr lang="zh-CN" altLang="en-US" sz="1400" dirty="0" smtClean="0"/>
              <a:t>简介</a:t>
            </a:r>
            <a:r>
              <a:rPr lang="en-US" altLang="zh-CN" sz="1400" dirty="0" smtClean="0">
                <a:solidFill>
                  <a:srgbClr val="000000"/>
                </a:solidFill>
                <a:ea typeface="宋体" charset="-122"/>
              </a:rPr>
              <a:t> </a:t>
            </a:r>
            <a:endParaRPr lang="en-US" altLang="zh-CN" sz="1400" dirty="0">
              <a:solidFill>
                <a:srgbClr val="000000"/>
              </a:solidFill>
              <a:ea typeface="宋体" charset="-122"/>
            </a:endParaRPr>
          </a:p>
        </p:txBody>
      </p:sp>
      <p:sp>
        <p:nvSpPr>
          <p:cNvPr id="23557" name="Rectangle 5"/>
          <p:cNvSpPr>
            <a:spLocks noChangeArrowheads="1"/>
          </p:cNvSpPr>
          <p:nvPr/>
        </p:nvSpPr>
        <p:spPr bwMode="auto">
          <a:xfrm>
            <a:off x="3878263" y="3181350"/>
            <a:ext cx="4829175" cy="304800"/>
          </a:xfrm>
          <a:prstGeom prst="rect">
            <a:avLst/>
          </a:prstGeom>
          <a:noFill/>
          <a:ln w="9525" algn="ctr">
            <a:noFill/>
            <a:miter lim="800000"/>
            <a:headEnd/>
            <a:tailEnd/>
          </a:ln>
          <a:effectLst/>
        </p:spPr>
        <p:txBody>
          <a:bodyPr>
            <a:spAutoFit/>
          </a:bodyPr>
          <a:lstStyle/>
          <a:p>
            <a:r>
              <a:rPr lang="zh-CN" altLang="en-US" sz="1400" dirty="0" smtClean="0">
                <a:solidFill>
                  <a:srgbClr val="000000"/>
                </a:solidFill>
                <a:ea typeface="宋体" charset="-122"/>
              </a:rPr>
              <a:t>规则在系统中应该如何使用？</a:t>
            </a:r>
            <a:endParaRPr lang="en-US" altLang="zh-CN" sz="1400" dirty="0">
              <a:solidFill>
                <a:srgbClr val="000000"/>
              </a:solidFill>
              <a:ea typeface="宋体" charset="-122"/>
            </a:endParaRPr>
          </a:p>
        </p:txBody>
      </p:sp>
      <p:sp>
        <p:nvSpPr>
          <p:cNvPr id="23558" name="Rectangle 6"/>
          <p:cNvSpPr>
            <a:spLocks noChangeArrowheads="1"/>
          </p:cNvSpPr>
          <p:nvPr/>
        </p:nvSpPr>
        <p:spPr bwMode="auto">
          <a:xfrm>
            <a:off x="4141788" y="3998913"/>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的内部架构原理？</a:t>
            </a:r>
            <a:endParaRPr lang="en-US" altLang="zh-CN" sz="1400" dirty="0">
              <a:solidFill>
                <a:srgbClr val="000000"/>
              </a:solidFill>
              <a:ea typeface="宋体" charset="-122"/>
            </a:endParaRPr>
          </a:p>
        </p:txBody>
      </p:sp>
      <p:sp>
        <p:nvSpPr>
          <p:cNvPr id="23559" name="Rectangle 7"/>
          <p:cNvSpPr>
            <a:spLocks noChangeArrowheads="1"/>
          </p:cNvSpPr>
          <p:nvPr/>
        </p:nvSpPr>
        <p:spPr bwMode="auto">
          <a:xfrm>
            <a:off x="3973513" y="4805363"/>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内部封装的扩展性</a:t>
            </a:r>
            <a:endParaRPr lang="en-US" altLang="zh-CN" sz="1400" dirty="0">
              <a:solidFill>
                <a:srgbClr val="000000"/>
              </a:solidFill>
              <a:ea typeface="宋体" charset="-122"/>
            </a:endParaRPr>
          </a:p>
        </p:txBody>
      </p:sp>
      <p:sp>
        <p:nvSpPr>
          <p:cNvPr id="23560" name="Rectangle 8"/>
          <p:cNvSpPr>
            <a:spLocks noChangeArrowheads="1"/>
          </p:cNvSpPr>
          <p:nvPr/>
        </p:nvSpPr>
        <p:spPr bwMode="auto">
          <a:xfrm>
            <a:off x="3494088" y="5565775"/>
            <a:ext cx="4829175" cy="304800"/>
          </a:xfrm>
          <a:prstGeom prst="rect">
            <a:avLst/>
          </a:prstGeom>
          <a:noFill/>
          <a:ln w="9525" algn="ctr">
            <a:noFill/>
            <a:miter lim="800000"/>
            <a:headEnd/>
            <a:tailEnd/>
          </a:ln>
          <a:effectLst/>
        </p:spPr>
        <p:txBody>
          <a:bodyPr>
            <a:spAutoFit/>
          </a:bodyPr>
          <a:lstStyle/>
          <a:p>
            <a:r>
              <a:rPr lang="en-US" altLang="zh-CN" sz="1400" dirty="0" err="1" smtClean="0">
                <a:solidFill>
                  <a:srgbClr val="000000"/>
                </a:solidFill>
                <a:ea typeface="宋体" charset="-122"/>
              </a:rPr>
              <a:t>RuleEngine</a:t>
            </a:r>
            <a:r>
              <a:rPr lang="zh-CN" altLang="en-US" sz="1400" dirty="0" smtClean="0">
                <a:solidFill>
                  <a:srgbClr val="000000"/>
                </a:solidFill>
                <a:ea typeface="宋体" charset="-122"/>
              </a:rPr>
              <a:t>对</a:t>
            </a:r>
            <a:r>
              <a:rPr lang="en-US" altLang="zh-CN" sz="1400" dirty="0" smtClean="0">
                <a:solidFill>
                  <a:srgbClr val="000000"/>
                </a:solidFill>
                <a:ea typeface="宋体" charset="-122"/>
              </a:rPr>
              <a:t>JSR94</a:t>
            </a:r>
            <a:r>
              <a:rPr lang="zh-CN" altLang="en-US" sz="1400" dirty="0" smtClean="0">
                <a:solidFill>
                  <a:srgbClr val="000000"/>
                </a:solidFill>
                <a:ea typeface="宋体" charset="-122"/>
              </a:rPr>
              <a:t>的支持</a:t>
            </a:r>
            <a:endParaRPr lang="en-US" altLang="zh-CN" sz="1400" dirty="0">
              <a:solidFill>
                <a:srgbClr val="000000"/>
              </a:solidFill>
              <a:ea typeface="宋体" charset="-122"/>
            </a:endParaRPr>
          </a:p>
        </p:txBody>
      </p:sp>
      <p:grpSp>
        <p:nvGrpSpPr>
          <p:cNvPr id="2" name="Group 9"/>
          <p:cNvGrpSpPr>
            <a:grpSpLocks/>
          </p:cNvGrpSpPr>
          <p:nvPr/>
        </p:nvGrpSpPr>
        <p:grpSpPr bwMode="auto">
          <a:xfrm rot="4976862" flipH="1">
            <a:off x="2940050" y="2420938"/>
            <a:ext cx="323850" cy="311150"/>
            <a:chOff x="1944" y="1111"/>
            <a:chExt cx="204" cy="196"/>
          </a:xfrm>
        </p:grpSpPr>
        <p:pic>
          <p:nvPicPr>
            <p:cNvPr id="23562" name="Picture 10"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63" name="Oval 11"/>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3" name="Group 12"/>
            <p:cNvGrpSpPr>
              <a:grpSpLocks/>
            </p:cNvGrpSpPr>
            <p:nvPr/>
          </p:nvGrpSpPr>
          <p:grpSpPr bwMode="auto">
            <a:xfrm rot="1297425" flipV="1">
              <a:off x="1971" y="1258"/>
              <a:ext cx="151" cy="37"/>
              <a:chOff x="2532" y="1051"/>
              <a:chExt cx="893" cy="246"/>
            </a:xfrm>
          </p:grpSpPr>
          <p:grpSp>
            <p:nvGrpSpPr>
              <p:cNvPr id="4" name="Group 13"/>
              <p:cNvGrpSpPr>
                <a:grpSpLocks/>
              </p:cNvGrpSpPr>
              <p:nvPr/>
            </p:nvGrpSpPr>
            <p:grpSpPr bwMode="auto">
              <a:xfrm>
                <a:off x="2532" y="1051"/>
                <a:ext cx="743" cy="185"/>
                <a:chOff x="1565" y="2568"/>
                <a:chExt cx="1118" cy="279"/>
              </a:xfrm>
            </p:grpSpPr>
            <p:sp>
              <p:nvSpPr>
                <p:cNvPr id="23566" name="AutoShape 1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7" name="AutoShape 1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8" name="AutoShape 1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9" name="AutoShape 1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5" name="Group 18"/>
              <p:cNvGrpSpPr>
                <a:grpSpLocks/>
              </p:cNvGrpSpPr>
              <p:nvPr/>
            </p:nvGrpSpPr>
            <p:grpSpPr bwMode="auto">
              <a:xfrm rot="1353540">
                <a:off x="2682" y="1111"/>
                <a:ext cx="743" cy="186"/>
                <a:chOff x="1565" y="2568"/>
                <a:chExt cx="1118" cy="279"/>
              </a:xfrm>
            </p:grpSpPr>
            <p:sp>
              <p:nvSpPr>
                <p:cNvPr id="23571" name="AutoShape 1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2" name="AutoShape 2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3" name="AutoShape 2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4" name="AutoShape 2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575" name="Arc 23"/>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576" name="Picture 24"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6" name="Group 25"/>
          <p:cNvGrpSpPr>
            <a:grpSpLocks/>
          </p:cNvGrpSpPr>
          <p:nvPr/>
        </p:nvGrpSpPr>
        <p:grpSpPr bwMode="auto">
          <a:xfrm flipH="1">
            <a:off x="228600" y="250825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headEnd/>
              <a:tailEnd/>
            </a:ln>
            <a:effectLst/>
          </p:spPr>
          <p:txBody>
            <a:bodyPr wrap="none" anchor="ctr"/>
            <a:lstStyle/>
            <a:p>
              <a:endParaRPr lang="zh-CN" alt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headEnd/>
              <a:tailEnd/>
            </a:ln>
            <a:effectLst/>
          </p:spPr>
          <p:txBody>
            <a:bodyPr wrap="none" anchor="ctr"/>
            <a:lstStyle/>
            <a:p>
              <a:endParaRPr lang="zh-CN" alt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headEnd/>
              <a:tailEnd/>
            </a:ln>
            <a:effectLst/>
          </p:spPr>
          <p:txBody>
            <a:bodyPr wrap="none" anchor="ctr"/>
            <a:lstStyle/>
            <a:p>
              <a:endParaRPr lang="zh-CN" alt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headEnd/>
              <a:tailEnd/>
            </a:ln>
            <a:effectLst/>
          </p:spPr>
          <p:txBody>
            <a:bodyPr wrap="none" anchor="ctr"/>
            <a:lstStyle/>
            <a:p>
              <a:endParaRPr lang="zh-CN" alt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headEnd/>
              <a:tailEnd/>
            </a:ln>
            <a:effectLst/>
          </p:spPr>
          <p:txBody>
            <a:bodyPr wrap="none" anchor="ctr"/>
            <a:lstStyle/>
            <a:p>
              <a:endParaRPr lang="zh-CN" altLang="en-US"/>
            </a:p>
          </p:txBody>
        </p:sp>
      </p:grpSp>
      <p:pic>
        <p:nvPicPr>
          <p:cNvPr id="23585" name="Picture 33" descr="worldmap_ani8"/>
          <p:cNvPicPr>
            <a:picLocks noChangeAspect="1" noChangeArrowheads="1" noCrop="1"/>
          </p:cNvPicPr>
          <p:nvPr/>
        </p:nvPicPr>
        <p:blipFill>
          <a:blip r:embed="rId4"/>
          <a:srcRect/>
          <a:stretch>
            <a:fillRect/>
          </a:stretch>
        </p:blipFill>
        <p:spPr bwMode="gray">
          <a:xfrm>
            <a:off x="1149350" y="3479800"/>
            <a:ext cx="1609725" cy="1612900"/>
          </a:xfrm>
          <a:prstGeom prst="rect">
            <a:avLst/>
          </a:prstGeom>
          <a:noFill/>
        </p:spPr>
      </p:pic>
      <p:grpSp>
        <p:nvGrpSpPr>
          <p:cNvPr id="7" name="Group 34"/>
          <p:cNvGrpSpPr>
            <a:grpSpLocks/>
          </p:cNvGrpSpPr>
          <p:nvPr/>
        </p:nvGrpSpPr>
        <p:grpSpPr bwMode="auto">
          <a:xfrm rot="4976862" flipH="1">
            <a:off x="3571875" y="3171825"/>
            <a:ext cx="323850" cy="311150"/>
            <a:chOff x="1944" y="1111"/>
            <a:chExt cx="204" cy="196"/>
          </a:xfrm>
        </p:grpSpPr>
        <p:pic>
          <p:nvPicPr>
            <p:cNvPr id="23587" name="Picture 35"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88" name="Oval 36"/>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8" name="Group 37"/>
            <p:cNvGrpSpPr>
              <a:grpSpLocks/>
            </p:cNvGrpSpPr>
            <p:nvPr/>
          </p:nvGrpSpPr>
          <p:grpSpPr bwMode="auto">
            <a:xfrm rot="1297425" flipV="1">
              <a:off x="1971" y="1258"/>
              <a:ext cx="151" cy="37"/>
              <a:chOff x="2532" y="1051"/>
              <a:chExt cx="893" cy="246"/>
            </a:xfrm>
          </p:grpSpPr>
          <p:grpSp>
            <p:nvGrpSpPr>
              <p:cNvPr id="9" name="Group 38"/>
              <p:cNvGrpSpPr>
                <a:grpSpLocks/>
              </p:cNvGrpSpPr>
              <p:nvPr/>
            </p:nvGrpSpPr>
            <p:grpSpPr bwMode="auto">
              <a:xfrm>
                <a:off x="2532" y="1051"/>
                <a:ext cx="743" cy="185"/>
                <a:chOff x="1565" y="2568"/>
                <a:chExt cx="1118" cy="279"/>
              </a:xfrm>
            </p:grpSpPr>
            <p:sp>
              <p:nvSpPr>
                <p:cNvPr id="23591" name="AutoShape 3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2" name="AutoShape 4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3" name="AutoShape 4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4" name="AutoShape 4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 name="Group 43"/>
              <p:cNvGrpSpPr>
                <a:grpSpLocks/>
              </p:cNvGrpSpPr>
              <p:nvPr/>
            </p:nvGrpSpPr>
            <p:grpSpPr bwMode="auto">
              <a:xfrm rot="1353540">
                <a:off x="2682" y="1111"/>
                <a:ext cx="743" cy="186"/>
                <a:chOff x="1565" y="2568"/>
                <a:chExt cx="1118" cy="279"/>
              </a:xfrm>
            </p:grpSpPr>
            <p:sp>
              <p:nvSpPr>
                <p:cNvPr id="23596" name="AutoShape 4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7" name="AutoShape 4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8" name="AutoShape 4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9" name="AutoShape 4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00" name="Arc 48"/>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01" name="Picture 49"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1" name="Group 50"/>
          <p:cNvGrpSpPr>
            <a:grpSpLocks/>
          </p:cNvGrpSpPr>
          <p:nvPr/>
        </p:nvGrpSpPr>
        <p:grpSpPr bwMode="auto">
          <a:xfrm rot="4976862" flipH="1">
            <a:off x="3824288" y="3989388"/>
            <a:ext cx="323850" cy="311150"/>
            <a:chOff x="1944" y="1111"/>
            <a:chExt cx="204" cy="196"/>
          </a:xfrm>
        </p:grpSpPr>
        <p:pic>
          <p:nvPicPr>
            <p:cNvPr id="23603" name="Picture 51"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04" name="Oval 52"/>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2" name="Group 53"/>
            <p:cNvGrpSpPr>
              <a:grpSpLocks/>
            </p:cNvGrpSpPr>
            <p:nvPr/>
          </p:nvGrpSpPr>
          <p:grpSpPr bwMode="auto">
            <a:xfrm rot="1297425" flipV="1">
              <a:off x="1971" y="1258"/>
              <a:ext cx="151" cy="37"/>
              <a:chOff x="2532" y="1051"/>
              <a:chExt cx="893" cy="246"/>
            </a:xfrm>
          </p:grpSpPr>
          <p:grpSp>
            <p:nvGrpSpPr>
              <p:cNvPr id="13" name="Group 54"/>
              <p:cNvGrpSpPr>
                <a:grpSpLocks/>
              </p:cNvGrpSpPr>
              <p:nvPr/>
            </p:nvGrpSpPr>
            <p:grpSpPr bwMode="auto">
              <a:xfrm>
                <a:off x="2532" y="1051"/>
                <a:ext cx="743" cy="185"/>
                <a:chOff x="1565" y="2568"/>
                <a:chExt cx="1118" cy="279"/>
              </a:xfrm>
            </p:grpSpPr>
            <p:sp>
              <p:nvSpPr>
                <p:cNvPr id="23607"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8"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9"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0"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4" name="Group 59"/>
              <p:cNvGrpSpPr>
                <a:grpSpLocks/>
              </p:cNvGrpSpPr>
              <p:nvPr/>
            </p:nvGrpSpPr>
            <p:grpSpPr bwMode="auto">
              <a:xfrm rot="1353540">
                <a:off x="2682" y="1111"/>
                <a:ext cx="743" cy="186"/>
                <a:chOff x="1565" y="2568"/>
                <a:chExt cx="1118" cy="279"/>
              </a:xfrm>
            </p:grpSpPr>
            <p:sp>
              <p:nvSpPr>
                <p:cNvPr id="23612" name="AutoShape 6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3" name="AutoShape 6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4" name="AutoShape 6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5" name="AutoShape 6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16" name="Arc 64"/>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17" name="Picture 65"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5" name="Group 66"/>
          <p:cNvGrpSpPr>
            <a:grpSpLocks/>
          </p:cNvGrpSpPr>
          <p:nvPr/>
        </p:nvGrpSpPr>
        <p:grpSpPr bwMode="auto">
          <a:xfrm rot="4976862" flipH="1">
            <a:off x="3648075" y="4797425"/>
            <a:ext cx="323850" cy="311150"/>
            <a:chOff x="1944" y="1111"/>
            <a:chExt cx="204" cy="196"/>
          </a:xfrm>
        </p:grpSpPr>
        <p:pic>
          <p:nvPicPr>
            <p:cNvPr id="23619" name="Picture 67"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20" name="Oval 68"/>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6" name="Group 69"/>
            <p:cNvGrpSpPr>
              <a:grpSpLocks/>
            </p:cNvGrpSpPr>
            <p:nvPr/>
          </p:nvGrpSpPr>
          <p:grpSpPr bwMode="auto">
            <a:xfrm rot="1297425" flipV="1">
              <a:off x="1971" y="1258"/>
              <a:ext cx="151" cy="37"/>
              <a:chOff x="2532" y="1051"/>
              <a:chExt cx="893" cy="246"/>
            </a:xfrm>
          </p:grpSpPr>
          <p:grpSp>
            <p:nvGrpSpPr>
              <p:cNvPr id="17" name="Group 70"/>
              <p:cNvGrpSpPr>
                <a:grpSpLocks/>
              </p:cNvGrpSpPr>
              <p:nvPr/>
            </p:nvGrpSpPr>
            <p:grpSpPr bwMode="auto">
              <a:xfrm>
                <a:off x="2532" y="1051"/>
                <a:ext cx="743" cy="185"/>
                <a:chOff x="1565" y="2568"/>
                <a:chExt cx="1118" cy="279"/>
              </a:xfrm>
            </p:grpSpPr>
            <p:sp>
              <p:nvSpPr>
                <p:cNvPr id="23623" name="AutoShape 7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4" name="AutoShape 7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5" name="AutoShape 7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6" name="AutoShape 7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8" name="Group 75"/>
              <p:cNvGrpSpPr>
                <a:grpSpLocks/>
              </p:cNvGrpSpPr>
              <p:nvPr/>
            </p:nvGrpSpPr>
            <p:grpSpPr bwMode="auto">
              <a:xfrm rot="1353540">
                <a:off x="2682" y="1111"/>
                <a:ext cx="743" cy="186"/>
                <a:chOff x="1565" y="2568"/>
                <a:chExt cx="1118" cy="279"/>
              </a:xfrm>
            </p:grpSpPr>
            <p:sp>
              <p:nvSpPr>
                <p:cNvPr id="23628" name="AutoShape 7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9" name="AutoShape 7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0" name="AutoShape 7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1" name="AutoShape 7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32" name="Arc 8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33" name="Picture 81"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9" name="Group 82"/>
          <p:cNvGrpSpPr>
            <a:grpSpLocks/>
          </p:cNvGrpSpPr>
          <p:nvPr/>
        </p:nvGrpSpPr>
        <p:grpSpPr bwMode="auto">
          <a:xfrm rot="4976862" flipH="1">
            <a:off x="3187700" y="5554663"/>
            <a:ext cx="323850" cy="311150"/>
            <a:chOff x="1944" y="1111"/>
            <a:chExt cx="204" cy="196"/>
          </a:xfrm>
        </p:grpSpPr>
        <p:pic>
          <p:nvPicPr>
            <p:cNvPr id="23635" name="Picture 83"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36" name="Oval 84"/>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0" name="Group 85"/>
            <p:cNvGrpSpPr>
              <a:grpSpLocks/>
            </p:cNvGrpSpPr>
            <p:nvPr/>
          </p:nvGrpSpPr>
          <p:grpSpPr bwMode="auto">
            <a:xfrm rot="1297425" flipV="1">
              <a:off x="1971" y="1258"/>
              <a:ext cx="151" cy="37"/>
              <a:chOff x="2532" y="1051"/>
              <a:chExt cx="893" cy="246"/>
            </a:xfrm>
          </p:grpSpPr>
          <p:grpSp>
            <p:nvGrpSpPr>
              <p:cNvPr id="21" name="Group 86"/>
              <p:cNvGrpSpPr>
                <a:grpSpLocks/>
              </p:cNvGrpSpPr>
              <p:nvPr/>
            </p:nvGrpSpPr>
            <p:grpSpPr bwMode="auto">
              <a:xfrm>
                <a:off x="2532" y="1051"/>
                <a:ext cx="743" cy="185"/>
                <a:chOff x="1565" y="2568"/>
                <a:chExt cx="1118" cy="279"/>
              </a:xfrm>
            </p:grpSpPr>
            <p:sp>
              <p:nvSpPr>
                <p:cNvPr id="23639" name="AutoShape 8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0" name="AutoShape 8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1" name="AutoShape 8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2" name="AutoShape 9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2" name="Group 91"/>
              <p:cNvGrpSpPr>
                <a:grpSpLocks/>
              </p:cNvGrpSpPr>
              <p:nvPr/>
            </p:nvGrpSpPr>
            <p:grpSpPr bwMode="auto">
              <a:xfrm rot="1353540">
                <a:off x="2682" y="1111"/>
                <a:ext cx="743" cy="186"/>
                <a:chOff x="1565" y="2568"/>
                <a:chExt cx="1118" cy="279"/>
              </a:xfrm>
            </p:grpSpPr>
            <p:sp>
              <p:nvSpPr>
                <p:cNvPr id="23644" name="AutoShape 9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5" name="AutoShape 9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6" name="AutoShape 9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7" name="AutoShape 9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48" name="Arc 96"/>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49" name="Picture 97"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sp>
        <p:nvSpPr>
          <p:cNvPr id="23650" name="Line 98"/>
          <p:cNvSpPr>
            <a:spLocks noChangeShapeType="1"/>
          </p:cNvSpPr>
          <p:nvPr/>
        </p:nvSpPr>
        <p:spPr bwMode="auto">
          <a:xfrm>
            <a:off x="4065588" y="4271963"/>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1" name="Line 99"/>
          <p:cNvSpPr>
            <a:spLocks noChangeShapeType="1"/>
          </p:cNvSpPr>
          <p:nvPr/>
        </p:nvSpPr>
        <p:spPr bwMode="auto">
          <a:xfrm>
            <a:off x="3811588" y="34607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2" name="Line 100"/>
          <p:cNvSpPr>
            <a:spLocks noChangeShapeType="1"/>
          </p:cNvSpPr>
          <p:nvPr/>
        </p:nvSpPr>
        <p:spPr bwMode="auto">
          <a:xfrm>
            <a:off x="3887788" y="5086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3" name="Line 101"/>
          <p:cNvSpPr>
            <a:spLocks noChangeShapeType="1"/>
          </p:cNvSpPr>
          <p:nvPr/>
        </p:nvSpPr>
        <p:spPr bwMode="auto">
          <a:xfrm>
            <a:off x="3433763" y="5848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4" name="Rectangle 102"/>
          <p:cNvSpPr>
            <a:spLocks noChangeArrowheads="1"/>
          </p:cNvSpPr>
          <p:nvPr/>
        </p:nvSpPr>
        <p:spPr bwMode="auto">
          <a:xfrm>
            <a:off x="457200" y="1371600"/>
            <a:ext cx="7239000" cy="338554"/>
          </a:xfrm>
          <a:prstGeom prst="rect">
            <a:avLst/>
          </a:prstGeom>
          <a:noFill/>
          <a:ln w="9525" algn="ctr">
            <a:noFill/>
            <a:miter lim="800000"/>
            <a:headEnd/>
            <a:tailEnd/>
          </a:ln>
          <a:effectLst/>
        </p:spPr>
        <p:txBody>
          <a:bodyPr>
            <a:spAutoFit/>
          </a:bodyPr>
          <a:lstStyle/>
          <a:p>
            <a:pPr>
              <a:buClr>
                <a:srgbClr val="D7181F"/>
              </a:buClr>
              <a:buFont typeface="Wingdings" pitchFamily="2" charset="2"/>
              <a:buChar char="v"/>
              <a:tabLst>
                <a:tab pos="4460875" algn="l"/>
              </a:tabLst>
            </a:pPr>
            <a:r>
              <a:rPr lang="en-US" altLang="zh-CN" sz="1600" b="1" dirty="0">
                <a:solidFill>
                  <a:srgbClr val="D7181F"/>
                </a:solidFill>
                <a:ea typeface="宋体" charset="-122"/>
              </a:rPr>
              <a:t> </a:t>
            </a:r>
            <a:r>
              <a:rPr lang="zh-CN" altLang="en-US" sz="1600" b="1" dirty="0" smtClean="0">
                <a:solidFill>
                  <a:srgbClr val="000000"/>
                </a:solidFill>
                <a:ea typeface="宋体" charset="-122"/>
              </a:rPr>
              <a:t>规则？规则引擎？</a:t>
            </a:r>
            <a:endParaRPr lang="en-US" altLang="zh-CN" sz="1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down)">
                                      <p:cBhvr>
                                        <p:cTn id="10" dur="500"/>
                                        <p:tgtEl>
                                          <p:spTgt spid="2355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wipe(down)">
                                      <p:cBhvr>
                                        <p:cTn id="13" dur="500"/>
                                        <p:tgtEl>
                                          <p:spTgt spid="235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558"/>
                                        </p:tgtEl>
                                        <p:attrNameLst>
                                          <p:attrName>style.visibility</p:attrName>
                                        </p:attrNameLst>
                                      </p:cBhvr>
                                      <p:to>
                                        <p:strVal val="visible"/>
                                      </p:to>
                                    </p:set>
                                    <p:animEffect transition="in" filter="wipe(down)">
                                      <p:cBhvr>
                                        <p:cTn id="16" dur="500"/>
                                        <p:tgtEl>
                                          <p:spTgt spid="2355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559"/>
                                        </p:tgtEl>
                                        <p:attrNameLst>
                                          <p:attrName>style.visibility</p:attrName>
                                        </p:attrNameLst>
                                      </p:cBhvr>
                                      <p:to>
                                        <p:strVal val="visible"/>
                                      </p:to>
                                    </p:set>
                                    <p:animEffect transition="in" filter="wipe(down)">
                                      <p:cBhvr>
                                        <p:cTn id="19" dur="500"/>
                                        <p:tgtEl>
                                          <p:spTgt spid="235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wipe(down)">
                                      <p:cBhvr>
                                        <p:cTn id="22" dur="500"/>
                                        <p:tgtEl>
                                          <p:spTgt spid="23560"/>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par>
                                <p:cTn id="29" presetID="22" presetClass="entr" presetSubtype="4" fill="hold" nodeType="withEffect">
                                  <p:stCondLst>
                                    <p:cond delay="0"/>
                                  </p:stCondLst>
                                  <p:childTnLst>
                                    <p:set>
                                      <p:cBhvr>
                                        <p:cTn id="30" dur="1" fill="hold">
                                          <p:stCondLst>
                                            <p:cond delay="0"/>
                                          </p:stCondLst>
                                        </p:cTn>
                                        <p:tgtEl>
                                          <p:spTgt spid="23585"/>
                                        </p:tgtEl>
                                        <p:attrNameLst>
                                          <p:attrName>style.visibility</p:attrName>
                                        </p:attrNameLst>
                                      </p:cBhvr>
                                      <p:to>
                                        <p:strVal val="visible"/>
                                      </p:to>
                                    </p:set>
                                    <p:animEffect transition="in" filter="wipe(down)">
                                      <p:cBhvr>
                                        <p:cTn id="31" dur="500"/>
                                        <p:tgtEl>
                                          <p:spTgt spid="23585"/>
                                        </p:tgtEl>
                                      </p:cBhvr>
                                    </p:animEffect>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650"/>
                                        </p:tgtEl>
                                        <p:attrNameLst>
                                          <p:attrName>style.visibility</p:attrName>
                                        </p:attrNameLst>
                                      </p:cBhvr>
                                      <p:to>
                                        <p:strVal val="visible"/>
                                      </p:to>
                                    </p:set>
                                    <p:animEffect transition="in" filter="wipe(down)">
                                      <p:cBhvr>
                                        <p:cTn id="46" dur="500"/>
                                        <p:tgtEl>
                                          <p:spTgt spid="236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651"/>
                                        </p:tgtEl>
                                        <p:attrNameLst>
                                          <p:attrName>style.visibility</p:attrName>
                                        </p:attrNameLst>
                                      </p:cBhvr>
                                      <p:to>
                                        <p:strVal val="visible"/>
                                      </p:to>
                                    </p:set>
                                    <p:animEffect transition="in" filter="wipe(down)">
                                      <p:cBhvr>
                                        <p:cTn id="49" dur="500"/>
                                        <p:tgtEl>
                                          <p:spTgt spid="236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652"/>
                                        </p:tgtEl>
                                        <p:attrNameLst>
                                          <p:attrName>style.visibility</p:attrName>
                                        </p:attrNameLst>
                                      </p:cBhvr>
                                      <p:to>
                                        <p:strVal val="visible"/>
                                      </p:to>
                                    </p:set>
                                    <p:animEffect transition="in" filter="wipe(down)">
                                      <p:cBhvr>
                                        <p:cTn id="52" dur="500"/>
                                        <p:tgtEl>
                                          <p:spTgt spid="2365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653"/>
                                        </p:tgtEl>
                                        <p:attrNameLst>
                                          <p:attrName>style.visibility</p:attrName>
                                        </p:attrNameLst>
                                      </p:cBhvr>
                                      <p:to>
                                        <p:strVal val="visible"/>
                                      </p:to>
                                    </p:set>
                                    <p:animEffect transition="in" filter="wipe(down)">
                                      <p:cBhvr>
                                        <p:cTn id="55" dur="500"/>
                                        <p:tgtEl>
                                          <p:spTgt spid="236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654"/>
                                        </p:tgtEl>
                                        <p:attrNameLst>
                                          <p:attrName>style.visibility</p:attrName>
                                        </p:attrNameLst>
                                      </p:cBhvr>
                                      <p:to>
                                        <p:strVal val="visible"/>
                                      </p:to>
                                    </p:set>
                                    <p:animEffect transition="in" filter="wipe(down)">
                                      <p:cBhvr>
                                        <p:cTn id="58" dur="500"/>
                                        <p:tgtEl>
                                          <p:spTgt spid="23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p:bldP spid="23557" grpId="0"/>
      <p:bldP spid="23558" grpId="0"/>
      <p:bldP spid="23559" grpId="0"/>
      <p:bldP spid="23560" grpId="0"/>
      <p:bldP spid="23650" grpId="0" animBg="1"/>
      <p:bldP spid="23651" grpId="0" animBg="1"/>
      <p:bldP spid="23652" grpId="0" animBg="1"/>
      <p:bldP spid="23653" grpId="0" animBg="1"/>
      <p:bldP spid="236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Drools</a:t>
            </a:r>
            <a:r>
              <a:rPr lang="zh-CN" altLang="en-US" dirty="0" smtClean="0"/>
              <a:t>简介</a:t>
            </a:r>
            <a:endParaRPr lang="zh-CN" altLang="en-US" dirty="0"/>
          </a:p>
        </p:txBody>
      </p:sp>
      <p:sp>
        <p:nvSpPr>
          <p:cNvPr id="3" name="内容占位符 2"/>
          <p:cNvSpPr>
            <a:spLocks noGrp="1"/>
          </p:cNvSpPr>
          <p:nvPr>
            <p:ph idx="1"/>
          </p:nvPr>
        </p:nvSpPr>
        <p:spPr>
          <a:xfrm>
            <a:off x="457200" y="1295400"/>
            <a:ext cx="8229600" cy="1828800"/>
          </a:xfrm>
        </p:spPr>
        <p:txBody>
          <a:bodyPr/>
          <a:lstStyle/>
          <a:p>
            <a:r>
              <a:rPr lang="en-US" altLang="zh-CN" dirty="0" smtClean="0"/>
              <a:t>Drools</a:t>
            </a:r>
            <a:r>
              <a:rPr lang="zh-CN" altLang="en-US" dirty="0" smtClean="0"/>
              <a:t>是</a:t>
            </a:r>
            <a:r>
              <a:rPr lang="en-US" altLang="zh-CN" dirty="0" err="1" smtClean="0"/>
              <a:t>Redhat</a:t>
            </a:r>
            <a:r>
              <a:rPr lang="zh-CN" altLang="en-US" dirty="0" smtClean="0"/>
              <a:t>公司</a:t>
            </a:r>
            <a:r>
              <a:rPr lang="en-US" altLang="zh-CN" dirty="0" err="1" smtClean="0"/>
              <a:t>JBoss</a:t>
            </a:r>
            <a:r>
              <a:rPr lang="zh-CN" altLang="en-US" dirty="0" smtClean="0"/>
              <a:t>业务逻辑智能模块。</a:t>
            </a:r>
            <a:r>
              <a:rPr lang="en-US" altLang="zh-CN" sz="2400" dirty="0" smtClean="0">
                <a:hlinkClick r:id="rId3"/>
              </a:rPr>
              <a:t>www.jboss.org/drools/</a:t>
            </a:r>
            <a:endParaRPr lang="en-US" altLang="zh-CN" sz="2400" dirty="0" smtClean="0"/>
          </a:p>
          <a:p>
            <a:r>
              <a:rPr lang="en-US" altLang="zh-CN" dirty="0" smtClean="0"/>
              <a:t>Drools</a:t>
            </a:r>
            <a:r>
              <a:rPr lang="zh-CN" altLang="en-US" dirty="0" smtClean="0"/>
              <a:t>是处理规则的专家系统</a:t>
            </a:r>
            <a:r>
              <a:rPr lang="zh-CN" altLang="en-US" dirty="0" smtClean="0"/>
              <a:t>。</a:t>
            </a:r>
            <a:endParaRPr lang="en-US" altLang="zh-CN" dirty="0" smtClean="0"/>
          </a:p>
        </p:txBody>
      </p:sp>
      <p:graphicFrame>
        <p:nvGraphicFramePr>
          <p:cNvPr id="4" name="Object 21"/>
          <p:cNvGraphicFramePr>
            <a:graphicFrameLocks noChangeAspect="1"/>
          </p:cNvGraphicFramePr>
          <p:nvPr/>
        </p:nvGraphicFramePr>
        <p:xfrm>
          <a:off x="457200" y="3200400"/>
          <a:ext cx="7989887" cy="2749550"/>
        </p:xfrm>
        <a:graphic>
          <a:graphicData uri="http://schemas.openxmlformats.org/presentationml/2006/ole">
            <p:oleObj spid="_x0000_s61442" name="Visio" r:id="rId4" imgW="8643486" imgH="3578994"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4400" dirty="0" smtClean="0">
                <a:ea typeface="宋体" pitchFamily="2" charset="-122"/>
              </a:rPr>
              <a:t>Rule </a:t>
            </a:r>
            <a:r>
              <a:rPr lang="en-US" altLang="zh-CN" sz="4400" dirty="0" smtClean="0">
                <a:ea typeface="宋体" pitchFamily="2" charset="-122"/>
              </a:rPr>
              <a:t>Engine</a:t>
            </a:r>
            <a:r>
              <a:rPr lang="zh-CN" altLang="en-US" sz="4400" dirty="0" smtClean="0">
                <a:ea typeface="宋体" pitchFamily="2" charset="-122"/>
              </a:rPr>
              <a:t>的优势</a:t>
            </a:r>
            <a:endParaRPr lang="en-US" altLang="zh-CN" sz="4300" dirty="0">
              <a:ea typeface="宋体" charset="-122"/>
            </a:endParaRPr>
          </a:p>
        </p:txBody>
      </p:sp>
      <p:sp>
        <p:nvSpPr>
          <p:cNvPr id="14339" name="AutoShape 3"/>
          <p:cNvSpPr>
            <a:spLocks noChangeArrowheads="1"/>
          </p:cNvSpPr>
          <p:nvPr/>
        </p:nvSpPr>
        <p:spPr bwMode="gray">
          <a:xfrm>
            <a:off x="1219200" y="1890713"/>
            <a:ext cx="6653213" cy="36718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3" name="AutoShape 7"/>
          <p:cNvSpPr>
            <a:spLocks noChangeArrowheads="1"/>
          </p:cNvSpPr>
          <p:nvPr/>
        </p:nvSpPr>
        <p:spPr bwMode="gray">
          <a:xfrm flipV="1">
            <a:off x="1296988" y="1392237"/>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w="9525" algn="ctr">
            <a:noFill/>
            <a:miter lim="800000"/>
            <a:headEnd/>
            <a:tailEnd/>
          </a:ln>
          <a:effectLst/>
        </p:spPr>
        <p:txBody>
          <a:bodyPr wrap="none" anchor="ctr"/>
          <a:lstStyle/>
          <a:p>
            <a:endParaRPr lang="zh-CN" altLang="en-US"/>
          </a:p>
        </p:txBody>
      </p:sp>
      <p:pic>
        <p:nvPicPr>
          <p:cNvPr id="14345" name="Picture 9" descr="Picture4"/>
          <p:cNvPicPr>
            <a:picLocks noChangeAspect="1" noChangeArrowheads="1"/>
          </p:cNvPicPr>
          <p:nvPr/>
        </p:nvPicPr>
        <p:blipFill>
          <a:blip r:embed="rId2"/>
          <a:srcRect/>
          <a:stretch>
            <a:fillRect/>
          </a:stretch>
        </p:blipFill>
        <p:spPr bwMode="gray">
          <a:xfrm>
            <a:off x="1276350" y="1933575"/>
            <a:ext cx="674688" cy="574675"/>
          </a:xfrm>
          <a:prstGeom prst="rect">
            <a:avLst/>
          </a:prstGeom>
          <a:noFill/>
        </p:spPr>
      </p:pic>
      <p:sp>
        <p:nvSpPr>
          <p:cNvPr id="14348" name="AutoShape 12"/>
          <p:cNvSpPr>
            <a:spLocks noChangeArrowheads="1"/>
          </p:cNvSpPr>
          <p:nvPr/>
        </p:nvSpPr>
        <p:spPr bwMode="gray">
          <a:xfrm>
            <a:off x="1706563" y="1752600"/>
            <a:ext cx="5791200" cy="457200"/>
          </a:xfrm>
          <a:prstGeom prst="roundRect">
            <a:avLst>
              <a:gd name="adj" fmla="val 16667"/>
            </a:avLst>
          </a:prstGeom>
          <a:solidFill>
            <a:srgbClr val="FEFFFF"/>
          </a:solidFill>
          <a:ln w="28575">
            <a:solidFill>
              <a:schemeClr val="accent1"/>
            </a:solidFill>
            <a:round/>
            <a:headEnd/>
            <a:tailEnd/>
          </a:ln>
          <a:effectLst/>
        </p:spPr>
        <p:txBody>
          <a:bodyPr wrap="none" anchor="ctr"/>
          <a:lstStyle/>
          <a:p>
            <a:endParaRPr lang="zh-CN" altLang="en-US"/>
          </a:p>
        </p:txBody>
      </p:sp>
      <p:sp>
        <p:nvSpPr>
          <p:cNvPr id="14351" name="Text Box 15"/>
          <p:cNvSpPr txBox="1">
            <a:spLocks noChangeArrowheads="1"/>
          </p:cNvSpPr>
          <p:nvPr/>
        </p:nvSpPr>
        <p:spPr bwMode="gray">
          <a:xfrm>
            <a:off x="1630363" y="2273300"/>
            <a:ext cx="6019800" cy="2800767"/>
          </a:xfrm>
          <a:prstGeom prst="rect">
            <a:avLst/>
          </a:prstGeom>
          <a:noFill/>
          <a:ln w="9525" algn="ctr">
            <a:noFill/>
            <a:miter lim="800000"/>
            <a:headEnd/>
            <a:tailEnd/>
          </a:ln>
          <a:effectLst/>
        </p:spPr>
        <p:txBody>
          <a:bodyPr>
            <a:spAutoFit/>
          </a:bodyPr>
          <a:lstStyle/>
          <a:p>
            <a:pPr marL="336550" indent="-336550" eaLnBrk="0" hangingPunct="0">
              <a:buClr>
                <a:schemeClr val="accent1"/>
              </a:buClr>
              <a:buFontTx/>
              <a:buChar char="-"/>
            </a:pPr>
            <a:r>
              <a:rPr lang="zh-CN" altLang="en-US" sz="1600" b="1" dirty="0" smtClean="0">
                <a:solidFill>
                  <a:srgbClr val="FEFFFF"/>
                </a:solidFill>
                <a:ea typeface="宋体" charset="-122"/>
              </a:rPr>
              <a:t>声明</a:t>
            </a:r>
            <a:r>
              <a:rPr lang="zh-CN" altLang="en-US" sz="1600" b="1" dirty="0" smtClean="0">
                <a:solidFill>
                  <a:srgbClr val="FEFFFF"/>
                </a:solidFill>
                <a:ea typeface="宋体" charset="-122"/>
              </a:rPr>
              <a:t>式编程</a:t>
            </a:r>
            <a:endParaRPr lang="en-US" altLang="zh-CN" sz="1600" b="1" dirty="0" smtClean="0">
              <a:solidFill>
                <a:srgbClr val="FEFFFF"/>
              </a:solidFill>
              <a:ea typeface="宋体" charset="-122"/>
            </a:endParaRPr>
          </a:p>
          <a:p>
            <a:pPr marL="793750" lvl="1" indent="-336550" eaLnBrk="0" hangingPunct="0">
              <a:buClr>
                <a:schemeClr val="accent1"/>
              </a:buClr>
              <a:buFontTx/>
              <a:buChar char="-"/>
            </a:pPr>
            <a:r>
              <a:rPr lang="en-US" altLang="zh-CN" sz="1600" b="1" dirty="0" smtClean="0">
                <a:solidFill>
                  <a:srgbClr val="FEFFFF"/>
                </a:solidFill>
                <a:ea typeface="宋体" charset="-122"/>
              </a:rPr>
              <a:t>Rule Engine</a:t>
            </a:r>
            <a:r>
              <a:rPr lang="zh-CN" altLang="en-US" sz="1600" b="1" dirty="0" smtClean="0">
                <a:solidFill>
                  <a:srgbClr val="FEFFFF"/>
                </a:solidFill>
                <a:ea typeface="宋体" charset="-122"/>
              </a:rPr>
              <a:t>允许你说“做什么”，而不是“怎样去做”</a:t>
            </a:r>
          </a:p>
          <a:p>
            <a:pPr marL="336550" indent="-336550" eaLnBrk="0" hangingPunct="0">
              <a:buClr>
                <a:schemeClr val="accent1"/>
              </a:buClr>
              <a:buFontTx/>
              <a:buChar char="-"/>
            </a:pPr>
            <a:r>
              <a:rPr lang="en-US" altLang="zh-CN" sz="1600" b="1" dirty="0" smtClean="0">
                <a:solidFill>
                  <a:srgbClr val="FEFFFF"/>
                </a:solidFill>
                <a:ea typeface="宋体" charset="-122"/>
              </a:rPr>
              <a:t>Rule</a:t>
            </a:r>
            <a:r>
              <a:rPr lang="zh-CN" altLang="en-US" sz="1600" b="1" dirty="0" smtClean="0">
                <a:solidFill>
                  <a:srgbClr val="FEFFFF"/>
                </a:solidFill>
                <a:ea typeface="宋体" charset="-122"/>
              </a:rPr>
              <a:t>系统能解决非常困难的难题</a:t>
            </a:r>
          </a:p>
          <a:p>
            <a:pPr marL="336550" indent="-336550" eaLnBrk="0" hangingPunct="0">
              <a:buClr>
                <a:schemeClr val="accent1"/>
              </a:buClr>
              <a:buFontTx/>
              <a:buChar char="-"/>
            </a:pPr>
            <a:r>
              <a:rPr lang="zh-CN" altLang="en-US" sz="1600" b="1" dirty="0" smtClean="0">
                <a:solidFill>
                  <a:srgbClr val="FEFFFF"/>
                </a:solidFill>
                <a:ea typeface="宋体" charset="-122"/>
              </a:rPr>
              <a:t>逻辑和数据分离</a:t>
            </a:r>
          </a:p>
          <a:p>
            <a:pPr marL="336550" indent="-336550" eaLnBrk="0" hangingPunct="0">
              <a:buClr>
                <a:schemeClr val="accent1"/>
              </a:buClr>
              <a:buFontTx/>
              <a:buChar char="-"/>
            </a:pPr>
            <a:r>
              <a:rPr lang="zh-CN" altLang="en-US" sz="1600" b="1" dirty="0" smtClean="0">
                <a:solidFill>
                  <a:srgbClr val="FEFFFF"/>
                </a:solidFill>
                <a:ea typeface="宋体" charset="-122"/>
              </a:rPr>
              <a:t>快捷和灵活</a:t>
            </a:r>
            <a:endParaRPr lang="en-US" altLang="zh-CN" sz="1600" b="1" dirty="0" smtClean="0">
              <a:solidFill>
                <a:srgbClr val="FEFFFF"/>
              </a:solidFill>
              <a:ea typeface="宋体" charset="-122"/>
            </a:endParaRPr>
          </a:p>
          <a:p>
            <a:pPr marL="336550" indent="-336550" eaLnBrk="0" hangingPunct="0">
              <a:buClr>
                <a:schemeClr val="accent1"/>
              </a:buClr>
              <a:buFontTx/>
              <a:buChar char="-"/>
            </a:pPr>
            <a:r>
              <a:rPr lang="en-US" altLang="zh-CN" sz="1600" b="1" dirty="0" smtClean="0">
                <a:solidFill>
                  <a:srgbClr val="FEFFFF"/>
                </a:solidFill>
                <a:ea typeface="宋体" charset="-122"/>
              </a:rPr>
              <a:t>Knowledge</a:t>
            </a:r>
            <a:r>
              <a:rPr lang="zh-CN" altLang="en-US" sz="1600" b="1" dirty="0" smtClean="0">
                <a:solidFill>
                  <a:srgbClr val="FEFFFF"/>
                </a:solidFill>
                <a:ea typeface="宋体" charset="-122"/>
              </a:rPr>
              <a:t>集中化</a:t>
            </a:r>
          </a:p>
          <a:p>
            <a:pPr marL="336550" indent="-336550" eaLnBrk="0" hangingPunct="0">
              <a:buClr>
                <a:schemeClr val="accent1"/>
              </a:buClr>
              <a:buFontTx/>
              <a:buChar char="-"/>
            </a:pPr>
            <a:r>
              <a:rPr lang="zh-CN" altLang="en-US" sz="1600" b="1" dirty="0" smtClean="0">
                <a:solidFill>
                  <a:srgbClr val="FEFFFF"/>
                </a:solidFill>
                <a:ea typeface="宋体" charset="-122"/>
              </a:rPr>
              <a:t>工具集成</a:t>
            </a:r>
          </a:p>
          <a:p>
            <a:pPr marL="336550" indent="-336550" eaLnBrk="0" hangingPunct="0">
              <a:buClr>
                <a:schemeClr val="accent1"/>
              </a:buClr>
              <a:buFontTx/>
              <a:buChar char="-"/>
            </a:pPr>
            <a:r>
              <a:rPr lang="zh-CN" altLang="en-US" sz="1600" b="1" dirty="0" smtClean="0">
                <a:solidFill>
                  <a:srgbClr val="FEFFFF"/>
                </a:solidFill>
                <a:ea typeface="宋体" charset="-122"/>
              </a:rPr>
              <a:t>良好的解释机制</a:t>
            </a:r>
          </a:p>
          <a:p>
            <a:pPr marL="336550" indent="-336550" eaLnBrk="0" hangingPunct="0">
              <a:buClr>
                <a:schemeClr val="accent1"/>
              </a:buClr>
              <a:buFontTx/>
              <a:buChar char="-"/>
            </a:pPr>
            <a:r>
              <a:rPr lang="zh-CN" altLang="en-US" sz="1600" b="1" dirty="0" smtClean="0">
                <a:solidFill>
                  <a:srgbClr val="FEFFFF"/>
                </a:solidFill>
                <a:ea typeface="宋体" charset="-122"/>
              </a:rPr>
              <a:t>易于理解的</a:t>
            </a:r>
            <a:r>
              <a:rPr lang="en-US" altLang="zh-CN" sz="1600" b="1" dirty="0" smtClean="0">
                <a:solidFill>
                  <a:srgbClr val="FEFFFF"/>
                </a:solidFill>
                <a:ea typeface="宋体" charset="-122"/>
              </a:rPr>
              <a:t>Rule</a:t>
            </a:r>
          </a:p>
          <a:p>
            <a:pPr eaLnBrk="0" hangingPunct="0">
              <a:buFontTx/>
              <a:buChar char="-"/>
            </a:pPr>
            <a:endParaRPr lang="en-US" altLang="zh-CN" sz="1600" dirty="0">
              <a:solidFill>
                <a:srgbClr val="FEFFFF"/>
              </a:solidFill>
              <a:ea typeface="宋体" charset="-122"/>
            </a:endParaRPr>
          </a:p>
        </p:txBody>
      </p:sp>
      <p:sp>
        <p:nvSpPr>
          <p:cNvPr id="14354" name="Rectangle 18"/>
          <p:cNvSpPr>
            <a:spLocks noChangeArrowheads="1"/>
          </p:cNvSpPr>
          <p:nvPr/>
        </p:nvSpPr>
        <p:spPr bwMode="gray">
          <a:xfrm>
            <a:off x="2057400" y="1785068"/>
            <a:ext cx="5029200" cy="424732"/>
          </a:xfrm>
          <a:prstGeom prst="rect">
            <a:avLst/>
          </a:prstGeom>
          <a:noFill/>
          <a:ln w="9525">
            <a:noFill/>
            <a:miter lim="800000"/>
            <a:headEnd/>
            <a:tailEnd/>
          </a:ln>
          <a:effectLst/>
        </p:spPr>
        <p:txBody>
          <a:bodyPr>
            <a:spAutoFit/>
          </a:bodyPr>
          <a:lstStyle/>
          <a:p>
            <a:pPr algn="ctr">
              <a:lnSpc>
                <a:spcPct val="120000"/>
              </a:lnSpc>
            </a:pPr>
            <a:r>
              <a:rPr lang="en-US" altLang="zh-CN" b="1" dirty="0" smtClean="0">
                <a:solidFill>
                  <a:schemeClr val="accent1"/>
                </a:solidFill>
                <a:ea typeface="宋体" charset="-122"/>
              </a:rPr>
              <a:t>Rule </a:t>
            </a:r>
            <a:r>
              <a:rPr lang="en-US" altLang="zh-CN" b="1" dirty="0" smtClean="0">
                <a:solidFill>
                  <a:schemeClr val="accent1"/>
                </a:solidFill>
                <a:ea typeface="宋体" charset="-122"/>
              </a:rPr>
              <a:t>Engine</a:t>
            </a:r>
            <a:r>
              <a:rPr lang="zh-CN" altLang="en-US" b="1" dirty="0" smtClean="0">
                <a:solidFill>
                  <a:schemeClr val="accent1"/>
                </a:solidFill>
                <a:ea typeface="宋体" charset="-122"/>
              </a:rPr>
              <a:t>的优势</a:t>
            </a:r>
            <a:endParaRPr lang="en-US" altLang="zh-CN" b="1" dirty="0">
              <a:solidFill>
                <a:schemeClr val="accent1"/>
              </a:solidFill>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例子：</a:t>
            </a:r>
            <a:endParaRPr lang="zh-CN" altLang="en-US" dirty="0"/>
          </a:p>
        </p:txBody>
      </p:sp>
      <p:graphicFrame>
        <p:nvGraphicFramePr>
          <p:cNvPr id="4" name="表格 3"/>
          <p:cNvGraphicFramePr>
            <a:graphicFrameLocks noGrp="1"/>
          </p:cNvGraphicFramePr>
          <p:nvPr/>
        </p:nvGraphicFramePr>
        <p:xfrm>
          <a:off x="838200" y="1447800"/>
          <a:ext cx="7344816" cy="2016224"/>
        </p:xfrm>
        <a:graphic>
          <a:graphicData uri="http://schemas.openxmlformats.org/drawingml/2006/table">
            <a:tbl>
              <a:tblPr firstRow="1" bandRow="1">
                <a:tableStyleId>{5C22544A-7EE6-4342-B048-85BDC9FD1C3A}</a:tableStyleId>
              </a:tblPr>
              <a:tblGrid>
                <a:gridCol w="7344816"/>
              </a:tblGrid>
              <a:tr h="2016224">
                <a:tc>
                  <a:txBody>
                    <a:bodyPr/>
                    <a:lstStyle/>
                    <a:p>
                      <a:pPr algn="l"/>
                      <a:r>
                        <a:rPr lang="en-US" altLang="zh-CN" b="0" dirty="0" smtClean="0">
                          <a:solidFill>
                            <a:srgbClr val="C00000"/>
                          </a:solidFill>
                        </a:rPr>
                        <a:t>If</a:t>
                      </a:r>
                      <a:r>
                        <a:rPr lang="en-US" altLang="zh-CN" b="0" dirty="0" smtClean="0">
                          <a:solidFill>
                            <a:schemeClr val="accent1">
                              <a:lumMod val="75000"/>
                            </a:schemeClr>
                          </a:solidFill>
                        </a:rPr>
                        <a:t> ( “</a:t>
                      </a:r>
                      <a:r>
                        <a:rPr lang="en-US" altLang="zh-CN" b="0" dirty="0" err="1" smtClean="0">
                          <a:solidFill>
                            <a:schemeClr val="accent1">
                              <a:lumMod val="75000"/>
                            </a:schemeClr>
                          </a:solidFill>
                        </a:rPr>
                        <a:t>Joe”.equal</a:t>
                      </a:r>
                      <a:r>
                        <a:rPr lang="en-US" altLang="zh-CN" b="0" dirty="0" smtClean="0">
                          <a:solidFill>
                            <a:schemeClr val="accent1">
                              <a:lumMod val="75000"/>
                            </a:schemeClr>
                          </a:solidFill>
                        </a:rPr>
                        <a:t>( </a:t>
                      </a:r>
                      <a:r>
                        <a:rPr lang="en-US" altLang="zh-CN" b="0" dirty="0" err="1" smtClean="0">
                          <a:solidFill>
                            <a:schemeClr val="accent1">
                              <a:lumMod val="75000"/>
                            </a:schemeClr>
                          </a:solidFill>
                        </a:rPr>
                        <a:t>people.getName</a:t>
                      </a:r>
                      <a:r>
                        <a:rPr lang="en-US" altLang="zh-CN" b="0" dirty="0" smtClean="0">
                          <a:solidFill>
                            <a:schemeClr val="accent1">
                              <a:lumMod val="75000"/>
                            </a:schemeClr>
                          </a:solidFill>
                        </a:rPr>
                        <a:t>() ) )</a:t>
                      </a:r>
                    </a:p>
                    <a:p>
                      <a:pPr algn="l"/>
                      <a:r>
                        <a:rPr lang="en-US" altLang="zh-CN" b="0" dirty="0" smtClean="0">
                          <a:solidFill>
                            <a:schemeClr val="accent1">
                              <a:lumMod val="75000"/>
                            </a:schemeClr>
                          </a:solidFill>
                        </a:rPr>
                        <a:t>{</a:t>
                      </a:r>
                    </a:p>
                    <a:p>
                      <a:pPr algn="l"/>
                      <a:r>
                        <a:rPr lang="en-US" altLang="zh-CN" b="0" dirty="0" smtClean="0">
                          <a:solidFill>
                            <a:schemeClr val="accent1">
                              <a:lumMod val="75000"/>
                            </a:schemeClr>
                          </a:solidFill>
                        </a:rPr>
                        <a:t>      </a:t>
                      </a:r>
                      <a:r>
                        <a:rPr lang="en-US" altLang="zh-CN" b="0" dirty="0" smtClean="0">
                          <a:solidFill>
                            <a:srgbClr val="C00000"/>
                          </a:solidFill>
                        </a:rPr>
                        <a:t>if</a:t>
                      </a:r>
                      <a:r>
                        <a:rPr lang="en-US" altLang="zh-CN" b="0" dirty="0" smtClean="0">
                          <a:solidFill>
                            <a:schemeClr val="accent1">
                              <a:lumMod val="75000"/>
                            </a:schemeClr>
                          </a:solidFill>
                        </a:rPr>
                        <a:t>( “</a:t>
                      </a:r>
                      <a:r>
                        <a:rPr lang="en-US" altLang="zh-CN" b="0" dirty="0" err="1" smtClean="0">
                          <a:solidFill>
                            <a:schemeClr val="accent1">
                              <a:lumMod val="75000"/>
                            </a:schemeClr>
                          </a:solidFill>
                        </a:rPr>
                        <a:t>Male”.equal</a:t>
                      </a:r>
                      <a:r>
                        <a:rPr lang="en-US" altLang="zh-CN" b="0" dirty="0" smtClean="0">
                          <a:solidFill>
                            <a:schemeClr val="accent1">
                              <a:lumMod val="75000"/>
                            </a:schemeClr>
                          </a:solidFill>
                        </a:rPr>
                        <a:t>( </a:t>
                      </a:r>
                      <a:r>
                        <a:rPr lang="en-US" altLang="zh-CN" b="0" dirty="0" err="1" smtClean="0">
                          <a:solidFill>
                            <a:schemeClr val="accent1">
                              <a:lumMod val="75000"/>
                            </a:schemeClr>
                          </a:solidFill>
                        </a:rPr>
                        <a:t>people.getSex</a:t>
                      </a:r>
                      <a:r>
                        <a:rPr lang="en-US" altLang="zh-CN" b="0" dirty="0" smtClean="0">
                          <a:solidFill>
                            <a:schemeClr val="accent1">
                              <a:lumMod val="75000"/>
                            </a:schemeClr>
                          </a:solidFill>
                        </a:rPr>
                        <a:t>() ) )</a:t>
                      </a:r>
                    </a:p>
                    <a:p>
                      <a:pPr algn="l"/>
                      <a:r>
                        <a:rPr lang="en-US" altLang="zh-CN" b="0" dirty="0" smtClean="0">
                          <a:solidFill>
                            <a:schemeClr val="accent1">
                              <a:lumMod val="75000"/>
                            </a:schemeClr>
                          </a:solidFill>
                        </a:rPr>
                        <a:t>      {</a:t>
                      </a:r>
                    </a:p>
                    <a:p>
                      <a:pPr algn="l"/>
                      <a:r>
                        <a:rPr lang="en-US" altLang="zh-CN" b="0" dirty="0" smtClean="0">
                          <a:solidFill>
                            <a:schemeClr val="accent1">
                              <a:lumMod val="75000"/>
                            </a:schemeClr>
                          </a:solidFill>
                        </a:rPr>
                        <a:t>              </a:t>
                      </a:r>
                      <a:r>
                        <a:rPr lang="en-US" altLang="zh-CN" b="0" dirty="0" err="1" smtClean="0">
                          <a:solidFill>
                            <a:schemeClr val="accent1">
                              <a:lumMod val="75000"/>
                            </a:schemeClr>
                          </a:solidFill>
                        </a:rPr>
                        <a:t>System.out.priltln</a:t>
                      </a:r>
                      <a:r>
                        <a:rPr lang="en-US" altLang="zh-CN" b="0" dirty="0" smtClean="0">
                          <a:solidFill>
                            <a:schemeClr val="accent1">
                              <a:lumMod val="75000"/>
                            </a:schemeClr>
                          </a:solidFill>
                        </a:rPr>
                        <a:t>(“This is a man,</a:t>
                      </a:r>
                      <a:r>
                        <a:rPr lang="en-US" altLang="zh-CN" b="0" baseline="0" dirty="0" smtClean="0">
                          <a:solidFill>
                            <a:schemeClr val="accent1">
                              <a:lumMod val="75000"/>
                            </a:schemeClr>
                          </a:solidFill>
                        </a:rPr>
                        <a:t> name is Joe.</a:t>
                      </a:r>
                      <a:r>
                        <a:rPr lang="en-US" altLang="zh-CN" b="0" dirty="0" smtClean="0">
                          <a:solidFill>
                            <a:schemeClr val="accent1">
                              <a:lumMod val="75000"/>
                            </a:schemeClr>
                          </a:solidFill>
                        </a:rPr>
                        <a:t>”);</a:t>
                      </a:r>
                    </a:p>
                    <a:p>
                      <a:pPr algn="l"/>
                      <a:r>
                        <a:rPr lang="en-US" altLang="zh-CN" b="0" baseline="0" dirty="0" smtClean="0">
                          <a:solidFill>
                            <a:schemeClr val="accent1">
                              <a:lumMod val="75000"/>
                            </a:schemeClr>
                          </a:solidFill>
                        </a:rPr>
                        <a:t>      }</a:t>
                      </a:r>
                      <a:endParaRPr lang="en-US" altLang="zh-CN" b="0" dirty="0" smtClean="0">
                        <a:solidFill>
                          <a:schemeClr val="accent1">
                            <a:lumMod val="75000"/>
                          </a:schemeClr>
                        </a:solidFill>
                      </a:endParaRPr>
                    </a:p>
                    <a:p>
                      <a:pPr algn="l"/>
                      <a:r>
                        <a:rPr lang="en-US" altLang="zh-CN" b="0" dirty="0" smtClean="0">
                          <a:solidFill>
                            <a:schemeClr val="accent1">
                              <a:lumMod val="75000"/>
                            </a:schemeClr>
                          </a:solidFill>
                        </a:rPr>
                        <a:t>}</a:t>
                      </a:r>
                      <a:endParaRPr lang="zh-CN" altLang="en-US" b="0" dirty="0">
                        <a:solidFill>
                          <a:schemeClr val="accent1">
                            <a:lumMod val="75000"/>
                          </a:schemeClr>
                        </a:solidFill>
                      </a:endParaRPr>
                    </a:p>
                  </a:txBody>
                  <a:tcPr>
                    <a:solidFill>
                      <a:schemeClr val="tx1"/>
                    </a:solidFill>
                  </a:tcPr>
                </a:tc>
              </a:tr>
            </a:tbl>
          </a:graphicData>
        </a:graphic>
      </p:graphicFrame>
      <p:graphicFrame>
        <p:nvGraphicFramePr>
          <p:cNvPr id="5" name="表格 4"/>
          <p:cNvGraphicFramePr>
            <a:graphicFrameLocks noGrp="1"/>
          </p:cNvGraphicFramePr>
          <p:nvPr/>
        </p:nvGraphicFramePr>
        <p:xfrm>
          <a:off x="838200" y="3824064"/>
          <a:ext cx="7272808" cy="2304256"/>
        </p:xfrm>
        <a:graphic>
          <a:graphicData uri="http://schemas.openxmlformats.org/drawingml/2006/table">
            <a:tbl>
              <a:tblPr firstRow="1" bandRow="1">
                <a:tableStyleId>{5C22544A-7EE6-4342-B048-85BDC9FD1C3A}</a:tableStyleId>
              </a:tblPr>
              <a:tblGrid>
                <a:gridCol w="7272808"/>
              </a:tblGrid>
              <a:tr h="2304256">
                <a:tc>
                  <a:txBody>
                    <a:bodyPr/>
                    <a:lstStyle/>
                    <a:p>
                      <a:r>
                        <a:rPr kumimoji="0" lang="en-US" altLang="zh-CN" sz="1800" b="0" kern="1200" dirty="0" smtClean="0">
                          <a:solidFill>
                            <a:srgbClr val="C00000"/>
                          </a:solidFill>
                          <a:latin typeface="+mn-lt"/>
                          <a:ea typeface="+mn-ea"/>
                          <a:cs typeface="+mn-cs"/>
                        </a:rPr>
                        <a:t>rule</a:t>
                      </a:r>
                      <a:r>
                        <a:rPr kumimoji="0" lang="en-US" altLang="zh-CN" sz="1800" b="0" kern="1200" dirty="0" smtClean="0">
                          <a:solidFill>
                            <a:schemeClr val="accent1">
                              <a:lumMod val="75000"/>
                            </a:schemeClr>
                          </a:solidFill>
                          <a:latin typeface="+mn-lt"/>
                          <a:ea typeface="+mn-ea"/>
                          <a:cs typeface="+mn-cs"/>
                        </a:rPr>
                        <a:t> </a:t>
                      </a:r>
                      <a:r>
                        <a:rPr kumimoji="0" lang="en-US" altLang="zh-CN" sz="1800" b="0" kern="1200" dirty="0" smtClean="0">
                          <a:solidFill>
                            <a:srgbClr val="00B050"/>
                          </a:solidFill>
                          <a:latin typeface="+mn-lt"/>
                          <a:ea typeface="+mn-ea"/>
                          <a:cs typeface="+mn-cs"/>
                        </a:rPr>
                        <a:t>"</a:t>
                      </a:r>
                      <a:r>
                        <a:rPr kumimoji="0" lang="en-US" altLang="zh-CN" sz="1800" b="0" kern="1200" dirty="0" err="1" smtClean="0">
                          <a:solidFill>
                            <a:srgbClr val="00B050"/>
                          </a:solidFill>
                          <a:latin typeface="+mn-lt"/>
                          <a:ea typeface="+mn-ea"/>
                          <a:cs typeface="+mn-cs"/>
                        </a:rPr>
                        <a:t>GoodBye</a:t>
                      </a:r>
                      <a:r>
                        <a:rPr kumimoji="0" lang="en-US" altLang="zh-CN" sz="1800" b="0" kern="1200" dirty="0" smtClean="0">
                          <a:solidFill>
                            <a:srgbClr val="00B050"/>
                          </a:solidFill>
                          <a:latin typeface="+mn-lt"/>
                          <a:ea typeface="+mn-ea"/>
                          <a:cs typeface="+mn-cs"/>
                        </a:rPr>
                        <a:t>"</a:t>
                      </a:r>
                    </a:p>
                    <a:p>
                      <a:r>
                        <a:rPr kumimoji="0" lang="en-US" altLang="zh-CN" sz="1800" b="0" kern="1200" baseline="0" dirty="0" smtClean="0">
                          <a:solidFill>
                            <a:srgbClr val="C00000"/>
                          </a:solidFill>
                          <a:latin typeface="+mn-lt"/>
                          <a:ea typeface="+mn-ea"/>
                          <a:cs typeface="+mn-cs"/>
                        </a:rPr>
                        <a:t>    </a:t>
                      </a:r>
                      <a:r>
                        <a:rPr kumimoji="0" lang="en-US" altLang="zh-CN" sz="1800" b="0" kern="1200" dirty="0" smtClean="0">
                          <a:solidFill>
                            <a:srgbClr val="C00000"/>
                          </a:solidFill>
                          <a:latin typeface="+mn-lt"/>
                          <a:ea typeface="+mn-ea"/>
                          <a:cs typeface="+mn-cs"/>
                        </a:rPr>
                        <a:t>when</a:t>
                      </a:r>
                    </a:p>
                    <a:p>
                      <a:r>
                        <a:rPr kumimoji="0" lang="da-DK" altLang="zh-CN" sz="1800" b="0" kern="1200" dirty="0" smtClean="0">
                          <a:solidFill>
                            <a:schemeClr val="accent1">
                              <a:lumMod val="75000"/>
                            </a:schemeClr>
                          </a:solidFill>
                          <a:latin typeface="+mn-lt"/>
                          <a:ea typeface="+mn-ea"/>
                          <a:cs typeface="+mn-cs"/>
                        </a:rPr>
                        <a:t>         People( name = ”Joe”, sex</a:t>
                      </a:r>
                      <a:r>
                        <a:rPr kumimoji="0" lang="da-DK" altLang="zh-CN" sz="1800" b="0" kern="1200" baseline="0" dirty="0" smtClean="0">
                          <a:solidFill>
                            <a:schemeClr val="accent1">
                              <a:lumMod val="75000"/>
                            </a:schemeClr>
                          </a:solidFill>
                          <a:latin typeface="+mn-lt"/>
                          <a:ea typeface="+mn-ea"/>
                          <a:cs typeface="+mn-cs"/>
                        </a:rPr>
                        <a:t> = ”Male”</a:t>
                      </a:r>
                      <a:r>
                        <a:rPr kumimoji="0" lang="da-DK" altLang="zh-CN" sz="1800" b="0" kern="1200" dirty="0" smtClean="0">
                          <a:solidFill>
                            <a:schemeClr val="accent1">
                              <a:lumMod val="75000"/>
                            </a:schemeClr>
                          </a:solidFill>
                          <a:latin typeface="+mn-lt"/>
                          <a:ea typeface="+mn-ea"/>
                          <a:cs typeface="+mn-cs"/>
                        </a:rPr>
                        <a:t>)</a:t>
                      </a:r>
                    </a:p>
                    <a:p>
                      <a:r>
                        <a:rPr kumimoji="0" lang="en-US" altLang="zh-CN" sz="1800" b="0" kern="1200" dirty="0" smtClean="0">
                          <a:solidFill>
                            <a:srgbClr val="C00000"/>
                          </a:solidFill>
                          <a:latin typeface="+mn-lt"/>
                          <a:ea typeface="+mn-ea"/>
                          <a:cs typeface="+mn-cs"/>
                        </a:rPr>
                        <a:t>    then</a:t>
                      </a:r>
                    </a:p>
                    <a:p>
                      <a:r>
                        <a:rPr kumimoji="0" lang="en-US" altLang="zh-CN" sz="1800" b="0" kern="1200" dirty="0" smtClean="0">
                          <a:solidFill>
                            <a:schemeClr val="accent1">
                              <a:lumMod val="75000"/>
                            </a:schemeClr>
                          </a:solidFill>
                          <a:latin typeface="+mn-lt"/>
                          <a:ea typeface="+mn-ea"/>
                          <a:cs typeface="+mn-cs"/>
                        </a:rPr>
                        <a:t>         </a:t>
                      </a:r>
                      <a:r>
                        <a:rPr kumimoji="0" lang="en-US" altLang="zh-CN" sz="1800" b="0" kern="1200" dirty="0" err="1" smtClean="0">
                          <a:solidFill>
                            <a:schemeClr val="accent1">
                              <a:lumMod val="75000"/>
                            </a:schemeClr>
                          </a:solidFill>
                          <a:latin typeface="+mn-lt"/>
                          <a:ea typeface="+mn-ea"/>
                          <a:cs typeface="+mn-cs"/>
                        </a:rPr>
                        <a:t>System.out.println</a:t>
                      </a:r>
                      <a:r>
                        <a:rPr kumimoji="0" lang="en-US" altLang="zh-CN" sz="1800" b="0" kern="1200" dirty="0" smtClean="0">
                          <a:solidFill>
                            <a:schemeClr val="accent1">
                              <a:lumMod val="75000"/>
                            </a:schemeClr>
                          </a:solidFill>
                          <a:latin typeface="+mn-lt"/>
                          <a:ea typeface="+mn-ea"/>
                          <a:cs typeface="+mn-cs"/>
                        </a:rPr>
                        <a:t>(</a:t>
                      </a:r>
                      <a:r>
                        <a:rPr lang="en-US" altLang="zh-CN" b="0" dirty="0" smtClean="0">
                          <a:solidFill>
                            <a:schemeClr val="accent1">
                              <a:lumMod val="75000"/>
                            </a:schemeClr>
                          </a:solidFill>
                        </a:rPr>
                        <a:t>(“This is a man,</a:t>
                      </a:r>
                      <a:r>
                        <a:rPr lang="en-US" altLang="zh-CN" b="0" baseline="0" dirty="0" smtClean="0">
                          <a:solidFill>
                            <a:schemeClr val="accent1">
                              <a:lumMod val="75000"/>
                            </a:schemeClr>
                          </a:solidFill>
                        </a:rPr>
                        <a:t> name is Joe.</a:t>
                      </a:r>
                      <a:r>
                        <a:rPr lang="en-US" altLang="zh-CN" b="0" dirty="0" smtClean="0">
                          <a:solidFill>
                            <a:schemeClr val="accent1">
                              <a:lumMod val="75000"/>
                            </a:schemeClr>
                          </a:solidFill>
                        </a:rPr>
                        <a:t>”</a:t>
                      </a:r>
                      <a:r>
                        <a:rPr kumimoji="0" lang="en-US" altLang="zh-CN" sz="1800" b="0" kern="1200" dirty="0" smtClean="0">
                          <a:solidFill>
                            <a:schemeClr val="accent1">
                              <a:lumMod val="75000"/>
                            </a:schemeClr>
                          </a:solidFill>
                          <a:latin typeface="+mn-lt"/>
                          <a:ea typeface="+mn-ea"/>
                          <a:cs typeface="+mn-cs"/>
                        </a:rPr>
                        <a:t>);</a:t>
                      </a:r>
                    </a:p>
                    <a:p>
                      <a:r>
                        <a:rPr kumimoji="0" lang="en-US" altLang="zh-CN" sz="1800" b="0" kern="1200" dirty="0" smtClean="0">
                          <a:solidFill>
                            <a:srgbClr val="C00000"/>
                          </a:solidFill>
                          <a:latin typeface="+mn-lt"/>
                          <a:ea typeface="+mn-ea"/>
                          <a:cs typeface="+mn-cs"/>
                        </a:rPr>
                        <a:t>end</a:t>
                      </a:r>
                      <a:endParaRPr lang="zh-CN" altLang="en-US" sz="1800" b="0" dirty="0">
                        <a:solidFill>
                          <a:srgbClr val="C00000"/>
                        </a:solidFill>
                      </a:endParaRPr>
                    </a:p>
                  </a:txBody>
                  <a:tcPr>
                    <a:solidFill>
                      <a:schemeClr val="tx1"/>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7600" y="3352800"/>
            <a:ext cx="4174026" cy="2095433"/>
            <a:chOff x="1403648" y="4484356"/>
            <a:chExt cx="4174026" cy="2095433"/>
          </a:xfrm>
        </p:grpSpPr>
        <p:sp>
          <p:nvSpPr>
            <p:cNvPr id="5" name="爆炸形 1 4"/>
            <p:cNvSpPr/>
            <p:nvPr/>
          </p:nvSpPr>
          <p:spPr>
            <a:xfrm>
              <a:off x="1403648" y="4484356"/>
              <a:ext cx="4174026" cy="209543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DroolsLogo.jpg"/>
            <p:cNvPicPr>
              <a:picLocks noChangeAspect="1"/>
            </p:cNvPicPr>
            <p:nvPr/>
          </p:nvPicPr>
          <p:blipFill>
            <a:blip r:embed="rId2"/>
            <a:stretch>
              <a:fillRect/>
            </a:stretch>
          </p:blipFill>
          <p:spPr>
            <a:xfrm>
              <a:off x="2365152" y="5229200"/>
              <a:ext cx="2220945" cy="512525"/>
            </a:xfrm>
            <a:prstGeom prst="rect">
              <a:avLst/>
            </a:prstGeom>
          </p:spPr>
        </p:pic>
      </p:grpSp>
      <p:sp>
        <p:nvSpPr>
          <p:cNvPr id="2" name="标题 1"/>
          <p:cNvSpPr>
            <a:spLocks noGrp="1"/>
          </p:cNvSpPr>
          <p:nvPr>
            <p:ph type="title"/>
          </p:nvPr>
        </p:nvSpPr>
        <p:spPr/>
        <p:txBody>
          <a:bodyPr/>
          <a:lstStyle/>
          <a:p>
            <a:pPr algn="l"/>
            <a:r>
              <a:rPr lang="zh-CN" altLang="en-US" dirty="0" smtClean="0"/>
              <a:t>产生背景</a:t>
            </a:r>
            <a:endParaRPr lang="zh-CN" altLang="en-US" dirty="0"/>
          </a:p>
        </p:txBody>
      </p:sp>
      <p:sp>
        <p:nvSpPr>
          <p:cNvPr id="3" name="内容占位符 2"/>
          <p:cNvSpPr>
            <a:spLocks noGrp="1"/>
          </p:cNvSpPr>
          <p:nvPr>
            <p:ph idx="1"/>
          </p:nvPr>
        </p:nvSpPr>
        <p:spPr/>
        <p:txBody>
          <a:bodyPr/>
          <a:lstStyle/>
          <a:p>
            <a:r>
              <a:rPr lang="zh-CN" altLang="en-US" dirty="0" smtClean="0"/>
              <a:t>系统庞大，业务复杂；</a:t>
            </a:r>
            <a:endParaRPr lang="en-US" altLang="zh-CN" dirty="0" smtClean="0"/>
          </a:p>
          <a:p>
            <a:r>
              <a:rPr lang="zh-CN" altLang="en-US" dirty="0" smtClean="0"/>
              <a:t>业务规则经常改变；</a:t>
            </a:r>
            <a:endParaRPr lang="en-US" altLang="zh-CN" dirty="0" smtClean="0"/>
          </a:p>
          <a:p>
            <a:r>
              <a:rPr lang="en-US" altLang="zh-CN" dirty="0" smtClean="0"/>
              <a:t>24</a:t>
            </a:r>
            <a:r>
              <a:rPr lang="zh-CN" altLang="en-US" dirty="0" smtClean="0"/>
              <a:t>小时服务；</a:t>
            </a:r>
            <a:endParaRPr lang="en-US" altLang="zh-CN" dirty="0" smtClean="0"/>
          </a:p>
          <a:p>
            <a:r>
              <a:rPr lang="zh-CN" altLang="en-US" dirty="0" smtClean="0"/>
              <a:t>业务统一管理；</a:t>
            </a:r>
            <a:endParaRPr lang="en-US" altLang="zh-CN" dirty="0" smtClean="0"/>
          </a:p>
          <a:p>
            <a:r>
              <a:rPr lang="zh-CN" altLang="en-US" dirty="0" smtClean="0"/>
              <a:t>降低系统维护升级成本。</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4400" dirty="0" smtClean="0"/>
              <a:t>一、什么</a:t>
            </a:r>
            <a:r>
              <a:rPr lang="zh-CN" altLang="en-US" sz="4400" dirty="0" smtClean="0"/>
              <a:t>是规则引擎</a:t>
            </a:r>
            <a:r>
              <a:rPr lang="en-US" altLang="zh-CN" sz="4400" dirty="0" smtClean="0"/>
              <a:t>?</a:t>
            </a:r>
            <a:endParaRPr lang="en-US" altLang="zh-CN" sz="4300" dirty="0">
              <a:ea typeface="宋体" charset="-122"/>
            </a:endParaRPr>
          </a:p>
        </p:txBody>
      </p:sp>
      <p:sp>
        <p:nvSpPr>
          <p:cNvPr id="23555" name="Line 3"/>
          <p:cNvSpPr>
            <a:spLocks noChangeShapeType="1"/>
          </p:cNvSpPr>
          <p:nvPr/>
        </p:nvSpPr>
        <p:spPr bwMode="auto">
          <a:xfrm>
            <a:off x="3203575" y="2698750"/>
            <a:ext cx="4256088" cy="0"/>
          </a:xfrm>
          <a:prstGeom prst="line">
            <a:avLst/>
          </a:prstGeom>
          <a:noFill/>
          <a:ln w="9525">
            <a:solidFill>
              <a:srgbClr val="333333"/>
            </a:solidFill>
            <a:round/>
            <a:headEnd/>
            <a:tailEnd/>
          </a:ln>
          <a:effectLst/>
        </p:spPr>
        <p:txBody>
          <a:bodyPr wrap="none" anchor="ctr"/>
          <a:lstStyle/>
          <a:p>
            <a:endParaRPr lang="zh-CN" altLang="en-US"/>
          </a:p>
        </p:txBody>
      </p:sp>
      <p:sp>
        <p:nvSpPr>
          <p:cNvPr id="23556" name="Rectangle 4"/>
          <p:cNvSpPr>
            <a:spLocks noChangeArrowheads="1"/>
          </p:cNvSpPr>
          <p:nvPr/>
        </p:nvSpPr>
        <p:spPr bwMode="auto">
          <a:xfrm>
            <a:off x="3263900" y="2424113"/>
            <a:ext cx="4829175" cy="304800"/>
          </a:xfrm>
          <a:prstGeom prst="rect">
            <a:avLst/>
          </a:prstGeom>
          <a:noFill/>
          <a:ln w="9525" algn="ctr">
            <a:noFill/>
            <a:miter lim="800000"/>
            <a:headEnd/>
            <a:tailEnd/>
          </a:ln>
          <a:effectLst/>
        </p:spPr>
        <p:txBody>
          <a:bodyPr>
            <a:spAutoFit/>
          </a:bodyPr>
          <a:lstStyle/>
          <a:p>
            <a:r>
              <a:rPr lang="en-US" altLang="zh-CN" sz="1400" dirty="0" smtClean="0">
                <a:solidFill>
                  <a:srgbClr val="000000"/>
                </a:solidFill>
                <a:ea typeface="宋体" charset="-122"/>
              </a:rPr>
              <a:t>What?</a:t>
            </a:r>
            <a:r>
              <a:rPr lang="zh-CN" altLang="en-US" sz="1400" dirty="0" smtClean="0">
                <a:solidFill>
                  <a:srgbClr val="000000"/>
                </a:solidFill>
                <a:ea typeface="宋体" charset="-122"/>
              </a:rPr>
              <a:t>什么是？</a:t>
            </a:r>
            <a:r>
              <a:rPr lang="en-US" altLang="zh-CN" sz="1400" dirty="0" smtClean="0">
                <a:solidFill>
                  <a:srgbClr val="000000"/>
                </a:solidFill>
                <a:ea typeface="宋体" charset="-122"/>
              </a:rPr>
              <a:t> </a:t>
            </a:r>
            <a:endParaRPr lang="en-US" altLang="zh-CN" sz="1400" dirty="0">
              <a:solidFill>
                <a:srgbClr val="000000"/>
              </a:solidFill>
              <a:ea typeface="宋体" charset="-122"/>
            </a:endParaRPr>
          </a:p>
        </p:txBody>
      </p:sp>
      <p:sp>
        <p:nvSpPr>
          <p:cNvPr id="23557" name="Rectangle 5"/>
          <p:cNvSpPr>
            <a:spLocks noChangeArrowheads="1"/>
          </p:cNvSpPr>
          <p:nvPr/>
        </p:nvSpPr>
        <p:spPr bwMode="auto">
          <a:xfrm>
            <a:off x="3878263" y="3181350"/>
            <a:ext cx="4829175" cy="304800"/>
          </a:xfrm>
          <a:prstGeom prst="rect">
            <a:avLst/>
          </a:prstGeom>
          <a:noFill/>
          <a:ln w="9525" algn="ctr">
            <a:noFill/>
            <a:miter lim="800000"/>
            <a:headEnd/>
            <a:tailEnd/>
          </a:ln>
          <a:effectLst/>
        </p:spPr>
        <p:txBody>
          <a:bodyPr>
            <a:spAutoFit/>
          </a:bodyPr>
          <a:lstStyle/>
          <a:p>
            <a:r>
              <a:rPr lang="en-US" altLang="zh-CN" sz="1400" dirty="0" smtClean="0">
                <a:solidFill>
                  <a:srgbClr val="000000"/>
                </a:solidFill>
                <a:ea typeface="宋体" charset="-122"/>
              </a:rPr>
              <a:t>Why?</a:t>
            </a:r>
            <a:r>
              <a:rPr lang="zh-CN" altLang="en-US" sz="1400" dirty="0" smtClean="0">
                <a:solidFill>
                  <a:srgbClr val="000000"/>
                </a:solidFill>
                <a:ea typeface="宋体" charset="-122"/>
              </a:rPr>
              <a:t>为什么需要</a:t>
            </a:r>
            <a:r>
              <a:rPr lang="en-US" altLang="zh-CN" sz="1400" dirty="0" smtClean="0">
                <a:solidFill>
                  <a:srgbClr val="000000"/>
                </a:solidFill>
                <a:ea typeface="宋体" charset="-122"/>
              </a:rPr>
              <a:t>?</a:t>
            </a:r>
            <a:endParaRPr lang="en-US" altLang="zh-CN" sz="1400" dirty="0">
              <a:solidFill>
                <a:srgbClr val="000000"/>
              </a:solidFill>
              <a:ea typeface="宋体" charset="-122"/>
            </a:endParaRPr>
          </a:p>
        </p:txBody>
      </p:sp>
      <p:sp>
        <p:nvSpPr>
          <p:cNvPr id="23558" name="Rectangle 6"/>
          <p:cNvSpPr>
            <a:spLocks noChangeArrowheads="1"/>
          </p:cNvSpPr>
          <p:nvPr/>
        </p:nvSpPr>
        <p:spPr bwMode="auto">
          <a:xfrm>
            <a:off x="4141788" y="3998913"/>
            <a:ext cx="4829175" cy="304800"/>
          </a:xfrm>
          <a:prstGeom prst="rect">
            <a:avLst/>
          </a:prstGeom>
          <a:noFill/>
          <a:ln w="9525" algn="ctr">
            <a:noFill/>
            <a:miter lim="800000"/>
            <a:headEnd/>
            <a:tailEnd/>
          </a:ln>
          <a:effectLst/>
        </p:spPr>
        <p:txBody>
          <a:bodyPr>
            <a:spAutoFit/>
          </a:bodyPr>
          <a:lstStyle/>
          <a:p>
            <a:r>
              <a:rPr lang="en-US" altLang="zh-CN" sz="1400" dirty="0" smtClean="0">
                <a:solidFill>
                  <a:srgbClr val="000000"/>
                </a:solidFill>
                <a:ea typeface="宋体" charset="-122"/>
              </a:rPr>
              <a:t>When?</a:t>
            </a:r>
            <a:r>
              <a:rPr lang="zh-CN" altLang="en-US" sz="1400" dirty="0" smtClean="0">
                <a:solidFill>
                  <a:srgbClr val="000000"/>
                </a:solidFill>
                <a:ea typeface="宋体" charset="-122"/>
              </a:rPr>
              <a:t>什么时候，什么业务场景适合使用规则引擎</a:t>
            </a:r>
            <a:r>
              <a:rPr lang="en-US" altLang="zh-CN" sz="1400" dirty="0" smtClean="0">
                <a:solidFill>
                  <a:srgbClr val="000000"/>
                </a:solidFill>
                <a:ea typeface="宋体" charset="-122"/>
              </a:rPr>
              <a:t>?</a:t>
            </a:r>
            <a:endParaRPr lang="en-US" altLang="zh-CN" sz="1400" dirty="0">
              <a:solidFill>
                <a:srgbClr val="000000"/>
              </a:solidFill>
              <a:ea typeface="宋体" charset="-122"/>
            </a:endParaRPr>
          </a:p>
        </p:txBody>
      </p:sp>
      <p:sp>
        <p:nvSpPr>
          <p:cNvPr id="23559" name="Rectangle 7"/>
          <p:cNvSpPr>
            <a:spLocks noChangeArrowheads="1"/>
          </p:cNvSpPr>
          <p:nvPr/>
        </p:nvSpPr>
        <p:spPr bwMode="auto">
          <a:xfrm>
            <a:off x="3973513" y="4805363"/>
            <a:ext cx="4829175" cy="304800"/>
          </a:xfrm>
          <a:prstGeom prst="rect">
            <a:avLst/>
          </a:prstGeom>
          <a:noFill/>
          <a:ln w="9525" algn="ctr">
            <a:noFill/>
            <a:miter lim="800000"/>
            <a:headEnd/>
            <a:tailEnd/>
          </a:ln>
          <a:effectLst/>
        </p:spPr>
        <p:txBody>
          <a:bodyPr>
            <a:spAutoFit/>
          </a:bodyPr>
          <a:lstStyle/>
          <a:p>
            <a:r>
              <a:rPr lang="zh-CN" altLang="en-US" sz="1400" dirty="0" smtClean="0">
                <a:solidFill>
                  <a:srgbClr val="000000"/>
                </a:solidFill>
                <a:ea typeface="宋体" charset="-122"/>
              </a:rPr>
              <a:t>规则引擎行业规范</a:t>
            </a:r>
            <a:r>
              <a:rPr lang="en-US" altLang="zh-CN" sz="1400" dirty="0" smtClean="0">
                <a:solidFill>
                  <a:srgbClr val="000000"/>
                </a:solidFill>
                <a:ea typeface="宋体" charset="-122"/>
              </a:rPr>
              <a:t>.</a:t>
            </a:r>
            <a:endParaRPr lang="en-US" altLang="zh-CN" sz="1400" dirty="0">
              <a:solidFill>
                <a:srgbClr val="000000"/>
              </a:solidFill>
              <a:ea typeface="宋体" charset="-122"/>
            </a:endParaRPr>
          </a:p>
        </p:txBody>
      </p:sp>
      <p:sp>
        <p:nvSpPr>
          <p:cNvPr id="23560" name="Rectangle 8"/>
          <p:cNvSpPr>
            <a:spLocks noChangeArrowheads="1"/>
          </p:cNvSpPr>
          <p:nvPr/>
        </p:nvSpPr>
        <p:spPr bwMode="auto">
          <a:xfrm>
            <a:off x="3494088" y="5565775"/>
            <a:ext cx="4829175" cy="304800"/>
          </a:xfrm>
          <a:prstGeom prst="rect">
            <a:avLst/>
          </a:prstGeom>
          <a:noFill/>
          <a:ln w="9525" algn="ctr">
            <a:noFill/>
            <a:miter lim="800000"/>
            <a:headEnd/>
            <a:tailEnd/>
          </a:ln>
          <a:effectLst/>
        </p:spPr>
        <p:txBody>
          <a:bodyPr>
            <a:spAutoFit/>
          </a:bodyPr>
          <a:lstStyle/>
          <a:p>
            <a:r>
              <a:rPr lang="zh-CN" altLang="en-US" sz="1400" dirty="0" smtClean="0">
                <a:solidFill>
                  <a:srgbClr val="000000"/>
                </a:solidFill>
                <a:ea typeface="宋体" charset="-122"/>
              </a:rPr>
              <a:t>规则引擎产品介绍</a:t>
            </a:r>
            <a:endParaRPr lang="en-US" altLang="zh-CN" sz="1400" dirty="0">
              <a:solidFill>
                <a:srgbClr val="000000"/>
              </a:solidFill>
              <a:ea typeface="宋体" charset="-122"/>
            </a:endParaRPr>
          </a:p>
        </p:txBody>
      </p:sp>
      <p:grpSp>
        <p:nvGrpSpPr>
          <p:cNvPr id="2" name="Group 9"/>
          <p:cNvGrpSpPr>
            <a:grpSpLocks/>
          </p:cNvGrpSpPr>
          <p:nvPr/>
        </p:nvGrpSpPr>
        <p:grpSpPr bwMode="auto">
          <a:xfrm rot="4976862" flipH="1">
            <a:off x="2940050" y="2420938"/>
            <a:ext cx="323850" cy="311150"/>
            <a:chOff x="1944" y="1111"/>
            <a:chExt cx="204" cy="196"/>
          </a:xfrm>
        </p:grpSpPr>
        <p:pic>
          <p:nvPicPr>
            <p:cNvPr id="23562" name="Picture 10"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63" name="Oval 11"/>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3" name="Group 12"/>
            <p:cNvGrpSpPr>
              <a:grpSpLocks/>
            </p:cNvGrpSpPr>
            <p:nvPr/>
          </p:nvGrpSpPr>
          <p:grpSpPr bwMode="auto">
            <a:xfrm rot="1297425" flipV="1">
              <a:off x="1971" y="1258"/>
              <a:ext cx="151" cy="37"/>
              <a:chOff x="2532" y="1051"/>
              <a:chExt cx="893" cy="246"/>
            </a:xfrm>
          </p:grpSpPr>
          <p:grpSp>
            <p:nvGrpSpPr>
              <p:cNvPr id="4" name="Group 13"/>
              <p:cNvGrpSpPr>
                <a:grpSpLocks/>
              </p:cNvGrpSpPr>
              <p:nvPr/>
            </p:nvGrpSpPr>
            <p:grpSpPr bwMode="auto">
              <a:xfrm>
                <a:off x="2532" y="1051"/>
                <a:ext cx="743" cy="185"/>
                <a:chOff x="1565" y="2568"/>
                <a:chExt cx="1118" cy="279"/>
              </a:xfrm>
            </p:grpSpPr>
            <p:sp>
              <p:nvSpPr>
                <p:cNvPr id="23566" name="AutoShape 1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7" name="AutoShape 1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8" name="AutoShape 1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9" name="AutoShape 1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5" name="Group 18"/>
              <p:cNvGrpSpPr>
                <a:grpSpLocks/>
              </p:cNvGrpSpPr>
              <p:nvPr/>
            </p:nvGrpSpPr>
            <p:grpSpPr bwMode="auto">
              <a:xfrm rot="1353540">
                <a:off x="2682" y="1111"/>
                <a:ext cx="743" cy="186"/>
                <a:chOff x="1565" y="2568"/>
                <a:chExt cx="1118" cy="279"/>
              </a:xfrm>
            </p:grpSpPr>
            <p:sp>
              <p:nvSpPr>
                <p:cNvPr id="23571" name="AutoShape 1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2" name="AutoShape 2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3" name="AutoShape 2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4" name="AutoShape 2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575" name="Arc 23"/>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576" name="Picture 24"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6" name="Group 25"/>
          <p:cNvGrpSpPr>
            <a:grpSpLocks/>
          </p:cNvGrpSpPr>
          <p:nvPr/>
        </p:nvGrpSpPr>
        <p:grpSpPr bwMode="auto">
          <a:xfrm flipH="1">
            <a:off x="228600" y="250825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headEnd/>
              <a:tailEnd/>
            </a:ln>
            <a:effectLst/>
          </p:spPr>
          <p:txBody>
            <a:bodyPr wrap="none" anchor="ctr"/>
            <a:lstStyle/>
            <a:p>
              <a:endParaRPr lang="zh-CN" alt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headEnd/>
              <a:tailEnd/>
            </a:ln>
            <a:effectLst/>
          </p:spPr>
          <p:txBody>
            <a:bodyPr wrap="none" anchor="ctr"/>
            <a:lstStyle/>
            <a:p>
              <a:endParaRPr lang="zh-CN" alt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headEnd/>
              <a:tailEnd/>
            </a:ln>
            <a:effectLst/>
          </p:spPr>
          <p:txBody>
            <a:bodyPr wrap="none" anchor="ctr"/>
            <a:lstStyle/>
            <a:p>
              <a:endParaRPr lang="zh-CN" alt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headEnd/>
              <a:tailEnd/>
            </a:ln>
            <a:effectLst/>
          </p:spPr>
          <p:txBody>
            <a:bodyPr wrap="none" anchor="ctr"/>
            <a:lstStyle/>
            <a:p>
              <a:endParaRPr lang="zh-CN" alt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headEnd/>
              <a:tailEnd/>
            </a:ln>
            <a:effectLst/>
          </p:spPr>
          <p:txBody>
            <a:bodyPr wrap="none" anchor="ctr"/>
            <a:lstStyle/>
            <a:p>
              <a:endParaRPr lang="zh-CN" altLang="en-US"/>
            </a:p>
          </p:txBody>
        </p:sp>
      </p:grpSp>
      <p:pic>
        <p:nvPicPr>
          <p:cNvPr id="23585" name="Picture 33" descr="worldmap_ani8"/>
          <p:cNvPicPr>
            <a:picLocks noChangeAspect="1" noChangeArrowheads="1" noCrop="1"/>
          </p:cNvPicPr>
          <p:nvPr/>
        </p:nvPicPr>
        <p:blipFill>
          <a:blip r:embed="rId4"/>
          <a:srcRect/>
          <a:stretch>
            <a:fillRect/>
          </a:stretch>
        </p:blipFill>
        <p:spPr bwMode="gray">
          <a:xfrm>
            <a:off x="1149350" y="3479800"/>
            <a:ext cx="1609725" cy="1612900"/>
          </a:xfrm>
          <a:prstGeom prst="rect">
            <a:avLst/>
          </a:prstGeom>
          <a:noFill/>
        </p:spPr>
      </p:pic>
      <p:grpSp>
        <p:nvGrpSpPr>
          <p:cNvPr id="7" name="Group 34"/>
          <p:cNvGrpSpPr>
            <a:grpSpLocks/>
          </p:cNvGrpSpPr>
          <p:nvPr/>
        </p:nvGrpSpPr>
        <p:grpSpPr bwMode="auto">
          <a:xfrm rot="4976862" flipH="1">
            <a:off x="3571875" y="3171825"/>
            <a:ext cx="323850" cy="311150"/>
            <a:chOff x="1944" y="1111"/>
            <a:chExt cx="204" cy="196"/>
          </a:xfrm>
        </p:grpSpPr>
        <p:pic>
          <p:nvPicPr>
            <p:cNvPr id="23587" name="Picture 35"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88" name="Oval 36"/>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8" name="Group 37"/>
            <p:cNvGrpSpPr>
              <a:grpSpLocks/>
            </p:cNvGrpSpPr>
            <p:nvPr/>
          </p:nvGrpSpPr>
          <p:grpSpPr bwMode="auto">
            <a:xfrm rot="1297425" flipV="1">
              <a:off x="1971" y="1258"/>
              <a:ext cx="151" cy="37"/>
              <a:chOff x="2532" y="1051"/>
              <a:chExt cx="893" cy="246"/>
            </a:xfrm>
          </p:grpSpPr>
          <p:grpSp>
            <p:nvGrpSpPr>
              <p:cNvPr id="9" name="Group 38"/>
              <p:cNvGrpSpPr>
                <a:grpSpLocks/>
              </p:cNvGrpSpPr>
              <p:nvPr/>
            </p:nvGrpSpPr>
            <p:grpSpPr bwMode="auto">
              <a:xfrm>
                <a:off x="2532" y="1051"/>
                <a:ext cx="743" cy="185"/>
                <a:chOff x="1565" y="2568"/>
                <a:chExt cx="1118" cy="279"/>
              </a:xfrm>
            </p:grpSpPr>
            <p:sp>
              <p:nvSpPr>
                <p:cNvPr id="23591" name="AutoShape 3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2" name="AutoShape 4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3" name="AutoShape 4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4" name="AutoShape 4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 name="Group 43"/>
              <p:cNvGrpSpPr>
                <a:grpSpLocks/>
              </p:cNvGrpSpPr>
              <p:nvPr/>
            </p:nvGrpSpPr>
            <p:grpSpPr bwMode="auto">
              <a:xfrm rot="1353540">
                <a:off x="2682" y="1111"/>
                <a:ext cx="743" cy="186"/>
                <a:chOff x="1565" y="2568"/>
                <a:chExt cx="1118" cy="279"/>
              </a:xfrm>
            </p:grpSpPr>
            <p:sp>
              <p:nvSpPr>
                <p:cNvPr id="23596" name="AutoShape 4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7" name="AutoShape 4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8" name="AutoShape 4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9" name="AutoShape 4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00" name="Arc 48"/>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01" name="Picture 49"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1" name="Group 50"/>
          <p:cNvGrpSpPr>
            <a:grpSpLocks/>
          </p:cNvGrpSpPr>
          <p:nvPr/>
        </p:nvGrpSpPr>
        <p:grpSpPr bwMode="auto">
          <a:xfrm rot="4976862" flipH="1">
            <a:off x="3824288" y="3989388"/>
            <a:ext cx="323850" cy="311150"/>
            <a:chOff x="1944" y="1111"/>
            <a:chExt cx="204" cy="196"/>
          </a:xfrm>
        </p:grpSpPr>
        <p:pic>
          <p:nvPicPr>
            <p:cNvPr id="23603" name="Picture 51"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04" name="Oval 52"/>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2" name="Group 53"/>
            <p:cNvGrpSpPr>
              <a:grpSpLocks/>
            </p:cNvGrpSpPr>
            <p:nvPr/>
          </p:nvGrpSpPr>
          <p:grpSpPr bwMode="auto">
            <a:xfrm rot="1297425" flipV="1">
              <a:off x="1971" y="1258"/>
              <a:ext cx="151" cy="37"/>
              <a:chOff x="2532" y="1051"/>
              <a:chExt cx="893" cy="246"/>
            </a:xfrm>
          </p:grpSpPr>
          <p:grpSp>
            <p:nvGrpSpPr>
              <p:cNvPr id="13" name="Group 54"/>
              <p:cNvGrpSpPr>
                <a:grpSpLocks/>
              </p:cNvGrpSpPr>
              <p:nvPr/>
            </p:nvGrpSpPr>
            <p:grpSpPr bwMode="auto">
              <a:xfrm>
                <a:off x="2532" y="1051"/>
                <a:ext cx="743" cy="185"/>
                <a:chOff x="1565" y="2568"/>
                <a:chExt cx="1118" cy="279"/>
              </a:xfrm>
            </p:grpSpPr>
            <p:sp>
              <p:nvSpPr>
                <p:cNvPr id="23607"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8"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9"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0"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4" name="Group 59"/>
              <p:cNvGrpSpPr>
                <a:grpSpLocks/>
              </p:cNvGrpSpPr>
              <p:nvPr/>
            </p:nvGrpSpPr>
            <p:grpSpPr bwMode="auto">
              <a:xfrm rot="1353540">
                <a:off x="2682" y="1111"/>
                <a:ext cx="743" cy="186"/>
                <a:chOff x="1565" y="2568"/>
                <a:chExt cx="1118" cy="279"/>
              </a:xfrm>
            </p:grpSpPr>
            <p:sp>
              <p:nvSpPr>
                <p:cNvPr id="23612" name="AutoShape 6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3" name="AutoShape 6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4" name="AutoShape 6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5" name="AutoShape 6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16" name="Arc 64"/>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17" name="Picture 65"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5" name="Group 66"/>
          <p:cNvGrpSpPr>
            <a:grpSpLocks/>
          </p:cNvGrpSpPr>
          <p:nvPr/>
        </p:nvGrpSpPr>
        <p:grpSpPr bwMode="auto">
          <a:xfrm rot="4976862" flipH="1">
            <a:off x="3648075" y="4797425"/>
            <a:ext cx="323850" cy="311150"/>
            <a:chOff x="1944" y="1111"/>
            <a:chExt cx="204" cy="196"/>
          </a:xfrm>
        </p:grpSpPr>
        <p:pic>
          <p:nvPicPr>
            <p:cNvPr id="23619" name="Picture 67"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20" name="Oval 68"/>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16" name="Group 69"/>
            <p:cNvGrpSpPr>
              <a:grpSpLocks/>
            </p:cNvGrpSpPr>
            <p:nvPr/>
          </p:nvGrpSpPr>
          <p:grpSpPr bwMode="auto">
            <a:xfrm rot="1297425" flipV="1">
              <a:off x="1971" y="1258"/>
              <a:ext cx="151" cy="37"/>
              <a:chOff x="2532" y="1051"/>
              <a:chExt cx="893" cy="246"/>
            </a:xfrm>
          </p:grpSpPr>
          <p:grpSp>
            <p:nvGrpSpPr>
              <p:cNvPr id="17" name="Group 70"/>
              <p:cNvGrpSpPr>
                <a:grpSpLocks/>
              </p:cNvGrpSpPr>
              <p:nvPr/>
            </p:nvGrpSpPr>
            <p:grpSpPr bwMode="auto">
              <a:xfrm>
                <a:off x="2532" y="1051"/>
                <a:ext cx="743" cy="185"/>
                <a:chOff x="1565" y="2568"/>
                <a:chExt cx="1118" cy="279"/>
              </a:xfrm>
            </p:grpSpPr>
            <p:sp>
              <p:nvSpPr>
                <p:cNvPr id="23623" name="AutoShape 7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4" name="AutoShape 7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5" name="AutoShape 7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6" name="AutoShape 7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8" name="Group 75"/>
              <p:cNvGrpSpPr>
                <a:grpSpLocks/>
              </p:cNvGrpSpPr>
              <p:nvPr/>
            </p:nvGrpSpPr>
            <p:grpSpPr bwMode="auto">
              <a:xfrm rot="1353540">
                <a:off x="2682" y="1111"/>
                <a:ext cx="743" cy="186"/>
                <a:chOff x="1565" y="2568"/>
                <a:chExt cx="1118" cy="279"/>
              </a:xfrm>
            </p:grpSpPr>
            <p:sp>
              <p:nvSpPr>
                <p:cNvPr id="23628" name="AutoShape 7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9" name="AutoShape 7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0" name="AutoShape 7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1" name="AutoShape 7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32" name="Arc 8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33" name="Picture 81"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19" name="Group 82"/>
          <p:cNvGrpSpPr>
            <a:grpSpLocks/>
          </p:cNvGrpSpPr>
          <p:nvPr/>
        </p:nvGrpSpPr>
        <p:grpSpPr bwMode="auto">
          <a:xfrm rot="4976862" flipH="1">
            <a:off x="3187700" y="5554663"/>
            <a:ext cx="323850" cy="311150"/>
            <a:chOff x="1944" y="1111"/>
            <a:chExt cx="204" cy="196"/>
          </a:xfrm>
        </p:grpSpPr>
        <p:pic>
          <p:nvPicPr>
            <p:cNvPr id="23635" name="Picture 83"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36" name="Oval 84"/>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0" name="Group 85"/>
            <p:cNvGrpSpPr>
              <a:grpSpLocks/>
            </p:cNvGrpSpPr>
            <p:nvPr/>
          </p:nvGrpSpPr>
          <p:grpSpPr bwMode="auto">
            <a:xfrm rot="1297425" flipV="1">
              <a:off x="1971" y="1258"/>
              <a:ext cx="151" cy="37"/>
              <a:chOff x="2532" y="1051"/>
              <a:chExt cx="893" cy="246"/>
            </a:xfrm>
          </p:grpSpPr>
          <p:grpSp>
            <p:nvGrpSpPr>
              <p:cNvPr id="21" name="Group 86"/>
              <p:cNvGrpSpPr>
                <a:grpSpLocks/>
              </p:cNvGrpSpPr>
              <p:nvPr/>
            </p:nvGrpSpPr>
            <p:grpSpPr bwMode="auto">
              <a:xfrm>
                <a:off x="2532" y="1051"/>
                <a:ext cx="743" cy="185"/>
                <a:chOff x="1565" y="2568"/>
                <a:chExt cx="1118" cy="279"/>
              </a:xfrm>
            </p:grpSpPr>
            <p:sp>
              <p:nvSpPr>
                <p:cNvPr id="23639" name="AutoShape 8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0" name="AutoShape 8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1" name="AutoShape 8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2" name="AutoShape 9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2" name="Group 91"/>
              <p:cNvGrpSpPr>
                <a:grpSpLocks/>
              </p:cNvGrpSpPr>
              <p:nvPr/>
            </p:nvGrpSpPr>
            <p:grpSpPr bwMode="auto">
              <a:xfrm rot="1353540">
                <a:off x="2682" y="1111"/>
                <a:ext cx="743" cy="186"/>
                <a:chOff x="1565" y="2568"/>
                <a:chExt cx="1118" cy="279"/>
              </a:xfrm>
            </p:grpSpPr>
            <p:sp>
              <p:nvSpPr>
                <p:cNvPr id="23644" name="AutoShape 9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5" name="AutoShape 9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6" name="AutoShape 9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7" name="AutoShape 9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48" name="Arc 96"/>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49" name="Picture 97"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sp>
        <p:nvSpPr>
          <p:cNvPr id="23650" name="Line 98"/>
          <p:cNvSpPr>
            <a:spLocks noChangeShapeType="1"/>
          </p:cNvSpPr>
          <p:nvPr/>
        </p:nvSpPr>
        <p:spPr bwMode="auto">
          <a:xfrm>
            <a:off x="4065588" y="4271963"/>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1" name="Line 99"/>
          <p:cNvSpPr>
            <a:spLocks noChangeShapeType="1"/>
          </p:cNvSpPr>
          <p:nvPr/>
        </p:nvSpPr>
        <p:spPr bwMode="auto">
          <a:xfrm>
            <a:off x="3811588" y="34607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2" name="Line 100"/>
          <p:cNvSpPr>
            <a:spLocks noChangeShapeType="1"/>
          </p:cNvSpPr>
          <p:nvPr/>
        </p:nvSpPr>
        <p:spPr bwMode="auto">
          <a:xfrm>
            <a:off x="3887788" y="5086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3" name="Line 101"/>
          <p:cNvSpPr>
            <a:spLocks noChangeShapeType="1"/>
          </p:cNvSpPr>
          <p:nvPr/>
        </p:nvSpPr>
        <p:spPr bwMode="auto">
          <a:xfrm>
            <a:off x="3433763" y="5848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4" name="Rectangle 102"/>
          <p:cNvSpPr>
            <a:spLocks noChangeArrowheads="1"/>
          </p:cNvSpPr>
          <p:nvPr/>
        </p:nvSpPr>
        <p:spPr bwMode="auto">
          <a:xfrm>
            <a:off x="457200" y="1371600"/>
            <a:ext cx="7239000" cy="338554"/>
          </a:xfrm>
          <a:prstGeom prst="rect">
            <a:avLst/>
          </a:prstGeom>
          <a:noFill/>
          <a:ln w="9525" algn="ctr">
            <a:noFill/>
            <a:miter lim="800000"/>
            <a:headEnd/>
            <a:tailEnd/>
          </a:ln>
          <a:effectLst/>
        </p:spPr>
        <p:txBody>
          <a:bodyPr>
            <a:spAutoFit/>
          </a:bodyPr>
          <a:lstStyle/>
          <a:p>
            <a:pPr>
              <a:buClr>
                <a:srgbClr val="D7181F"/>
              </a:buClr>
              <a:buFont typeface="Wingdings" pitchFamily="2" charset="2"/>
              <a:buChar char="v"/>
              <a:tabLst>
                <a:tab pos="4460875" algn="l"/>
              </a:tabLst>
            </a:pPr>
            <a:r>
              <a:rPr lang="en-US" altLang="zh-CN" sz="1600" b="1" dirty="0">
                <a:solidFill>
                  <a:srgbClr val="D7181F"/>
                </a:solidFill>
                <a:ea typeface="宋体" charset="-122"/>
              </a:rPr>
              <a:t> </a:t>
            </a:r>
            <a:r>
              <a:rPr lang="zh-CN" altLang="en-US" sz="1600" b="1" dirty="0" smtClean="0">
                <a:solidFill>
                  <a:srgbClr val="000000"/>
                </a:solidFill>
                <a:ea typeface="宋体" charset="-122"/>
              </a:rPr>
              <a:t>规则？规则引擎？</a:t>
            </a:r>
            <a:endParaRPr lang="en-US" altLang="zh-CN" sz="1600" dirty="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556"/>
                                        </p:tgtEl>
                                        <p:attrNameLst>
                                          <p:attrName>style.visibility</p:attrName>
                                        </p:attrNameLst>
                                      </p:cBhvr>
                                      <p:to>
                                        <p:strVal val="visible"/>
                                      </p:to>
                                    </p:set>
                                    <p:animEffect transition="in" filter="wipe(down)">
                                      <p:cBhvr>
                                        <p:cTn id="10" dur="500"/>
                                        <p:tgtEl>
                                          <p:spTgt spid="2355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wipe(down)">
                                      <p:cBhvr>
                                        <p:cTn id="13" dur="500"/>
                                        <p:tgtEl>
                                          <p:spTgt spid="235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558"/>
                                        </p:tgtEl>
                                        <p:attrNameLst>
                                          <p:attrName>style.visibility</p:attrName>
                                        </p:attrNameLst>
                                      </p:cBhvr>
                                      <p:to>
                                        <p:strVal val="visible"/>
                                      </p:to>
                                    </p:set>
                                    <p:animEffect transition="in" filter="wipe(down)">
                                      <p:cBhvr>
                                        <p:cTn id="16" dur="500"/>
                                        <p:tgtEl>
                                          <p:spTgt spid="2355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559"/>
                                        </p:tgtEl>
                                        <p:attrNameLst>
                                          <p:attrName>style.visibility</p:attrName>
                                        </p:attrNameLst>
                                      </p:cBhvr>
                                      <p:to>
                                        <p:strVal val="visible"/>
                                      </p:to>
                                    </p:set>
                                    <p:animEffect transition="in" filter="wipe(down)">
                                      <p:cBhvr>
                                        <p:cTn id="19" dur="500"/>
                                        <p:tgtEl>
                                          <p:spTgt spid="235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wipe(down)">
                                      <p:cBhvr>
                                        <p:cTn id="22" dur="500"/>
                                        <p:tgtEl>
                                          <p:spTgt spid="23560"/>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par>
                                <p:cTn id="29" presetID="22" presetClass="entr" presetSubtype="4" fill="hold" nodeType="withEffect">
                                  <p:stCondLst>
                                    <p:cond delay="0"/>
                                  </p:stCondLst>
                                  <p:childTnLst>
                                    <p:set>
                                      <p:cBhvr>
                                        <p:cTn id="30" dur="1" fill="hold">
                                          <p:stCondLst>
                                            <p:cond delay="0"/>
                                          </p:stCondLst>
                                        </p:cTn>
                                        <p:tgtEl>
                                          <p:spTgt spid="23585"/>
                                        </p:tgtEl>
                                        <p:attrNameLst>
                                          <p:attrName>style.visibility</p:attrName>
                                        </p:attrNameLst>
                                      </p:cBhvr>
                                      <p:to>
                                        <p:strVal val="visible"/>
                                      </p:to>
                                    </p:set>
                                    <p:animEffect transition="in" filter="wipe(down)">
                                      <p:cBhvr>
                                        <p:cTn id="31" dur="500"/>
                                        <p:tgtEl>
                                          <p:spTgt spid="23585"/>
                                        </p:tgtEl>
                                      </p:cBhvr>
                                    </p:animEffect>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650"/>
                                        </p:tgtEl>
                                        <p:attrNameLst>
                                          <p:attrName>style.visibility</p:attrName>
                                        </p:attrNameLst>
                                      </p:cBhvr>
                                      <p:to>
                                        <p:strVal val="visible"/>
                                      </p:to>
                                    </p:set>
                                    <p:animEffect transition="in" filter="wipe(down)">
                                      <p:cBhvr>
                                        <p:cTn id="46" dur="500"/>
                                        <p:tgtEl>
                                          <p:spTgt spid="236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651"/>
                                        </p:tgtEl>
                                        <p:attrNameLst>
                                          <p:attrName>style.visibility</p:attrName>
                                        </p:attrNameLst>
                                      </p:cBhvr>
                                      <p:to>
                                        <p:strVal val="visible"/>
                                      </p:to>
                                    </p:set>
                                    <p:animEffect transition="in" filter="wipe(down)">
                                      <p:cBhvr>
                                        <p:cTn id="49" dur="500"/>
                                        <p:tgtEl>
                                          <p:spTgt spid="236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652"/>
                                        </p:tgtEl>
                                        <p:attrNameLst>
                                          <p:attrName>style.visibility</p:attrName>
                                        </p:attrNameLst>
                                      </p:cBhvr>
                                      <p:to>
                                        <p:strVal val="visible"/>
                                      </p:to>
                                    </p:set>
                                    <p:animEffect transition="in" filter="wipe(down)">
                                      <p:cBhvr>
                                        <p:cTn id="52" dur="500"/>
                                        <p:tgtEl>
                                          <p:spTgt spid="2365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653"/>
                                        </p:tgtEl>
                                        <p:attrNameLst>
                                          <p:attrName>style.visibility</p:attrName>
                                        </p:attrNameLst>
                                      </p:cBhvr>
                                      <p:to>
                                        <p:strVal val="visible"/>
                                      </p:to>
                                    </p:set>
                                    <p:animEffect transition="in" filter="wipe(down)">
                                      <p:cBhvr>
                                        <p:cTn id="55" dur="500"/>
                                        <p:tgtEl>
                                          <p:spTgt spid="236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654"/>
                                        </p:tgtEl>
                                        <p:attrNameLst>
                                          <p:attrName>style.visibility</p:attrName>
                                        </p:attrNameLst>
                                      </p:cBhvr>
                                      <p:to>
                                        <p:strVal val="visible"/>
                                      </p:to>
                                    </p:set>
                                    <p:animEffect transition="in" filter="wipe(down)">
                                      <p:cBhvr>
                                        <p:cTn id="58" dur="500"/>
                                        <p:tgtEl>
                                          <p:spTgt spid="23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p:bldP spid="23557" grpId="0"/>
      <p:bldP spid="23558" grpId="0"/>
      <p:bldP spid="23559" grpId="0"/>
      <p:bldP spid="23560" grpId="0"/>
      <p:bldP spid="23650" grpId="0" animBg="1"/>
      <p:bldP spid="23651" grpId="0" animBg="1"/>
      <p:bldP spid="23652" grpId="0" animBg="1"/>
      <p:bldP spid="23653" grpId="0" animBg="1"/>
      <p:bldP spid="236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z="4300" dirty="0" smtClean="0">
                <a:ea typeface="宋体" charset="-122"/>
              </a:rPr>
              <a:t>规则会话的生命周期</a:t>
            </a:r>
            <a:endParaRPr lang="en-US" altLang="zh-CN" sz="4300" dirty="0">
              <a:ea typeface="宋体" charset="-122"/>
            </a:endParaRPr>
          </a:p>
        </p:txBody>
      </p:sp>
      <p:sp>
        <p:nvSpPr>
          <p:cNvPr id="10243" name="Rectangle 3"/>
          <p:cNvSpPr>
            <a:spLocks noChangeArrowheads="1"/>
          </p:cNvSpPr>
          <p:nvPr/>
        </p:nvSpPr>
        <p:spPr bwMode="gray">
          <a:xfrm>
            <a:off x="1289050" y="2193925"/>
            <a:ext cx="3367088" cy="766763"/>
          </a:xfrm>
          <a:prstGeom prst="rect">
            <a:avLst/>
          </a:prstGeom>
          <a:solidFill>
            <a:srgbClr val="CCECFF">
              <a:alpha val="50000"/>
            </a:srgbClr>
          </a:solidFill>
          <a:ln w="12700" algn="ctr">
            <a:noFill/>
            <a:miter lim="800000"/>
            <a:headEnd/>
            <a:tailEnd/>
          </a:ln>
          <a:effectLst/>
        </p:spPr>
        <p:txBody>
          <a:bodyPr wrap="none" anchor="ctr"/>
          <a:lstStyle/>
          <a:p>
            <a:endParaRPr lang="zh-CN" altLang="en-US"/>
          </a:p>
        </p:txBody>
      </p:sp>
      <p:sp>
        <p:nvSpPr>
          <p:cNvPr id="10244" name="Rectangle 4"/>
          <p:cNvSpPr>
            <a:spLocks noChangeArrowheads="1"/>
          </p:cNvSpPr>
          <p:nvPr/>
        </p:nvSpPr>
        <p:spPr bwMode="gray">
          <a:xfrm>
            <a:off x="1289050" y="2987675"/>
            <a:ext cx="3367088" cy="766763"/>
          </a:xfrm>
          <a:prstGeom prst="rect">
            <a:avLst/>
          </a:prstGeom>
          <a:solidFill>
            <a:srgbClr val="CCECFF">
              <a:alpha val="50000"/>
            </a:srgbClr>
          </a:solidFill>
          <a:ln w="12700" algn="ctr">
            <a:noFill/>
            <a:prstDash val="dash"/>
            <a:miter lim="800000"/>
            <a:headEnd/>
            <a:tailEnd/>
          </a:ln>
          <a:effectLst/>
        </p:spPr>
        <p:txBody>
          <a:bodyPr wrap="none" anchor="ctr"/>
          <a:lstStyle/>
          <a:p>
            <a:endParaRPr lang="zh-CN" altLang="en-US"/>
          </a:p>
        </p:txBody>
      </p:sp>
      <p:sp>
        <p:nvSpPr>
          <p:cNvPr id="10245" name="Rectangle 5"/>
          <p:cNvSpPr>
            <a:spLocks noChangeArrowheads="1"/>
          </p:cNvSpPr>
          <p:nvPr/>
        </p:nvSpPr>
        <p:spPr bwMode="gray">
          <a:xfrm>
            <a:off x="1289050" y="3787775"/>
            <a:ext cx="3367088" cy="766763"/>
          </a:xfrm>
          <a:prstGeom prst="rect">
            <a:avLst/>
          </a:prstGeom>
          <a:solidFill>
            <a:srgbClr val="CCECFF">
              <a:alpha val="50000"/>
            </a:srgbClr>
          </a:solidFill>
          <a:ln w="12700" algn="ctr">
            <a:noFill/>
            <a:prstDash val="dash"/>
            <a:miter lim="800000"/>
            <a:headEnd/>
            <a:tailEnd/>
          </a:ln>
          <a:effectLst/>
        </p:spPr>
        <p:txBody>
          <a:bodyPr wrap="none" anchor="ctr"/>
          <a:lstStyle/>
          <a:p>
            <a:endParaRPr lang="zh-CN" altLang="en-US"/>
          </a:p>
        </p:txBody>
      </p:sp>
      <p:sp>
        <p:nvSpPr>
          <p:cNvPr id="10246" name="AutoShape 6"/>
          <p:cNvSpPr>
            <a:spLocks noChangeArrowheads="1"/>
          </p:cNvSpPr>
          <p:nvPr/>
        </p:nvSpPr>
        <p:spPr bwMode="gray">
          <a:xfrm rot="308465">
            <a:off x="6870700" y="2190750"/>
            <a:ext cx="1590675" cy="1701800"/>
          </a:xfrm>
          <a:custGeom>
            <a:avLst/>
            <a:gdLst>
              <a:gd name="G0" fmla="+- 61148 0 0"/>
              <a:gd name="G1" fmla="+- -5891861 0 0"/>
              <a:gd name="G2" fmla="+- 61148 0 -5891861"/>
              <a:gd name="G3" fmla="+- 10800 0 0"/>
              <a:gd name="G4" fmla="+- 0 0 61148"/>
              <a:gd name="T0" fmla="*/ 360 256 1"/>
              <a:gd name="T1" fmla="*/ 0 256 1"/>
              <a:gd name="G5" fmla="+- G2 T0 T1"/>
              <a:gd name="G6" fmla="?: G2 G2 G5"/>
              <a:gd name="G7" fmla="+- 0 0 G6"/>
              <a:gd name="G8" fmla="+- 7799 0 0"/>
              <a:gd name="G9" fmla="+- 0 0 -5891861"/>
              <a:gd name="G10" fmla="+- 7799 0 2700"/>
              <a:gd name="G11" fmla="cos G10 61148"/>
              <a:gd name="G12" fmla="sin G10 61148"/>
              <a:gd name="G13" fmla="cos 13500 61148"/>
              <a:gd name="G14" fmla="sin 13500 61148"/>
              <a:gd name="G15" fmla="+- G11 10800 0"/>
              <a:gd name="G16" fmla="+- G12 10800 0"/>
              <a:gd name="G17" fmla="+- G13 10800 0"/>
              <a:gd name="G18" fmla="+- G14 10800 0"/>
              <a:gd name="G19" fmla="*/ 7799 1 2"/>
              <a:gd name="G20" fmla="+- G19 5400 0"/>
              <a:gd name="G21" fmla="cos G20 61148"/>
              <a:gd name="G22" fmla="sin G20 61148"/>
              <a:gd name="G23" fmla="+- G21 10800 0"/>
              <a:gd name="G24" fmla="+- G12 G23 G22"/>
              <a:gd name="G25" fmla="+- G22 G23 G11"/>
              <a:gd name="G26" fmla="cos 10800 61148"/>
              <a:gd name="G27" fmla="sin 10800 61148"/>
              <a:gd name="G28" fmla="cos 7799 61148"/>
              <a:gd name="G29" fmla="sin 7799 61148"/>
              <a:gd name="G30" fmla="+- G26 10800 0"/>
              <a:gd name="G31" fmla="+- G27 10800 0"/>
              <a:gd name="G32" fmla="+- G28 10800 0"/>
              <a:gd name="G33" fmla="+- G29 10800 0"/>
              <a:gd name="G34" fmla="+- G19 5400 0"/>
              <a:gd name="G35" fmla="cos G34 -5891861"/>
              <a:gd name="G36" fmla="sin G34 -5891861"/>
              <a:gd name="G37" fmla="+/ -5891861 61148 2"/>
              <a:gd name="T2" fmla="*/ 180 256 1"/>
              <a:gd name="T3" fmla="*/ 0 256 1"/>
              <a:gd name="G38" fmla="+- G37 T2 T3"/>
              <a:gd name="G39" fmla="?: G2 G37 G38"/>
              <a:gd name="G40" fmla="cos 10800 G39"/>
              <a:gd name="G41" fmla="sin 10800 G39"/>
              <a:gd name="G42" fmla="cos 7799 G39"/>
              <a:gd name="G43" fmla="sin 7799 G39"/>
              <a:gd name="G44" fmla="+- G40 10800 0"/>
              <a:gd name="G45" fmla="+- G41 10800 0"/>
              <a:gd name="G46" fmla="+- G42 10800 0"/>
              <a:gd name="G47" fmla="+- G43 10800 0"/>
              <a:gd name="G48" fmla="+- G35 10800 0"/>
              <a:gd name="G49" fmla="+- G36 10800 0"/>
              <a:gd name="T4" fmla="*/ 18505 w 21600"/>
              <a:gd name="T5" fmla="*/ 3232 h 21600"/>
              <a:gd name="T6" fmla="*/ 10815 w 21600"/>
              <a:gd name="T7" fmla="*/ 1500 h 21600"/>
              <a:gd name="T8" fmla="*/ 16364 w 21600"/>
              <a:gd name="T9" fmla="*/ 5335 h 21600"/>
              <a:gd name="T10" fmla="*/ 24298 w 21600"/>
              <a:gd name="T11" fmla="*/ 11019 h 21600"/>
              <a:gd name="T12" fmla="*/ 20030 w 21600"/>
              <a:gd name="T13" fmla="*/ 15151 h 21600"/>
              <a:gd name="T14" fmla="*/ 15898 w 21600"/>
              <a:gd name="T15" fmla="*/ 108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chemeClr val="tx1">
                  <a:alpha val="78000"/>
                </a:schemeClr>
              </a:gs>
            </a:gsLst>
            <a:lin ang="5400000" scaled="1"/>
          </a:gradFill>
          <a:ln w="9525">
            <a:noFill/>
            <a:miter lim="800000"/>
            <a:headEnd/>
            <a:tailEnd/>
          </a:ln>
          <a:effectLst/>
        </p:spPr>
        <p:txBody>
          <a:bodyPr wrap="none" anchor="ctr"/>
          <a:lstStyle/>
          <a:p>
            <a:endParaRPr lang="zh-CN" altLang="en-US"/>
          </a:p>
        </p:txBody>
      </p:sp>
      <p:sp>
        <p:nvSpPr>
          <p:cNvPr id="10247" name="Oval 7"/>
          <p:cNvSpPr>
            <a:spLocks noChangeArrowheads="1"/>
          </p:cNvSpPr>
          <p:nvPr/>
        </p:nvSpPr>
        <p:spPr bwMode="ltGray">
          <a:xfrm>
            <a:off x="6284913" y="1689100"/>
            <a:ext cx="1319212" cy="1319213"/>
          </a:xfrm>
          <a:prstGeom prst="ellipse">
            <a:avLst/>
          </a:prstGeom>
          <a:gradFill rotWithShape="0">
            <a:gsLst>
              <a:gs pos="0">
                <a:schemeClr val="accent2">
                  <a:gamma/>
                  <a:shade val="66275"/>
                  <a:invGamma/>
                </a:schemeClr>
              </a:gs>
              <a:gs pos="50000">
                <a:schemeClr val="accent2"/>
              </a:gs>
              <a:gs pos="100000">
                <a:schemeClr val="accent2">
                  <a:gamma/>
                  <a:shade val="66275"/>
                  <a:invGamma/>
                </a:schemeClr>
              </a:gs>
            </a:gsLst>
            <a:lin ang="2700000" scaled="1"/>
          </a:gradFill>
          <a:ln w="57150">
            <a:solidFill>
              <a:srgbClr val="EAEAEA"/>
            </a:solidFill>
            <a:round/>
            <a:headEnd/>
            <a:tailEnd/>
          </a:ln>
          <a:effectLst/>
        </p:spPr>
        <p:txBody>
          <a:bodyPr wrap="none" anchor="ctr"/>
          <a:lstStyle/>
          <a:p>
            <a:endParaRPr lang="zh-CN" altLang="en-US"/>
          </a:p>
        </p:txBody>
      </p:sp>
      <p:sp>
        <p:nvSpPr>
          <p:cNvPr id="10248" name="Oval 8"/>
          <p:cNvSpPr>
            <a:spLocks noChangeArrowheads="1"/>
          </p:cNvSpPr>
          <p:nvPr/>
        </p:nvSpPr>
        <p:spPr bwMode="gray">
          <a:xfrm>
            <a:off x="5410200" y="3505200"/>
            <a:ext cx="1320800" cy="1320800"/>
          </a:xfrm>
          <a:prstGeom prst="ellipse">
            <a:avLst/>
          </a:prstGeom>
          <a:gradFill rotWithShape="0">
            <a:gsLst>
              <a:gs pos="0">
                <a:schemeClr val="folHlink">
                  <a:gamma/>
                  <a:shade val="36078"/>
                  <a:invGamma/>
                </a:schemeClr>
              </a:gs>
              <a:gs pos="50000">
                <a:schemeClr val="folHlink"/>
              </a:gs>
              <a:gs pos="100000">
                <a:schemeClr val="folHlink">
                  <a:gamma/>
                  <a:shade val="36078"/>
                  <a:invGamma/>
                </a:schemeClr>
              </a:gs>
            </a:gsLst>
            <a:lin ang="2700000" scaled="1"/>
          </a:gradFill>
          <a:ln w="57150">
            <a:solidFill>
              <a:srgbClr val="EAEAEA"/>
            </a:solidFill>
            <a:round/>
            <a:headEnd/>
            <a:tailEnd/>
          </a:ln>
          <a:effectLst/>
        </p:spPr>
        <p:txBody>
          <a:bodyPr wrap="none" anchor="ctr"/>
          <a:lstStyle/>
          <a:p>
            <a:endParaRPr lang="zh-CN" altLang="en-US"/>
          </a:p>
        </p:txBody>
      </p:sp>
      <p:sp>
        <p:nvSpPr>
          <p:cNvPr id="10249" name="AutoShape 9"/>
          <p:cNvSpPr>
            <a:spLocks noChangeArrowheads="1"/>
          </p:cNvSpPr>
          <p:nvPr/>
        </p:nvSpPr>
        <p:spPr bwMode="gray">
          <a:xfrm rot="7527986">
            <a:off x="6196806" y="3612357"/>
            <a:ext cx="1589087" cy="1701800"/>
          </a:xfrm>
          <a:custGeom>
            <a:avLst/>
            <a:gdLst>
              <a:gd name="G0" fmla="+- 61148 0 0"/>
              <a:gd name="G1" fmla="+- -5891861 0 0"/>
              <a:gd name="G2" fmla="+- 61148 0 -5891861"/>
              <a:gd name="G3" fmla="+- 10800 0 0"/>
              <a:gd name="G4" fmla="+- 0 0 61148"/>
              <a:gd name="T0" fmla="*/ 360 256 1"/>
              <a:gd name="T1" fmla="*/ 0 256 1"/>
              <a:gd name="G5" fmla="+- G2 T0 T1"/>
              <a:gd name="G6" fmla="?: G2 G2 G5"/>
              <a:gd name="G7" fmla="+- 0 0 G6"/>
              <a:gd name="G8" fmla="+- 7799 0 0"/>
              <a:gd name="G9" fmla="+- 0 0 -5891861"/>
              <a:gd name="G10" fmla="+- 7799 0 2700"/>
              <a:gd name="G11" fmla="cos G10 61148"/>
              <a:gd name="G12" fmla="sin G10 61148"/>
              <a:gd name="G13" fmla="cos 13500 61148"/>
              <a:gd name="G14" fmla="sin 13500 61148"/>
              <a:gd name="G15" fmla="+- G11 10800 0"/>
              <a:gd name="G16" fmla="+- G12 10800 0"/>
              <a:gd name="G17" fmla="+- G13 10800 0"/>
              <a:gd name="G18" fmla="+- G14 10800 0"/>
              <a:gd name="G19" fmla="*/ 7799 1 2"/>
              <a:gd name="G20" fmla="+- G19 5400 0"/>
              <a:gd name="G21" fmla="cos G20 61148"/>
              <a:gd name="G22" fmla="sin G20 61148"/>
              <a:gd name="G23" fmla="+- G21 10800 0"/>
              <a:gd name="G24" fmla="+- G12 G23 G22"/>
              <a:gd name="G25" fmla="+- G22 G23 G11"/>
              <a:gd name="G26" fmla="cos 10800 61148"/>
              <a:gd name="G27" fmla="sin 10800 61148"/>
              <a:gd name="G28" fmla="cos 7799 61148"/>
              <a:gd name="G29" fmla="sin 7799 61148"/>
              <a:gd name="G30" fmla="+- G26 10800 0"/>
              <a:gd name="G31" fmla="+- G27 10800 0"/>
              <a:gd name="G32" fmla="+- G28 10800 0"/>
              <a:gd name="G33" fmla="+- G29 10800 0"/>
              <a:gd name="G34" fmla="+- G19 5400 0"/>
              <a:gd name="G35" fmla="cos G34 -5891861"/>
              <a:gd name="G36" fmla="sin G34 -5891861"/>
              <a:gd name="G37" fmla="+/ -5891861 61148 2"/>
              <a:gd name="T2" fmla="*/ 180 256 1"/>
              <a:gd name="T3" fmla="*/ 0 256 1"/>
              <a:gd name="G38" fmla="+- G37 T2 T3"/>
              <a:gd name="G39" fmla="?: G2 G37 G38"/>
              <a:gd name="G40" fmla="cos 10800 G39"/>
              <a:gd name="G41" fmla="sin 10800 G39"/>
              <a:gd name="G42" fmla="cos 7799 G39"/>
              <a:gd name="G43" fmla="sin 7799 G39"/>
              <a:gd name="G44" fmla="+- G40 10800 0"/>
              <a:gd name="G45" fmla="+- G41 10800 0"/>
              <a:gd name="G46" fmla="+- G42 10800 0"/>
              <a:gd name="G47" fmla="+- G43 10800 0"/>
              <a:gd name="G48" fmla="+- G35 10800 0"/>
              <a:gd name="G49" fmla="+- G36 10800 0"/>
              <a:gd name="T4" fmla="*/ 18505 w 21600"/>
              <a:gd name="T5" fmla="*/ 3232 h 21600"/>
              <a:gd name="T6" fmla="*/ 10815 w 21600"/>
              <a:gd name="T7" fmla="*/ 1500 h 21600"/>
              <a:gd name="T8" fmla="*/ 16364 w 21600"/>
              <a:gd name="T9" fmla="*/ 5335 h 21600"/>
              <a:gd name="T10" fmla="*/ 24298 w 21600"/>
              <a:gd name="T11" fmla="*/ 11019 h 21600"/>
              <a:gd name="T12" fmla="*/ 20030 w 21600"/>
              <a:gd name="T13" fmla="*/ 15151 h 21600"/>
              <a:gd name="T14" fmla="*/ 15898 w 21600"/>
              <a:gd name="T15" fmla="*/ 1088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597" y="10926"/>
                </a:moveTo>
                <a:cubicBezTo>
                  <a:pt x="18598" y="10884"/>
                  <a:pt x="18599" y="10842"/>
                  <a:pt x="18599" y="10800"/>
                </a:cubicBezTo>
                <a:cubicBezTo>
                  <a:pt x="18599" y="6497"/>
                  <a:pt x="15115" y="3008"/>
                  <a:pt x="10813" y="3001"/>
                </a:cubicBezTo>
                <a:lnTo>
                  <a:pt x="10818" y="0"/>
                </a:lnTo>
                <a:cubicBezTo>
                  <a:pt x="16775" y="10"/>
                  <a:pt x="21600" y="4842"/>
                  <a:pt x="21600" y="10800"/>
                </a:cubicBezTo>
                <a:cubicBezTo>
                  <a:pt x="21600" y="10858"/>
                  <a:pt x="21599" y="10917"/>
                  <a:pt x="21598" y="10975"/>
                </a:cubicBezTo>
                <a:lnTo>
                  <a:pt x="24298" y="11019"/>
                </a:lnTo>
                <a:lnTo>
                  <a:pt x="20030" y="15151"/>
                </a:lnTo>
                <a:lnTo>
                  <a:pt x="15898" y="10883"/>
                </a:lnTo>
                <a:lnTo>
                  <a:pt x="18597" y="10926"/>
                </a:lnTo>
                <a:close/>
              </a:path>
            </a:pathLst>
          </a:custGeom>
          <a:gradFill rotWithShape="1">
            <a:gsLst>
              <a:gs pos="0">
                <a:srgbClr val="FFFFFF">
                  <a:alpha val="0"/>
                </a:srgbClr>
              </a:gs>
              <a:gs pos="100000">
                <a:schemeClr val="tx1">
                  <a:alpha val="78000"/>
                </a:schemeClr>
              </a:gs>
            </a:gsLst>
            <a:lin ang="5400000" scaled="1"/>
          </a:gradFill>
          <a:ln w="9525">
            <a:noFill/>
            <a:miter lim="800000"/>
            <a:headEnd/>
            <a:tailEnd/>
          </a:ln>
          <a:effectLst/>
        </p:spPr>
        <p:txBody>
          <a:bodyPr wrap="none" anchor="ctr"/>
          <a:lstStyle/>
          <a:p>
            <a:endParaRPr lang="zh-CN" altLang="en-US"/>
          </a:p>
        </p:txBody>
      </p:sp>
      <p:sp>
        <p:nvSpPr>
          <p:cNvPr id="10251" name="Oval 11"/>
          <p:cNvSpPr>
            <a:spLocks noChangeArrowheads="1"/>
          </p:cNvSpPr>
          <p:nvPr/>
        </p:nvSpPr>
        <p:spPr bwMode="gray">
          <a:xfrm>
            <a:off x="7391400" y="3505200"/>
            <a:ext cx="1320800" cy="1319212"/>
          </a:xfrm>
          <a:prstGeom prst="ellipse">
            <a:avLst/>
          </a:prstGeom>
          <a:gradFill rotWithShape="1">
            <a:gsLst>
              <a:gs pos="0">
                <a:schemeClr val="hlink"/>
              </a:gs>
              <a:gs pos="100000">
                <a:schemeClr val="hlink">
                  <a:gamma/>
                  <a:shade val="81961"/>
                  <a:invGamma/>
                </a:schemeClr>
              </a:gs>
            </a:gsLst>
            <a:lin ang="5400000" scaled="1"/>
          </a:gradFill>
          <a:ln w="57150">
            <a:solidFill>
              <a:srgbClr val="EAEAEA"/>
            </a:solidFill>
            <a:round/>
            <a:headEnd/>
            <a:tailEnd/>
          </a:ln>
          <a:effectLst/>
        </p:spPr>
        <p:txBody>
          <a:bodyPr wrap="none" anchor="ctr"/>
          <a:lstStyle/>
          <a:p>
            <a:endParaRPr lang="zh-CN" altLang="en-US"/>
          </a:p>
        </p:txBody>
      </p:sp>
      <p:grpSp>
        <p:nvGrpSpPr>
          <p:cNvPr id="10252" name="Group 12"/>
          <p:cNvGrpSpPr>
            <a:grpSpLocks/>
          </p:cNvGrpSpPr>
          <p:nvPr/>
        </p:nvGrpSpPr>
        <p:grpSpPr bwMode="auto">
          <a:xfrm rot="10082854">
            <a:off x="6127750" y="2644775"/>
            <a:ext cx="1196975" cy="303213"/>
            <a:chOff x="2598" y="1026"/>
            <a:chExt cx="957" cy="242"/>
          </a:xfrm>
        </p:grpSpPr>
        <p:grpSp>
          <p:nvGrpSpPr>
            <p:cNvPr id="10253" name="Group 13"/>
            <p:cNvGrpSpPr>
              <a:grpSpLocks/>
            </p:cNvGrpSpPr>
            <p:nvPr/>
          </p:nvGrpSpPr>
          <p:grpSpPr bwMode="auto">
            <a:xfrm rot="-9970459" flipH="1" flipV="1">
              <a:off x="2598" y="1026"/>
              <a:ext cx="957" cy="242"/>
              <a:chOff x="2532" y="1051"/>
              <a:chExt cx="893" cy="246"/>
            </a:xfrm>
          </p:grpSpPr>
          <p:grpSp>
            <p:nvGrpSpPr>
              <p:cNvPr id="10254" name="Group 14"/>
              <p:cNvGrpSpPr>
                <a:grpSpLocks/>
              </p:cNvGrpSpPr>
              <p:nvPr/>
            </p:nvGrpSpPr>
            <p:grpSpPr bwMode="auto">
              <a:xfrm>
                <a:off x="2532" y="1051"/>
                <a:ext cx="743" cy="185"/>
                <a:chOff x="1565" y="2568"/>
                <a:chExt cx="1118" cy="279"/>
              </a:xfrm>
            </p:grpSpPr>
            <p:sp>
              <p:nvSpPr>
                <p:cNvPr id="10255" name="AutoShape 1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56" name="AutoShape 1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57" name="AutoShape 1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58" name="AutoShape 1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259" name="Group 19"/>
              <p:cNvGrpSpPr>
                <a:grpSpLocks/>
              </p:cNvGrpSpPr>
              <p:nvPr/>
            </p:nvGrpSpPr>
            <p:grpSpPr bwMode="auto">
              <a:xfrm rot="1353540">
                <a:off x="2682" y="1111"/>
                <a:ext cx="743" cy="186"/>
                <a:chOff x="1565" y="2568"/>
                <a:chExt cx="1118" cy="279"/>
              </a:xfrm>
            </p:grpSpPr>
            <p:sp>
              <p:nvSpPr>
                <p:cNvPr id="10260" name="AutoShape 2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1" name="AutoShape 2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2" name="AutoShape 2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3" name="AutoShape 2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264" name="Group 24"/>
            <p:cNvGrpSpPr>
              <a:grpSpLocks/>
            </p:cNvGrpSpPr>
            <p:nvPr/>
          </p:nvGrpSpPr>
          <p:grpSpPr bwMode="auto">
            <a:xfrm rot="-9970459" flipH="1" flipV="1">
              <a:off x="2688" y="1056"/>
              <a:ext cx="784" cy="198"/>
              <a:chOff x="2532" y="1051"/>
              <a:chExt cx="893" cy="246"/>
            </a:xfrm>
          </p:grpSpPr>
          <p:grpSp>
            <p:nvGrpSpPr>
              <p:cNvPr id="10265" name="Group 25"/>
              <p:cNvGrpSpPr>
                <a:grpSpLocks/>
              </p:cNvGrpSpPr>
              <p:nvPr/>
            </p:nvGrpSpPr>
            <p:grpSpPr bwMode="auto">
              <a:xfrm>
                <a:off x="2532" y="1051"/>
                <a:ext cx="743" cy="185"/>
                <a:chOff x="1565" y="2568"/>
                <a:chExt cx="1118" cy="279"/>
              </a:xfrm>
            </p:grpSpPr>
            <p:sp>
              <p:nvSpPr>
                <p:cNvPr id="10266" name="AutoShape 2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7" name="AutoShape 2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8" name="AutoShape 2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69" name="AutoShape 2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270" name="Group 30"/>
              <p:cNvGrpSpPr>
                <a:grpSpLocks/>
              </p:cNvGrpSpPr>
              <p:nvPr/>
            </p:nvGrpSpPr>
            <p:grpSpPr bwMode="auto">
              <a:xfrm rot="1353540">
                <a:off x="2682" y="1111"/>
                <a:ext cx="743" cy="186"/>
                <a:chOff x="1565" y="2568"/>
                <a:chExt cx="1118" cy="279"/>
              </a:xfrm>
            </p:grpSpPr>
            <p:sp>
              <p:nvSpPr>
                <p:cNvPr id="10271" name="AutoShape 3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72" name="AutoShape 3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73" name="AutoShape 3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74" name="AutoShape 3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275" name="Group 35"/>
          <p:cNvGrpSpPr>
            <a:grpSpLocks/>
          </p:cNvGrpSpPr>
          <p:nvPr/>
        </p:nvGrpSpPr>
        <p:grpSpPr bwMode="auto">
          <a:xfrm rot="10082854">
            <a:off x="7240587" y="4464050"/>
            <a:ext cx="1198563" cy="303212"/>
            <a:chOff x="2598" y="1026"/>
            <a:chExt cx="957" cy="242"/>
          </a:xfrm>
        </p:grpSpPr>
        <p:grpSp>
          <p:nvGrpSpPr>
            <p:cNvPr id="10276" name="Group 36"/>
            <p:cNvGrpSpPr>
              <a:grpSpLocks/>
            </p:cNvGrpSpPr>
            <p:nvPr/>
          </p:nvGrpSpPr>
          <p:grpSpPr bwMode="auto">
            <a:xfrm rot="-9970459" flipH="1" flipV="1">
              <a:off x="2598" y="1026"/>
              <a:ext cx="957" cy="242"/>
              <a:chOff x="2532" y="1051"/>
              <a:chExt cx="893" cy="246"/>
            </a:xfrm>
          </p:grpSpPr>
          <p:grpSp>
            <p:nvGrpSpPr>
              <p:cNvPr id="10277" name="Group 37"/>
              <p:cNvGrpSpPr>
                <a:grpSpLocks/>
              </p:cNvGrpSpPr>
              <p:nvPr/>
            </p:nvGrpSpPr>
            <p:grpSpPr bwMode="auto">
              <a:xfrm>
                <a:off x="2532" y="1051"/>
                <a:ext cx="743" cy="185"/>
                <a:chOff x="1565" y="2568"/>
                <a:chExt cx="1118" cy="279"/>
              </a:xfrm>
            </p:grpSpPr>
            <p:sp>
              <p:nvSpPr>
                <p:cNvPr id="10278" name="AutoShape 38"/>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79" name="AutoShape 39"/>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80" name="AutoShape 40"/>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81" name="AutoShape 41"/>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282" name="Group 42"/>
              <p:cNvGrpSpPr>
                <a:grpSpLocks/>
              </p:cNvGrpSpPr>
              <p:nvPr/>
            </p:nvGrpSpPr>
            <p:grpSpPr bwMode="auto">
              <a:xfrm rot="1353540">
                <a:off x="2682" y="1111"/>
                <a:ext cx="743" cy="186"/>
                <a:chOff x="1565" y="2568"/>
                <a:chExt cx="1118" cy="279"/>
              </a:xfrm>
            </p:grpSpPr>
            <p:sp>
              <p:nvSpPr>
                <p:cNvPr id="10283" name="AutoShape 43"/>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84" name="AutoShape 44"/>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85" name="AutoShape 45"/>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86" name="AutoShape 46"/>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287" name="Group 47"/>
            <p:cNvGrpSpPr>
              <a:grpSpLocks/>
            </p:cNvGrpSpPr>
            <p:nvPr/>
          </p:nvGrpSpPr>
          <p:grpSpPr bwMode="auto">
            <a:xfrm rot="-9970459" flipH="1" flipV="1">
              <a:off x="2688" y="1056"/>
              <a:ext cx="784" cy="198"/>
              <a:chOff x="2532" y="1051"/>
              <a:chExt cx="893" cy="246"/>
            </a:xfrm>
          </p:grpSpPr>
          <p:grpSp>
            <p:nvGrpSpPr>
              <p:cNvPr id="10288" name="Group 48"/>
              <p:cNvGrpSpPr>
                <a:grpSpLocks/>
              </p:cNvGrpSpPr>
              <p:nvPr/>
            </p:nvGrpSpPr>
            <p:grpSpPr bwMode="auto">
              <a:xfrm>
                <a:off x="2532" y="1051"/>
                <a:ext cx="743" cy="185"/>
                <a:chOff x="1565" y="2568"/>
                <a:chExt cx="1118" cy="279"/>
              </a:xfrm>
            </p:grpSpPr>
            <p:sp>
              <p:nvSpPr>
                <p:cNvPr id="10289" name="AutoShape 4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0" name="AutoShape 5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1" name="AutoShape 5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2" name="AutoShape 5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293" name="Group 53"/>
              <p:cNvGrpSpPr>
                <a:grpSpLocks/>
              </p:cNvGrpSpPr>
              <p:nvPr/>
            </p:nvGrpSpPr>
            <p:grpSpPr bwMode="auto">
              <a:xfrm rot="1353540">
                <a:off x="2682" y="1111"/>
                <a:ext cx="743" cy="186"/>
                <a:chOff x="1565" y="2568"/>
                <a:chExt cx="1118" cy="279"/>
              </a:xfrm>
            </p:grpSpPr>
            <p:sp>
              <p:nvSpPr>
                <p:cNvPr id="10294" name="AutoShape 5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5" name="AutoShape 5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6" name="AutoShape 5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297" name="AutoShape 5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298" name="Group 58"/>
          <p:cNvGrpSpPr>
            <a:grpSpLocks/>
          </p:cNvGrpSpPr>
          <p:nvPr/>
        </p:nvGrpSpPr>
        <p:grpSpPr bwMode="auto">
          <a:xfrm rot="10082854">
            <a:off x="5275262" y="4467225"/>
            <a:ext cx="1196975" cy="303213"/>
            <a:chOff x="2598" y="1026"/>
            <a:chExt cx="957" cy="242"/>
          </a:xfrm>
        </p:grpSpPr>
        <p:grpSp>
          <p:nvGrpSpPr>
            <p:cNvPr id="10299" name="Group 59"/>
            <p:cNvGrpSpPr>
              <a:grpSpLocks/>
            </p:cNvGrpSpPr>
            <p:nvPr/>
          </p:nvGrpSpPr>
          <p:grpSpPr bwMode="auto">
            <a:xfrm rot="-9970459" flipH="1" flipV="1">
              <a:off x="2598" y="1026"/>
              <a:ext cx="957" cy="242"/>
              <a:chOff x="2532" y="1051"/>
              <a:chExt cx="893" cy="246"/>
            </a:xfrm>
          </p:grpSpPr>
          <p:grpSp>
            <p:nvGrpSpPr>
              <p:cNvPr id="10300" name="Group 60"/>
              <p:cNvGrpSpPr>
                <a:grpSpLocks/>
              </p:cNvGrpSpPr>
              <p:nvPr/>
            </p:nvGrpSpPr>
            <p:grpSpPr bwMode="auto">
              <a:xfrm>
                <a:off x="2532" y="1051"/>
                <a:ext cx="743" cy="185"/>
                <a:chOff x="1565" y="2568"/>
                <a:chExt cx="1118" cy="279"/>
              </a:xfrm>
            </p:grpSpPr>
            <p:sp>
              <p:nvSpPr>
                <p:cNvPr id="10301" name="AutoShape 6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2" name="AutoShape 6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3" name="AutoShape 6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4" name="AutoShape 6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05" name="Group 65"/>
              <p:cNvGrpSpPr>
                <a:grpSpLocks/>
              </p:cNvGrpSpPr>
              <p:nvPr/>
            </p:nvGrpSpPr>
            <p:grpSpPr bwMode="auto">
              <a:xfrm rot="1353540">
                <a:off x="2682" y="1111"/>
                <a:ext cx="743" cy="186"/>
                <a:chOff x="1565" y="2568"/>
                <a:chExt cx="1118" cy="279"/>
              </a:xfrm>
            </p:grpSpPr>
            <p:sp>
              <p:nvSpPr>
                <p:cNvPr id="10306" name="AutoShape 6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7" name="AutoShape 6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8" name="AutoShape 6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09" name="AutoShape 6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310" name="Group 70"/>
            <p:cNvGrpSpPr>
              <a:grpSpLocks/>
            </p:cNvGrpSpPr>
            <p:nvPr/>
          </p:nvGrpSpPr>
          <p:grpSpPr bwMode="auto">
            <a:xfrm rot="-9970459" flipH="1" flipV="1">
              <a:off x="2688" y="1056"/>
              <a:ext cx="784" cy="198"/>
              <a:chOff x="2532" y="1051"/>
              <a:chExt cx="893" cy="246"/>
            </a:xfrm>
          </p:grpSpPr>
          <p:grpSp>
            <p:nvGrpSpPr>
              <p:cNvPr id="10311" name="Group 71"/>
              <p:cNvGrpSpPr>
                <a:grpSpLocks/>
              </p:cNvGrpSpPr>
              <p:nvPr/>
            </p:nvGrpSpPr>
            <p:grpSpPr bwMode="auto">
              <a:xfrm>
                <a:off x="2532" y="1051"/>
                <a:ext cx="743" cy="185"/>
                <a:chOff x="1565" y="2568"/>
                <a:chExt cx="1118" cy="279"/>
              </a:xfrm>
            </p:grpSpPr>
            <p:sp>
              <p:nvSpPr>
                <p:cNvPr id="10312" name="AutoShape 7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13" name="AutoShape 7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14" name="AutoShape 7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15" name="AutoShape 7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16" name="Group 76"/>
              <p:cNvGrpSpPr>
                <a:grpSpLocks/>
              </p:cNvGrpSpPr>
              <p:nvPr/>
            </p:nvGrpSpPr>
            <p:grpSpPr bwMode="auto">
              <a:xfrm rot="1353540">
                <a:off x="2682" y="1111"/>
                <a:ext cx="743" cy="186"/>
                <a:chOff x="1565" y="2568"/>
                <a:chExt cx="1118" cy="279"/>
              </a:xfrm>
            </p:grpSpPr>
            <p:sp>
              <p:nvSpPr>
                <p:cNvPr id="10317" name="AutoShape 7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18" name="AutoShape 7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19" name="AutoShape 7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20" name="AutoShape 8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321" name="Group 81"/>
          <p:cNvGrpSpPr>
            <a:grpSpLocks/>
          </p:cNvGrpSpPr>
          <p:nvPr/>
        </p:nvGrpSpPr>
        <p:grpSpPr bwMode="auto">
          <a:xfrm>
            <a:off x="6675438" y="1809750"/>
            <a:ext cx="1196975" cy="303213"/>
            <a:chOff x="2598" y="1026"/>
            <a:chExt cx="957" cy="242"/>
          </a:xfrm>
        </p:grpSpPr>
        <p:grpSp>
          <p:nvGrpSpPr>
            <p:cNvPr id="10322" name="Group 82"/>
            <p:cNvGrpSpPr>
              <a:grpSpLocks/>
            </p:cNvGrpSpPr>
            <p:nvPr/>
          </p:nvGrpSpPr>
          <p:grpSpPr bwMode="auto">
            <a:xfrm rot="-9970459" flipH="1" flipV="1">
              <a:off x="2598" y="1026"/>
              <a:ext cx="957" cy="242"/>
              <a:chOff x="2532" y="1051"/>
              <a:chExt cx="893" cy="246"/>
            </a:xfrm>
          </p:grpSpPr>
          <p:grpSp>
            <p:nvGrpSpPr>
              <p:cNvPr id="10323" name="Group 83"/>
              <p:cNvGrpSpPr>
                <a:grpSpLocks/>
              </p:cNvGrpSpPr>
              <p:nvPr/>
            </p:nvGrpSpPr>
            <p:grpSpPr bwMode="auto">
              <a:xfrm>
                <a:off x="2532" y="1051"/>
                <a:ext cx="743" cy="185"/>
                <a:chOff x="1565" y="2568"/>
                <a:chExt cx="1118" cy="279"/>
              </a:xfrm>
            </p:grpSpPr>
            <p:sp>
              <p:nvSpPr>
                <p:cNvPr id="10324" name="AutoShape 8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25" name="AutoShape 8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26" name="AutoShape 8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27" name="AutoShape 8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28" name="Group 88"/>
              <p:cNvGrpSpPr>
                <a:grpSpLocks/>
              </p:cNvGrpSpPr>
              <p:nvPr/>
            </p:nvGrpSpPr>
            <p:grpSpPr bwMode="auto">
              <a:xfrm rot="1353540">
                <a:off x="2682" y="1111"/>
                <a:ext cx="743" cy="186"/>
                <a:chOff x="1565" y="2568"/>
                <a:chExt cx="1118" cy="279"/>
              </a:xfrm>
            </p:grpSpPr>
            <p:sp>
              <p:nvSpPr>
                <p:cNvPr id="10329" name="AutoShape 8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0" name="AutoShape 9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1" name="AutoShape 9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2" name="AutoShape 9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333" name="Group 93"/>
            <p:cNvGrpSpPr>
              <a:grpSpLocks/>
            </p:cNvGrpSpPr>
            <p:nvPr/>
          </p:nvGrpSpPr>
          <p:grpSpPr bwMode="auto">
            <a:xfrm rot="-9970459" flipH="1" flipV="1">
              <a:off x="2688" y="1056"/>
              <a:ext cx="784" cy="198"/>
              <a:chOff x="2532" y="1051"/>
              <a:chExt cx="893" cy="246"/>
            </a:xfrm>
          </p:grpSpPr>
          <p:grpSp>
            <p:nvGrpSpPr>
              <p:cNvPr id="10334" name="Group 94"/>
              <p:cNvGrpSpPr>
                <a:grpSpLocks/>
              </p:cNvGrpSpPr>
              <p:nvPr/>
            </p:nvGrpSpPr>
            <p:grpSpPr bwMode="auto">
              <a:xfrm>
                <a:off x="2532" y="1051"/>
                <a:ext cx="743" cy="185"/>
                <a:chOff x="1565" y="2568"/>
                <a:chExt cx="1118" cy="279"/>
              </a:xfrm>
            </p:grpSpPr>
            <p:sp>
              <p:nvSpPr>
                <p:cNvPr id="10335" name="AutoShape 9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6" name="AutoShape 9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7" name="AutoShape 9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38" name="AutoShape 9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39" name="Group 99"/>
              <p:cNvGrpSpPr>
                <a:grpSpLocks/>
              </p:cNvGrpSpPr>
              <p:nvPr/>
            </p:nvGrpSpPr>
            <p:grpSpPr bwMode="auto">
              <a:xfrm rot="1353540">
                <a:off x="2682" y="1111"/>
                <a:ext cx="743" cy="186"/>
                <a:chOff x="1565" y="2568"/>
                <a:chExt cx="1118" cy="279"/>
              </a:xfrm>
            </p:grpSpPr>
            <p:sp>
              <p:nvSpPr>
                <p:cNvPr id="10340" name="AutoShape 10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41" name="AutoShape 10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42" name="AutoShape 10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43" name="AutoShape 10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344" name="Group 104"/>
          <p:cNvGrpSpPr>
            <a:grpSpLocks/>
          </p:cNvGrpSpPr>
          <p:nvPr/>
        </p:nvGrpSpPr>
        <p:grpSpPr bwMode="auto">
          <a:xfrm rot="344040">
            <a:off x="5140325" y="2047875"/>
            <a:ext cx="1198562" cy="303213"/>
            <a:chOff x="2598" y="1026"/>
            <a:chExt cx="957" cy="242"/>
          </a:xfrm>
        </p:grpSpPr>
        <p:grpSp>
          <p:nvGrpSpPr>
            <p:cNvPr id="10345" name="Group 105"/>
            <p:cNvGrpSpPr>
              <a:grpSpLocks/>
            </p:cNvGrpSpPr>
            <p:nvPr/>
          </p:nvGrpSpPr>
          <p:grpSpPr bwMode="auto">
            <a:xfrm rot="-9970459" flipH="1" flipV="1">
              <a:off x="2598" y="1026"/>
              <a:ext cx="957" cy="242"/>
              <a:chOff x="2532" y="1051"/>
              <a:chExt cx="893" cy="246"/>
            </a:xfrm>
          </p:grpSpPr>
          <p:grpSp>
            <p:nvGrpSpPr>
              <p:cNvPr id="10346" name="Group 106"/>
              <p:cNvGrpSpPr>
                <a:grpSpLocks/>
              </p:cNvGrpSpPr>
              <p:nvPr/>
            </p:nvGrpSpPr>
            <p:grpSpPr bwMode="auto">
              <a:xfrm>
                <a:off x="2532" y="1051"/>
                <a:ext cx="743" cy="185"/>
                <a:chOff x="1565" y="2568"/>
                <a:chExt cx="1118" cy="279"/>
              </a:xfrm>
            </p:grpSpPr>
            <p:sp>
              <p:nvSpPr>
                <p:cNvPr id="10347" name="AutoShape 10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48" name="AutoShape 10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49" name="AutoShape 10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50" name="AutoShape 11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51" name="Group 111"/>
              <p:cNvGrpSpPr>
                <a:grpSpLocks/>
              </p:cNvGrpSpPr>
              <p:nvPr/>
            </p:nvGrpSpPr>
            <p:grpSpPr bwMode="auto">
              <a:xfrm rot="1353540">
                <a:off x="2682" y="1111"/>
                <a:ext cx="743" cy="186"/>
                <a:chOff x="1565" y="2568"/>
                <a:chExt cx="1118" cy="279"/>
              </a:xfrm>
            </p:grpSpPr>
            <p:sp>
              <p:nvSpPr>
                <p:cNvPr id="10352" name="AutoShape 11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53" name="AutoShape 11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54" name="AutoShape 11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55" name="AutoShape 11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356" name="Group 116"/>
            <p:cNvGrpSpPr>
              <a:grpSpLocks/>
            </p:cNvGrpSpPr>
            <p:nvPr/>
          </p:nvGrpSpPr>
          <p:grpSpPr bwMode="auto">
            <a:xfrm rot="-9970459" flipH="1" flipV="1">
              <a:off x="2688" y="1056"/>
              <a:ext cx="784" cy="198"/>
              <a:chOff x="2532" y="1051"/>
              <a:chExt cx="893" cy="246"/>
            </a:xfrm>
          </p:grpSpPr>
          <p:grpSp>
            <p:nvGrpSpPr>
              <p:cNvPr id="10357" name="Group 117"/>
              <p:cNvGrpSpPr>
                <a:grpSpLocks/>
              </p:cNvGrpSpPr>
              <p:nvPr/>
            </p:nvGrpSpPr>
            <p:grpSpPr bwMode="auto">
              <a:xfrm>
                <a:off x="2532" y="1051"/>
                <a:ext cx="743" cy="185"/>
                <a:chOff x="1565" y="2568"/>
                <a:chExt cx="1118" cy="279"/>
              </a:xfrm>
            </p:grpSpPr>
            <p:sp>
              <p:nvSpPr>
                <p:cNvPr id="10358" name="AutoShape 118"/>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59" name="AutoShape 119"/>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60" name="AutoShape 120"/>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61" name="AutoShape 121"/>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62" name="Group 122"/>
              <p:cNvGrpSpPr>
                <a:grpSpLocks/>
              </p:cNvGrpSpPr>
              <p:nvPr/>
            </p:nvGrpSpPr>
            <p:grpSpPr bwMode="auto">
              <a:xfrm rot="1353540">
                <a:off x="2682" y="1111"/>
                <a:ext cx="743" cy="186"/>
                <a:chOff x="1565" y="2568"/>
                <a:chExt cx="1118" cy="279"/>
              </a:xfrm>
            </p:grpSpPr>
            <p:sp>
              <p:nvSpPr>
                <p:cNvPr id="10363" name="AutoShape 123"/>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64" name="AutoShape 124"/>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65" name="AutoShape 125"/>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66" name="AutoShape 126"/>
                <p:cNvSpPr>
                  <a:spLocks noChangeArrowheads="1"/>
                </p:cNvSpPr>
                <p:nvPr/>
              </p:nvSpPr>
              <p:spPr bwMode="gray">
                <a:xfrm rot="6906312">
                  <a:off x="2161" y="232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grpSp>
        </p:grpSp>
      </p:grpSp>
      <p:grpSp>
        <p:nvGrpSpPr>
          <p:cNvPr id="10367" name="Group 127"/>
          <p:cNvGrpSpPr>
            <a:grpSpLocks/>
          </p:cNvGrpSpPr>
          <p:nvPr/>
        </p:nvGrpSpPr>
        <p:grpSpPr bwMode="auto">
          <a:xfrm rot="-232145">
            <a:off x="7759700" y="3616325"/>
            <a:ext cx="1235075" cy="331787"/>
            <a:chOff x="1824" y="2448"/>
            <a:chExt cx="987" cy="266"/>
          </a:xfrm>
        </p:grpSpPr>
        <p:grpSp>
          <p:nvGrpSpPr>
            <p:cNvPr id="10368" name="Group 128"/>
            <p:cNvGrpSpPr>
              <a:grpSpLocks/>
            </p:cNvGrpSpPr>
            <p:nvPr/>
          </p:nvGrpSpPr>
          <p:grpSpPr bwMode="auto">
            <a:xfrm rot="513316">
              <a:off x="1824" y="2448"/>
              <a:ext cx="957" cy="242"/>
              <a:chOff x="2598" y="1026"/>
              <a:chExt cx="957" cy="242"/>
            </a:xfrm>
          </p:grpSpPr>
          <p:grpSp>
            <p:nvGrpSpPr>
              <p:cNvPr id="10369" name="Group 129"/>
              <p:cNvGrpSpPr>
                <a:grpSpLocks/>
              </p:cNvGrpSpPr>
              <p:nvPr/>
            </p:nvGrpSpPr>
            <p:grpSpPr bwMode="auto">
              <a:xfrm rot="-9970459" flipH="1" flipV="1">
                <a:off x="2598" y="1026"/>
                <a:ext cx="957" cy="242"/>
                <a:chOff x="2532" y="1051"/>
                <a:chExt cx="893" cy="246"/>
              </a:xfrm>
            </p:grpSpPr>
            <p:grpSp>
              <p:nvGrpSpPr>
                <p:cNvPr id="10370" name="Group 130"/>
                <p:cNvGrpSpPr>
                  <a:grpSpLocks/>
                </p:cNvGrpSpPr>
                <p:nvPr/>
              </p:nvGrpSpPr>
              <p:grpSpPr bwMode="auto">
                <a:xfrm>
                  <a:off x="2532" y="1051"/>
                  <a:ext cx="743" cy="185"/>
                  <a:chOff x="1565" y="2568"/>
                  <a:chExt cx="1118" cy="279"/>
                </a:xfrm>
              </p:grpSpPr>
              <p:sp>
                <p:nvSpPr>
                  <p:cNvPr id="10371" name="AutoShape 13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2" name="AutoShape 13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3" name="AutoShape 13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4" name="AutoShape 13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75" name="Group 135"/>
                <p:cNvGrpSpPr>
                  <a:grpSpLocks/>
                </p:cNvGrpSpPr>
                <p:nvPr/>
              </p:nvGrpSpPr>
              <p:grpSpPr bwMode="auto">
                <a:xfrm rot="1353540">
                  <a:off x="2682" y="1111"/>
                  <a:ext cx="743" cy="186"/>
                  <a:chOff x="1565" y="2568"/>
                  <a:chExt cx="1118" cy="279"/>
                </a:xfrm>
              </p:grpSpPr>
              <p:sp>
                <p:nvSpPr>
                  <p:cNvPr id="10376" name="AutoShape 13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7" name="AutoShape 13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8" name="AutoShape 13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79" name="AutoShape 13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nvGrpSpPr>
              <p:cNvPr id="10380" name="Group 140"/>
              <p:cNvGrpSpPr>
                <a:grpSpLocks/>
              </p:cNvGrpSpPr>
              <p:nvPr/>
            </p:nvGrpSpPr>
            <p:grpSpPr bwMode="auto">
              <a:xfrm rot="-9970459" flipH="1" flipV="1">
                <a:off x="2688" y="1056"/>
                <a:ext cx="784" cy="198"/>
                <a:chOff x="2532" y="1051"/>
                <a:chExt cx="893" cy="246"/>
              </a:xfrm>
            </p:grpSpPr>
            <p:grpSp>
              <p:nvGrpSpPr>
                <p:cNvPr id="10381" name="Group 141"/>
                <p:cNvGrpSpPr>
                  <a:grpSpLocks/>
                </p:cNvGrpSpPr>
                <p:nvPr/>
              </p:nvGrpSpPr>
              <p:grpSpPr bwMode="auto">
                <a:xfrm>
                  <a:off x="2532" y="1051"/>
                  <a:ext cx="743" cy="185"/>
                  <a:chOff x="1565" y="2568"/>
                  <a:chExt cx="1118" cy="279"/>
                </a:xfrm>
              </p:grpSpPr>
              <p:sp>
                <p:nvSpPr>
                  <p:cNvPr id="10382" name="AutoShape 14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83" name="AutoShape 14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84" name="AutoShape 14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85" name="AutoShape 14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0386" name="Group 146"/>
                <p:cNvGrpSpPr>
                  <a:grpSpLocks/>
                </p:cNvGrpSpPr>
                <p:nvPr/>
              </p:nvGrpSpPr>
              <p:grpSpPr bwMode="auto">
                <a:xfrm rot="1353540">
                  <a:off x="2682" y="1111"/>
                  <a:ext cx="743" cy="186"/>
                  <a:chOff x="1565" y="2568"/>
                  <a:chExt cx="1118" cy="279"/>
                </a:xfrm>
              </p:grpSpPr>
              <p:sp>
                <p:nvSpPr>
                  <p:cNvPr id="10387" name="AutoShape 14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88" name="AutoShape 14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89" name="AutoShape 14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0390" name="AutoShape 15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0391" name="Group 151"/>
            <p:cNvGrpSpPr>
              <a:grpSpLocks/>
            </p:cNvGrpSpPr>
            <p:nvPr/>
          </p:nvGrpSpPr>
          <p:grpSpPr bwMode="auto">
            <a:xfrm rot="513316">
              <a:off x="1854" y="2472"/>
              <a:ext cx="957" cy="242"/>
              <a:chOff x="2598" y="1026"/>
              <a:chExt cx="957" cy="242"/>
            </a:xfrm>
          </p:grpSpPr>
          <p:grpSp>
            <p:nvGrpSpPr>
              <p:cNvPr id="10392" name="Group 152"/>
              <p:cNvGrpSpPr>
                <a:grpSpLocks/>
              </p:cNvGrpSpPr>
              <p:nvPr/>
            </p:nvGrpSpPr>
            <p:grpSpPr bwMode="auto">
              <a:xfrm rot="-9970459" flipH="1" flipV="1">
                <a:off x="2598" y="1026"/>
                <a:ext cx="957" cy="242"/>
                <a:chOff x="2532" y="1051"/>
                <a:chExt cx="893" cy="246"/>
              </a:xfrm>
            </p:grpSpPr>
            <p:grpSp>
              <p:nvGrpSpPr>
                <p:cNvPr id="10393" name="Group 153"/>
                <p:cNvGrpSpPr>
                  <a:grpSpLocks/>
                </p:cNvGrpSpPr>
                <p:nvPr/>
              </p:nvGrpSpPr>
              <p:grpSpPr bwMode="auto">
                <a:xfrm>
                  <a:off x="2532" y="1051"/>
                  <a:ext cx="743" cy="185"/>
                  <a:chOff x="1565" y="2568"/>
                  <a:chExt cx="1118" cy="279"/>
                </a:xfrm>
              </p:grpSpPr>
              <p:sp>
                <p:nvSpPr>
                  <p:cNvPr id="10394" name="AutoShape 154"/>
                  <p:cNvSpPr>
                    <a:spLocks noChangeArrowheads="1"/>
                  </p:cNvSpPr>
                  <p:nvPr/>
                </p:nvSpPr>
                <p:spPr bwMode="gray">
                  <a:xfrm rot="5263130">
                    <a:off x="1859"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395" name="AutoShape 155"/>
                  <p:cNvSpPr>
                    <a:spLocks noChangeArrowheads="1"/>
                  </p:cNvSpPr>
                  <p:nvPr/>
                </p:nvSpPr>
                <p:spPr bwMode="gray">
                  <a:xfrm rot="6078281">
                    <a:off x="1995"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396" name="AutoShape 156"/>
                  <p:cNvSpPr>
                    <a:spLocks noChangeArrowheads="1"/>
                  </p:cNvSpPr>
                  <p:nvPr/>
                </p:nvSpPr>
                <p:spPr bwMode="gray">
                  <a:xfrm rot="6373927">
                    <a:off x="2071" y="229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397" name="AutoShape 157"/>
                  <p:cNvSpPr>
                    <a:spLocks noChangeArrowheads="1"/>
                  </p:cNvSpPr>
                  <p:nvPr/>
                </p:nvSpPr>
                <p:spPr bwMode="gray">
                  <a:xfrm rot="6906312">
                    <a:off x="2161" y="232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grpSp>
            <p:grpSp>
              <p:nvGrpSpPr>
                <p:cNvPr id="10398" name="Group 158"/>
                <p:cNvGrpSpPr>
                  <a:grpSpLocks/>
                </p:cNvGrpSpPr>
                <p:nvPr/>
              </p:nvGrpSpPr>
              <p:grpSpPr bwMode="auto">
                <a:xfrm rot="1353540">
                  <a:off x="2682" y="1111"/>
                  <a:ext cx="743" cy="186"/>
                  <a:chOff x="1565" y="2568"/>
                  <a:chExt cx="1118" cy="279"/>
                </a:xfrm>
              </p:grpSpPr>
              <p:sp>
                <p:nvSpPr>
                  <p:cNvPr id="10399" name="AutoShape 159"/>
                  <p:cNvSpPr>
                    <a:spLocks noChangeArrowheads="1"/>
                  </p:cNvSpPr>
                  <p:nvPr/>
                </p:nvSpPr>
                <p:spPr bwMode="gray">
                  <a:xfrm rot="5263130">
                    <a:off x="1859"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0" name="AutoShape 160"/>
                  <p:cNvSpPr>
                    <a:spLocks noChangeArrowheads="1"/>
                  </p:cNvSpPr>
                  <p:nvPr/>
                </p:nvSpPr>
                <p:spPr bwMode="gray">
                  <a:xfrm rot="6078281">
                    <a:off x="1995"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1" name="AutoShape 161"/>
                  <p:cNvSpPr>
                    <a:spLocks noChangeArrowheads="1"/>
                  </p:cNvSpPr>
                  <p:nvPr/>
                </p:nvSpPr>
                <p:spPr bwMode="gray">
                  <a:xfrm rot="6373927">
                    <a:off x="2071" y="229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2" name="AutoShape 162"/>
                  <p:cNvSpPr>
                    <a:spLocks noChangeArrowheads="1"/>
                  </p:cNvSpPr>
                  <p:nvPr/>
                </p:nvSpPr>
                <p:spPr bwMode="gray">
                  <a:xfrm rot="6906312">
                    <a:off x="2161" y="232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grpSp>
          </p:grpSp>
          <p:grpSp>
            <p:nvGrpSpPr>
              <p:cNvPr id="10403" name="Group 163"/>
              <p:cNvGrpSpPr>
                <a:grpSpLocks/>
              </p:cNvGrpSpPr>
              <p:nvPr/>
            </p:nvGrpSpPr>
            <p:grpSpPr bwMode="auto">
              <a:xfrm rot="-9970459" flipH="1" flipV="1">
                <a:off x="2688" y="1056"/>
                <a:ext cx="784" cy="198"/>
                <a:chOff x="2532" y="1051"/>
                <a:chExt cx="893" cy="246"/>
              </a:xfrm>
            </p:grpSpPr>
            <p:grpSp>
              <p:nvGrpSpPr>
                <p:cNvPr id="10404" name="Group 164"/>
                <p:cNvGrpSpPr>
                  <a:grpSpLocks/>
                </p:cNvGrpSpPr>
                <p:nvPr/>
              </p:nvGrpSpPr>
              <p:grpSpPr bwMode="auto">
                <a:xfrm>
                  <a:off x="2532" y="1051"/>
                  <a:ext cx="743" cy="185"/>
                  <a:chOff x="1565" y="2568"/>
                  <a:chExt cx="1118" cy="279"/>
                </a:xfrm>
              </p:grpSpPr>
              <p:sp>
                <p:nvSpPr>
                  <p:cNvPr id="10405" name="AutoShape 165"/>
                  <p:cNvSpPr>
                    <a:spLocks noChangeArrowheads="1"/>
                  </p:cNvSpPr>
                  <p:nvPr/>
                </p:nvSpPr>
                <p:spPr bwMode="gray">
                  <a:xfrm rot="5263130">
                    <a:off x="1859"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6" name="AutoShape 166"/>
                  <p:cNvSpPr>
                    <a:spLocks noChangeArrowheads="1"/>
                  </p:cNvSpPr>
                  <p:nvPr/>
                </p:nvSpPr>
                <p:spPr bwMode="gray">
                  <a:xfrm rot="6078281">
                    <a:off x="1995"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7" name="AutoShape 167"/>
                  <p:cNvSpPr>
                    <a:spLocks noChangeArrowheads="1"/>
                  </p:cNvSpPr>
                  <p:nvPr/>
                </p:nvSpPr>
                <p:spPr bwMode="gray">
                  <a:xfrm rot="6373927">
                    <a:off x="2071" y="229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08" name="AutoShape 168"/>
                  <p:cNvSpPr>
                    <a:spLocks noChangeArrowheads="1"/>
                  </p:cNvSpPr>
                  <p:nvPr/>
                </p:nvSpPr>
                <p:spPr bwMode="gray">
                  <a:xfrm rot="6906312">
                    <a:off x="2161" y="232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grpSp>
            <p:grpSp>
              <p:nvGrpSpPr>
                <p:cNvPr id="10409" name="Group 169"/>
                <p:cNvGrpSpPr>
                  <a:grpSpLocks/>
                </p:cNvGrpSpPr>
                <p:nvPr/>
              </p:nvGrpSpPr>
              <p:grpSpPr bwMode="auto">
                <a:xfrm rot="1353540">
                  <a:off x="2682" y="1111"/>
                  <a:ext cx="743" cy="186"/>
                  <a:chOff x="1565" y="2568"/>
                  <a:chExt cx="1118" cy="279"/>
                </a:xfrm>
              </p:grpSpPr>
              <p:sp>
                <p:nvSpPr>
                  <p:cNvPr id="10410" name="AutoShape 170"/>
                  <p:cNvSpPr>
                    <a:spLocks noChangeArrowheads="1"/>
                  </p:cNvSpPr>
                  <p:nvPr/>
                </p:nvSpPr>
                <p:spPr bwMode="gray">
                  <a:xfrm rot="5263130">
                    <a:off x="1859"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11" name="AutoShape 171"/>
                  <p:cNvSpPr>
                    <a:spLocks noChangeArrowheads="1"/>
                  </p:cNvSpPr>
                  <p:nvPr/>
                </p:nvSpPr>
                <p:spPr bwMode="gray">
                  <a:xfrm rot="6078281">
                    <a:off x="1995" y="2274"/>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12" name="AutoShape 172"/>
                  <p:cNvSpPr>
                    <a:spLocks noChangeArrowheads="1"/>
                  </p:cNvSpPr>
                  <p:nvPr/>
                </p:nvSpPr>
                <p:spPr bwMode="gray">
                  <a:xfrm rot="6373927">
                    <a:off x="2071" y="229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sp>
                <p:nvSpPr>
                  <p:cNvPr id="10413" name="AutoShape 173"/>
                  <p:cNvSpPr>
                    <a:spLocks noChangeArrowheads="1"/>
                  </p:cNvSpPr>
                  <p:nvPr/>
                </p:nvSpPr>
                <p:spPr bwMode="gray">
                  <a:xfrm rot="6906312">
                    <a:off x="2161" y="2326"/>
                    <a:ext cx="227" cy="816"/>
                  </a:xfrm>
                  <a:prstGeom prst="moon">
                    <a:avLst>
                      <a:gd name="adj" fmla="val 49773"/>
                    </a:avLst>
                  </a:prstGeom>
                  <a:solidFill>
                    <a:srgbClr val="FFFFFF">
                      <a:alpha val="2000"/>
                    </a:srgbClr>
                  </a:solidFill>
                  <a:ln w="9525">
                    <a:noFill/>
                    <a:miter lim="800000"/>
                    <a:headEnd/>
                    <a:tailEnd/>
                  </a:ln>
                  <a:effectLst/>
                </p:spPr>
                <p:txBody>
                  <a:bodyPr wrap="none" anchor="ctr"/>
                  <a:lstStyle/>
                  <a:p>
                    <a:endParaRPr lang="zh-CN" altLang="en-US"/>
                  </a:p>
                </p:txBody>
              </p:sp>
            </p:grpSp>
          </p:grpSp>
        </p:grpSp>
      </p:grpSp>
      <p:sp>
        <p:nvSpPr>
          <p:cNvPr id="10414" name="Rectangle 174"/>
          <p:cNvSpPr>
            <a:spLocks noChangeArrowheads="1"/>
          </p:cNvSpPr>
          <p:nvPr/>
        </p:nvSpPr>
        <p:spPr bwMode="ltGray">
          <a:xfrm>
            <a:off x="352425" y="2193925"/>
            <a:ext cx="1169988" cy="766763"/>
          </a:xfrm>
          <a:prstGeom prst="rect">
            <a:avLst/>
          </a:prstGeom>
          <a:solidFill>
            <a:schemeClr val="accent2"/>
          </a:solidFill>
          <a:ln w="12700" algn="ctr">
            <a:noFill/>
            <a:prstDash val="dash"/>
            <a:miter lim="800000"/>
            <a:headEnd/>
            <a:tailEnd/>
          </a:ln>
          <a:effectLst/>
        </p:spPr>
        <p:txBody>
          <a:bodyPr wrap="none" anchor="ctr"/>
          <a:lstStyle/>
          <a:p>
            <a:endParaRPr lang="zh-CN" altLang="en-US"/>
          </a:p>
        </p:txBody>
      </p:sp>
      <p:sp>
        <p:nvSpPr>
          <p:cNvPr id="10415" name="Rectangle 175"/>
          <p:cNvSpPr>
            <a:spLocks noChangeArrowheads="1"/>
          </p:cNvSpPr>
          <p:nvPr/>
        </p:nvSpPr>
        <p:spPr bwMode="gray">
          <a:xfrm>
            <a:off x="352425" y="2987675"/>
            <a:ext cx="1169988" cy="766763"/>
          </a:xfrm>
          <a:prstGeom prst="rect">
            <a:avLst/>
          </a:prstGeom>
          <a:solidFill>
            <a:schemeClr val="hlink"/>
          </a:solidFill>
          <a:ln w="12700" algn="ctr">
            <a:noFill/>
            <a:prstDash val="dash"/>
            <a:miter lim="800000"/>
            <a:headEnd/>
            <a:tailEnd/>
          </a:ln>
          <a:effectLst/>
        </p:spPr>
        <p:txBody>
          <a:bodyPr wrap="none" anchor="ctr"/>
          <a:lstStyle/>
          <a:p>
            <a:endParaRPr lang="zh-CN" altLang="en-US"/>
          </a:p>
        </p:txBody>
      </p:sp>
      <p:sp>
        <p:nvSpPr>
          <p:cNvPr id="10416" name="Rectangle 176"/>
          <p:cNvSpPr>
            <a:spLocks noChangeArrowheads="1"/>
          </p:cNvSpPr>
          <p:nvPr/>
        </p:nvSpPr>
        <p:spPr bwMode="gray">
          <a:xfrm>
            <a:off x="352425" y="3787775"/>
            <a:ext cx="1169988" cy="766763"/>
          </a:xfrm>
          <a:prstGeom prst="rect">
            <a:avLst/>
          </a:prstGeom>
          <a:solidFill>
            <a:schemeClr val="folHlink"/>
          </a:solidFill>
          <a:ln w="12700" algn="ctr">
            <a:noFill/>
            <a:prstDash val="dash"/>
            <a:miter lim="800000"/>
            <a:headEnd/>
            <a:tailEnd/>
          </a:ln>
          <a:effectLst/>
        </p:spPr>
        <p:txBody>
          <a:bodyPr wrap="none" anchor="ctr"/>
          <a:lstStyle/>
          <a:p>
            <a:endParaRPr lang="zh-CN" altLang="en-US"/>
          </a:p>
        </p:txBody>
      </p:sp>
      <p:sp>
        <p:nvSpPr>
          <p:cNvPr id="10417" name="Rectangle 177"/>
          <p:cNvSpPr>
            <a:spLocks noChangeArrowheads="1"/>
          </p:cNvSpPr>
          <p:nvPr/>
        </p:nvSpPr>
        <p:spPr bwMode="white">
          <a:xfrm>
            <a:off x="645863" y="2374900"/>
            <a:ext cx="649537" cy="369332"/>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开始</a:t>
            </a:r>
            <a:endParaRPr lang="en-US" altLang="zh-CN" b="1" dirty="0" smtClean="0">
              <a:solidFill>
                <a:srgbClr val="FFFFFF"/>
              </a:solidFill>
              <a:ea typeface="宋体" charset="-122"/>
            </a:endParaRPr>
          </a:p>
        </p:txBody>
      </p:sp>
      <p:sp>
        <p:nvSpPr>
          <p:cNvPr id="10418" name="Rectangle 178"/>
          <p:cNvSpPr>
            <a:spLocks noChangeArrowheads="1"/>
          </p:cNvSpPr>
          <p:nvPr/>
        </p:nvSpPr>
        <p:spPr bwMode="white">
          <a:xfrm>
            <a:off x="609600" y="3203575"/>
            <a:ext cx="649537" cy="369332"/>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执行</a:t>
            </a:r>
            <a:endParaRPr lang="en-US" altLang="zh-CN" b="1" dirty="0">
              <a:solidFill>
                <a:srgbClr val="FFFFFF"/>
              </a:solidFill>
              <a:ea typeface="宋体" charset="-122"/>
            </a:endParaRPr>
          </a:p>
        </p:txBody>
      </p:sp>
      <p:sp>
        <p:nvSpPr>
          <p:cNvPr id="10419" name="Rectangle 179"/>
          <p:cNvSpPr>
            <a:spLocks noChangeArrowheads="1"/>
          </p:cNvSpPr>
          <p:nvPr/>
        </p:nvSpPr>
        <p:spPr bwMode="white">
          <a:xfrm>
            <a:off x="609600" y="3994150"/>
            <a:ext cx="649537" cy="369332"/>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结束</a:t>
            </a:r>
            <a:endParaRPr lang="en-US" altLang="zh-CN" b="1" dirty="0">
              <a:solidFill>
                <a:srgbClr val="FFFFFF"/>
              </a:solidFill>
              <a:ea typeface="宋体" charset="-122"/>
            </a:endParaRPr>
          </a:p>
        </p:txBody>
      </p:sp>
      <p:sp>
        <p:nvSpPr>
          <p:cNvPr id="10420" name="Rectangle 180"/>
          <p:cNvSpPr>
            <a:spLocks noChangeArrowheads="1"/>
          </p:cNvSpPr>
          <p:nvPr/>
        </p:nvSpPr>
        <p:spPr bwMode="auto">
          <a:xfrm>
            <a:off x="1601788" y="2286000"/>
            <a:ext cx="3051175" cy="523220"/>
          </a:xfrm>
          <a:prstGeom prst="rect">
            <a:avLst/>
          </a:prstGeom>
          <a:noFill/>
          <a:ln w="9525" algn="ctr">
            <a:noFill/>
            <a:miter lim="800000"/>
            <a:headEnd/>
            <a:tailEnd/>
          </a:ln>
          <a:effectLst/>
        </p:spPr>
        <p:txBody>
          <a:bodyPr>
            <a:spAutoFit/>
          </a:bodyPr>
          <a:lstStyle/>
          <a:p>
            <a:r>
              <a:rPr lang="zh-CN" altLang="en-US" sz="1400" b="1" dirty="0" smtClean="0">
                <a:ea typeface="宋体" charset="-122"/>
              </a:rPr>
              <a:t>生成规则会话</a:t>
            </a:r>
            <a:endParaRPr lang="en-US" altLang="zh-CN" sz="1400" b="1" dirty="0" smtClean="0">
              <a:ea typeface="宋体" charset="-122"/>
            </a:endParaRPr>
          </a:p>
          <a:p>
            <a:r>
              <a:rPr lang="zh-CN" altLang="en-US" sz="1400" b="1" dirty="0" smtClean="0">
                <a:ea typeface="宋体" charset="-122"/>
              </a:rPr>
              <a:t>准备规则执行期间的线程变量</a:t>
            </a:r>
            <a:endParaRPr lang="en-US" altLang="zh-CN" sz="1400" b="1" dirty="0">
              <a:ea typeface="宋体" charset="-122"/>
            </a:endParaRPr>
          </a:p>
        </p:txBody>
      </p:sp>
      <p:sp>
        <p:nvSpPr>
          <p:cNvPr id="10421" name="Rectangle 181"/>
          <p:cNvSpPr>
            <a:spLocks noChangeArrowheads="1"/>
          </p:cNvSpPr>
          <p:nvPr/>
        </p:nvSpPr>
        <p:spPr bwMode="auto">
          <a:xfrm>
            <a:off x="1601788" y="3197423"/>
            <a:ext cx="3051175" cy="307777"/>
          </a:xfrm>
          <a:prstGeom prst="rect">
            <a:avLst/>
          </a:prstGeom>
          <a:noFill/>
          <a:ln w="9525" algn="ctr">
            <a:noFill/>
            <a:miter lim="800000"/>
            <a:headEnd/>
            <a:tailEnd/>
          </a:ln>
          <a:effectLst/>
        </p:spPr>
        <p:txBody>
          <a:bodyPr>
            <a:spAutoFit/>
          </a:bodyPr>
          <a:lstStyle/>
          <a:p>
            <a:r>
              <a:rPr lang="zh-CN" altLang="en-US" sz="1400" b="1" dirty="0" smtClean="0">
                <a:ea typeface="宋体" charset="-122"/>
              </a:rPr>
              <a:t>执行规则会话</a:t>
            </a:r>
            <a:endParaRPr lang="en-US" altLang="zh-CN" sz="1400" b="1" dirty="0">
              <a:ea typeface="宋体" charset="-122"/>
            </a:endParaRPr>
          </a:p>
        </p:txBody>
      </p:sp>
      <p:sp>
        <p:nvSpPr>
          <p:cNvPr id="10422" name="Rectangle 182"/>
          <p:cNvSpPr>
            <a:spLocks noChangeArrowheads="1"/>
          </p:cNvSpPr>
          <p:nvPr/>
        </p:nvSpPr>
        <p:spPr bwMode="auto">
          <a:xfrm>
            <a:off x="1601788" y="3910013"/>
            <a:ext cx="3051175" cy="307777"/>
          </a:xfrm>
          <a:prstGeom prst="rect">
            <a:avLst/>
          </a:prstGeom>
          <a:noFill/>
          <a:ln w="9525" algn="ctr">
            <a:noFill/>
            <a:miter lim="800000"/>
            <a:headEnd/>
            <a:tailEnd/>
          </a:ln>
          <a:effectLst/>
        </p:spPr>
        <p:txBody>
          <a:bodyPr>
            <a:spAutoFit/>
          </a:bodyPr>
          <a:lstStyle/>
          <a:p>
            <a:r>
              <a:rPr lang="zh-CN" altLang="en-US" sz="1400" b="1" dirty="0" smtClean="0">
                <a:ea typeface="宋体" charset="-122"/>
              </a:rPr>
              <a:t>从运行线程变量中获取到结果</a:t>
            </a:r>
            <a:endParaRPr lang="en-US" altLang="zh-CN" sz="1400" b="1" dirty="0">
              <a:ea typeface="宋体" charset="-122"/>
            </a:endParaRPr>
          </a:p>
        </p:txBody>
      </p:sp>
      <p:sp>
        <p:nvSpPr>
          <p:cNvPr id="10423" name="Rectangle 183"/>
          <p:cNvSpPr>
            <a:spLocks noChangeArrowheads="1"/>
          </p:cNvSpPr>
          <p:nvPr/>
        </p:nvSpPr>
        <p:spPr bwMode="gray">
          <a:xfrm>
            <a:off x="6553200" y="2057400"/>
            <a:ext cx="736099" cy="646331"/>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开始</a:t>
            </a:r>
            <a:endParaRPr lang="en-US" altLang="zh-CN" b="1" dirty="0" smtClean="0">
              <a:solidFill>
                <a:srgbClr val="FFFFFF"/>
              </a:solidFill>
              <a:ea typeface="宋体" charset="-122"/>
            </a:endParaRPr>
          </a:p>
          <a:p>
            <a:pPr algn="ctr"/>
            <a:r>
              <a:rPr lang="en-US" altLang="zh-CN" b="1" dirty="0" smtClean="0">
                <a:solidFill>
                  <a:srgbClr val="FFFFFF"/>
                </a:solidFill>
                <a:ea typeface="宋体" charset="-122"/>
              </a:rPr>
              <a:t>open</a:t>
            </a:r>
            <a:endParaRPr lang="en-US" altLang="zh-CN" b="1" dirty="0">
              <a:solidFill>
                <a:srgbClr val="FFFFFF"/>
              </a:solidFill>
              <a:ea typeface="宋体" charset="-122"/>
            </a:endParaRPr>
          </a:p>
        </p:txBody>
      </p:sp>
      <p:sp>
        <p:nvSpPr>
          <p:cNvPr id="10424" name="Rectangle 184"/>
          <p:cNvSpPr>
            <a:spLocks noChangeArrowheads="1"/>
          </p:cNvSpPr>
          <p:nvPr/>
        </p:nvSpPr>
        <p:spPr bwMode="gray">
          <a:xfrm>
            <a:off x="7543800" y="3810000"/>
            <a:ext cx="1043876" cy="646331"/>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执行</a:t>
            </a:r>
            <a:endParaRPr lang="en-US" altLang="zh-CN" b="1" dirty="0" smtClean="0">
              <a:solidFill>
                <a:srgbClr val="FFFFFF"/>
              </a:solidFill>
              <a:ea typeface="宋体" charset="-122"/>
            </a:endParaRPr>
          </a:p>
          <a:p>
            <a:pPr algn="ctr"/>
            <a:r>
              <a:rPr lang="en-US" altLang="zh-CN" b="1" dirty="0" smtClean="0">
                <a:solidFill>
                  <a:srgbClr val="FFFFFF"/>
                </a:solidFill>
                <a:ea typeface="宋体" charset="-122"/>
              </a:rPr>
              <a:t>execute</a:t>
            </a:r>
            <a:endParaRPr lang="en-US" altLang="zh-CN" b="1" dirty="0">
              <a:solidFill>
                <a:srgbClr val="FFFFFF"/>
              </a:solidFill>
              <a:ea typeface="宋体" charset="-122"/>
            </a:endParaRPr>
          </a:p>
        </p:txBody>
      </p:sp>
      <p:sp>
        <p:nvSpPr>
          <p:cNvPr id="10425" name="Rectangle 185"/>
          <p:cNvSpPr>
            <a:spLocks noChangeArrowheads="1"/>
          </p:cNvSpPr>
          <p:nvPr/>
        </p:nvSpPr>
        <p:spPr bwMode="gray">
          <a:xfrm>
            <a:off x="5702428" y="3849469"/>
            <a:ext cx="774572" cy="646331"/>
          </a:xfrm>
          <a:prstGeom prst="rect">
            <a:avLst/>
          </a:prstGeom>
          <a:noFill/>
          <a:ln w="9525" algn="ctr">
            <a:noFill/>
            <a:miter lim="800000"/>
            <a:headEnd/>
            <a:tailEnd/>
          </a:ln>
          <a:effectLst/>
        </p:spPr>
        <p:txBody>
          <a:bodyPr wrap="none">
            <a:spAutoFit/>
          </a:bodyPr>
          <a:lstStyle/>
          <a:p>
            <a:pPr algn="ctr"/>
            <a:r>
              <a:rPr lang="zh-CN" altLang="en-US" b="1" dirty="0" smtClean="0">
                <a:solidFill>
                  <a:srgbClr val="FFFFFF"/>
                </a:solidFill>
                <a:ea typeface="宋体" charset="-122"/>
              </a:rPr>
              <a:t>结束</a:t>
            </a:r>
            <a:endParaRPr lang="en-US" altLang="zh-CN" b="1" dirty="0" smtClean="0">
              <a:solidFill>
                <a:srgbClr val="FFFFFF"/>
              </a:solidFill>
              <a:ea typeface="宋体" charset="-122"/>
            </a:endParaRPr>
          </a:p>
          <a:p>
            <a:pPr algn="ctr"/>
            <a:r>
              <a:rPr lang="en-US" altLang="zh-CN" b="1" dirty="0" smtClean="0">
                <a:solidFill>
                  <a:srgbClr val="FFFFFF"/>
                </a:solidFill>
                <a:ea typeface="宋体" charset="-122"/>
              </a:rPr>
              <a:t>close</a:t>
            </a:r>
            <a:endParaRPr lang="en-US" altLang="zh-CN" b="1" dirty="0">
              <a:solidFill>
                <a:srgbClr val="FFFFFF"/>
              </a:solidFill>
              <a:ea typeface="宋体" charset="-122"/>
            </a:endParaRPr>
          </a:p>
        </p:txBody>
      </p:sp>
      <p:sp>
        <p:nvSpPr>
          <p:cNvPr id="10426" name="Rectangle 186"/>
          <p:cNvSpPr>
            <a:spLocks noChangeArrowheads="1"/>
          </p:cNvSpPr>
          <p:nvPr/>
        </p:nvSpPr>
        <p:spPr bwMode="auto">
          <a:xfrm>
            <a:off x="458788" y="4611688"/>
            <a:ext cx="4094162" cy="523220"/>
          </a:xfrm>
          <a:prstGeom prst="rect">
            <a:avLst/>
          </a:prstGeom>
          <a:noFill/>
          <a:ln w="9525" algn="ctr">
            <a:noFill/>
            <a:miter lim="800000"/>
            <a:headEnd/>
            <a:tailEnd/>
          </a:ln>
          <a:effectLst/>
        </p:spPr>
        <p:txBody>
          <a:bodyPr>
            <a:spAutoFit/>
          </a:bodyPr>
          <a:lstStyle/>
          <a:p>
            <a:r>
              <a:rPr lang="zh-CN" altLang="en-US" sz="1400" dirty="0" smtClean="0">
                <a:ea typeface="宋体" charset="-122"/>
              </a:rPr>
              <a:t>参见：</a:t>
            </a:r>
            <a:r>
              <a:rPr lang="en-US" altLang="zh-CN" sz="1400" dirty="0" err="1" smtClean="0">
                <a:ea typeface="宋体" charset="-122"/>
              </a:rPr>
              <a:t>RuleSessionSupport</a:t>
            </a:r>
            <a:r>
              <a:rPr lang="zh-CN" altLang="en-US" sz="1400" dirty="0" smtClean="0">
                <a:ea typeface="宋体" charset="-122"/>
              </a:rPr>
              <a:t>及其实现</a:t>
            </a:r>
            <a:endParaRPr lang="en-US" altLang="zh-CN" sz="1400" dirty="0" smtClean="0">
              <a:ea typeface="宋体" charset="-122"/>
            </a:endParaRPr>
          </a:p>
          <a:p>
            <a:r>
              <a:rPr lang="en-US" altLang="zh-CN" sz="1400" dirty="0" smtClean="0">
                <a:ea typeface="宋体" charset="-122"/>
              </a:rPr>
              <a:t>	</a:t>
            </a:r>
            <a:r>
              <a:rPr lang="en-US" altLang="zh-CN" sz="1400" dirty="0" err="1" smtClean="0">
                <a:ea typeface="宋体" charset="-122"/>
              </a:rPr>
              <a:t>RuleSessionTemplate</a:t>
            </a:r>
            <a:r>
              <a:rPr lang="en-US" altLang="zh-CN" sz="1400" dirty="0" smtClean="0">
                <a:ea typeface="宋体" charset="-122"/>
              </a:rPr>
              <a:t>.</a:t>
            </a:r>
            <a:endParaRPr lang="en-US" altLang="zh-CN" sz="1400" dirty="0">
              <a:ea typeface="宋体" charset="-122"/>
            </a:endParaRPr>
          </a:p>
        </p:txBody>
      </p:sp>
      <p:sp>
        <p:nvSpPr>
          <p:cNvPr id="10427" name="Rectangle 187"/>
          <p:cNvSpPr>
            <a:spLocks noChangeArrowheads="1"/>
          </p:cNvSpPr>
          <p:nvPr/>
        </p:nvSpPr>
        <p:spPr bwMode="auto">
          <a:xfrm>
            <a:off x="377825" y="1527175"/>
            <a:ext cx="3668713" cy="457200"/>
          </a:xfrm>
          <a:prstGeom prst="rect">
            <a:avLst/>
          </a:prstGeom>
          <a:noFill/>
          <a:ln w="9525" algn="ctr">
            <a:noFill/>
            <a:miter lim="800000"/>
            <a:headEnd/>
            <a:tailEnd/>
          </a:ln>
          <a:effectLst/>
        </p:spPr>
        <p:txBody>
          <a:bodyPr>
            <a:spAutoFit/>
          </a:bodyPr>
          <a:lstStyle/>
          <a:p>
            <a:r>
              <a:rPr lang="zh-CN" altLang="en-US" sz="2400" dirty="0" smtClean="0">
                <a:ea typeface="宋体" charset="-122"/>
              </a:rPr>
              <a:t>规则会话的生命周期</a:t>
            </a:r>
            <a:endParaRPr lang="en-US" altLang="zh-CN" sz="2400" dirty="0">
              <a:ea typeface="宋体"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z="4300">
                <a:ea typeface="宋体" charset="-122"/>
              </a:rPr>
              <a:t>Diagram</a:t>
            </a:r>
          </a:p>
        </p:txBody>
      </p:sp>
      <p:sp>
        <p:nvSpPr>
          <p:cNvPr id="11267" name="AutoShape 3"/>
          <p:cNvSpPr>
            <a:spLocks noChangeArrowheads="1"/>
          </p:cNvSpPr>
          <p:nvPr/>
        </p:nvSpPr>
        <p:spPr bwMode="gray">
          <a:xfrm>
            <a:off x="762000" y="2286000"/>
            <a:ext cx="7696200" cy="3200400"/>
          </a:xfrm>
          <a:prstGeom prst="roundRect">
            <a:avLst>
              <a:gd name="adj" fmla="val 50000"/>
            </a:avLst>
          </a:prstGeom>
          <a:solidFill>
            <a:schemeClr val="tx2"/>
          </a:solidFill>
          <a:ln w="9525">
            <a:noFill/>
            <a:round/>
            <a:headEnd/>
            <a:tailEnd/>
          </a:ln>
          <a:effectLst/>
        </p:spPr>
        <p:txBody>
          <a:bodyPr wrap="none" anchor="ctr"/>
          <a:lstStyle/>
          <a:p>
            <a:endParaRPr lang="zh-CN" altLang="en-US"/>
          </a:p>
        </p:txBody>
      </p:sp>
      <p:sp>
        <p:nvSpPr>
          <p:cNvPr id="11268" name="Line 4"/>
          <p:cNvSpPr>
            <a:spLocks noChangeShapeType="1"/>
          </p:cNvSpPr>
          <p:nvPr/>
        </p:nvSpPr>
        <p:spPr bwMode="gray">
          <a:xfrm flipH="1">
            <a:off x="2724150" y="4627563"/>
            <a:ext cx="4075113" cy="9525"/>
          </a:xfrm>
          <a:prstGeom prst="line">
            <a:avLst/>
          </a:prstGeom>
          <a:noFill/>
          <a:ln w="76200">
            <a:solidFill>
              <a:schemeClr val="bg1"/>
            </a:solidFill>
            <a:round/>
            <a:headEnd/>
            <a:tailEnd type="triangle" w="med" len="med"/>
          </a:ln>
          <a:effectLst/>
        </p:spPr>
        <p:txBody>
          <a:bodyPr wrap="none" anchor="ctr"/>
          <a:lstStyle/>
          <a:p>
            <a:endParaRPr lang="zh-CN" altLang="en-US"/>
          </a:p>
        </p:txBody>
      </p:sp>
      <p:sp>
        <p:nvSpPr>
          <p:cNvPr id="11269" name="Line 5"/>
          <p:cNvSpPr>
            <a:spLocks noChangeShapeType="1"/>
          </p:cNvSpPr>
          <p:nvPr/>
        </p:nvSpPr>
        <p:spPr bwMode="gray">
          <a:xfrm>
            <a:off x="2263775" y="3187700"/>
            <a:ext cx="4075113" cy="9525"/>
          </a:xfrm>
          <a:prstGeom prst="line">
            <a:avLst/>
          </a:prstGeom>
          <a:noFill/>
          <a:ln w="76200">
            <a:solidFill>
              <a:schemeClr val="bg1"/>
            </a:solidFill>
            <a:round/>
            <a:headEnd/>
            <a:tailEnd type="triangle" w="med" len="med"/>
          </a:ln>
          <a:effectLst/>
        </p:spPr>
        <p:txBody>
          <a:bodyPr wrap="none" anchor="ctr"/>
          <a:lstStyle/>
          <a:p>
            <a:endParaRPr lang="zh-CN" altLang="en-US"/>
          </a:p>
        </p:txBody>
      </p:sp>
      <p:sp>
        <p:nvSpPr>
          <p:cNvPr id="11270" name="Oval 6"/>
          <p:cNvSpPr>
            <a:spLocks noChangeArrowheads="1"/>
          </p:cNvSpPr>
          <p:nvPr/>
        </p:nvSpPr>
        <p:spPr bwMode="ltGray">
          <a:xfrm>
            <a:off x="6108700" y="3197225"/>
            <a:ext cx="1423988" cy="1423988"/>
          </a:xfrm>
          <a:prstGeom prst="ellipse">
            <a:avLst/>
          </a:prstGeom>
          <a:gradFill rotWithShape="1">
            <a:gsLst>
              <a:gs pos="0">
                <a:schemeClr val="accent2">
                  <a:gamma/>
                  <a:tint val="48627"/>
                  <a:invGamma/>
                </a:schemeClr>
              </a:gs>
              <a:gs pos="100000">
                <a:schemeClr val="accent2"/>
              </a:gs>
            </a:gsLst>
            <a:path path="shape">
              <a:fillToRect l="50000" t="50000" r="50000" b="50000"/>
            </a:path>
          </a:gradFill>
          <a:ln w="95250" algn="ctr">
            <a:solidFill>
              <a:schemeClr val="bg1"/>
            </a:solidFill>
            <a:round/>
            <a:headEnd/>
            <a:tailEnd/>
          </a:ln>
          <a:effectLst/>
        </p:spPr>
        <p:txBody>
          <a:bodyPr wrap="none" anchor="ctr"/>
          <a:lstStyle/>
          <a:p>
            <a:endParaRPr lang="zh-CN" altLang="en-US"/>
          </a:p>
        </p:txBody>
      </p:sp>
      <p:sp>
        <p:nvSpPr>
          <p:cNvPr id="11271" name="Oval 7"/>
          <p:cNvSpPr>
            <a:spLocks noChangeArrowheads="1"/>
          </p:cNvSpPr>
          <p:nvPr/>
        </p:nvSpPr>
        <p:spPr bwMode="gray">
          <a:xfrm>
            <a:off x="1612900" y="3197225"/>
            <a:ext cx="1423988" cy="1423988"/>
          </a:xfrm>
          <a:prstGeom prst="ellipse">
            <a:avLst/>
          </a:prstGeom>
          <a:gradFill rotWithShape="1">
            <a:gsLst>
              <a:gs pos="0">
                <a:srgbClr val="92BCE2">
                  <a:gamma/>
                  <a:tint val="33333"/>
                  <a:invGamma/>
                </a:srgbClr>
              </a:gs>
              <a:gs pos="100000">
                <a:srgbClr val="92BCE2"/>
              </a:gs>
            </a:gsLst>
            <a:path path="shape">
              <a:fillToRect l="50000" t="50000" r="50000" b="50000"/>
            </a:path>
          </a:gradFill>
          <a:ln w="95250" algn="ctr">
            <a:solidFill>
              <a:schemeClr val="bg1"/>
            </a:solidFill>
            <a:round/>
            <a:headEnd/>
            <a:tailEnd/>
          </a:ln>
          <a:effectLst/>
        </p:spPr>
        <p:txBody>
          <a:bodyPr wrap="none" anchor="ctr"/>
          <a:lstStyle/>
          <a:p>
            <a:endParaRPr lang="zh-CN" altLang="en-US"/>
          </a:p>
        </p:txBody>
      </p:sp>
      <p:sp>
        <p:nvSpPr>
          <p:cNvPr id="11272" name="AutoShape 8"/>
          <p:cNvSpPr>
            <a:spLocks noChangeArrowheads="1"/>
          </p:cNvSpPr>
          <p:nvPr/>
        </p:nvSpPr>
        <p:spPr bwMode="gray">
          <a:xfrm>
            <a:off x="2690813" y="2506663"/>
            <a:ext cx="1958975" cy="468312"/>
          </a:xfrm>
          <a:prstGeom prst="chevron">
            <a:avLst>
              <a:gd name="adj" fmla="val 43225"/>
            </a:avLst>
          </a:prstGeom>
          <a:solidFill>
            <a:srgbClr val="FFFFFF">
              <a:alpha val="50000"/>
            </a:srgbClr>
          </a:solidFill>
          <a:ln w="9525" algn="ctr">
            <a:noFill/>
            <a:miter lim="800000"/>
            <a:headEnd/>
            <a:tailEnd/>
          </a:ln>
          <a:effectLst/>
        </p:spPr>
        <p:txBody>
          <a:bodyPr wrap="none" anchor="ctr"/>
          <a:lstStyle/>
          <a:p>
            <a:endParaRPr lang="zh-CN" altLang="en-US"/>
          </a:p>
        </p:txBody>
      </p:sp>
      <p:sp>
        <p:nvSpPr>
          <p:cNvPr id="11273" name="AutoShape 9"/>
          <p:cNvSpPr>
            <a:spLocks noChangeArrowheads="1"/>
          </p:cNvSpPr>
          <p:nvPr/>
        </p:nvSpPr>
        <p:spPr bwMode="gray">
          <a:xfrm>
            <a:off x="4649788" y="2506663"/>
            <a:ext cx="1958975" cy="468312"/>
          </a:xfrm>
          <a:prstGeom prst="chevron">
            <a:avLst>
              <a:gd name="adj" fmla="val 43225"/>
            </a:avLst>
          </a:prstGeom>
          <a:solidFill>
            <a:srgbClr val="FFFFFF">
              <a:alpha val="50000"/>
            </a:srgbClr>
          </a:solidFill>
          <a:ln w="9525" algn="ctr">
            <a:noFill/>
            <a:miter lim="800000"/>
            <a:headEnd/>
            <a:tailEnd/>
          </a:ln>
          <a:effectLst/>
        </p:spPr>
        <p:txBody>
          <a:bodyPr wrap="none" anchor="ctr"/>
          <a:lstStyle/>
          <a:p>
            <a:endParaRPr lang="zh-CN" altLang="en-US"/>
          </a:p>
        </p:txBody>
      </p:sp>
      <p:grpSp>
        <p:nvGrpSpPr>
          <p:cNvPr id="11274" name="Group 10"/>
          <p:cNvGrpSpPr>
            <a:grpSpLocks/>
          </p:cNvGrpSpPr>
          <p:nvPr/>
        </p:nvGrpSpPr>
        <p:grpSpPr bwMode="auto">
          <a:xfrm>
            <a:off x="5764213" y="2506663"/>
            <a:ext cx="2459037" cy="2765425"/>
            <a:chOff x="3340" y="1301"/>
            <a:chExt cx="1549" cy="1742"/>
          </a:xfrm>
        </p:grpSpPr>
        <p:sp>
          <p:nvSpPr>
            <p:cNvPr id="11275" name="AutoShape 11"/>
            <p:cNvSpPr>
              <a:spLocks noChangeArrowheads="1"/>
            </p:cNvSpPr>
            <p:nvPr/>
          </p:nvSpPr>
          <p:spPr bwMode="gray">
            <a:xfrm rot="5400000">
              <a:off x="3244" y="1397"/>
              <a:ext cx="1742" cy="1549"/>
            </a:xfrm>
            <a:custGeom>
              <a:avLst/>
              <a:gdLst>
                <a:gd name="G0" fmla="+- 7121 0 0"/>
                <a:gd name="G1" fmla="+- 11542662 0 0"/>
                <a:gd name="G2" fmla="+- 0 0 11542662"/>
                <a:gd name="T0" fmla="*/ 0 256 1"/>
                <a:gd name="T1" fmla="*/ 180 256 1"/>
                <a:gd name="G3" fmla="+- 11542662 T0 T1"/>
                <a:gd name="T2" fmla="*/ 0 256 1"/>
                <a:gd name="T3" fmla="*/ 90 256 1"/>
                <a:gd name="G4" fmla="+- 11542662 T2 T3"/>
                <a:gd name="G5" fmla="*/ G4 2 1"/>
                <a:gd name="T4" fmla="*/ 90 256 1"/>
                <a:gd name="T5" fmla="*/ 0 256 1"/>
                <a:gd name="G6" fmla="+- 11542662 T4 T5"/>
                <a:gd name="G7" fmla="*/ G6 2 1"/>
                <a:gd name="G8" fmla="abs 1154266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121"/>
                <a:gd name="G18" fmla="*/ 7121 1 2"/>
                <a:gd name="G19" fmla="+- G18 5400 0"/>
                <a:gd name="G20" fmla="cos G19 11542662"/>
                <a:gd name="G21" fmla="sin G19 11542662"/>
                <a:gd name="G22" fmla="+- G20 10800 0"/>
                <a:gd name="G23" fmla="+- G21 10800 0"/>
                <a:gd name="G24" fmla="+- 10800 0 G20"/>
                <a:gd name="G25" fmla="+- 7121 10800 0"/>
                <a:gd name="G26" fmla="?: G9 G17 G25"/>
                <a:gd name="G27" fmla="?: G9 0 21600"/>
                <a:gd name="G28" fmla="cos 10800 11542662"/>
                <a:gd name="G29" fmla="sin 10800 11542662"/>
                <a:gd name="G30" fmla="sin 7121 11542662"/>
                <a:gd name="G31" fmla="+- G28 10800 0"/>
                <a:gd name="G32" fmla="+- G29 10800 0"/>
                <a:gd name="G33" fmla="+- G30 10800 0"/>
                <a:gd name="G34" fmla="?: G4 0 G31"/>
                <a:gd name="G35" fmla="?: 11542662 G34 0"/>
                <a:gd name="G36" fmla="?: G6 G35 G31"/>
                <a:gd name="G37" fmla="+- 21600 0 G36"/>
                <a:gd name="G38" fmla="?: G4 0 G33"/>
                <a:gd name="G39" fmla="?: 11542662 G38 G32"/>
                <a:gd name="G40" fmla="?: G6 G39 0"/>
                <a:gd name="G41" fmla="?: G4 G32 21600"/>
                <a:gd name="G42" fmla="?: G6 G41 G33"/>
                <a:gd name="T12" fmla="*/ 10800 w 21600"/>
                <a:gd name="T13" fmla="*/ 0 h 21600"/>
                <a:gd name="T14" fmla="*/ 1859 w 21600"/>
                <a:gd name="T15" fmla="*/ 11405 h 21600"/>
                <a:gd name="T16" fmla="*/ 10800 w 21600"/>
                <a:gd name="T17" fmla="*/ 3679 h 21600"/>
                <a:gd name="T18" fmla="*/ 19741 w 21600"/>
                <a:gd name="T19" fmla="*/ 114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695" y="11280"/>
                  </a:moveTo>
                  <a:cubicBezTo>
                    <a:pt x="3684" y="11120"/>
                    <a:pt x="3679" y="10960"/>
                    <a:pt x="3679" y="10800"/>
                  </a:cubicBezTo>
                  <a:cubicBezTo>
                    <a:pt x="3679" y="6867"/>
                    <a:pt x="6867" y="3679"/>
                    <a:pt x="10800" y="3679"/>
                  </a:cubicBezTo>
                  <a:cubicBezTo>
                    <a:pt x="14732" y="3679"/>
                    <a:pt x="17921" y="6867"/>
                    <a:pt x="17921" y="10800"/>
                  </a:cubicBezTo>
                  <a:cubicBezTo>
                    <a:pt x="17921" y="10960"/>
                    <a:pt x="17915" y="11120"/>
                    <a:pt x="17904" y="11280"/>
                  </a:cubicBezTo>
                  <a:lnTo>
                    <a:pt x="21575" y="11529"/>
                  </a:lnTo>
                  <a:cubicBezTo>
                    <a:pt x="21591" y="11286"/>
                    <a:pt x="21600" y="11043"/>
                    <a:pt x="21600" y="10800"/>
                  </a:cubicBezTo>
                  <a:cubicBezTo>
                    <a:pt x="21600" y="4835"/>
                    <a:pt x="16764" y="0"/>
                    <a:pt x="10800" y="0"/>
                  </a:cubicBezTo>
                  <a:cubicBezTo>
                    <a:pt x="4835" y="0"/>
                    <a:pt x="0" y="4835"/>
                    <a:pt x="0" y="10800"/>
                  </a:cubicBezTo>
                  <a:cubicBezTo>
                    <a:pt x="-1" y="11043"/>
                    <a:pt x="8" y="11286"/>
                    <a:pt x="24" y="11529"/>
                  </a:cubicBezTo>
                  <a:close/>
                </a:path>
              </a:pathLst>
            </a:custGeom>
            <a:solidFill>
              <a:schemeClr val="bg1"/>
            </a:solidFill>
            <a:ln w="9525" algn="ctr">
              <a:noFill/>
              <a:miter lim="800000"/>
              <a:headEnd/>
              <a:tailEnd/>
            </a:ln>
            <a:effectLst/>
          </p:spPr>
          <p:txBody>
            <a:bodyPr wrap="none" anchor="ctr"/>
            <a:lstStyle/>
            <a:p>
              <a:endParaRPr lang="zh-CN" altLang="en-US"/>
            </a:p>
          </p:txBody>
        </p:sp>
        <p:sp>
          <p:nvSpPr>
            <p:cNvPr id="11276" name="AutoShape 12"/>
            <p:cNvSpPr>
              <a:spLocks noChangeArrowheads="1"/>
            </p:cNvSpPr>
            <p:nvPr/>
          </p:nvSpPr>
          <p:spPr bwMode="gray">
            <a:xfrm>
              <a:off x="3872" y="1303"/>
              <a:ext cx="411" cy="295"/>
            </a:xfrm>
            <a:prstGeom prst="chevron">
              <a:avLst>
                <a:gd name="adj" fmla="val 44744"/>
              </a:avLst>
            </a:prstGeom>
            <a:solidFill>
              <a:schemeClr val="bg1"/>
            </a:solidFill>
            <a:ln w="9525" algn="ctr">
              <a:noFill/>
              <a:miter lim="800000"/>
              <a:headEnd/>
              <a:tailEnd/>
            </a:ln>
            <a:effectLst/>
          </p:spPr>
          <p:txBody>
            <a:bodyPr wrap="none" anchor="ctr"/>
            <a:lstStyle/>
            <a:p>
              <a:endParaRPr lang="zh-CN" altLang="en-US"/>
            </a:p>
          </p:txBody>
        </p:sp>
        <p:sp>
          <p:nvSpPr>
            <p:cNvPr id="11277" name="AutoShape 13"/>
            <p:cNvSpPr>
              <a:spLocks noChangeArrowheads="1"/>
            </p:cNvSpPr>
            <p:nvPr/>
          </p:nvSpPr>
          <p:spPr bwMode="gray">
            <a:xfrm rot="10800000">
              <a:off x="3891" y="2745"/>
              <a:ext cx="314" cy="295"/>
            </a:xfrm>
            <a:prstGeom prst="chevron">
              <a:avLst>
                <a:gd name="adj" fmla="val 44069"/>
              </a:avLst>
            </a:prstGeom>
            <a:solidFill>
              <a:schemeClr val="bg1"/>
            </a:solidFill>
            <a:ln w="9525" algn="ctr">
              <a:noFill/>
              <a:miter lim="800000"/>
              <a:headEnd/>
              <a:tailEnd/>
            </a:ln>
            <a:effectLst/>
          </p:spPr>
          <p:txBody>
            <a:bodyPr wrap="none" anchor="ctr"/>
            <a:lstStyle/>
            <a:p>
              <a:endParaRPr lang="zh-CN" altLang="en-US"/>
            </a:p>
          </p:txBody>
        </p:sp>
      </p:grpSp>
      <p:sp>
        <p:nvSpPr>
          <p:cNvPr id="11278" name="AutoShape 14"/>
          <p:cNvSpPr>
            <a:spLocks noChangeArrowheads="1"/>
          </p:cNvSpPr>
          <p:nvPr/>
        </p:nvSpPr>
        <p:spPr bwMode="gray">
          <a:xfrm flipH="1">
            <a:off x="2792413" y="4802188"/>
            <a:ext cx="3889375" cy="468312"/>
          </a:xfrm>
          <a:prstGeom prst="chevron">
            <a:avLst>
              <a:gd name="adj" fmla="val 47562"/>
            </a:avLst>
          </a:prstGeom>
          <a:solidFill>
            <a:srgbClr val="E8BD50"/>
          </a:solidFill>
          <a:ln w="9525" algn="ctr">
            <a:noFill/>
            <a:miter lim="800000"/>
            <a:headEnd/>
            <a:tailEnd/>
          </a:ln>
          <a:effectLst/>
        </p:spPr>
        <p:txBody>
          <a:bodyPr wrap="none" anchor="ctr"/>
          <a:lstStyle/>
          <a:p>
            <a:endParaRPr lang="zh-CN" altLang="en-US"/>
          </a:p>
        </p:txBody>
      </p:sp>
      <p:grpSp>
        <p:nvGrpSpPr>
          <p:cNvPr id="11279" name="Group 15"/>
          <p:cNvGrpSpPr>
            <a:grpSpLocks/>
          </p:cNvGrpSpPr>
          <p:nvPr/>
        </p:nvGrpSpPr>
        <p:grpSpPr bwMode="auto">
          <a:xfrm>
            <a:off x="923925" y="2509838"/>
            <a:ext cx="2459038" cy="2767012"/>
            <a:chOff x="533" y="1485"/>
            <a:chExt cx="1549" cy="1743"/>
          </a:xfrm>
        </p:grpSpPr>
        <p:sp>
          <p:nvSpPr>
            <p:cNvPr id="11280" name="AutoShape 16"/>
            <p:cNvSpPr>
              <a:spLocks noChangeArrowheads="1"/>
            </p:cNvSpPr>
            <p:nvPr/>
          </p:nvSpPr>
          <p:spPr bwMode="gray">
            <a:xfrm rot="16200000" flipH="1">
              <a:off x="437" y="1581"/>
              <a:ext cx="1742" cy="1549"/>
            </a:xfrm>
            <a:custGeom>
              <a:avLst/>
              <a:gdLst>
                <a:gd name="G0" fmla="+- 7158 0 0"/>
                <a:gd name="G1" fmla="+- 11338448 0 0"/>
                <a:gd name="G2" fmla="+- 0 0 11338448"/>
                <a:gd name="T0" fmla="*/ 0 256 1"/>
                <a:gd name="T1" fmla="*/ 180 256 1"/>
                <a:gd name="G3" fmla="+- 11338448 T0 T1"/>
                <a:gd name="T2" fmla="*/ 0 256 1"/>
                <a:gd name="T3" fmla="*/ 90 256 1"/>
                <a:gd name="G4" fmla="+- 11338448 T2 T3"/>
                <a:gd name="G5" fmla="*/ G4 2 1"/>
                <a:gd name="T4" fmla="*/ 90 256 1"/>
                <a:gd name="T5" fmla="*/ 0 256 1"/>
                <a:gd name="G6" fmla="+- 11338448 T4 T5"/>
                <a:gd name="G7" fmla="*/ G6 2 1"/>
                <a:gd name="G8" fmla="abs 1133844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158"/>
                <a:gd name="G18" fmla="*/ 7158 1 2"/>
                <a:gd name="G19" fmla="+- G18 5400 0"/>
                <a:gd name="G20" fmla="cos G19 11338448"/>
                <a:gd name="G21" fmla="sin G19 11338448"/>
                <a:gd name="G22" fmla="+- G20 10800 0"/>
                <a:gd name="G23" fmla="+- G21 10800 0"/>
                <a:gd name="G24" fmla="+- 10800 0 G20"/>
                <a:gd name="G25" fmla="+- 7158 10800 0"/>
                <a:gd name="G26" fmla="?: G9 G17 G25"/>
                <a:gd name="G27" fmla="?: G9 0 21600"/>
                <a:gd name="G28" fmla="cos 10800 11338448"/>
                <a:gd name="G29" fmla="sin 10800 11338448"/>
                <a:gd name="G30" fmla="sin 7158 11338448"/>
                <a:gd name="G31" fmla="+- G28 10800 0"/>
                <a:gd name="G32" fmla="+- G29 10800 0"/>
                <a:gd name="G33" fmla="+- G30 10800 0"/>
                <a:gd name="G34" fmla="?: G4 0 G31"/>
                <a:gd name="G35" fmla="?: 11338448 G34 0"/>
                <a:gd name="G36" fmla="?: G6 G35 G31"/>
                <a:gd name="G37" fmla="+- 21600 0 G36"/>
                <a:gd name="G38" fmla="?: G4 0 G33"/>
                <a:gd name="G39" fmla="?: 11338448 G38 G32"/>
                <a:gd name="G40" fmla="?: G6 G39 0"/>
                <a:gd name="G41" fmla="?: G4 G32 21600"/>
                <a:gd name="G42" fmla="?: G6 G41 G33"/>
                <a:gd name="T12" fmla="*/ 10800 w 21600"/>
                <a:gd name="T13" fmla="*/ 0 h 21600"/>
                <a:gd name="T14" fmla="*/ 1887 w 21600"/>
                <a:gd name="T15" fmla="*/ 11892 h 21600"/>
                <a:gd name="T16" fmla="*/ 10800 w 21600"/>
                <a:gd name="T17" fmla="*/ 3642 h 21600"/>
                <a:gd name="T18" fmla="*/ 19713 w 21600"/>
                <a:gd name="T19" fmla="*/ 118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695" y="11670"/>
                  </a:moveTo>
                  <a:cubicBezTo>
                    <a:pt x="3659" y="11382"/>
                    <a:pt x="3642" y="11091"/>
                    <a:pt x="3642" y="10800"/>
                  </a:cubicBezTo>
                  <a:cubicBezTo>
                    <a:pt x="3642" y="6846"/>
                    <a:pt x="6846" y="3642"/>
                    <a:pt x="10800" y="3642"/>
                  </a:cubicBezTo>
                  <a:cubicBezTo>
                    <a:pt x="14753" y="3642"/>
                    <a:pt x="17958" y="6846"/>
                    <a:pt x="17958" y="10800"/>
                  </a:cubicBezTo>
                  <a:cubicBezTo>
                    <a:pt x="17958" y="11091"/>
                    <a:pt x="17940" y="11382"/>
                    <a:pt x="17904" y="11670"/>
                  </a:cubicBezTo>
                  <a:lnTo>
                    <a:pt x="21519" y="12114"/>
                  </a:lnTo>
                  <a:cubicBezTo>
                    <a:pt x="21573" y="11678"/>
                    <a:pt x="21600" y="11239"/>
                    <a:pt x="21600" y="10800"/>
                  </a:cubicBezTo>
                  <a:cubicBezTo>
                    <a:pt x="21600" y="4835"/>
                    <a:pt x="16764" y="0"/>
                    <a:pt x="10800" y="0"/>
                  </a:cubicBezTo>
                  <a:cubicBezTo>
                    <a:pt x="4835" y="0"/>
                    <a:pt x="0" y="4835"/>
                    <a:pt x="0" y="10800"/>
                  </a:cubicBezTo>
                  <a:cubicBezTo>
                    <a:pt x="-1" y="11239"/>
                    <a:pt x="26" y="11678"/>
                    <a:pt x="80" y="12114"/>
                  </a:cubicBezTo>
                  <a:close/>
                </a:path>
              </a:pathLst>
            </a:custGeom>
            <a:solidFill>
              <a:schemeClr val="bg1"/>
            </a:solidFill>
            <a:ln w="9525" algn="ctr">
              <a:noFill/>
              <a:miter lim="800000"/>
              <a:headEnd/>
              <a:tailEnd/>
            </a:ln>
            <a:effectLst/>
          </p:spPr>
          <p:txBody>
            <a:bodyPr wrap="none" anchor="ctr"/>
            <a:lstStyle/>
            <a:p>
              <a:endParaRPr lang="zh-CN" altLang="en-US"/>
            </a:p>
          </p:txBody>
        </p:sp>
        <p:sp>
          <p:nvSpPr>
            <p:cNvPr id="11281" name="AutoShape 17"/>
            <p:cNvSpPr>
              <a:spLocks noChangeArrowheads="1"/>
            </p:cNvSpPr>
            <p:nvPr/>
          </p:nvSpPr>
          <p:spPr bwMode="gray">
            <a:xfrm>
              <a:off x="1235" y="1487"/>
              <a:ext cx="411" cy="295"/>
            </a:xfrm>
            <a:prstGeom prst="chevron">
              <a:avLst>
                <a:gd name="adj" fmla="val 44744"/>
              </a:avLst>
            </a:prstGeom>
            <a:solidFill>
              <a:schemeClr val="bg1"/>
            </a:solidFill>
            <a:ln w="9525" algn="ctr">
              <a:noFill/>
              <a:miter lim="800000"/>
              <a:headEnd/>
              <a:tailEnd/>
            </a:ln>
            <a:effectLst/>
          </p:spPr>
          <p:txBody>
            <a:bodyPr wrap="none" anchor="ctr"/>
            <a:lstStyle/>
            <a:p>
              <a:endParaRPr lang="zh-CN" altLang="en-US"/>
            </a:p>
          </p:txBody>
        </p:sp>
        <p:sp>
          <p:nvSpPr>
            <p:cNvPr id="11282" name="AutoShape 18"/>
            <p:cNvSpPr>
              <a:spLocks noChangeArrowheads="1"/>
            </p:cNvSpPr>
            <p:nvPr/>
          </p:nvSpPr>
          <p:spPr bwMode="gray">
            <a:xfrm rot="10800000">
              <a:off x="1223" y="2933"/>
              <a:ext cx="499" cy="295"/>
            </a:xfrm>
            <a:prstGeom prst="chevron">
              <a:avLst>
                <a:gd name="adj" fmla="val 46783"/>
              </a:avLst>
            </a:prstGeom>
            <a:solidFill>
              <a:schemeClr val="bg1"/>
            </a:solidFill>
            <a:ln w="9525" algn="ctr">
              <a:noFill/>
              <a:miter lim="800000"/>
              <a:headEnd/>
              <a:tailEnd/>
            </a:ln>
            <a:effectLst/>
          </p:spPr>
          <p:txBody>
            <a:bodyPr wrap="none" anchor="ctr"/>
            <a:lstStyle/>
            <a:p>
              <a:endParaRPr lang="zh-CN" altLang="en-US"/>
            </a:p>
          </p:txBody>
        </p:sp>
      </p:grpSp>
      <p:sp>
        <p:nvSpPr>
          <p:cNvPr id="11283" name="Rectangle 19"/>
          <p:cNvSpPr>
            <a:spLocks noChangeArrowheads="1"/>
          </p:cNvSpPr>
          <p:nvPr/>
        </p:nvSpPr>
        <p:spPr bwMode="gray">
          <a:xfrm>
            <a:off x="4013200" y="4857750"/>
            <a:ext cx="1273175" cy="336550"/>
          </a:xfrm>
          <a:prstGeom prst="rect">
            <a:avLst/>
          </a:prstGeom>
          <a:noFill/>
          <a:ln w="9525" algn="ctr">
            <a:noFill/>
            <a:miter lim="800000"/>
            <a:headEnd/>
            <a:tailEnd/>
          </a:ln>
          <a:effectLst/>
        </p:spPr>
        <p:txBody>
          <a:bodyPr>
            <a:spAutoFit/>
          </a:bodyPr>
          <a:lstStyle/>
          <a:p>
            <a:pPr algn="ctr"/>
            <a:r>
              <a:rPr lang="en-US" altLang="zh-CN" sz="1600">
                <a:solidFill>
                  <a:srgbClr val="1C1C1C"/>
                </a:solidFill>
                <a:ea typeface="宋体" charset="-122"/>
              </a:rPr>
              <a:t>Text in here</a:t>
            </a:r>
          </a:p>
        </p:txBody>
      </p:sp>
      <p:sp>
        <p:nvSpPr>
          <p:cNvPr id="11284" name="Rectangle 20"/>
          <p:cNvSpPr>
            <a:spLocks noChangeArrowheads="1"/>
          </p:cNvSpPr>
          <p:nvPr/>
        </p:nvSpPr>
        <p:spPr bwMode="gray">
          <a:xfrm>
            <a:off x="3036888" y="2552700"/>
            <a:ext cx="1273175" cy="336550"/>
          </a:xfrm>
          <a:prstGeom prst="rect">
            <a:avLst/>
          </a:prstGeom>
          <a:noFill/>
          <a:ln w="9525" algn="ctr">
            <a:noFill/>
            <a:miter lim="800000"/>
            <a:headEnd/>
            <a:tailEnd/>
          </a:ln>
          <a:effectLst/>
        </p:spPr>
        <p:txBody>
          <a:bodyPr>
            <a:spAutoFit/>
          </a:bodyPr>
          <a:lstStyle/>
          <a:p>
            <a:pPr algn="ctr"/>
            <a:r>
              <a:rPr lang="en-US" altLang="zh-CN" sz="1600">
                <a:solidFill>
                  <a:srgbClr val="1C1C1C"/>
                </a:solidFill>
                <a:ea typeface="宋体" charset="-122"/>
              </a:rPr>
              <a:t>Text in here</a:t>
            </a:r>
          </a:p>
        </p:txBody>
      </p:sp>
      <p:sp>
        <p:nvSpPr>
          <p:cNvPr id="11285" name="Rectangle 21"/>
          <p:cNvSpPr>
            <a:spLocks noChangeArrowheads="1"/>
          </p:cNvSpPr>
          <p:nvPr/>
        </p:nvSpPr>
        <p:spPr bwMode="gray">
          <a:xfrm>
            <a:off x="4999038" y="2552700"/>
            <a:ext cx="1273175" cy="336550"/>
          </a:xfrm>
          <a:prstGeom prst="rect">
            <a:avLst/>
          </a:prstGeom>
          <a:noFill/>
          <a:ln w="9525" algn="ctr">
            <a:noFill/>
            <a:miter lim="800000"/>
            <a:headEnd/>
            <a:tailEnd/>
          </a:ln>
          <a:effectLst/>
        </p:spPr>
        <p:txBody>
          <a:bodyPr>
            <a:spAutoFit/>
          </a:bodyPr>
          <a:lstStyle/>
          <a:p>
            <a:pPr algn="ctr"/>
            <a:r>
              <a:rPr lang="en-US" altLang="zh-CN" sz="1600">
                <a:solidFill>
                  <a:srgbClr val="1C1C1C"/>
                </a:solidFill>
                <a:ea typeface="宋体" charset="-122"/>
              </a:rPr>
              <a:t>Text in here</a:t>
            </a:r>
          </a:p>
        </p:txBody>
      </p:sp>
      <p:sp>
        <p:nvSpPr>
          <p:cNvPr id="11286" name="Rectangle 22"/>
          <p:cNvSpPr>
            <a:spLocks noChangeArrowheads="1"/>
          </p:cNvSpPr>
          <p:nvPr/>
        </p:nvSpPr>
        <p:spPr bwMode="gray">
          <a:xfrm>
            <a:off x="1612900" y="3722688"/>
            <a:ext cx="1423988" cy="396875"/>
          </a:xfrm>
          <a:prstGeom prst="rect">
            <a:avLst/>
          </a:prstGeom>
          <a:noFill/>
          <a:ln w="9525" algn="ctr">
            <a:noFill/>
            <a:miter lim="800000"/>
            <a:headEnd/>
            <a:tailEnd/>
          </a:ln>
          <a:effectLst/>
        </p:spPr>
        <p:txBody>
          <a:bodyPr>
            <a:spAutoFit/>
          </a:bodyPr>
          <a:lstStyle/>
          <a:p>
            <a:pPr algn="ctr"/>
            <a:r>
              <a:rPr lang="en-US" altLang="zh-CN" sz="2000" b="1">
                <a:solidFill>
                  <a:srgbClr val="000000"/>
                </a:solidFill>
                <a:ea typeface="宋体" charset="-122"/>
              </a:rPr>
              <a:t>Title</a:t>
            </a:r>
          </a:p>
        </p:txBody>
      </p:sp>
      <p:sp>
        <p:nvSpPr>
          <p:cNvPr id="11287" name="Rectangle 23"/>
          <p:cNvSpPr>
            <a:spLocks noChangeArrowheads="1"/>
          </p:cNvSpPr>
          <p:nvPr/>
        </p:nvSpPr>
        <p:spPr bwMode="gray">
          <a:xfrm>
            <a:off x="6105525" y="3722688"/>
            <a:ext cx="1423988" cy="396875"/>
          </a:xfrm>
          <a:prstGeom prst="rect">
            <a:avLst/>
          </a:prstGeom>
          <a:noFill/>
          <a:ln w="9525" algn="ctr">
            <a:noFill/>
            <a:miter lim="800000"/>
            <a:headEnd/>
            <a:tailEnd/>
          </a:ln>
          <a:effectLst/>
        </p:spPr>
        <p:txBody>
          <a:bodyPr>
            <a:spAutoFit/>
          </a:bodyPr>
          <a:lstStyle/>
          <a:p>
            <a:pPr algn="ctr"/>
            <a:r>
              <a:rPr lang="en-US" altLang="zh-CN" sz="2000" b="1">
                <a:solidFill>
                  <a:srgbClr val="000000"/>
                </a:solidFill>
                <a:ea typeface="宋体" charset="-122"/>
              </a:rPr>
              <a:t>Title</a:t>
            </a:r>
          </a:p>
        </p:txBody>
      </p:sp>
      <p:sp>
        <p:nvSpPr>
          <p:cNvPr id="11288" name="Text Box 24"/>
          <p:cNvSpPr txBox="1">
            <a:spLocks noChangeArrowheads="1"/>
          </p:cNvSpPr>
          <p:nvPr/>
        </p:nvSpPr>
        <p:spPr bwMode="gray">
          <a:xfrm>
            <a:off x="3163888" y="3581400"/>
            <a:ext cx="2819400" cy="730250"/>
          </a:xfrm>
          <a:prstGeom prst="rect">
            <a:avLst/>
          </a:prstGeom>
          <a:noFill/>
          <a:ln w="9525" algn="ctr">
            <a:noFill/>
            <a:miter lim="800000"/>
            <a:headEnd/>
            <a:tailEnd/>
          </a:ln>
          <a:effectLst/>
        </p:spPr>
        <p:txBody>
          <a:bodyPr>
            <a:spAutoFit/>
          </a:bodyPr>
          <a:lstStyle/>
          <a:p>
            <a:pPr algn="ctr" eaLnBrk="0" hangingPunct="0"/>
            <a:r>
              <a:rPr lang="en-US" altLang="zh-CN" sz="1400">
                <a:solidFill>
                  <a:schemeClr val="bg1"/>
                </a:solidFill>
                <a:ea typeface="宋体" charset="-122"/>
              </a:rPr>
              <a:t>ThemeGallery is a Design Digital Content &amp; Contents mall developed by Guild Design Inc.</a:t>
            </a:r>
          </a:p>
        </p:txBody>
      </p:sp>
      <p:sp>
        <p:nvSpPr>
          <p:cNvPr id="11289" name="Rectangle 25"/>
          <p:cNvSpPr>
            <a:spLocks noChangeArrowheads="1"/>
          </p:cNvSpPr>
          <p:nvPr/>
        </p:nvSpPr>
        <p:spPr bwMode="auto">
          <a:xfrm>
            <a:off x="304800" y="1524000"/>
            <a:ext cx="5105400" cy="581025"/>
          </a:xfrm>
          <a:prstGeom prst="rect">
            <a:avLst/>
          </a:prstGeom>
          <a:noFill/>
          <a:ln w="9525" algn="ctr">
            <a:noFill/>
            <a:miter lim="800000"/>
            <a:headEnd/>
            <a:tailEnd/>
          </a:ln>
          <a:effectLst/>
        </p:spPr>
        <p:txBody>
          <a:bodyPr>
            <a:spAutoFit/>
          </a:bodyPr>
          <a:lstStyle/>
          <a:p>
            <a:pPr eaLnBrk="0" hangingPunct="0"/>
            <a:r>
              <a:rPr lang="en-US" altLang="zh-CN" sz="1600" b="1">
                <a:solidFill>
                  <a:schemeClr val="tx2"/>
                </a:solidFill>
                <a:ea typeface="宋体" charset="-122"/>
              </a:rPr>
              <a:t>ThemeGallery</a:t>
            </a:r>
            <a:r>
              <a:rPr lang="en-US" altLang="zh-CN" sz="1600">
                <a:solidFill>
                  <a:srgbClr val="1C1C1C"/>
                </a:solidFill>
                <a:ea typeface="宋体" charset="-122"/>
              </a:rPr>
              <a:t> is a Design Digital Content &amp; Contents mall developed by Guild Design Inc.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ltGray">
          <a:xfrm>
            <a:off x="5113338" y="4587875"/>
            <a:ext cx="2659062" cy="1555750"/>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zh-CN" altLang="en-US"/>
          </a:p>
        </p:txBody>
      </p:sp>
      <p:sp>
        <p:nvSpPr>
          <p:cNvPr id="12291" name="Rectangle 3"/>
          <p:cNvSpPr>
            <a:spLocks noGrp="1" noChangeArrowheads="1"/>
          </p:cNvSpPr>
          <p:nvPr>
            <p:ph type="title"/>
          </p:nvPr>
        </p:nvSpPr>
        <p:spPr/>
        <p:txBody>
          <a:bodyPr/>
          <a:lstStyle/>
          <a:p>
            <a:r>
              <a:rPr lang="en-US" altLang="zh-CN">
                <a:ea typeface="宋体" charset="-122"/>
              </a:rPr>
              <a:t>Diagram</a:t>
            </a:r>
          </a:p>
        </p:txBody>
      </p:sp>
      <p:sp>
        <p:nvSpPr>
          <p:cNvPr id="12292" name="AutoShape 4"/>
          <p:cNvSpPr>
            <a:spLocks noChangeArrowheads="1"/>
          </p:cNvSpPr>
          <p:nvPr/>
        </p:nvSpPr>
        <p:spPr bwMode="gray">
          <a:xfrm>
            <a:off x="2466975" y="1997075"/>
            <a:ext cx="2390775" cy="565150"/>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2293" name="AutoShape 5"/>
          <p:cNvSpPr>
            <a:spLocks noChangeArrowheads="1"/>
          </p:cNvSpPr>
          <p:nvPr/>
        </p:nvSpPr>
        <p:spPr bwMode="gray">
          <a:xfrm>
            <a:off x="5257800" y="1997075"/>
            <a:ext cx="2390775" cy="565150"/>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2294" name="Rectangle 6"/>
          <p:cNvSpPr>
            <a:spLocks noChangeArrowheads="1"/>
          </p:cNvSpPr>
          <p:nvPr/>
        </p:nvSpPr>
        <p:spPr bwMode="ltGray">
          <a:xfrm>
            <a:off x="2359025" y="4740275"/>
            <a:ext cx="2638425" cy="1555750"/>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12295" name="Text Box 7"/>
          <p:cNvSpPr txBox="1">
            <a:spLocks noChangeArrowheads="1"/>
          </p:cNvSpPr>
          <p:nvPr/>
        </p:nvSpPr>
        <p:spPr bwMode="white">
          <a:xfrm>
            <a:off x="2687638" y="5221288"/>
            <a:ext cx="1844675" cy="581025"/>
          </a:xfrm>
          <a:prstGeom prst="rect">
            <a:avLst/>
          </a:prstGeom>
          <a:noFill/>
          <a:ln w="9525" algn="ctr">
            <a:noFill/>
            <a:miter lim="800000"/>
            <a:headEnd/>
            <a:tailEnd/>
          </a:ln>
          <a:effectLst/>
        </p:spPr>
        <p:txBody>
          <a:bodyPr>
            <a:spAutoFit/>
          </a:bodyPr>
          <a:lstStyle/>
          <a:p>
            <a:pPr algn="ctr">
              <a:spcBef>
                <a:spcPct val="50000"/>
              </a:spcBef>
            </a:pPr>
            <a:r>
              <a:rPr lang="en-US" altLang="zh-CN" sz="1600" b="1">
                <a:solidFill>
                  <a:srgbClr val="FFFFFF"/>
                </a:solidFill>
                <a:ea typeface="宋体" charset="-122"/>
              </a:rPr>
              <a:t>Description of the contents</a:t>
            </a:r>
          </a:p>
        </p:txBody>
      </p:sp>
      <p:grpSp>
        <p:nvGrpSpPr>
          <p:cNvPr id="12296" name="Group 8"/>
          <p:cNvGrpSpPr>
            <a:grpSpLocks/>
          </p:cNvGrpSpPr>
          <p:nvPr/>
        </p:nvGrpSpPr>
        <p:grpSpPr bwMode="auto">
          <a:xfrm>
            <a:off x="460375" y="3019425"/>
            <a:ext cx="1827213" cy="1524000"/>
            <a:chOff x="4397" y="1430"/>
            <a:chExt cx="1005" cy="960"/>
          </a:xfrm>
        </p:grpSpPr>
        <p:sp>
          <p:nvSpPr>
            <p:cNvPr id="12297"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zh-CN" altLang="en-US"/>
            </a:p>
          </p:txBody>
        </p:sp>
        <p:sp>
          <p:nvSpPr>
            <p:cNvPr id="12298"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zh-CN" altLang="en-US"/>
            </a:p>
          </p:txBody>
        </p:sp>
      </p:grpSp>
      <p:grpSp>
        <p:nvGrpSpPr>
          <p:cNvPr id="12299" name="Group 11"/>
          <p:cNvGrpSpPr>
            <a:grpSpLocks/>
          </p:cNvGrpSpPr>
          <p:nvPr/>
        </p:nvGrpSpPr>
        <p:grpSpPr bwMode="auto">
          <a:xfrm>
            <a:off x="460375" y="4719638"/>
            <a:ext cx="1827213" cy="1524000"/>
            <a:chOff x="4397" y="1430"/>
            <a:chExt cx="1005" cy="960"/>
          </a:xfrm>
        </p:grpSpPr>
        <p:sp>
          <p:nvSpPr>
            <p:cNvPr id="12300"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zh-CN" altLang="en-US"/>
            </a:p>
          </p:txBody>
        </p:sp>
        <p:sp>
          <p:nvSpPr>
            <p:cNvPr id="12301"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zh-CN" altLang="en-US"/>
            </a:p>
          </p:txBody>
        </p:sp>
      </p:grpSp>
      <p:sp>
        <p:nvSpPr>
          <p:cNvPr id="12302" name="Rectangle 14"/>
          <p:cNvSpPr>
            <a:spLocks noChangeArrowheads="1"/>
          </p:cNvSpPr>
          <p:nvPr/>
        </p:nvSpPr>
        <p:spPr bwMode="gray">
          <a:xfrm>
            <a:off x="381000" y="3567113"/>
            <a:ext cx="1836738"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altLang="zh-CN" sz="2000" b="1">
                <a:solidFill>
                  <a:srgbClr val="333333"/>
                </a:solidFill>
                <a:ea typeface="宋体" charset="-122"/>
              </a:rPr>
              <a:t>Title in here</a:t>
            </a:r>
          </a:p>
        </p:txBody>
      </p:sp>
      <p:sp>
        <p:nvSpPr>
          <p:cNvPr id="12303" name="Rectangle 15"/>
          <p:cNvSpPr>
            <a:spLocks noChangeArrowheads="1"/>
          </p:cNvSpPr>
          <p:nvPr/>
        </p:nvSpPr>
        <p:spPr bwMode="gray">
          <a:xfrm>
            <a:off x="381000" y="5260975"/>
            <a:ext cx="1836738"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altLang="zh-CN" sz="2000" b="1">
                <a:solidFill>
                  <a:srgbClr val="333333"/>
                </a:solidFill>
                <a:ea typeface="宋体" charset="-122"/>
              </a:rPr>
              <a:t>Title in here</a:t>
            </a:r>
          </a:p>
        </p:txBody>
      </p:sp>
      <p:sp>
        <p:nvSpPr>
          <p:cNvPr id="12304" name="Rectangle 16"/>
          <p:cNvSpPr>
            <a:spLocks noChangeArrowheads="1"/>
          </p:cNvSpPr>
          <p:nvPr/>
        </p:nvSpPr>
        <p:spPr bwMode="white">
          <a:xfrm>
            <a:off x="5257800" y="4892675"/>
            <a:ext cx="2362200" cy="942975"/>
          </a:xfrm>
          <a:prstGeom prst="rect">
            <a:avLst/>
          </a:prstGeom>
          <a:noFill/>
          <a:ln w="9525" algn="ctr">
            <a:noFill/>
            <a:miter lim="800000"/>
            <a:headEnd/>
            <a:tailEnd/>
          </a:ln>
          <a:effectLst/>
        </p:spPr>
        <p:txBody>
          <a:bodyPr>
            <a:spAutoFit/>
          </a:bodyPr>
          <a:lstStyle/>
          <a:p>
            <a:r>
              <a:rPr lang="en-US" altLang="zh-CN" sz="1400" b="1">
                <a:solidFill>
                  <a:srgbClr val="EAEAEA"/>
                </a:solidFill>
                <a:ea typeface="宋体" charset="-122"/>
              </a:rPr>
              <a:t>ThemeGallery  is a Design Digital Content &amp; Contents mall developed by Guild Design Inc.</a:t>
            </a:r>
          </a:p>
        </p:txBody>
      </p:sp>
      <p:sp>
        <p:nvSpPr>
          <p:cNvPr id="12305" name="Rectangle 17"/>
          <p:cNvSpPr>
            <a:spLocks noChangeArrowheads="1"/>
          </p:cNvSpPr>
          <p:nvPr/>
        </p:nvSpPr>
        <p:spPr bwMode="gray">
          <a:xfrm>
            <a:off x="2554288" y="2065338"/>
            <a:ext cx="2246312"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altLang="zh-CN" sz="2400" b="1">
                <a:ea typeface="宋体" charset="-122"/>
              </a:rPr>
              <a:t>Before</a:t>
            </a:r>
          </a:p>
        </p:txBody>
      </p:sp>
      <p:sp>
        <p:nvSpPr>
          <p:cNvPr id="12306" name="Rectangle 18"/>
          <p:cNvSpPr>
            <a:spLocks noChangeArrowheads="1"/>
          </p:cNvSpPr>
          <p:nvPr/>
        </p:nvSpPr>
        <p:spPr bwMode="gray">
          <a:xfrm>
            <a:off x="5348288" y="2065338"/>
            <a:ext cx="2246312"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altLang="zh-CN" sz="2400" b="1">
                <a:ea typeface="宋体" charset="-122"/>
              </a:rPr>
              <a:t>After</a:t>
            </a:r>
          </a:p>
        </p:txBody>
      </p:sp>
      <p:sp>
        <p:nvSpPr>
          <p:cNvPr id="12307" name="Rectangle 19"/>
          <p:cNvSpPr>
            <a:spLocks noChangeArrowheads="1"/>
          </p:cNvSpPr>
          <p:nvPr/>
        </p:nvSpPr>
        <p:spPr bwMode="auto">
          <a:xfrm>
            <a:off x="381000" y="1219200"/>
            <a:ext cx="6384925" cy="581025"/>
          </a:xfrm>
          <a:prstGeom prst="rect">
            <a:avLst/>
          </a:prstGeom>
          <a:noFill/>
          <a:ln w="9525" algn="ctr">
            <a:noFill/>
            <a:miter lim="800000"/>
            <a:headEnd/>
            <a:tailEnd/>
          </a:ln>
          <a:effectLst/>
        </p:spPr>
        <p:txBody>
          <a:bodyPr>
            <a:spAutoFit/>
          </a:bodyPr>
          <a:lstStyle/>
          <a:p>
            <a:pPr eaLnBrk="0" hangingPunct="0">
              <a:buClr>
                <a:srgbClr val="D7181F"/>
              </a:buClr>
              <a:buFont typeface="Wingdings" pitchFamily="2" charset="2"/>
              <a:buChar char="v"/>
            </a:pPr>
            <a:r>
              <a:rPr lang="en-US" altLang="zh-CN" sz="1600" b="1">
                <a:solidFill>
                  <a:srgbClr val="1C1C1C"/>
                </a:solidFill>
                <a:ea typeface="宋体" charset="-122"/>
              </a:rPr>
              <a:t> ThemeGallery</a:t>
            </a:r>
            <a:r>
              <a:rPr lang="en-US" altLang="zh-CN" sz="1600">
                <a:solidFill>
                  <a:srgbClr val="1C1C1C"/>
                </a:solidFill>
                <a:ea typeface="宋体" charset="-122"/>
              </a:rPr>
              <a:t> is a Design Digital Content &amp; Contents mall developed by Guild Design Inc.</a:t>
            </a:r>
          </a:p>
        </p:txBody>
      </p:sp>
      <p:sp>
        <p:nvSpPr>
          <p:cNvPr id="12308" name="Rectangle 20"/>
          <p:cNvSpPr>
            <a:spLocks noChangeArrowheads="1"/>
          </p:cNvSpPr>
          <p:nvPr/>
        </p:nvSpPr>
        <p:spPr bwMode="gray">
          <a:xfrm>
            <a:off x="5113338" y="2767013"/>
            <a:ext cx="2659062" cy="1555750"/>
          </a:xfrm>
          <a:prstGeom prst="rect">
            <a:avLst/>
          </a:prstGeom>
          <a:gradFill rotWithShape="1">
            <a:gsLst>
              <a:gs pos="0">
                <a:schemeClr val="accent1">
                  <a:gamma/>
                  <a:shade val="72549"/>
                  <a:invGamma/>
                </a:schemeClr>
              </a:gs>
              <a:gs pos="100000">
                <a:schemeClr val="accent1"/>
              </a:gs>
            </a:gsLst>
            <a:lin ang="0" scaled="1"/>
          </a:gradFill>
          <a:ln w="9525" algn="ctr">
            <a:noFill/>
            <a:miter lim="800000"/>
            <a:headEnd/>
            <a:tailEnd/>
          </a:ln>
          <a:effectLst/>
        </p:spPr>
        <p:txBody>
          <a:bodyPr wrap="none" anchor="ctr"/>
          <a:lstStyle/>
          <a:p>
            <a:endParaRPr lang="zh-CN" altLang="en-US"/>
          </a:p>
        </p:txBody>
      </p:sp>
      <p:sp>
        <p:nvSpPr>
          <p:cNvPr id="12309" name="Rectangle 21"/>
          <p:cNvSpPr>
            <a:spLocks noChangeArrowheads="1"/>
          </p:cNvSpPr>
          <p:nvPr/>
        </p:nvSpPr>
        <p:spPr bwMode="gray">
          <a:xfrm>
            <a:off x="2359025" y="2911475"/>
            <a:ext cx="2638425" cy="1555750"/>
          </a:xfrm>
          <a:prstGeom prst="rect">
            <a:avLst/>
          </a:prstGeom>
          <a:gradFill rotWithShape="1">
            <a:gsLst>
              <a:gs pos="0">
                <a:schemeClr val="accent1">
                  <a:gamma/>
                  <a:shade val="86275"/>
                  <a:invGamma/>
                </a:schemeClr>
              </a:gs>
              <a:gs pos="100000">
                <a:schemeClr val="accent1"/>
              </a:gs>
            </a:gsLst>
            <a:lin ang="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2310" name="Text Box 22"/>
          <p:cNvSpPr txBox="1">
            <a:spLocks noChangeArrowheads="1"/>
          </p:cNvSpPr>
          <p:nvPr/>
        </p:nvSpPr>
        <p:spPr bwMode="white">
          <a:xfrm>
            <a:off x="2687638" y="3400425"/>
            <a:ext cx="1844675" cy="581025"/>
          </a:xfrm>
          <a:prstGeom prst="rect">
            <a:avLst/>
          </a:prstGeom>
          <a:noFill/>
          <a:ln w="9525" algn="ctr">
            <a:noFill/>
            <a:miter lim="800000"/>
            <a:headEnd/>
            <a:tailEnd/>
          </a:ln>
          <a:effectLst/>
        </p:spPr>
        <p:txBody>
          <a:bodyPr>
            <a:spAutoFit/>
          </a:bodyPr>
          <a:lstStyle/>
          <a:p>
            <a:pPr algn="ctr">
              <a:spcBef>
                <a:spcPct val="50000"/>
              </a:spcBef>
            </a:pPr>
            <a:r>
              <a:rPr lang="en-US" altLang="zh-CN" sz="1600" b="1">
                <a:solidFill>
                  <a:srgbClr val="FFFFFF"/>
                </a:solidFill>
                <a:ea typeface="宋体" charset="-122"/>
              </a:rPr>
              <a:t>Description of the contents</a:t>
            </a:r>
          </a:p>
        </p:txBody>
      </p:sp>
      <p:sp>
        <p:nvSpPr>
          <p:cNvPr id="12311" name="Rectangle 23"/>
          <p:cNvSpPr>
            <a:spLocks noChangeArrowheads="1"/>
          </p:cNvSpPr>
          <p:nvPr/>
        </p:nvSpPr>
        <p:spPr bwMode="white">
          <a:xfrm>
            <a:off x="5257800" y="3071813"/>
            <a:ext cx="2362200" cy="942975"/>
          </a:xfrm>
          <a:prstGeom prst="rect">
            <a:avLst/>
          </a:prstGeom>
          <a:noFill/>
          <a:ln w="9525" algn="ctr">
            <a:noFill/>
            <a:miter lim="800000"/>
            <a:headEnd/>
            <a:tailEnd/>
          </a:ln>
          <a:effectLst/>
        </p:spPr>
        <p:txBody>
          <a:bodyPr>
            <a:spAutoFit/>
          </a:bodyPr>
          <a:lstStyle/>
          <a:p>
            <a:r>
              <a:rPr lang="en-US" altLang="zh-CN" sz="1400" b="1">
                <a:solidFill>
                  <a:srgbClr val="EAEAEA"/>
                </a:solidFill>
                <a:ea typeface="宋体" charset="-122"/>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13315" name="Rectangle 3"/>
          <p:cNvSpPr>
            <a:spLocks noChangeArrowheads="1"/>
          </p:cNvSpPr>
          <p:nvPr/>
        </p:nvSpPr>
        <p:spPr bwMode="auto">
          <a:xfrm>
            <a:off x="4359275" y="3902075"/>
            <a:ext cx="4267200" cy="933450"/>
          </a:xfrm>
          <a:prstGeom prst="rect">
            <a:avLst/>
          </a:prstGeom>
          <a:noFill/>
          <a:ln w="9525" algn="ctr">
            <a:noFill/>
            <a:miter lim="800000"/>
            <a:headEnd/>
            <a:tailEnd/>
          </a:ln>
          <a:effectLst/>
        </p:spPr>
        <p:txBody>
          <a:bodyPr>
            <a:spAutoFit/>
          </a:bodyPr>
          <a:lstStyle/>
          <a:p>
            <a:pPr>
              <a:lnSpc>
                <a:spcPct val="120000"/>
              </a:lnSpc>
            </a:pPr>
            <a:r>
              <a:rPr lang="en-US" altLang="zh-CN" b="1">
                <a:solidFill>
                  <a:srgbClr val="D7181F"/>
                </a:solidFill>
                <a:ea typeface="宋体" charset="-122"/>
              </a:rPr>
              <a:t>2. Describe contents for a Chart</a:t>
            </a:r>
            <a:r>
              <a:rPr lang="en-US" altLang="zh-CN" b="1">
                <a:solidFill>
                  <a:schemeClr val="tx2"/>
                </a:solidFill>
                <a:ea typeface="宋体" charset="-122"/>
              </a:rPr>
              <a:t> </a:t>
            </a:r>
          </a:p>
          <a:p>
            <a:pPr>
              <a:lnSpc>
                <a:spcPct val="120000"/>
              </a:lnSpc>
            </a:pPr>
            <a:r>
              <a:rPr lang="en-US" altLang="zh-CN" sz="1400" b="1">
                <a:ea typeface="宋体" charset="-122"/>
              </a:rPr>
              <a:t>       Description of the company’s sub contents</a:t>
            </a:r>
          </a:p>
          <a:p>
            <a:pPr>
              <a:lnSpc>
                <a:spcPct val="120000"/>
              </a:lnSpc>
            </a:pPr>
            <a:r>
              <a:rPr lang="en-US" altLang="zh-CN" sz="1400" b="1">
                <a:ea typeface="宋体" charset="-122"/>
              </a:rPr>
              <a:t>       Description of the company’s sub contents</a:t>
            </a:r>
          </a:p>
        </p:txBody>
      </p:sp>
      <p:sp>
        <p:nvSpPr>
          <p:cNvPr id="13316" name="Rectangle 4"/>
          <p:cNvSpPr>
            <a:spLocks noChangeArrowheads="1"/>
          </p:cNvSpPr>
          <p:nvPr/>
        </p:nvSpPr>
        <p:spPr bwMode="auto">
          <a:xfrm>
            <a:off x="4359275" y="2463800"/>
            <a:ext cx="4267200" cy="933450"/>
          </a:xfrm>
          <a:prstGeom prst="rect">
            <a:avLst/>
          </a:prstGeom>
          <a:noFill/>
          <a:ln w="9525" algn="ctr">
            <a:noFill/>
            <a:miter lim="800000"/>
            <a:headEnd/>
            <a:tailEnd/>
          </a:ln>
          <a:effectLst/>
        </p:spPr>
        <p:txBody>
          <a:bodyPr>
            <a:spAutoFit/>
          </a:bodyPr>
          <a:lstStyle/>
          <a:p>
            <a:pPr>
              <a:lnSpc>
                <a:spcPct val="120000"/>
              </a:lnSpc>
            </a:pPr>
            <a:r>
              <a:rPr lang="en-US" altLang="zh-CN" b="1">
                <a:solidFill>
                  <a:srgbClr val="D7181F"/>
                </a:solidFill>
                <a:ea typeface="宋体" charset="-122"/>
              </a:rPr>
              <a:t>1. Describe contents for a Chart </a:t>
            </a:r>
          </a:p>
          <a:p>
            <a:pPr>
              <a:lnSpc>
                <a:spcPct val="120000"/>
              </a:lnSpc>
            </a:pPr>
            <a:r>
              <a:rPr lang="en-US" altLang="zh-CN" sz="1400" b="1">
                <a:ea typeface="宋体" charset="-122"/>
              </a:rPr>
              <a:t>       Description of the company’s sub contents</a:t>
            </a:r>
          </a:p>
          <a:p>
            <a:pPr>
              <a:lnSpc>
                <a:spcPct val="120000"/>
              </a:lnSpc>
            </a:pPr>
            <a:r>
              <a:rPr lang="en-US" altLang="zh-CN" sz="1400" b="1">
                <a:ea typeface="宋体" charset="-122"/>
              </a:rPr>
              <a:t>       Description of the company’s sub contents</a:t>
            </a:r>
          </a:p>
        </p:txBody>
      </p:sp>
      <p:sp>
        <p:nvSpPr>
          <p:cNvPr id="13317" name="Line 5"/>
          <p:cNvSpPr>
            <a:spLocks noChangeShapeType="1"/>
          </p:cNvSpPr>
          <p:nvPr/>
        </p:nvSpPr>
        <p:spPr bwMode="black">
          <a:xfrm>
            <a:off x="4359275" y="3673475"/>
            <a:ext cx="4419600" cy="0"/>
          </a:xfrm>
          <a:prstGeom prst="line">
            <a:avLst/>
          </a:prstGeom>
          <a:noFill/>
          <a:ln w="9525">
            <a:solidFill>
              <a:schemeClr val="tx2"/>
            </a:solidFill>
            <a:prstDash val="dash"/>
            <a:round/>
            <a:headEnd/>
            <a:tailEnd/>
          </a:ln>
          <a:effectLst/>
        </p:spPr>
        <p:txBody>
          <a:bodyPr wrap="none" anchor="ctr"/>
          <a:lstStyle/>
          <a:p>
            <a:endParaRPr lang="zh-CN" altLang="en-US"/>
          </a:p>
        </p:txBody>
      </p:sp>
      <p:sp>
        <p:nvSpPr>
          <p:cNvPr id="13318" name="AutoShape 6"/>
          <p:cNvSpPr>
            <a:spLocks noChangeArrowheads="1"/>
          </p:cNvSpPr>
          <p:nvPr/>
        </p:nvSpPr>
        <p:spPr bwMode="ltGray">
          <a:xfrm>
            <a:off x="701675" y="5349875"/>
            <a:ext cx="3146425" cy="485775"/>
          </a:xfrm>
          <a:prstGeom prst="roundRect">
            <a:avLst>
              <a:gd name="adj" fmla="val 50000"/>
            </a:avLst>
          </a:prstGeom>
          <a:solidFill>
            <a:srgbClr val="333399"/>
          </a:solidFill>
          <a:ln w="28575">
            <a:solidFill>
              <a:srgbClr val="FEFEFE"/>
            </a:solidFill>
            <a:round/>
            <a:headEnd/>
            <a:tailEnd/>
          </a:ln>
          <a:effectLst>
            <a:outerShdw dist="53882" dir="2700000" algn="ctr" rotWithShape="0">
              <a:schemeClr val="bg2"/>
            </a:outerShdw>
          </a:effectLst>
        </p:spPr>
        <p:txBody>
          <a:bodyPr wrap="none" anchor="ctr"/>
          <a:lstStyle/>
          <a:p>
            <a:endParaRPr lang="zh-CN" altLang="en-US"/>
          </a:p>
        </p:txBody>
      </p:sp>
      <p:sp>
        <p:nvSpPr>
          <p:cNvPr id="13319" name="Rectangle 7"/>
          <p:cNvSpPr>
            <a:spLocks noChangeArrowheads="1"/>
          </p:cNvSpPr>
          <p:nvPr/>
        </p:nvSpPr>
        <p:spPr bwMode="white">
          <a:xfrm>
            <a:off x="1177925" y="5397500"/>
            <a:ext cx="2339975" cy="396875"/>
          </a:xfrm>
          <a:prstGeom prst="rect">
            <a:avLst/>
          </a:prstGeom>
          <a:noFill/>
          <a:ln w="9525" algn="ctr">
            <a:noFill/>
            <a:miter lim="800000"/>
            <a:headEnd/>
            <a:tailEnd/>
          </a:ln>
          <a:effectLst/>
        </p:spPr>
        <p:txBody>
          <a:bodyPr wrap="none">
            <a:spAutoFit/>
          </a:bodyPr>
          <a:lstStyle/>
          <a:p>
            <a:pPr algn="ctr"/>
            <a:r>
              <a:rPr lang="en-US" altLang="zh-CN" sz="2000" b="1">
                <a:solidFill>
                  <a:srgbClr val="FEFEFE"/>
                </a:solidFill>
                <a:ea typeface="宋体" charset="-122"/>
              </a:rPr>
              <a:t>Chart Title in here</a:t>
            </a:r>
          </a:p>
        </p:txBody>
      </p:sp>
      <p:sp>
        <p:nvSpPr>
          <p:cNvPr id="13320" name="Freeform 8"/>
          <p:cNvSpPr>
            <a:spLocks/>
          </p:cNvSpPr>
          <p:nvPr/>
        </p:nvSpPr>
        <p:spPr bwMode="gray">
          <a:xfrm rot="10800000">
            <a:off x="655638" y="1600200"/>
            <a:ext cx="2408237" cy="2251075"/>
          </a:xfrm>
          <a:custGeom>
            <a:avLst/>
            <a:gdLst/>
            <a:ahLst/>
            <a:cxnLst>
              <a:cxn ang="0">
                <a:pos x="0" y="756"/>
              </a:cxn>
              <a:cxn ang="0">
                <a:pos x="191" y="591"/>
              </a:cxn>
              <a:cxn ang="0">
                <a:pos x="190" y="672"/>
              </a:cxn>
              <a:cxn ang="0">
                <a:pos x="194" y="672"/>
              </a:cxn>
              <a:cxn ang="0">
                <a:pos x="205" y="672"/>
              </a:cxn>
              <a:cxn ang="0">
                <a:pos x="225" y="671"/>
              </a:cxn>
              <a:cxn ang="0">
                <a:pos x="250" y="667"/>
              </a:cxn>
              <a:cxn ang="0">
                <a:pos x="281" y="662"/>
              </a:cxn>
              <a:cxn ang="0">
                <a:pos x="316" y="653"/>
              </a:cxn>
              <a:cxn ang="0">
                <a:pos x="356" y="641"/>
              </a:cxn>
              <a:cxn ang="0">
                <a:pos x="399" y="626"/>
              </a:cxn>
              <a:cxn ang="0">
                <a:pos x="444" y="605"/>
              </a:cxn>
              <a:cxn ang="0">
                <a:pos x="492" y="578"/>
              </a:cxn>
              <a:cxn ang="0">
                <a:pos x="540" y="547"/>
              </a:cxn>
              <a:cxn ang="0">
                <a:pos x="587" y="508"/>
              </a:cxn>
              <a:cxn ang="0">
                <a:pos x="635" y="463"/>
              </a:cxn>
              <a:cxn ang="0">
                <a:pos x="689" y="405"/>
              </a:cxn>
              <a:cxn ang="0">
                <a:pos x="737" y="350"/>
              </a:cxn>
              <a:cxn ang="0">
                <a:pos x="780" y="298"/>
              </a:cxn>
              <a:cxn ang="0">
                <a:pos x="816" y="249"/>
              </a:cxn>
              <a:cxn ang="0">
                <a:pos x="847" y="204"/>
              </a:cxn>
              <a:cxn ang="0">
                <a:pos x="873" y="164"/>
              </a:cxn>
              <a:cxn ang="0">
                <a:pos x="895" y="126"/>
              </a:cxn>
              <a:cxn ang="0">
                <a:pos x="913" y="94"/>
              </a:cxn>
              <a:cxn ang="0">
                <a:pos x="926" y="66"/>
              </a:cxn>
              <a:cxn ang="0">
                <a:pos x="936" y="42"/>
              </a:cxn>
              <a:cxn ang="0">
                <a:pos x="944" y="24"/>
              </a:cxn>
              <a:cxn ang="0">
                <a:pos x="949" y="12"/>
              </a:cxn>
              <a:cxn ang="0">
                <a:pos x="952" y="2"/>
              </a:cxn>
              <a:cxn ang="0">
                <a:pos x="952" y="0"/>
              </a:cxn>
              <a:cxn ang="0">
                <a:pos x="952" y="4"/>
              </a:cxn>
              <a:cxn ang="0">
                <a:pos x="950" y="17"/>
              </a:cxn>
              <a:cxn ang="0">
                <a:pos x="948" y="36"/>
              </a:cxn>
              <a:cxn ang="0">
                <a:pos x="942" y="62"/>
              </a:cxn>
              <a:cxn ang="0">
                <a:pos x="936" y="93"/>
              </a:cxn>
              <a:cxn ang="0">
                <a:pos x="927" y="130"/>
              </a:cxn>
              <a:cxn ang="0">
                <a:pos x="914" y="172"/>
              </a:cxn>
              <a:cxn ang="0">
                <a:pos x="899" y="217"/>
              </a:cxn>
              <a:cxn ang="0">
                <a:pos x="881" y="264"/>
              </a:cxn>
              <a:cxn ang="0">
                <a:pos x="857" y="315"/>
              </a:cxn>
              <a:cxn ang="0">
                <a:pos x="830" y="368"/>
              </a:cxn>
              <a:cxn ang="0">
                <a:pos x="798" y="421"/>
              </a:cxn>
              <a:cxn ang="0">
                <a:pos x="762" y="475"/>
              </a:cxn>
              <a:cxn ang="0">
                <a:pos x="719" y="529"/>
              </a:cxn>
              <a:cxn ang="0">
                <a:pos x="671" y="582"/>
              </a:cxn>
              <a:cxn ang="0">
                <a:pos x="613" y="637"/>
              </a:cxn>
              <a:cxn ang="0">
                <a:pos x="555" y="685"/>
              </a:cxn>
              <a:cxn ang="0">
                <a:pos x="500" y="726"/>
              </a:cxn>
              <a:cxn ang="0">
                <a:pos x="447" y="761"/>
              </a:cxn>
              <a:cxn ang="0">
                <a:pos x="396" y="790"/>
              </a:cxn>
              <a:cxn ang="0">
                <a:pos x="350" y="813"/>
              </a:cxn>
              <a:cxn ang="0">
                <a:pos x="307" y="831"/>
              </a:cxn>
              <a:cxn ang="0">
                <a:pos x="270" y="845"/>
              </a:cxn>
              <a:cxn ang="0">
                <a:pos x="238" y="855"/>
              </a:cxn>
              <a:cxn ang="0">
                <a:pos x="212" y="862"/>
              </a:cxn>
              <a:cxn ang="0">
                <a:pos x="192" y="866"/>
              </a:cxn>
              <a:cxn ang="0">
                <a:pos x="181" y="868"/>
              </a:cxn>
              <a:cxn ang="0">
                <a:pos x="176" y="868"/>
              </a:cxn>
              <a:cxn ang="0">
                <a:pos x="167" y="947"/>
              </a:cxn>
              <a:cxn ang="0">
                <a:pos x="0" y="756"/>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solidFill>
            <a:schemeClr val="folHlink"/>
          </a:solidFill>
          <a:ln w="0">
            <a:noFill/>
            <a:prstDash val="solid"/>
            <a:round/>
            <a:headEnd/>
            <a:tailEnd/>
          </a:ln>
          <a:effectLst>
            <a:outerShdw dist="107763" dir="2700000" algn="ctr" rotWithShape="0">
              <a:srgbClr val="080808">
                <a:alpha val="50000"/>
              </a:srgbClr>
            </a:outerShdw>
          </a:effectLst>
        </p:spPr>
        <p:txBody>
          <a:bodyPr/>
          <a:lstStyle/>
          <a:p>
            <a:endParaRPr lang="zh-CN" altLang="en-US"/>
          </a:p>
        </p:txBody>
      </p:sp>
      <p:sp>
        <p:nvSpPr>
          <p:cNvPr id="13321" name="AutoShape 9"/>
          <p:cNvSpPr>
            <a:spLocks noChangeArrowheads="1"/>
          </p:cNvSpPr>
          <p:nvPr/>
        </p:nvSpPr>
        <p:spPr bwMode="gray">
          <a:xfrm>
            <a:off x="244475" y="4575175"/>
            <a:ext cx="4267200" cy="652463"/>
          </a:xfrm>
          <a:prstGeom prst="cube">
            <a:avLst>
              <a:gd name="adj" fmla="val 49880"/>
            </a:avLst>
          </a:prstGeom>
          <a:solidFill>
            <a:srgbClr val="969696"/>
          </a:solidFill>
          <a:ln w="9525">
            <a:noFill/>
            <a:miter lim="800000"/>
            <a:headEnd/>
            <a:tailEnd/>
          </a:ln>
          <a:effectLst/>
        </p:spPr>
        <p:txBody>
          <a:bodyPr wrap="none" anchor="ctr"/>
          <a:lstStyle/>
          <a:p>
            <a:endParaRPr lang="zh-CN" altLang="en-US"/>
          </a:p>
        </p:txBody>
      </p:sp>
      <p:sp>
        <p:nvSpPr>
          <p:cNvPr id="13322" name="AutoShape 10"/>
          <p:cNvSpPr>
            <a:spLocks noChangeArrowheads="1"/>
          </p:cNvSpPr>
          <p:nvPr/>
        </p:nvSpPr>
        <p:spPr bwMode="ltGray">
          <a:xfrm rot="16200000" flipV="1">
            <a:off x="624682" y="4099719"/>
            <a:ext cx="954087" cy="466725"/>
          </a:xfrm>
          <a:prstGeom prst="cube">
            <a:avLst>
              <a:gd name="adj" fmla="val 23792"/>
            </a:avLst>
          </a:prstGeom>
          <a:gradFill rotWithShape="1">
            <a:gsLst>
              <a:gs pos="0">
                <a:srgbClr val="ECAE8C">
                  <a:gamma/>
                  <a:shade val="75686"/>
                  <a:invGamma/>
                </a:srgbClr>
              </a:gs>
              <a:gs pos="100000">
                <a:srgbClr val="ECAE8C"/>
              </a:gs>
            </a:gsLst>
            <a:lin ang="0" scaled="1"/>
          </a:gradFill>
          <a:ln w="9525">
            <a:noFill/>
            <a:miter lim="800000"/>
            <a:headEnd/>
            <a:tailEnd/>
          </a:ln>
          <a:effectLst/>
        </p:spPr>
        <p:txBody>
          <a:bodyPr wrap="none" anchor="ctr"/>
          <a:lstStyle/>
          <a:p>
            <a:endParaRPr lang="zh-CN" altLang="en-US"/>
          </a:p>
        </p:txBody>
      </p:sp>
      <p:sp>
        <p:nvSpPr>
          <p:cNvPr id="13323" name="AutoShape 11"/>
          <p:cNvSpPr>
            <a:spLocks noChangeArrowheads="1"/>
          </p:cNvSpPr>
          <p:nvPr/>
        </p:nvSpPr>
        <p:spPr bwMode="ltGray">
          <a:xfrm rot="16200000" flipV="1">
            <a:off x="1172369" y="3833019"/>
            <a:ext cx="1487487" cy="466725"/>
          </a:xfrm>
          <a:prstGeom prst="cube">
            <a:avLst>
              <a:gd name="adj" fmla="val 23792"/>
            </a:avLst>
          </a:prstGeom>
          <a:gradFill rotWithShape="1">
            <a:gsLst>
              <a:gs pos="0">
                <a:srgbClr val="F0CD74">
                  <a:gamma/>
                  <a:shade val="75686"/>
                  <a:invGamma/>
                </a:srgbClr>
              </a:gs>
              <a:gs pos="100000">
                <a:srgbClr val="F0CD74"/>
              </a:gs>
            </a:gsLst>
            <a:lin ang="0" scaled="1"/>
          </a:gradFill>
          <a:ln w="9525">
            <a:noFill/>
            <a:miter lim="800000"/>
            <a:headEnd/>
            <a:tailEnd/>
          </a:ln>
          <a:effectLst/>
        </p:spPr>
        <p:txBody>
          <a:bodyPr wrap="none" anchor="ctr"/>
          <a:lstStyle/>
          <a:p>
            <a:endParaRPr lang="zh-CN" altLang="en-US"/>
          </a:p>
        </p:txBody>
      </p:sp>
      <p:sp>
        <p:nvSpPr>
          <p:cNvPr id="13324" name="AutoShape 12"/>
          <p:cNvSpPr>
            <a:spLocks noChangeArrowheads="1"/>
          </p:cNvSpPr>
          <p:nvPr/>
        </p:nvSpPr>
        <p:spPr bwMode="ltGray">
          <a:xfrm rot="16200000" flipV="1">
            <a:off x="1715294" y="3604419"/>
            <a:ext cx="1944687" cy="466725"/>
          </a:xfrm>
          <a:prstGeom prst="cube">
            <a:avLst>
              <a:gd name="adj" fmla="val 23792"/>
            </a:avLst>
          </a:prstGeom>
          <a:gradFill rotWithShape="1">
            <a:gsLst>
              <a:gs pos="0">
                <a:srgbClr val="BDACE6">
                  <a:gamma/>
                  <a:shade val="75686"/>
                  <a:invGamma/>
                </a:srgbClr>
              </a:gs>
              <a:gs pos="100000">
                <a:srgbClr val="BDACE6"/>
              </a:gs>
            </a:gsLst>
            <a:lin ang="0" scaled="1"/>
          </a:gradFill>
          <a:ln w="9525">
            <a:noFill/>
            <a:miter lim="800000"/>
            <a:headEnd/>
            <a:tailEnd/>
          </a:ln>
          <a:effectLst/>
        </p:spPr>
        <p:txBody>
          <a:bodyPr wrap="none" anchor="ctr"/>
          <a:lstStyle/>
          <a:p>
            <a:endParaRPr lang="zh-CN" altLang="en-US"/>
          </a:p>
        </p:txBody>
      </p:sp>
      <p:sp>
        <p:nvSpPr>
          <p:cNvPr id="13325" name="AutoShape 13"/>
          <p:cNvSpPr>
            <a:spLocks noChangeArrowheads="1"/>
          </p:cNvSpPr>
          <p:nvPr/>
        </p:nvSpPr>
        <p:spPr bwMode="gray">
          <a:xfrm rot="16200000" flipV="1">
            <a:off x="1972469" y="3032919"/>
            <a:ext cx="3087687" cy="466725"/>
          </a:xfrm>
          <a:prstGeom prst="cube">
            <a:avLst>
              <a:gd name="adj" fmla="val 23792"/>
            </a:avLst>
          </a:prstGeom>
          <a:gradFill rotWithShape="1">
            <a:gsLst>
              <a:gs pos="0">
                <a:srgbClr val="74ABC6">
                  <a:gamma/>
                  <a:shade val="75686"/>
                  <a:invGamma/>
                </a:srgbClr>
              </a:gs>
              <a:gs pos="100000">
                <a:srgbClr val="74ABC6"/>
              </a:gs>
            </a:gsLst>
            <a:lin ang="0" scaled="1"/>
          </a:gradFill>
          <a:ln w="9525">
            <a:noFill/>
            <a:miter lim="800000"/>
            <a:headEnd/>
            <a:tailEnd/>
          </a:ln>
          <a:effectLst/>
        </p:spPr>
        <p:txBody>
          <a:bodyPr wrap="none" anchor="ctr"/>
          <a:lstStyle/>
          <a:p>
            <a:endParaRPr lang="zh-CN" altLang="en-US"/>
          </a:p>
        </p:txBody>
      </p:sp>
      <p:sp>
        <p:nvSpPr>
          <p:cNvPr id="13326" name="Text Box 14"/>
          <p:cNvSpPr txBox="1">
            <a:spLocks noChangeArrowheads="1"/>
          </p:cNvSpPr>
          <p:nvPr/>
        </p:nvSpPr>
        <p:spPr bwMode="gray">
          <a:xfrm>
            <a:off x="752475" y="4891088"/>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EFEFE"/>
                </a:solidFill>
                <a:ea typeface="宋体" charset="-122"/>
              </a:rPr>
              <a:t>2003</a:t>
            </a:r>
          </a:p>
        </p:txBody>
      </p:sp>
      <p:sp>
        <p:nvSpPr>
          <p:cNvPr id="13327" name="Text Box 15"/>
          <p:cNvSpPr txBox="1">
            <a:spLocks noChangeArrowheads="1"/>
          </p:cNvSpPr>
          <p:nvPr/>
        </p:nvSpPr>
        <p:spPr bwMode="gray">
          <a:xfrm>
            <a:off x="1543050" y="4891088"/>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EFEFE"/>
                </a:solidFill>
                <a:ea typeface="宋体" charset="-122"/>
              </a:rPr>
              <a:t>2004</a:t>
            </a:r>
          </a:p>
        </p:txBody>
      </p:sp>
      <p:sp>
        <p:nvSpPr>
          <p:cNvPr id="13328" name="Text Box 16"/>
          <p:cNvSpPr txBox="1">
            <a:spLocks noChangeArrowheads="1"/>
          </p:cNvSpPr>
          <p:nvPr/>
        </p:nvSpPr>
        <p:spPr bwMode="gray">
          <a:xfrm>
            <a:off x="2324100" y="4891088"/>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EFEFE"/>
                </a:solidFill>
                <a:ea typeface="宋体" charset="-122"/>
              </a:rPr>
              <a:t>2005</a:t>
            </a:r>
          </a:p>
        </p:txBody>
      </p:sp>
      <p:sp>
        <p:nvSpPr>
          <p:cNvPr id="13329" name="Text Box 17"/>
          <p:cNvSpPr txBox="1">
            <a:spLocks noChangeArrowheads="1"/>
          </p:cNvSpPr>
          <p:nvPr/>
        </p:nvSpPr>
        <p:spPr bwMode="gray">
          <a:xfrm>
            <a:off x="3181350" y="4891088"/>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EFEFE"/>
                </a:solidFill>
                <a:ea typeface="宋体" charset="-122"/>
              </a:rPr>
              <a:t>2006</a:t>
            </a:r>
          </a:p>
        </p:txBody>
      </p:sp>
      <p:sp>
        <p:nvSpPr>
          <p:cNvPr id="13330" name="Text Box 18"/>
          <p:cNvSpPr txBox="1">
            <a:spLocks noChangeArrowheads="1"/>
          </p:cNvSpPr>
          <p:nvPr/>
        </p:nvSpPr>
        <p:spPr bwMode="black">
          <a:xfrm>
            <a:off x="844550" y="3946525"/>
            <a:ext cx="438150" cy="366713"/>
          </a:xfrm>
          <a:prstGeom prst="rect">
            <a:avLst/>
          </a:prstGeom>
          <a:noFill/>
          <a:ln w="9525" algn="ctr">
            <a:noFill/>
            <a:miter lim="800000"/>
            <a:headEnd/>
            <a:tailEnd/>
          </a:ln>
          <a:effectLst/>
        </p:spPr>
        <p:txBody>
          <a:bodyPr wrap="none">
            <a:spAutoFit/>
          </a:bodyPr>
          <a:lstStyle/>
          <a:p>
            <a:pPr algn="ctr"/>
            <a:r>
              <a:rPr lang="en-US" altLang="zh-CN">
                <a:solidFill>
                  <a:srgbClr val="FEFEFE"/>
                </a:solidFill>
                <a:ea typeface="宋体" charset="-122"/>
              </a:rPr>
              <a:t>30</a:t>
            </a:r>
          </a:p>
        </p:txBody>
      </p:sp>
      <p:sp>
        <p:nvSpPr>
          <p:cNvPr id="13331" name="Text Box 19"/>
          <p:cNvSpPr txBox="1">
            <a:spLocks noChangeArrowheads="1"/>
          </p:cNvSpPr>
          <p:nvPr/>
        </p:nvSpPr>
        <p:spPr bwMode="black">
          <a:xfrm>
            <a:off x="1644650" y="3441700"/>
            <a:ext cx="438150" cy="366713"/>
          </a:xfrm>
          <a:prstGeom prst="rect">
            <a:avLst/>
          </a:prstGeom>
          <a:noFill/>
          <a:ln w="9525" algn="ctr">
            <a:noFill/>
            <a:miter lim="800000"/>
            <a:headEnd/>
            <a:tailEnd/>
          </a:ln>
          <a:effectLst/>
        </p:spPr>
        <p:txBody>
          <a:bodyPr wrap="none">
            <a:spAutoFit/>
          </a:bodyPr>
          <a:lstStyle/>
          <a:p>
            <a:pPr algn="ctr"/>
            <a:r>
              <a:rPr lang="en-US" altLang="zh-CN" dirty="0">
                <a:solidFill>
                  <a:srgbClr val="FEFEFE"/>
                </a:solidFill>
                <a:ea typeface="宋体" charset="-122"/>
              </a:rPr>
              <a:t>50</a:t>
            </a:r>
          </a:p>
        </p:txBody>
      </p:sp>
      <p:sp>
        <p:nvSpPr>
          <p:cNvPr id="13332" name="Text Box 20"/>
          <p:cNvSpPr txBox="1">
            <a:spLocks noChangeArrowheads="1"/>
          </p:cNvSpPr>
          <p:nvPr/>
        </p:nvSpPr>
        <p:spPr bwMode="black">
          <a:xfrm>
            <a:off x="2416175" y="2974975"/>
            <a:ext cx="438150" cy="366713"/>
          </a:xfrm>
          <a:prstGeom prst="rect">
            <a:avLst/>
          </a:prstGeom>
          <a:noFill/>
          <a:ln w="9525" algn="ctr">
            <a:noFill/>
            <a:miter lim="800000"/>
            <a:headEnd/>
            <a:tailEnd/>
          </a:ln>
          <a:effectLst/>
        </p:spPr>
        <p:txBody>
          <a:bodyPr wrap="none">
            <a:spAutoFit/>
          </a:bodyPr>
          <a:lstStyle/>
          <a:p>
            <a:pPr algn="ctr"/>
            <a:r>
              <a:rPr lang="en-US" altLang="zh-CN" dirty="0">
                <a:solidFill>
                  <a:srgbClr val="FEFEFE"/>
                </a:solidFill>
                <a:ea typeface="宋体" charset="-122"/>
              </a:rPr>
              <a:t>70</a:t>
            </a:r>
          </a:p>
        </p:txBody>
      </p:sp>
      <p:sp>
        <p:nvSpPr>
          <p:cNvPr id="13333" name="Text Box 21"/>
          <p:cNvSpPr txBox="1">
            <a:spLocks noChangeArrowheads="1"/>
          </p:cNvSpPr>
          <p:nvPr/>
        </p:nvSpPr>
        <p:spPr bwMode="black">
          <a:xfrm>
            <a:off x="3171825" y="1831975"/>
            <a:ext cx="565150" cy="366713"/>
          </a:xfrm>
          <a:prstGeom prst="rect">
            <a:avLst/>
          </a:prstGeom>
          <a:noFill/>
          <a:ln w="9525" algn="ctr">
            <a:noFill/>
            <a:miter lim="800000"/>
            <a:headEnd/>
            <a:tailEnd/>
          </a:ln>
          <a:effectLst/>
        </p:spPr>
        <p:txBody>
          <a:bodyPr wrap="none">
            <a:spAutoFit/>
          </a:bodyPr>
          <a:lstStyle/>
          <a:p>
            <a:pPr algn="ctr"/>
            <a:r>
              <a:rPr lang="en-US" altLang="zh-CN" dirty="0">
                <a:solidFill>
                  <a:srgbClr val="FEFEFE"/>
                </a:solidFill>
                <a:ea typeface="宋体" charset="-122"/>
              </a:rPr>
              <a:t>120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4300">
                <a:ea typeface="宋体" charset="-122"/>
              </a:rPr>
              <a:t>Diagram</a:t>
            </a:r>
          </a:p>
        </p:txBody>
      </p:sp>
      <p:sp>
        <p:nvSpPr>
          <p:cNvPr id="14339" name="AutoShape 3"/>
          <p:cNvSpPr>
            <a:spLocks noChangeArrowheads="1"/>
          </p:cNvSpPr>
          <p:nvPr/>
        </p:nvSpPr>
        <p:spPr bwMode="gray">
          <a:xfrm>
            <a:off x="1219200" y="1890713"/>
            <a:ext cx="6653213" cy="11445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0" name="AutoShape 4"/>
          <p:cNvSpPr>
            <a:spLocks noChangeArrowheads="1"/>
          </p:cNvSpPr>
          <p:nvPr/>
        </p:nvSpPr>
        <p:spPr bwMode="gray">
          <a:xfrm>
            <a:off x="1222375" y="3481388"/>
            <a:ext cx="6653213" cy="10191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1" name="AutoShape 5"/>
          <p:cNvSpPr>
            <a:spLocks noChangeArrowheads="1"/>
          </p:cNvSpPr>
          <p:nvPr/>
        </p:nvSpPr>
        <p:spPr bwMode="gray">
          <a:xfrm>
            <a:off x="1230313" y="4997450"/>
            <a:ext cx="6653212" cy="10318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2" name="AutoShape 6"/>
          <p:cNvSpPr>
            <a:spLocks noChangeArrowheads="1"/>
          </p:cNvSpPr>
          <p:nvPr/>
        </p:nvSpPr>
        <p:spPr bwMode="gray">
          <a:xfrm flipV="1">
            <a:off x="1393825" y="2811463"/>
            <a:ext cx="6397625" cy="6619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4344" name="AutoShape 8"/>
          <p:cNvSpPr>
            <a:spLocks noChangeArrowheads="1"/>
          </p:cNvSpPr>
          <p:nvPr/>
        </p:nvSpPr>
        <p:spPr bwMode="gray">
          <a:xfrm flipV="1">
            <a:off x="1349375" y="4330700"/>
            <a:ext cx="6475413"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zh-CN" altLang="en-US"/>
          </a:p>
        </p:txBody>
      </p:sp>
      <p:pic>
        <p:nvPicPr>
          <p:cNvPr id="14345" name="Picture 9" descr="Picture4"/>
          <p:cNvPicPr>
            <a:picLocks noChangeAspect="1" noChangeArrowheads="1"/>
          </p:cNvPicPr>
          <p:nvPr/>
        </p:nvPicPr>
        <p:blipFill>
          <a:blip r:embed="rId2"/>
          <a:srcRect/>
          <a:stretch>
            <a:fillRect/>
          </a:stretch>
        </p:blipFill>
        <p:spPr bwMode="gray">
          <a:xfrm>
            <a:off x="1276350" y="1933575"/>
            <a:ext cx="674688" cy="574675"/>
          </a:xfrm>
          <a:prstGeom prst="rect">
            <a:avLst/>
          </a:prstGeom>
          <a:noFill/>
        </p:spPr>
      </p:pic>
      <p:pic>
        <p:nvPicPr>
          <p:cNvPr id="14346" name="Picture 10" descr="Picture4"/>
          <p:cNvPicPr>
            <a:picLocks noChangeAspect="1" noChangeArrowheads="1"/>
          </p:cNvPicPr>
          <p:nvPr/>
        </p:nvPicPr>
        <p:blipFill>
          <a:blip r:embed="rId2"/>
          <a:srcRect/>
          <a:stretch>
            <a:fillRect/>
          </a:stretch>
        </p:blipFill>
        <p:spPr bwMode="gray">
          <a:xfrm>
            <a:off x="1273175" y="3527425"/>
            <a:ext cx="676275" cy="573088"/>
          </a:xfrm>
          <a:prstGeom prst="rect">
            <a:avLst/>
          </a:prstGeom>
          <a:noFill/>
        </p:spPr>
      </p:pic>
      <p:pic>
        <p:nvPicPr>
          <p:cNvPr id="14347" name="Picture 11" descr="Picture4"/>
          <p:cNvPicPr>
            <a:picLocks noChangeAspect="1" noChangeArrowheads="1"/>
          </p:cNvPicPr>
          <p:nvPr/>
        </p:nvPicPr>
        <p:blipFill>
          <a:blip r:embed="rId2"/>
          <a:srcRect/>
          <a:stretch>
            <a:fillRect/>
          </a:stretch>
        </p:blipFill>
        <p:spPr bwMode="gray">
          <a:xfrm>
            <a:off x="1277938" y="5038725"/>
            <a:ext cx="674687" cy="573088"/>
          </a:xfrm>
          <a:prstGeom prst="rect">
            <a:avLst/>
          </a:prstGeom>
          <a:noFill/>
        </p:spPr>
      </p:pic>
      <p:sp>
        <p:nvSpPr>
          <p:cNvPr id="14348" name="AutoShape 12"/>
          <p:cNvSpPr>
            <a:spLocks noChangeArrowheads="1"/>
          </p:cNvSpPr>
          <p:nvPr/>
        </p:nvSpPr>
        <p:spPr bwMode="gray">
          <a:xfrm>
            <a:off x="1706563" y="1663700"/>
            <a:ext cx="5791200" cy="457200"/>
          </a:xfrm>
          <a:prstGeom prst="roundRect">
            <a:avLst>
              <a:gd name="adj" fmla="val 16667"/>
            </a:avLst>
          </a:prstGeom>
          <a:solidFill>
            <a:srgbClr val="FEFFFF"/>
          </a:solidFill>
          <a:ln w="28575">
            <a:solidFill>
              <a:schemeClr val="accent1"/>
            </a:solidFill>
            <a:round/>
            <a:headEnd/>
            <a:tailEnd/>
          </a:ln>
          <a:effectLst/>
        </p:spPr>
        <p:txBody>
          <a:bodyPr wrap="none" anchor="ctr"/>
          <a:lstStyle/>
          <a:p>
            <a:endParaRPr lang="zh-CN" altLang="en-US"/>
          </a:p>
        </p:txBody>
      </p:sp>
      <p:sp>
        <p:nvSpPr>
          <p:cNvPr id="14349" name="AutoShape 13"/>
          <p:cNvSpPr>
            <a:spLocks noChangeArrowheads="1"/>
          </p:cNvSpPr>
          <p:nvPr/>
        </p:nvSpPr>
        <p:spPr bwMode="gray">
          <a:xfrm>
            <a:off x="1706563" y="3273425"/>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zh-CN" altLang="en-US"/>
          </a:p>
        </p:txBody>
      </p:sp>
      <p:sp>
        <p:nvSpPr>
          <p:cNvPr id="14350" name="AutoShape 14"/>
          <p:cNvSpPr>
            <a:spLocks noChangeArrowheads="1"/>
          </p:cNvSpPr>
          <p:nvPr/>
        </p:nvSpPr>
        <p:spPr bwMode="gray">
          <a:xfrm>
            <a:off x="1706563" y="477520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endParaRPr lang="zh-CN" altLang="en-US"/>
          </a:p>
        </p:txBody>
      </p:sp>
      <p:sp>
        <p:nvSpPr>
          <p:cNvPr id="14351" name="Text Box 15"/>
          <p:cNvSpPr txBox="1">
            <a:spLocks noChangeArrowheads="1"/>
          </p:cNvSpPr>
          <p:nvPr/>
        </p:nvSpPr>
        <p:spPr bwMode="gray">
          <a:xfrm>
            <a:off x="1630363" y="2273300"/>
            <a:ext cx="6019800" cy="581025"/>
          </a:xfrm>
          <a:prstGeom prst="rect">
            <a:avLst/>
          </a:prstGeom>
          <a:noFill/>
          <a:ln w="9525" algn="ctr">
            <a:noFill/>
            <a:miter lim="800000"/>
            <a:headEnd/>
            <a:tailEnd/>
          </a:ln>
          <a:effectLst/>
        </p:spPr>
        <p:txBody>
          <a:bodyPr>
            <a:spAutoFit/>
          </a:bodyPr>
          <a:lstStyle/>
          <a:p>
            <a:pPr eaLnBrk="0" hangingPunct="0"/>
            <a:r>
              <a:rPr lang="en-US" altLang="zh-CN" sz="1600" b="1">
                <a:solidFill>
                  <a:srgbClr val="FEFFFF"/>
                </a:solidFill>
                <a:ea typeface="宋体" charset="-122"/>
              </a:rPr>
              <a:t>- ThemeGallery</a:t>
            </a:r>
            <a:r>
              <a:rPr lang="en-US" altLang="zh-CN" sz="1600">
                <a:solidFill>
                  <a:srgbClr val="FEFFFF"/>
                </a:solidFill>
                <a:ea typeface="宋体" charset="-122"/>
              </a:rPr>
              <a:t> is a Design Digital Content &amp; Contents mall developed by Guild Design Inc.</a:t>
            </a:r>
          </a:p>
        </p:txBody>
      </p:sp>
      <p:sp>
        <p:nvSpPr>
          <p:cNvPr id="14352" name="Text Box 16"/>
          <p:cNvSpPr txBox="1">
            <a:spLocks noChangeArrowheads="1"/>
          </p:cNvSpPr>
          <p:nvPr/>
        </p:nvSpPr>
        <p:spPr bwMode="gray">
          <a:xfrm>
            <a:off x="1630363" y="3810000"/>
            <a:ext cx="6019800" cy="581025"/>
          </a:xfrm>
          <a:prstGeom prst="rect">
            <a:avLst/>
          </a:prstGeom>
          <a:noFill/>
          <a:ln w="9525" algn="ctr">
            <a:noFill/>
            <a:miter lim="800000"/>
            <a:headEnd/>
            <a:tailEnd/>
          </a:ln>
          <a:effectLst/>
        </p:spPr>
        <p:txBody>
          <a:bodyPr>
            <a:spAutoFit/>
          </a:bodyPr>
          <a:lstStyle/>
          <a:p>
            <a:pPr eaLnBrk="0" hangingPunct="0"/>
            <a:r>
              <a:rPr lang="en-US" altLang="zh-CN" sz="1600" b="1">
                <a:solidFill>
                  <a:srgbClr val="FEFFFF"/>
                </a:solidFill>
                <a:ea typeface="宋体" charset="-122"/>
              </a:rPr>
              <a:t>- ThemeGallery</a:t>
            </a:r>
            <a:r>
              <a:rPr lang="en-US" altLang="zh-CN" sz="1600">
                <a:solidFill>
                  <a:srgbClr val="FEFFFF"/>
                </a:solidFill>
                <a:ea typeface="宋体" charset="-122"/>
              </a:rPr>
              <a:t> is a Design Digital Content &amp; Contents mall developed by Guild Design Inc.</a:t>
            </a:r>
          </a:p>
        </p:txBody>
      </p:sp>
      <p:sp>
        <p:nvSpPr>
          <p:cNvPr id="14353" name="Text Box 17"/>
          <p:cNvSpPr txBox="1">
            <a:spLocks noChangeArrowheads="1"/>
          </p:cNvSpPr>
          <p:nvPr/>
        </p:nvSpPr>
        <p:spPr bwMode="gray">
          <a:xfrm>
            <a:off x="1630363" y="5287963"/>
            <a:ext cx="6019800" cy="581025"/>
          </a:xfrm>
          <a:prstGeom prst="rect">
            <a:avLst/>
          </a:prstGeom>
          <a:noFill/>
          <a:ln w="9525" algn="ctr">
            <a:noFill/>
            <a:miter lim="800000"/>
            <a:headEnd/>
            <a:tailEnd/>
          </a:ln>
          <a:effectLst/>
        </p:spPr>
        <p:txBody>
          <a:bodyPr>
            <a:spAutoFit/>
          </a:bodyPr>
          <a:lstStyle/>
          <a:p>
            <a:pPr eaLnBrk="0" hangingPunct="0"/>
            <a:r>
              <a:rPr lang="en-US" altLang="zh-CN" sz="1600" b="1">
                <a:solidFill>
                  <a:srgbClr val="FEFFFF"/>
                </a:solidFill>
                <a:ea typeface="宋体" charset="-122"/>
              </a:rPr>
              <a:t>- ThemeGallery</a:t>
            </a:r>
            <a:r>
              <a:rPr lang="en-US" altLang="zh-CN" sz="1600">
                <a:solidFill>
                  <a:srgbClr val="FEFFFF"/>
                </a:solidFill>
                <a:ea typeface="宋体" charset="-122"/>
              </a:rPr>
              <a:t> is a Design Digital Content &amp; Contents mall developed by Guild Design Inc.</a:t>
            </a:r>
          </a:p>
        </p:txBody>
      </p:sp>
      <p:sp>
        <p:nvSpPr>
          <p:cNvPr id="14354" name="Rectangle 18"/>
          <p:cNvSpPr>
            <a:spLocks noChangeArrowheads="1"/>
          </p:cNvSpPr>
          <p:nvPr/>
        </p:nvSpPr>
        <p:spPr bwMode="gray">
          <a:xfrm>
            <a:off x="2087563" y="1663700"/>
            <a:ext cx="5029200" cy="422275"/>
          </a:xfrm>
          <a:prstGeom prst="rect">
            <a:avLst/>
          </a:prstGeom>
          <a:noFill/>
          <a:ln w="9525">
            <a:noFill/>
            <a:miter lim="800000"/>
            <a:headEnd/>
            <a:tailEnd/>
          </a:ln>
          <a:effectLst/>
        </p:spPr>
        <p:txBody>
          <a:bodyPr>
            <a:spAutoFit/>
          </a:bodyPr>
          <a:lstStyle/>
          <a:p>
            <a:pPr algn="ctr">
              <a:lnSpc>
                <a:spcPct val="120000"/>
              </a:lnSpc>
            </a:pPr>
            <a:r>
              <a:rPr lang="en-US" altLang="zh-CN" b="1">
                <a:solidFill>
                  <a:schemeClr val="accent1"/>
                </a:solidFill>
                <a:ea typeface="宋体" charset="-122"/>
              </a:rPr>
              <a:t>Description of the company’s sub contents</a:t>
            </a:r>
          </a:p>
        </p:txBody>
      </p:sp>
      <p:sp>
        <p:nvSpPr>
          <p:cNvPr id="14355" name="Rectangle 19"/>
          <p:cNvSpPr>
            <a:spLocks noChangeArrowheads="1"/>
          </p:cNvSpPr>
          <p:nvPr/>
        </p:nvSpPr>
        <p:spPr bwMode="gray">
          <a:xfrm>
            <a:off x="2087563" y="3282950"/>
            <a:ext cx="5029200" cy="422275"/>
          </a:xfrm>
          <a:prstGeom prst="rect">
            <a:avLst/>
          </a:prstGeom>
          <a:noFill/>
          <a:ln w="9525">
            <a:noFill/>
            <a:miter lim="800000"/>
            <a:headEnd/>
            <a:tailEnd/>
          </a:ln>
          <a:effectLst/>
        </p:spPr>
        <p:txBody>
          <a:bodyPr>
            <a:spAutoFit/>
          </a:bodyPr>
          <a:lstStyle/>
          <a:p>
            <a:pPr algn="ctr">
              <a:lnSpc>
                <a:spcPct val="120000"/>
              </a:lnSpc>
            </a:pPr>
            <a:r>
              <a:rPr lang="en-US" altLang="zh-CN" b="1">
                <a:solidFill>
                  <a:schemeClr val="accent2"/>
                </a:solidFill>
                <a:ea typeface="宋体" charset="-122"/>
              </a:rPr>
              <a:t>Description of the company’s sub contents</a:t>
            </a:r>
          </a:p>
        </p:txBody>
      </p:sp>
      <p:sp>
        <p:nvSpPr>
          <p:cNvPr id="14356" name="Rectangle 20"/>
          <p:cNvSpPr>
            <a:spLocks noChangeArrowheads="1"/>
          </p:cNvSpPr>
          <p:nvPr/>
        </p:nvSpPr>
        <p:spPr bwMode="gray">
          <a:xfrm>
            <a:off x="2087563" y="4786313"/>
            <a:ext cx="5029200" cy="422275"/>
          </a:xfrm>
          <a:prstGeom prst="rect">
            <a:avLst/>
          </a:prstGeom>
          <a:noFill/>
          <a:ln w="9525">
            <a:noFill/>
            <a:miter lim="800000"/>
            <a:headEnd/>
            <a:tailEnd/>
          </a:ln>
          <a:effectLst/>
        </p:spPr>
        <p:txBody>
          <a:bodyPr>
            <a:spAutoFit/>
          </a:bodyPr>
          <a:lstStyle/>
          <a:p>
            <a:pPr algn="ctr">
              <a:lnSpc>
                <a:spcPct val="120000"/>
              </a:lnSpc>
            </a:pPr>
            <a:r>
              <a:rPr lang="en-US" altLang="zh-CN" b="1">
                <a:solidFill>
                  <a:schemeClr val="hlink"/>
                </a:solidFill>
                <a:ea typeface="宋体" charset="-122"/>
              </a:rPr>
              <a:t>Description of the company’s sub contents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zh-CN" altLang="en-US" sz="1600" b="1" dirty="0" smtClean="0"/>
              <a:t>使用</a:t>
            </a:r>
            <a:r>
              <a:rPr lang="en-US" altLang="zh-CN" sz="1600" b="1" dirty="0" smtClean="0"/>
              <a:t>Java</a:t>
            </a:r>
            <a:r>
              <a:rPr lang="zh-CN" altLang="en-US" sz="1600" b="1" dirty="0" smtClean="0"/>
              <a:t>规则引擎</a:t>
            </a:r>
            <a:r>
              <a:rPr lang="en-US" altLang="zh-CN" sz="1600" b="1" dirty="0" smtClean="0"/>
              <a:t>API</a:t>
            </a:r>
            <a:r>
              <a:rPr lang="zh-CN" altLang="en-US" sz="1600" dirty="0" smtClean="0"/>
              <a:t/>
            </a:r>
            <a:br>
              <a:rPr lang="zh-CN" altLang="en-US" sz="1600" dirty="0" smtClean="0"/>
            </a:br>
            <a:r>
              <a:rPr lang="zh-CN" altLang="en-US" sz="1600" dirty="0" smtClean="0"/>
              <a:t>       </a:t>
            </a:r>
            <a:r>
              <a:rPr lang="en-US" altLang="zh-CN" sz="1600" dirty="0" smtClean="0"/>
              <a:t>Java</a:t>
            </a:r>
            <a:r>
              <a:rPr lang="zh-CN" altLang="en-US" sz="1600" dirty="0" smtClean="0"/>
              <a:t>规则引擎</a:t>
            </a:r>
            <a:r>
              <a:rPr lang="en-US" altLang="zh-CN" sz="1600" dirty="0" smtClean="0"/>
              <a:t>API</a:t>
            </a:r>
            <a:r>
              <a:rPr lang="zh-CN" altLang="en-US" sz="1600" dirty="0" smtClean="0"/>
              <a:t>把和规则引擎的交互分为两类：管理活动和运行时活动。管理活动包括实例化规则引擎和装载规则。而运行时活动包括操作</a:t>
            </a:r>
            <a:r>
              <a:rPr lang="en-US" altLang="zh-CN" sz="1600" dirty="0" smtClean="0"/>
              <a:t>Working Memory</a:t>
            </a:r>
            <a:r>
              <a:rPr lang="zh-CN" altLang="en-US" sz="1600" dirty="0" smtClean="0"/>
              <a:t>和执行规则。如果你在</a:t>
            </a:r>
            <a:r>
              <a:rPr lang="en-US" altLang="zh-CN" sz="1600" dirty="0" smtClean="0"/>
              <a:t>J2SE</a:t>
            </a:r>
            <a:r>
              <a:rPr lang="zh-CN" altLang="en-US" sz="1600" dirty="0" smtClean="0"/>
              <a:t>环境中使用</a:t>
            </a:r>
            <a:r>
              <a:rPr lang="en-US" altLang="zh-CN" sz="1600" dirty="0" smtClean="0"/>
              <a:t>Java</a:t>
            </a:r>
            <a:r>
              <a:rPr lang="zh-CN" altLang="en-US" sz="1600" dirty="0" smtClean="0"/>
              <a:t>规则引擎，你可能需要在代码中执行以上所有的活动。相反，在</a:t>
            </a:r>
            <a:r>
              <a:rPr lang="en-US" altLang="zh-CN" sz="1600" dirty="0" smtClean="0"/>
              <a:t>J2EE</a:t>
            </a:r>
            <a:r>
              <a:rPr lang="zh-CN" altLang="en-US" sz="1600" dirty="0" smtClean="0"/>
              <a:t>环境中，</a:t>
            </a:r>
            <a:r>
              <a:rPr lang="en-US" altLang="zh-CN" sz="1600" dirty="0" smtClean="0"/>
              <a:t>Java</a:t>
            </a:r>
            <a:r>
              <a:rPr lang="zh-CN" altLang="en-US" sz="1600" dirty="0" smtClean="0"/>
              <a:t>规则引擎的管理活动是应用服务器的一部分。</a:t>
            </a:r>
            <a:r>
              <a:rPr lang="en-US" altLang="zh-CN" sz="1600" dirty="0" smtClean="0"/>
              <a:t>JSR 94</a:t>
            </a:r>
            <a:r>
              <a:rPr lang="zh-CN" altLang="en-US" sz="1600" dirty="0" smtClean="0"/>
              <a:t>的参考实现包括了一个</a:t>
            </a:r>
            <a:r>
              <a:rPr lang="en-US" altLang="zh-CN" sz="1600" dirty="0" smtClean="0"/>
              <a:t>JCA</a:t>
            </a:r>
            <a:r>
              <a:rPr lang="zh-CN" altLang="en-US" sz="1600" dirty="0" smtClean="0"/>
              <a:t>连接器，用于通过</a:t>
            </a:r>
            <a:r>
              <a:rPr lang="en-US" altLang="zh-CN" sz="1600" dirty="0" smtClean="0"/>
              <a:t>JNDI</a:t>
            </a:r>
            <a:r>
              <a:rPr lang="zh-CN" altLang="en-US" sz="1600" dirty="0" smtClean="0"/>
              <a:t>获得一个</a:t>
            </a:r>
            <a:r>
              <a:rPr lang="en-US" altLang="zh-CN" sz="1600" dirty="0" err="1" smtClean="0"/>
              <a:t>RuleServiceProvider</a:t>
            </a:r>
            <a:r>
              <a:rPr lang="zh-CN" altLang="en-US" sz="1600" dirty="0" smtClean="0"/>
              <a:t>。</a:t>
            </a:r>
            <a:r>
              <a:rPr lang="en-US" altLang="zh-CN" sz="1600" dirty="0">
                <a:ea typeface="宋体" charset="-122"/>
              </a:rPr>
              <a:t/>
            </a:r>
            <a:br>
              <a:rPr lang="en-US" altLang="zh-CN" sz="1600" dirty="0">
                <a:ea typeface="宋体" charset="-122"/>
              </a:rPr>
            </a:br>
            <a:endParaRPr lang="en-US" altLang="zh-CN" sz="1600" dirty="0">
              <a:ea typeface="宋体" charset="-122"/>
            </a:endParaRPr>
          </a:p>
        </p:txBody>
      </p:sp>
      <p:sp>
        <p:nvSpPr>
          <p:cNvPr id="8196" name="Rectangle 4"/>
          <p:cNvSpPr>
            <a:spLocks noChangeArrowheads="1"/>
          </p:cNvSpPr>
          <p:nvPr/>
        </p:nvSpPr>
        <p:spPr bwMode="auto">
          <a:xfrm>
            <a:off x="914400" y="4724400"/>
            <a:ext cx="7543800" cy="793750"/>
          </a:xfrm>
          <a:prstGeom prst="rect">
            <a:avLst/>
          </a:prstGeom>
          <a:noFill/>
          <a:ln w="9525">
            <a:noFill/>
            <a:miter lim="800000"/>
            <a:headEnd/>
            <a:tailEnd/>
          </a:ln>
          <a:effectLst/>
        </p:spPr>
        <p:txBody>
          <a:bodyPr>
            <a:spAutoFit/>
          </a:bodyPr>
          <a:lstStyle/>
          <a:p>
            <a:r>
              <a:rPr lang="en-US" altLang="zh-CN" sz="1000" b="1">
                <a:ea typeface="宋体" charset="-122"/>
              </a:rPr>
              <a:t>[ Image information in product ]</a:t>
            </a:r>
          </a:p>
          <a:p>
            <a:pPr>
              <a:lnSpc>
                <a:spcPct val="130000"/>
              </a:lnSpc>
              <a:buFont typeface="Wingdings" pitchFamily="2" charset="2"/>
              <a:buChar char="§"/>
            </a:pPr>
            <a:r>
              <a:rPr lang="en-US" altLang="zh-CN" sz="1000">
                <a:ea typeface="宋体" charset="-122"/>
              </a:rPr>
              <a:t> Image :www.themegallery.com</a:t>
            </a:r>
          </a:p>
          <a:p>
            <a:pPr>
              <a:lnSpc>
                <a:spcPct val="130000"/>
              </a:lnSpc>
              <a:buFont typeface="Wingdings" pitchFamily="2" charset="2"/>
              <a:buChar char="§"/>
            </a:pPr>
            <a:r>
              <a:rPr lang="en-US" altLang="zh-CN" sz="1000">
                <a:ea typeface="宋体" charset="-122"/>
              </a:rPr>
              <a:t> Note to customers : This image has been licensed to be used within this PowerPoint template only. </a:t>
            </a:r>
          </a:p>
          <a:p>
            <a:r>
              <a:rPr lang="en-US" altLang="zh-CN" sz="1000">
                <a:ea typeface="宋体" charset="-122"/>
              </a:rPr>
              <a:t>                                   You may not extract the image for any other use.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zh-CN" altLang="en-US" sz="1600" b="1" dirty="0" smtClean="0"/>
              <a:t>设置规则引擎</a:t>
            </a:r>
            <a:r>
              <a:rPr lang="zh-CN" altLang="en-US" sz="1600" dirty="0" smtClean="0"/>
              <a:t/>
            </a:r>
            <a:br>
              <a:rPr lang="zh-CN" altLang="en-US" sz="1600" dirty="0" smtClean="0"/>
            </a:br>
            <a:r>
              <a:rPr lang="zh-CN" altLang="en-US" sz="1600" dirty="0" smtClean="0"/>
              <a:t>       </a:t>
            </a:r>
            <a:r>
              <a:rPr lang="en-US" sz="1600" dirty="0" smtClean="0"/>
              <a:t>Java</a:t>
            </a:r>
            <a:r>
              <a:rPr lang="zh-CN" altLang="en-US" sz="1600" dirty="0" smtClean="0"/>
              <a:t>规则引擎的管理活动阶段开始于查找一个合适的</a:t>
            </a:r>
            <a:r>
              <a:rPr lang="en-US" sz="1600" dirty="0" err="1" smtClean="0"/>
              <a:t>javax.rules.RuleServiceProvider</a:t>
            </a:r>
            <a:r>
              <a:rPr lang="zh-CN" altLang="en-US" sz="1600" dirty="0" smtClean="0"/>
              <a:t>对象，这个对象是应用程序访问规则引擎的入口。在</a:t>
            </a:r>
            <a:r>
              <a:rPr lang="en-US" sz="1600" dirty="0" smtClean="0"/>
              <a:t>J2EE</a:t>
            </a:r>
            <a:r>
              <a:rPr lang="zh-CN" altLang="en-US" sz="1600" dirty="0" smtClean="0"/>
              <a:t>环境中，你可能可以通过</a:t>
            </a:r>
            <a:r>
              <a:rPr lang="en-US" sz="1600" dirty="0" smtClean="0"/>
              <a:t>JNDI</a:t>
            </a:r>
            <a:r>
              <a:rPr lang="zh-CN" altLang="en-US" sz="1600" dirty="0" smtClean="0"/>
              <a:t>获得</a:t>
            </a:r>
            <a:r>
              <a:rPr lang="en-US" sz="1600" dirty="0" err="1" smtClean="0"/>
              <a:t>RuleServiceProvider</a:t>
            </a:r>
            <a:r>
              <a:rPr lang="en-US" sz="1600" dirty="0" smtClean="0"/>
              <a:t>。</a:t>
            </a:r>
            <a:r>
              <a:rPr lang="zh-CN" altLang="en-US" sz="1600" dirty="0" smtClean="0"/>
              <a:t>否则，你可以使用</a:t>
            </a:r>
            <a:r>
              <a:rPr lang="en-US" sz="1600" dirty="0" err="1" smtClean="0"/>
              <a:t>javax.rules.RuleServiceProviderManager</a:t>
            </a:r>
            <a:r>
              <a:rPr lang="zh-CN" altLang="en-US" sz="1600" dirty="0" smtClean="0"/>
              <a:t>类：</a:t>
            </a:r>
            <a:br>
              <a:rPr lang="zh-CN" altLang="en-US" sz="1600" dirty="0" smtClean="0"/>
            </a:br>
            <a:r>
              <a:rPr lang="zh-CN" altLang="en-US" sz="1600" dirty="0" smtClean="0"/>
              <a:t>           </a:t>
            </a:r>
            <a:r>
              <a:rPr lang="en-US" sz="1600" dirty="0" err="1" smtClean="0"/>
              <a:t>javax.rules.RuleServiceProviderManager</a:t>
            </a:r>
            <a:r>
              <a:rPr lang="en-US" sz="1600" dirty="0" smtClean="0"/>
              <a:t> class:</a:t>
            </a:r>
          </a:p>
          <a:p>
            <a:r>
              <a:rPr lang="en-US" sz="1600" dirty="0" smtClean="0"/>
              <a:t>           String </a:t>
            </a:r>
            <a:r>
              <a:rPr lang="en-US" sz="1600" dirty="0" err="1" smtClean="0"/>
              <a:t>implName</a:t>
            </a:r>
            <a:r>
              <a:rPr lang="en-US" sz="1600" dirty="0" smtClean="0"/>
              <a:t> = "org.jcp.jsr94.ri.RuleServiceProvider";</a:t>
            </a:r>
            <a:br>
              <a:rPr lang="en-US" sz="1600" dirty="0" smtClean="0"/>
            </a:br>
            <a:r>
              <a:rPr lang="en-US" sz="1600" dirty="0" smtClean="0"/>
              <a:t>           </a:t>
            </a:r>
            <a:r>
              <a:rPr lang="en-US" sz="1600" dirty="0" err="1" smtClean="0"/>
              <a:t>Class.forName</a:t>
            </a:r>
            <a:r>
              <a:rPr lang="en-US" sz="1600" dirty="0" smtClean="0"/>
              <a:t>(</a:t>
            </a:r>
            <a:r>
              <a:rPr lang="en-US" sz="1600" dirty="0" err="1" smtClean="0"/>
              <a:t>implName</a:t>
            </a:r>
            <a:r>
              <a:rPr lang="en-US" sz="1600" dirty="0" smtClean="0"/>
              <a:t>);</a:t>
            </a:r>
            <a:br>
              <a:rPr lang="en-US" sz="1600" dirty="0" smtClean="0"/>
            </a:br>
            <a:r>
              <a:rPr lang="en-US" sz="1600" dirty="0" smtClean="0"/>
              <a:t>           </a:t>
            </a:r>
            <a:r>
              <a:rPr lang="en-US" sz="1600" dirty="0" err="1" smtClean="0"/>
              <a:t>RuleServiceProvider</a:t>
            </a:r>
            <a:r>
              <a:rPr lang="en-US" sz="1600" dirty="0" smtClean="0"/>
              <a:t> </a:t>
            </a:r>
            <a:r>
              <a:rPr lang="en-US" sz="1600" dirty="0" err="1" smtClean="0"/>
              <a:t>serviceProvider</a:t>
            </a:r>
            <a:r>
              <a:rPr lang="en-US" sz="1600" dirty="0" smtClean="0"/>
              <a:t> = </a:t>
            </a:r>
            <a:r>
              <a:rPr lang="en-US" sz="1600" dirty="0" err="1" smtClean="0"/>
              <a:t>RuleServiceProviderManager.getRuleServiceProvider</a:t>
            </a:r>
            <a:r>
              <a:rPr lang="en-US" sz="1600" dirty="0" smtClean="0"/>
              <a:t>(</a:t>
            </a:r>
            <a:r>
              <a:rPr lang="en-US" sz="1600" dirty="0" err="1" smtClean="0"/>
              <a:t>implName</a:t>
            </a:r>
            <a:r>
              <a:rPr lang="en-US" sz="1600" dirty="0" smtClean="0"/>
              <a:t>);</a:t>
            </a:r>
          </a:p>
          <a:p>
            <a:r>
              <a:rPr lang="en-US" altLang="zh-CN" sz="1600" dirty="0">
                <a:ea typeface="宋体" charset="-122"/>
              </a:rPr>
              <a:t/>
            </a:r>
            <a:br>
              <a:rPr lang="en-US" altLang="zh-CN" sz="1600" dirty="0">
                <a:ea typeface="宋体" charset="-122"/>
              </a:rPr>
            </a:br>
            <a:endParaRPr lang="en-US" altLang="zh-CN" sz="1600" dirty="0">
              <a:ea typeface="宋体" charset="-122"/>
            </a:endParaRPr>
          </a:p>
        </p:txBody>
      </p:sp>
      <p:sp>
        <p:nvSpPr>
          <p:cNvPr id="8196" name="Rectangle 4"/>
          <p:cNvSpPr>
            <a:spLocks noChangeArrowheads="1"/>
          </p:cNvSpPr>
          <p:nvPr/>
        </p:nvSpPr>
        <p:spPr bwMode="auto">
          <a:xfrm>
            <a:off x="914400" y="4724400"/>
            <a:ext cx="7543800" cy="793750"/>
          </a:xfrm>
          <a:prstGeom prst="rect">
            <a:avLst/>
          </a:prstGeom>
          <a:noFill/>
          <a:ln w="9525">
            <a:noFill/>
            <a:miter lim="800000"/>
            <a:headEnd/>
            <a:tailEnd/>
          </a:ln>
          <a:effectLst/>
        </p:spPr>
        <p:txBody>
          <a:bodyPr>
            <a:spAutoFit/>
          </a:bodyPr>
          <a:lstStyle/>
          <a:p>
            <a:r>
              <a:rPr lang="en-US" altLang="zh-CN" sz="1000" b="1">
                <a:ea typeface="宋体" charset="-122"/>
              </a:rPr>
              <a:t>[ Image information in product ]</a:t>
            </a:r>
          </a:p>
          <a:p>
            <a:pPr>
              <a:lnSpc>
                <a:spcPct val="130000"/>
              </a:lnSpc>
              <a:buFont typeface="Wingdings" pitchFamily="2" charset="2"/>
              <a:buChar char="§"/>
            </a:pPr>
            <a:r>
              <a:rPr lang="en-US" altLang="zh-CN" sz="1000">
                <a:ea typeface="宋体" charset="-122"/>
              </a:rPr>
              <a:t> Image :www.themegallery.com</a:t>
            </a:r>
          </a:p>
          <a:p>
            <a:pPr>
              <a:lnSpc>
                <a:spcPct val="130000"/>
              </a:lnSpc>
              <a:buFont typeface="Wingdings" pitchFamily="2" charset="2"/>
              <a:buChar char="§"/>
            </a:pPr>
            <a:r>
              <a:rPr lang="en-US" altLang="zh-CN" sz="1000">
                <a:ea typeface="宋体" charset="-122"/>
              </a:rPr>
              <a:t> Note to customers : This image has been licensed to be used within this PowerPoint template only. </a:t>
            </a:r>
          </a:p>
          <a:p>
            <a:r>
              <a:rPr lang="en-US" altLang="zh-CN" sz="1000">
                <a:ea typeface="宋体" charset="-122"/>
              </a:rPr>
              <a:t>                                   You may not extract the image for any other use.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295400"/>
            <a:ext cx="7824787" cy="4343400"/>
          </a:xfrm>
          <a:noFill/>
          <a:ln/>
        </p:spPr>
        <p:txBody>
          <a:bodyPr/>
          <a:lstStyle/>
          <a:p>
            <a:r>
              <a:rPr lang="en-US" sz="1600" dirty="0" smtClean="0"/>
              <a:t> </a:t>
            </a:r>
            <a:r>
              <a:rPr lang="en-US" sz="1600" b="1" dirty="0" smtClean="0"/>
              <a:t>JSR 94</a:t>
            </a:r>
            <a:r>
              <a:rPr lang="zh-CN" altLang="en-US" sz="1600" b="1" dirty="0" smtClean="0"/>
              <a:t>的产品实现</a:t>
            </a:r>
            <a:r>
              <a:rPr lang="zh-CN" altLang="en-US" sz="1600" dirty="0" smtClean="0"/>
              <a:t/>
            </a:r>
            <a:br>
              <a:rPr lang="zh-CN" altLang="en-US" sz="1600" dirty="0" smtClean="0"/>
            </a:br>
            <a:r>
              <a:rPr lang="zh-CN" altLang="en-US" sz="1600" dirty="0" smtClean="0"/>
              <a:t>        </a:t>
            </a:r>
            <a:r>
              <a:rPr lang="en-US" sz="1600" dirty="0" smtClean="0"/>
              <a:t>Java</a:t>
            </a:r>
            <a:r>
              <a:rPr lang="zh-CN" altLang="en-US" sz="1600" dirty="0" smtClean="0"/>
              <a:t>规则引擎商业产品有：</a:t>
            </a:r>
            <a:br>
              <a:rPr lang="zh-CN" altLang="en-US" sz="1600" dirty="0" smtClean="0"/>
            </a:br>
            <a:r>
              <a:rPr lang="zh-CN" altLang="en-US" sz="1600" dirty="0" smtClean="0"/>
              <a:t>           </a:t>
            </a:r>
            <a:r>
              <a:rPr lang="en-US" sz="1600" dirty="0" smtClean="0"/>
              <a:t>l. ILOG</a:t>
            </a:r>
            <a:r>
              <a:rPr lang="zh-CN" altLang="en-US" sz="1600" dirty="0" smtClean="0"/>
              <a:t>公司的</a:t>
            </a:r>
            <a:r>
              <a:rPr lang="en-US" sz="1600" dirty="0" err="1" smtClean="0"/>
              <a:t>JRules</a:t>
            </a:r>
            <a:r>
              <a:rPr lang="en-US" sz="1600" dirty="0" smtClean="0"/>
              <a:t/>
            </a:r>
            <a:br>
              <a:rPr lang="en-US" sz="1600" dirty="0" smtClean="0"/>
            </a:br>
            <a:r>
              <a:rPr lang="en-US" sz="1600" dirty="0" smtClean="0"/>
              <a:t>          2. </a:t>
            </a:r>
            <a:r>
              <a:rPr lang="en-US" sz="1600" dirty="0" err="1" smtClean="0"/>
              <a:t>BlazeSoft</a:t>
            </a:r>
            <a:r>
              <a:rPr lang="zh-CN" altLang="en-US" sz="1600" dirty="0" smtClean="0"/>
              <a:t>公司的</a:t>
            </a:r>
            <a:r>
              <a:rPr lang="en-US" sz="1600" dirty="0" smtClean="0"/>
              <a:t>Blaze</a:t>
            </a:r>
            <a:br>
              <a:rPr lang="en-US" sz="1600" dirty="0" smtClean="0"/>
            </a:br>
            <a:r>
              <a:rPr lang="en-US" sz="1600" dirty="0" smtClean="0"/>
              <a:t>          3. Rules4J</a:t>
            </a:r>
            <a:br>
              <a:rPr lang="en-US" sz="1600" dirty="0" smtClean="0"/>
            </a:br>
            <a:r>
              <a:rPr lang="en-US" sz="1600" dirty="0" smtClean="0"/>
              <a:t>          4. Java Expert System Shell （JESS）</a:t>
            </a:r>
            <a:br>
              <a:rPr lang="en-US" sz="1600" dirty="0" smtClean="0"/>
            </a:br>
            <a:r>
              <a:rPr lang="en-US" sz="1600" dirty="0" smtClean="0"/>
              <a:t>        </a:t>
            </a:r>
            <a:r>
              <a:rPr lang="zh-CN" altLang="en-US" sz="1600" dirty="0" smtClean="0"/>
              <a:t>开源项目的实现包括：</a:t>
            </a:r>
            <a:br>
              <a:rPr lang="zh-CN" altLang="en-US" sz="1600" dirty="0" smtClean="0"/>
            </a:br>
            <a:r>
              <a:rPr lang="zh-CN" altLang="en-US" sz="1600" dirty="0" smtClean="0"/>
              <a:t>          </a:t>
            </a:r>
            <a:r>
              <a:rPr lang="en-US" sz="1600" dirty="0" smtClean="0"/>
              <a:t>l. Drools</a:t>
            </a:r>
            <a:r>
              <a:rPr lang="zh-CN" altLang="en-US" sz="1600" dirty="0" smtClean="0"/>
              <a:t>项目</a:t>
            </a:r>
          </a:p>
          <a:p>
            <a:r>
              <a:rPr lang="zh-CN" altLang="en-US" sz="1600" dirty="0" smtClean="0"/>
              <a:t>         </a:t>
            </a:r>
            <a:r>
              <a:rPr lang="en-US" altLang="zh-CN" sz="1600" dirty="0" smtClean="0"/>
              <a:t>2. </a:t>
            </a:r>
            <a:r>
              <a:rPr lang="en-US" sz="1600" dirty="0" err="1" smtClean="0"/>
              <a:t>JLisa</a:t>
            </a:r>
            <a:r>
              <a:rPr lang="zh-CN" altLang="en-US" sz="1600" dirty="0" smtClean="0"/>
              <a:t>项目</a:t>
            </a:r>
            <a:br>
              <a:rPr lang="zh-CN" altLang="en-US" sz="1600" dirty="0" smtClean="0"/>
            </a:br>
            <a:r>
              <a:rPr lang="zh-CN" altLang="en-US" sz="1600" dirty="0" smtClean="0"/>
              <a:t>         </a:t>
            </a:r>
            <a:r>
              <a:rPr lang="en-US" altLang="zh-CN" sz="1600" dirty="0" smtClean="0"/>
              <a:t>3. </a:t>
            </a:r>
            <a:r>
              <a:rPr lang="en-US" sz="1600" dirty="0" err="1" smtClean="0"/>
              <a:t>OFBiz</a:t>
            </a:r>
            <a:r>
              <a:rPr lang="en-US" sz="1600" dirty="0" smtClean="0"/>
              <a:t> Rule Engine（</a:t>
            </a:r>
            <a:r>
              <a:rPr lang="zh-CN" altLang="en-US" sz="1600" dirty="0" smtClean="0"/>
              <a:t>不支持</a:t>
            </a:r>
            <a:r>
              <a:rPr lang="en-US" sz="1600" dirty="0" smtClean="0"/>
              <a:t>JSR 94）</a:t>
            </a:r>
            <a:br>
              <a:rPr lang="en-US" sz="1600" dirty="0" smtClean="0"/>
            </a:br>
            <a:r>
              <a:rPr lang="en-US" sz="1600" dirty="0" smtClean="0"/>
              <a:t>         4. </a:t>
            </a:r>
            <a:r>
              <a:rPr lang="en-US" sz="1600" dirty="0" err="1" smtClean="0"/>
              <a:t>Mandarax</a:t>
            </a:r>
            <a:r>
              <a:rPr lang="en-US" sz="1600" dirty="0" smtClean="0"/>
              <a:t>（</a:t>
            </a:r>
            <a:r>
              <a:rPr lang="zh-CN" altLang="en-US" sz="1600" dirty="0" smtClean="0"/>
              <a:t>目前不支持</a:t>
            </a:r>
            <a:r>
              <a:rPr lang="en-US" sz="1600" dirty="0" smtClean="0"/>
              <a:t>JSR 94）</a:t>
            </a:r>
          </a:p>
          <a:p>
            <a:r>
              <a:rPr lang="en-US" altLang="zh-CN" sz="1600" dirty="0">
                <a:ea typeface="宋体" charset="-122"/>
              </a:rPr>
              <a:t/>
            </a:r>
            <a:br>
              <a:rPr lang="en-US" altLang="zh-CN" sz="1600" dirty="0">
                <a:ea typeface="宋体" charset="-122"/>
              </a:rPr>
            </a:br>
            <a:endParaRPr lang="en-US" altLang="zh-CN" sz="1600" dirty="0">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en-US" sz="1600" dirty="0" smtClean="0"/>
              <a:t> </a:t>
            </a:r>
            <a:r>
              <a:rPr lang="zh-CN" altLang="en-US" sz="1600" b="1" dirty="0" smtClean="0"/>
              <a:t>使用</a:t>
            </a:r>
            <a:r>
              <a:rPr lang="en-US" altLang="zh-CN" sz="1600" b="1" dirty="0" smtClean="0"/>
              <a:t>Spring</a:t>
            </a:r>
            <a:r>
              <a:rPr lang="zh-CN" altLang="en-US" sz="1600" b="1" dirty="0" smtClean="0"/>
              <a:t>集成</a:t>
            </a:r>
            <a:r>
              <a:rPr lang="zh-CN" altLang="en-US" sz="1600" dirty="0" smtClean="0"/>
              <a:t/>
            </a:r>
            <a:br>
              <a:rPr lang="zh-CN" altLang="en-US" sz="1600" dirty="0" smtClean="0"/>
            </a:br>
            <a:r>
              <a:rPr lang="zh-CN" altLang="en-US" sz="1600" dirty="0" smtClean="0"/>
              <a:t>       集成</a:t>
            </a:r>
            <a:r>
              <a:rPr lang="en-US" altLang="zh-CN" sz="1600" dirty="0" smtClean="0"/>
              <a:t>Java</a:t>
            </a:r>
            <a:r>
              <a:rPr lang="zh-CN" altLang="en-US" sz="1600" dirty="0" smtClean="0"/>
              <a:t>规则引擎的目标是，使用标准的</a:t>
            </a:r>
            <a:r>
              <a:rPr lang="en-US" altLang="zh-CN" sz="1600" dirty="0" smtClean="0"/>
              <a:t>Java</a:t>
            </a:r>
            <a:r>
              <a:rPr lang="zh-CN" altLang="en-US" sz="1600" dirty="0" smtClean="0"/>
              <a:t>规则引擎</a:t>
            </a:r>
            <a:r>
              <a:rPr lang="en-US" altLang="zh-CN" sz="1600" dirty="0" smtClean="0"/>
              <a:t>API</a:t>
            </a:r>
            <a:r>
              <a:rPr lang="zh-CN" altLang="en-US" sz="1600" dirty="0" smtClean="0"/>
              <a:t>封装不同的实现，屏蔽不同的产品实现细节。这样做的好处是，当替换不同的规则引擎产品时，可以不必修改应用代码。</a:t>
            </a:r>
            <a:br>
              <a:rPr lang="zh-CN" altLang="en-US" sz="1600" dirty="0" smtClean="0"/>
            </a:br>
            <a:r>
              <a:rPr lang="zh-CN" altLang="en-US" sz="1600" dirty="0" smtClean="0"/>
              <a:t>    </a:t>
            </a:r>
            <a:r>
              <a:rPr lang="zh-CN" altLang="en-US" sz="1600" b="1" dirty="0" smtClean="0"/>
              <a:t>封装</a:t>
            </a:r>
            <a:r>
              <a:rPr lang="en-US" altLang="zh-CN" sz="1600" b="1" dirty="0" smtClean="0"/>
              <a:t>JSR94</a:t>
            </a:r>
            <a:r>
              <a:rPr lang="zh-CN" altLang="en-US" sz="1600" b="1" dirty="0" smtClean="0"/>
              <a:t>实现</a:t>
            </a:r>
            <a:endParaRPr lang="zh-CN" altLang="en-US" sz="1600" dirty="0" smtClean="0"/>
          </a:p>
          <a:p>
            <a:r>
              <a:rPr lang="zh-CN" altLang="en-US" sz="1600" dirty="0" smtClean="0"/>
              <a:t>       </a:t>
            </a:r>
            <a:r>
              <a:rPr lang="en-US" altLang="zh-CN" sz="1600" dirty="0" err="1" smtClean="0"/>
              <a:t>RuleEngineFacade</a:t>
            </a:r>
            <a:r>
              <a:rPr lang="zh-CN" altLang="en-US" sz="1600" dirty="0" smtClean="0"/>
              <a:t>类封装</a:t>
            </a:r>
            <a:r>
              <a:rPr lang="en-US" altLang="zh-CN" sz="1600" dirty="0" smtClean="0"/>
              <a:t>Java</a:t>
            </a:r>
            <a:r>
              <a:rPr lang="zh-CN" altLang="en-US" sz="1600" dirty="0" smtClean="0"/>
              <a:t>规则引擎，使用</a:t>
            </a:r>
            <a:r>
              <a:rPr lang="en-US" altLang="zh-CN" sz="1600" dirty="0" err="1" smtClean="0"/>
              <a:t>ruleServiceProviderUrl</a:t>
            </a:r>
            <a:r>
              <a:rPr lang="zh-CN" altLang="en-US" sz="1600" dirty="0" smtClean="0"/>
              <a:t>和</a:t>
            </a:r>
            <a:r>
              <a:rPr lang="en-US" altLang="zh-CN" sz="1600" dirty="0" err="1" smtClean="0"/>
              <a:t>ruleServiceProviderImpl</a:t>
            </a:r>
            <a:r>
              <a:rPr lang="zh-CN" altLang="en-US" sz="1600" dirty="0" smtClean="0"/>
              <a:t>两个参数，屏蔽了不同产品的配置。代码如下：</a:t>
            </a:r>
          </a:p>
          <a:p>
            <a:r>
              <a:rPr lang="en-US" altLang="zh-CN" sz="1600" dirty="0">
                <a:ea typeface="宋体" charset="-122"/>
              </a:rPr>
              <a:t/>
            </a:r>
            <a:br>
              <a:rPr lang="en-US" altLang="zh-CN" sz="1600" dirty="0">
                <a:ea typeface="宋体" charset="-122"/>
              </a:rPr>
            </a:br>
            <a:endParaRPr lang="en-US" altLang="zh-CN" sz="1600" dirty="0">
              <a:ea typeface="宋体" charset="-122"/>
            </a:endParaRPr>
          </a:p>
        </p:txBody>
      </p:sp>
      <p:sp>
        <p:nvSpPr>
          <p:cNvPr id="8196" name="Rectangle 4"/>
          <p:cNvSpPr>
            <a:spLocks noChangeArrowheads="1"/>
          </p:cNvSpPr>
          <p:nvPr/>
        </p:nvSpPr>
        <p:spPr bwMode="auto">
          <a:xfrm>
            <a:off x="914400" y="4724400"/>
            <a:ext cx="7543800" cy="793750"/>
          </a:xfrm>
          <a:prstGeom prst="rect">
            <a:avLst/>
          </a:prstGeom>
          <a:noFill/>
          <a:ln w="9525">
            <a:noFill/>
            <a:miter lim="800000"/>
            <a:headEnd/>
            <a:tailEnd/>
          </a:ln>
          <a:effectLst/>
        </p:spPr>
        <p:txBody>
          <a:bodyPr>
            <a:spAutoFit/>
          </a:bodyPr>
          <a:lstStyle/>
          <a:p>
            <a:r>
              <a:rPr lang="en-US" altLang="zh-CN" sz="1000" b="1">
                <a:ea typeface="宋体" charset="-122"/>
              </a:rPr>
              <a:t>[ Image information in product ]</a:t>
            </a:r>
          </a:p>
          <a:p>
            <a:pPr>
              <a:lnSpc>
                <a:spcPct val="130000"/>
              </a:lnSpc>
              <a:buFont typeface="Wingdings" pitchFamily="2" charset="2"/>
              <a:buChar char="§"/>
            </a:pPr>
            <a:r>
              <a:rPr lang="en-US" altLang="zh-CN" sz="1000">
                <a:ea typeface="宋体" charset="-122"/>
              </a:rPr>
              <a:t> Image :www.themegallery.com</a:t>
            </a:r>
          </a:p>
          <a:p>
            <a:pPr>
              <a:lnSpc>
                <a:spcPct val="130000"/>
              </a:lnSpc>
              <a:buFont typeface="Wingdings" pitchFamily="2" charset="2"/>
              <a:buChar char="§"/>
            </a:pPr>
            <a:r>
              <a:rPr lang="en-US" altLang="zh-CN" sz="1000">
                <a:ea typeface="宋体" charset="-122"/>
              </a:rPr>
              <a:t> Note to customers : This image has been licensed to be used within this PowerPoint template only. </a:t>
            </a:r>
          </a:p>
          <a:p>
            <a:r>
              <a:rPr lang="en-US" altLang="zh-CN" sz="1000">
                <a:ea typeface="宋体" charset="-122"/>
              </a:rPr>
              <a:t>                                   You may not extract the image for any other use.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a:ea typeface="宋体" charset="-122"/>
              </a:rPr>
              <a:t>思考</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3149600"/>
          </a:xfrm>
          <a:noFill/>
          <a:ln/>
        </p:spPr>
        <p:txBody>
          <a:bodyPr/>
          <a:lstStyle/>
          <a:p>
            <a:r>
              <a:rPr lang="en-US" sz="1600" dirty="0" smtClean="0"/>
              <a:t> </a:t>
            </a:r>
            <a:r>
              <a:rPr lang="zh-CN" altLang="en-US" sz="1600" b="1" dirty="0" smtClean="0"/>
              <a:t>使用</a:t>
            </a:r>
            <a:r>
              <a:rPr lang="en-US" altLang="zh-CN" sz="1600" b="1" dirty="0" smtClean="0"/>
              <a:t>Spring</a:t>
            </a:r>
            <a:r>
              <a:rPr lang="zh-CN" altLang="en-US" sz="1600" b="1" dirty="0" smtClean="0"/>
              <a:t>集成</a:t>
            </a:r>
            <a:r>
              <a:rPr lang="zh-CN" altLang="en-US" sz="1600" dirty="0" smtClean="0"/>
              <a:t/>
            </a:r>
            <a:br>
              <a:rPr lang="zh-CN" altLang="en-US" sz="1600" dirty="0" smtClean="0"/>
            </a:br>
            <a:r>
              <a:rPr lang="zh-CN" altLang="en-US" sz="1600" dirty="0" smtClean="0"/>
              <a:t>       集成</a:t>
            </a:r>
            <a:r>
              <a:rPr lang="en-US" altLang="zh-CN" sz="1600" dirty="0" smtClean="0"/>
              <a:t>Java</a:t>
            </a:r>
            <a:r>
              <a:rPr lang="zh-CN" altLang="en-US" sz="1600" dirty="0" smtClean="0"/>
              <a:t>规则引擎的目标是，使用标准的</a:t>
            </a:r>
            <a:r>
              <a:rPr lang="en-US" altLang="zh-CN" sz="1600" dirty="0" smtClean="0"/>
              <a:t>Java</a:t>
            </a:r>
            <a:r>
              <a:rPr lang="zh-CN" altLang="en-US" sz="1600" dirty="0" smtClean="0"/>
              <a:t>规则引擎</a:t>
            </a:r>
            <a:r>
              <a:rPr lang="en-US" altLang="zh-CN" sz="1600" dirty="0" smtClean="0"/>
              <a:t>API</a:t>
            </a:r>
            <a:r>
              <a:rPr lang="zh-CN" altLang="en-US" sz="1600" dirty="0" smtClean="0"/>
              <a:t>封装不同的实现，屏蔽不同的产品实现细节。这样做的好处是，当替换不同的规则引擎产品时，可以不必修改应用代码。</a:t>
            </a:r>
            <a:br>
              <a:rPr lang="zh-CN" altLang="en-US" sz="1600" dirty="0" smtClean="0"/>
            </a:br>
            <a:r>
              <a:rPr lang="zh-CN" altLang="en-US" sz="1600" dirty="0" smtClean="0"/>
              <a:t>    </a:t>
            </a:r>
            <a:r>
              <a:rPr lang="zh-CN" altLang="en-US" sz="1600" b="1" dirty="0" smtClean="0"/>
              <a:t>封装</a:t>
            </a:r>
            <a:r>
              <a:rPr lang="en-US" altLang="zh-CN" sz="1600" b="1" dirty="0" smtClean="0"/>
              <a:t>JSR94</a:t>
            </a:r>
            <a:r>
              <a:rPr lang="zh-CN" altLang="en-US" sz="1600" b="1" dirty="0" smtClean="0"/>
              <a:t>实现</a:t>
            </a:r>
            <a:endParaRPr lang="zh-CN" altLang="en-US" sz="1600" dirty="0" smtClean="0"/>
          </a:p>
          <a:p>
            <a:r>
              <a:rPr lang="zh-CN" altLang="en-US" sz="1600" dirty="0" smtClean="0"/>
              <a:t>       </a:t>
            </a:r>
            <a:r>
              <a:rPr lang="en-US" altLang="zh-CN" sz="1600" dirty="0" err="1" smtClean="0"/>
              <a:t>RuleEngineFacade</a:t>
            </a:r>
            <a:r>
              <a:rPr lang="zh-CN" altLang="en-US" sz="1600" dirty="0" smtClean="0"/>
              <a:t>类封装</a:t>
            </a:r>
            <a:r>
              <a:rPr lang="en-US" altLang="zh-CN" sz="1600" dirty="0" smtClean="0"/>
              <a:t>Java</a:t>
            </a:r>
            <a:r>
              <a:rPr lang="zh-CN" altLang="en-US" sz="1600" dirty="0" smtClean="0"/>
              <a:t>规则引擎，使用</a:t>
            </a:r>
            <a:r>
              <a:rPr lang="en-US" altLang="zh-CN" sz="1600" dirty="0" err="1" smtClean="0"/>
              <a:t>ruleServiceProviderUrl</a:t>
            </a:r>
            <a:r>
              <a:rPr lang="zh-CN" altLang="en-US" sz="1600" dirty="0" smtClean="0"/>
              <a:t>和</a:t>
            </a:r>
            <a:r>
              <a:rPr lang="en-US" altLang="zh-CN" sz="1600" dirty="0" err="1" smtClean="0"/>
              <a:t>ruleServiceProviderImpl</a:t>
            </a:r>
            <a:r>
              <a:rPr lang="zh-CN" altLang="en-US" sz="1600" dirty="0" smtClean="0"/>
              <a:t>两个参数，屏蔽了不同产品的配置。代码如下：</a:t>
            </a:r>
          </a:p>
          <a:p>
            <a:r>
              <a:rPr lang="en-US" altLang="zh-CN" sz="1600" dirty="0">
                <a:ea typeface="宋体" charset="-122"/>
              </a:rPr>
              <a:t/>
            </a:r>
            <a:br>
              <a:rPr lang="en-US" altLang="zh-CN" sz="1600" dirty="0">
                <a:ea typeface="宋体" charset="-122"/>
              </a:rPr>
            </a:br>
            <a:endParaRPr lang="en-US" altLang="zh-CN" sz="1600" dirty="0">
              <a:ea typeface="宋体" charset="-122"/>
            </a:endParaRPr>
          </a:p>
        </p:txBody>
      </p:sp>
      <p:sp>
        <p:nvSpPr>
          <p:cNvPr id="8196" name="Rectangle 4"/>
          <p:cNvSpPr>
            <a:spLocks noChangeArrowheads="1"/>
          </p:cNvSpPr>
          <p:nvPr/>
        </p:nvSpPr>
        <p:spPr bwMode="auto">
          <a:xfrm>
            <a:off x="914400" y="4724400"/>
            <a:ext cx="7543800" cy="793750"/>
          </a:xfrm>
          <a:prstGeom prst="rect">
            <a:avLst/>
          </a:prstGeom>
          <a:noFill/>
          <a:ln w="9525">
            <a:noFill/>
            <a:miter lim="800000"/>
            <a:headEnd/>
            <a:tailEnd/>
          </a:ln>
          <a:effectLst/>
        </p:spPr>
        <p:txBody>
          <a:bodyPr>
            <a:spAutoFit/>
          </a:bodyPr>
          <a:lstStyle/>
          <a:p>
            <a:r>
              <a:rPr lang="en-US" altLang="zh-CN" sz="1000" b="1">
                <a:ea typeface="宋体" charset="-122"/>
              </a:rPr>
              <a:t>[ Image information in product ]</a:t>
            </a:r>
          </a:p>
          <a:p>
            <a:pPr>
              <a:lnSpc>
                <a:spcPct val="130000"/>
              </a:lnSpc>
              <a:buFont typeface="Wingdings" pitchFamily="2" charset="2"/>
              <a:buChar char="§"/>
            </a:pPr>
            <a:r>
              <a:rPr lang="en-US" altLang="zh-CN" sz="1000">
                <a:ea typeface="宋体" charset="-122"/>
              </a:rPr>
              <a:t> Image :www.themegallery.com</a:t>
            </a:r>
          </a:p>
          <a:p>
            <a:pPr>
              <a:lnSpc>
                <a:spcPct val="130000"/>
              </a:lnSpc>
              <a:buFont typeface="Wingdings" pitchFamily="2" charset="2"/>
              <a:buChar char="§"/>
            </a:pPr>
            <a:r>
              <a:rPr lang="en-US" altLang="zh-CN" sz="1000">
                <a:ea typeface="宋体" charset="-122"/>
              </a:rPr>
              <a:t> Note to customers : This image has been licensed to be used within this PowerPoint template only. </a:t>
            </a:r>
          </a:p>
          <a:p>
            <a:r>
              <a:rPr lang="en-US" altLang="zh-CN" sz="1000">
                <a:ea typeface="宋体" charset="-122"/>
              </a:rPr>
              <a:t>                                   You may not extract the image for any other use.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smtClean="0">
                <a:ea typeface="宋体" charset="-122"/>
              </a:rPr>
              <a:t>思考？</a:t>
            </a:r>
            <a:r>
              <a:rPr lang="en-US" altLang="zh-CN" sz="4400" dirty="0" smtClean="0">
                <a:ea typeface="宋体" charset="-122"/>
              </a:rPr>
              <a:t>What</a:t>
            </a:r>
            <a:r>
              <a:rPr lang="zh-CN" altLang="en-US" sz="4400" dirty="0" smtClean="0">
                <a:ea typeface="宋体" charset="-122"/>
              </a:rPr>
              <a:t>？</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609600"/>
          </a:xfrm>
          <a:noFill/>
          <a:ln/>
        </p:spPr>
        <p:txBody>
          <a:bodyPr/>
          <a:lstStyle/>
          <a:p>
            <a:r>
              <a:rPr lang="zh-CN" altLang="en-US" b="1" dirty="0" smtClean="0">
                <a:ea typeface="宋体" charset="-122"/>
              </a:rPr>
              <a:t>规则？规则引擎？</a:t>
            </a:r>
            <a:r>
              <a:rPr lang="en-US" altLang="zh-CN" sz="2000" dirty="0">
                <a:ea typeface="宋体" charset="-122"/>
              </a:rPr>
              <a:t/>
            </a:r>
            <a:br>
              <a:rPr lang="en-US" altLang="zh-CN" sz="2000" dirty="0">
                <a:ea typeface="宋体" charset="-122"/>
              </a:rPr>
            </a:br>
            <a:endParaRPr lang="en-US" altLang="zh-CN" sz="2000" dirty="0">
              <a:ea typeface="宋体" charset="-122"/>
            </a:endParaRPr>
          </a:p>
        </p:txBody>
      </p:sp>
      <p:sp>
        <p:nvSpPr>
          <p:cNvPr id="7" name="Rectangle 3"/>
          <p:cNvSpPr txBox="1">
            <a:spLocks noChangeArrowheads="1"/>
          </p:cNvSpPr>
          <p:nvPr/>
        </p:nvSpPr>
        <p:spPr bwMode="gray">
          <a:xfrm>
            <a:off x="609600" y="2133600"/>
            <a:ext cx="7824787"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Char char="§"/>
              <a:tabLst/>
              <a:defRPr/>
            </a:pP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规则</a:t>
            </a: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t>
            </a:r>
            <a:r>
              <a:rPr kumimoji="0" lang="en-US" altLang="zh-CN" sz="2000" b="0" i="0" u="none" strike="noStrike" kern="0" cap="none" spc="0" normalizeH="0" baseline="0" noProof="0" dirty="0" smtClean="0">
                <a:ln>
                  <a:noFill/>
                </a:ln>
                <a:solidFill>
                  <a:schemeClr val="hlink"/>
                </a:solidFill>
                <a:effectLst/>
                <a:uLnTx/>
                <a:uFillTx/>
                <a:latin typeface="+mn-lt"/>
                <a:ea typeface="宋体" charset="-122"/>
              </a:rPr>
              <a:t>[</a:t>
            </a:r>
            <a:r>
              <a:rPr kumimoji="0" lang="zh-CN" altLang="en-US" sz="2000" b="0" i="0" u="none" strike="noStrike" kern="0" cap="none" spc="0" normalizeH="0" baseline="0" noProof="0" dirty="0" smtClean="0">
                <a:ln>
                  <a:noFill/>
                </a:ln>
                <a:solidFill>
                  <a:schemeClr val="hlink"/>
                </a:solidFill>
                <a:effectLst/>
                <a:uLnTx/>
                <a:uFillTx/>
                <a:latin typeface="+mn-lt"/>
                <a:ea typeface="宋体" charset="-122"/>
              </a:rPr>
              <a:t>满足某条件时做什么</a:t>
            </a:r>
            <a:r>
              <a:rPr kumimoji="0" lang="en-US" altLang="zh-CN" sz="2000" b="0" i="0" u="none" strike="noStrike" kern="0" cap="none" spc="0" normalizeH="0" baseline="0" noProof="0" dirty="0" smtClean="0">
                <a:ln>
                  <a:noFill/>
                </a:ln>
                <a:solidFill>
                  <a:schemeClr val="hlink"/>
                </a:solidFill>
                <a:effectLst/>
                <a:uLnTx/>
                <a:uFillTx/>
                <a:latin typeface="+mn-lt"/>
                <a:ea typeface="宋体" charset="-122"/>
              </a:rPr>
              <a:t>]</a:t>
            </a: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在以往的代码逻辑中的体现</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t>
            </a:r>
            <a:r>
              <a:rPr kumimoji="0" lang="en-US" altLang="zh-CN" sz="2000" b="0" i="0" u="none" strike="noStrike" kern="0" cap="none" spc="0" normalizeH="0" baseline="0" noProof="0" dirty="0" smtClean="0">
                <a:ln>
                  <a:noFill/>
                </a:ln>
                <a:solidFill>
                  <a:schemeClr val="hlink"/>
                </a:solidFill>
                <a:effectLst/>
                <a:uLnTx/>
                <a:uFillTx/>
                <a:latin typeface="+mn-lt"/>
                <a:ea typeface="宋体" charset="-122"/>
              </a:rPr>
              <a:t> [if(conditions) then </a:t>
            </a:r>
            <a:r>
              <a:rPr kumimoji="0" lang="en-US" altLang="zh-CN" sz="2000" b="0" i="0" u="none" strike="noStrike" kern="0" cap="none" spc="0" normalizeH="0" baseline="0" noProof="0" dirty="0" err="1" smtClean="0">
                <a:ln>
                  <a:noFill/>
                </a:ln>
                <a:solidFill>
                  <a:schemeClr val="hlink"/>
                </a:solidFill>
                <a:effectLst/>
                <a:uLnTx/>
                <a:uFillTx/>
                <a:latin typeface="+mn-lt"/>
                <a:ea typeface="宋体" charset="-122"/>
              </a:rPr>
              <a:t>doSomeThing</a:t>
            </a:r>
            <a:r>
              <a:rPr kumimoji="0" lang="en-US" altLang="zh-CN" sz="2000" b="0" i="0" u="none" strike="noStrike" kern="0" cap="none" spc="0" normalizeH="0" baseline="0" noProof="0" dirty="0" smtClean="0">
                <a:ln>
                  <a:noFill/>
                </a:ln>
                <a:solidFill>
                  <a:schemeClr val="hlink"/>
                </a:solidFill>
                <a:effectLst/>
                <a:uLnTx/>
                <a:uFillTx/>
                <a:latin typeface="+mn-lt"/>
                <a:ea typeface="宋体" charset="-122"/>
              </a:rPr>
              <a:t>]</a:t>
            </a: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lang="en-US" altLang="zh-CN" sz="2000" kern="0" dirty="0">
                <a:latin typeface="+mn-lt"/>
                <a:ea typeface="宋体" charset="-122"/>
              </a:rPr>
              <a:t>	 </a:t>
            </a:r>
            <a:r>
              <a:rPr lang="zh-CN" altLang="en-US" sz="2000" kern="0" dirty="0">
                <a:latin typeface="+mn-lt"/>
                <a:ea typeface="宋体" charset="-122"/>
              </a:rPr>
              <a:t>一个规则可能是一个或是一组这样的规则</a:t>
            </a:r>
            <a:r>
              <a:rPr lang="zh-CN" altLang="en-US" sz="2000" kern="0" dirty="0" smtClean="0">
                <a:latin typeface="+mn-lt"/>
                <a:ea typeface="宋体" charset="-122"/>
              </a:rPr>
              <a:t>组合</a:t>
            </a:r>
            <a:endParaRPr lang="en-US" altLang="zh-CN" sz="2000" kern="0" dirty="0" smtClean="0">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lang="en-US" altLang="zh-CN" sz="1400" b="1" i="1" kern="0" dirty="0">
                <a:solidFill>
                  <a:schemeClr val="hlink"/>
                </a:solidFill>
                <a:latin typeface="+mn-lt"/>
                <a:ea typeface="宋体" charset="-122"/>
              </a:rPr>
              <a:t>?:</a:t>
            </a:r>
            <a:r>
              <a:rPr lang="zh-CN" altLang="en-US" sz="1400" b="1" i="1" kern="0" dirty="0">
                <a:solidFill>
                  <a:schemeClr val="hlink"/>
                </a:solidFill>
                <a:latin typeface="+mn-lt"/>
                <a:ea typeface="宋体" charset="-122"/>
              </a:rPr>
              <a:t>如果由你来实现，规则应该有哪些要素</a:t>
            </a:r>
            <a:endParaRPr lang="en-US" altLang="zh-CN" sz="1400" b="1" i="1" kern="0" dirty="0">
              <a:solidFill>
                <a:schemeClr val="hlink"/>
              </a:solidFill>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Char char="§"/>
              <a:tabLst/>
              <a:defRPr/>
            </a:pP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规则应用场景？</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lvl="1" indent="-285750">
              <a:spcBef>
                <a:spcPct val="20000"/>
              </a:spcBef>
              <a:buClr>
                <a:schemeClr val="tx2"/>
              </a:buClr>
            </a:pPr>
            <a:r>
              <a:rPr lang="en-US" altLang="zh-CN" sz="1400" b="1" i="1" kern="0" dirty="0">
                <a:solidFill>
                  <a:schemeClr val="hlink"/>
                </a:solidFill>
                <a:ea typeface="宋体" charset="-122"/>
              </a:rPr>
              <a:t>?: </a:t>
            </a:r>
            <a:r>
              <a:rPr lang="zh-CN" altLang="en-US" sz="1400" b="1" i="1" kern="0" dirty="0">
                <a:solidFill>
                  <a:schemeClr val="hlink"/>
                </a:solidFill>
                <a:ea typeface="宋体" charset="-122"/>
              </a:rPr>
              <a:t> 各自找出一个自己接触过的业务中，符合规则特性的业务功能？</a:t>
            </a:r>
            <a:endParaRPr kumimoji="0" lang="en-US" altLang="zh-CN" sz="1400" b="0" i="0" u="none" strike="noStrike" kern="0" cap="none" spc="0" normalizeH="0" baseline="0" noProof="0" dirty="0" smtClean="0">
              <a:ln>
                <a:noFill/>
              </a:ln>
              <a:solidFill>
                <a:schemeClr val="tx1"/>
              </a:solidFill>
              <a:effectLst/>
              <a:uLnTx/>
              <a:uFillTx/>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Char char="§"/>
              <a:tabLst/>
              <a:defRPr/>
            </a:pPr>
            <a:r>
              <a:rPr lang="zh-CN" altLang="en-US" sz="2000" kern="0" dirty="0" smtClean="0">
                <a:latin typeface="+mn-lt"/>
                <a:ea typeface="宋体" charset="-122"/>
              </a:rPr>
              <a:t>什么是规则引擎？</a:t>
            </a:r>
            <a:endParaRPr lang="en-US" altLang="zh-CN" sz="2000" kern="0" dirty="0" smtClean="0">
              <a:latin typeface="+mn-lt"/>
              <a:ea typeface="宋体" charset="-122"/>
            </a:endParaRPr>
          </a:p>
          <a:p>
            <a:pPr marL="742950" lvl="1" indent="-285750">
              <a:spcBef>
                <a:spcPct val="20000"/>
              </a:spcBef>
              <a:buClr>
                <a:schemeClr val="tx2"/>
              </a:buClr>
            </a:pP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规则引擎，</a:t>
            </a:r>
            <a:r>
              <a:rPr lang="en-US" altLang="zh-CN" sz="2000" kern="0" dirty="0">
                <a:solidFill>
                  <a:schemeClr val="hlink"/>
                </a:solidFill>
                <a:latin typeface="+mn-lt"/>
                <a:ea typeface="宋体" charset="-122"/>
              </a:rPr>
              <a:t>[</a:t>
            </a:r>
            <a:r>
              <a:rPr lang="zh-CN" altLang="en-US" sz="2000" kern="0" dirty="0">
                <a:solidFill>
                  <a:schemeClr val="hlink"/>
                </a:solidFill>
                <a:latin typeface="+mn-lt"/>
                <a:ea typeface="宋体" charset="-122"/>
              </a:rPr>
              <a:t>规则的系统级封装</a:t>
            </a:r>
            <a:r>
              <a:rPr lang="en-US" altLang="zh-CN" sz="2000" kern="0" dirty="0">
                <a:solidFill>
                  <a:schemeClr val="hlink"/>
                </a:solidFill>
                <a:latin typeface="+mn-lt"/>
                <a:ea typeface="宋体" charset="-122"/>
              </a:rPr>
              <a:t>]</a:t>
            </a:r>
            <a:r>
              <a:rPr lang="zh-CN" altLang="en-US" sz="2000" kern="0" dirty="0">
                <a:solidFill>
                  <a:schemeClr val="hlink"/>
                </a:solidFill>
                <a:latin typeface="+mn-lt"/>
                <a:ea typeface="宋体" charset="-122"/>
              </a:rPr>
              <a:t> </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，方便在系统中以</a:t>
            </a:r>
            <a:r>
              <a:rPr lang="en-US" altLang="zh-CN" sz="2000" kern="0" dirty="0">
                <a:solidFill>
                  <a:schemeClr val="hlink"/>
                </a:solidFill>
                <a:latin typeface="+mn-lt"/>
                <a:ea typeface="宋体" charset="-122"/>
              </a:rPr>
              <a:t>[</a:t>
            </a:r>
            <a:r>
              <a:rPr lang="zh-CN" altLang="en-US" sz="2000" kern="0" dirty="0">
                <a:solidFill>
                  <a:schemeClr val="hlink"/>
                </a:solidFill>
                <a:latin typeface="+mn-lt"/>
                <a:ea typeface="宋体" charset="-122"/>
              </a:rPr>
              <a:t>最简单的调用</a:t>
            </a:r>
            <a:r>
              <a:rPr lang="en-US" altLang="zh-CN" sz="2000" kern="0" dirty="0">
                <a:solidFill>
                  <a:schemeClr val="hlink"/>
                </a:solidFill>
                <a:latin typeface="+mn-lt"/>
                <a:ea typeface="宋体" charset="-122"/>
              </a:rPr>
              <a:t>]</a:t>
            </a:r>
            <a:r>
              <a:rPr kumimoji="0" lang="zh-CN" altLang="en-US" sz="2000" b="0" i="0" u="none" strike="noStrike" kern="0" cap="none" spc="0" normalizeH="0" baseline="0" noProof="0" dirty="0" smtClean="0">
                <a:ln>
                  <a:noFill/>
                </a:ln>
                <a:solidFill>
                  <a:schemeClr val="tx1"/>
                </a:solidFill>
                <a:effectLst/>
                <a:uLnTx/>
                <a:uFillTx/>
                <a:latin typeface="+mn-lt"/>
                <a:ea typeface="宋体" charset="-122"/>
              </a:rPr>
              <a:t>，去实现对规则的应用。</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lvl="1" indent="-285750">
              <a:spcBef>
                <a:spcPct val="20000"/>
              </a:spcBef>
              <a:buClr>
                <a:schemeClr val="tx2"/>
              </a:buClr>
            </a:pPr>
            <a:r>
              <a:rPr lang="en-US" altLang="zh-CN" sz="1400" b="1" i="1" kern="0" dirty="0">
                <a:solidFill>
                  <a:schemeClr val="hlink"/>
                </a:solidFill>
                <a:ea typeface="宋体" charset="-122"/>
              </a:rPr>
              <a:t>?:</a:t>
            </a:r>
            <a:r>
              <a:rPr lang="zh-CN" altLang="en-US" sz="1400" b="1" i="1" kern="0" dirty="0">
                <a:solidFill>
                  <a:schemeClr val="hlink"/>
                </a:solidFill>
                <a:ea typeface="宋体" charset="-122"/>
              </a:rPr>
              <a:t>如果有你来实现</a:t>
            </a:r>
            <a:r>
              <a:rPr lang="zh-CN" altLang="en-US" sz="1400" b="1" i="1" kern="0" dirty="0" smtClean="0">
                <a:solidFill>
                  <a:schemeClr val="hlink"/>
                </a:solidFill>
                <a:ea typeface="宋体" charset="-122"/>
              </a:rPr>
              <a:t>，规则引擎如何设计？</a:t>
            </a:r>
            <a:endParaRPr lang="en-US" altLang="zh-CN" sz="1400" b="1" i="1" kern="0" dirty="0">
              <a:solidFill>
                <a:schemeClr val="hlink"/>
              </a:solidFill>
              <a:ea typeface="宋体" charset="-122"/>
            </a:endParaRPr>
          </a:p>
          <a:p>
            <a:pPr marL="742950" lvl="1" indent="-285750">
              <a:spcBef>
                <a:spcPct val="20000"/>
              </a:spcBef>
              <a:buClr>
                <a:schemeClr val="tx2"/>
              </a:buClr>
            </a:pP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r>
            <a:br>
              <a:rPr kumimoji="0" lang="en-US" altLang="zh-CN" sz="2000" b="0" i="0" u="none" strike="noStrike" kern="0" cap="none" spc="0" normalizeH="0" baseline="0" noProof="0" dirty="0" smtClean="0">
                <a:ln>
                  <a:noFill/>
                </a:ln>
                <a:solidFill>
                  <a:schemeClr val="tx1"/>
                </a:solidFill>
                <a:effectLst/>
                <a:uLnTx/>
                <a:uFillTx/>
                <a:latin typeface="+mn-lt"/>
                <a:ea typeface="宋体" charset="-122"/>
              </a:rPr>
            </a:b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2000"/>
                                        <p:tgtEl>
                                          <p:spTgt spid="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2000"/>
                                        <p:tgtEl>
                                          <p:spTgt spid="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200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2000"/>
                                        <p:tgtEl>
                                          <p:spTgt spid="7">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2000"/>
                                        <p:tgtEl>
                                          <p:spTgt spid="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gray">
          <a:xfrm>
            <a:off x="2355850" y="2438400"/>
            <a:ext cx="2743200" cy="2743200"/>
          </a:xfrm>
          <a:prstGeom prst="ellipse">
            <a:avLst/>
          </a:prstGeom>
          <a:solidFill>
            <a:schemeClr val="bg1">
              <a:alpha val="80000"/>
            </a:schemeClr>
          </a:solidFill>
          <a:ln w="9525" algn="ctr">
            <a:noFill/>
            <a:round/>
            <a:headEnd/>
            <a:tailEnd/>
          </a:ln>
          <a:effectLst/>
        </p:spPr>
        <p:txBody>
          <a:bodyPr wrap="none" anchor="ctr"/>
          <a:lstStyle/>
          <a:p>
            <a:endParaRPr lang="zh-CN" altLang="en-US"/>
          </a:p>
        </p:txBody>
      </p:sp>
      <p:sp>
        <p:nvSpPr>
          <p:cNvPr id="15363" name="Oval 3"/>
          <p:cNvSpPr>
            <a:spLocks noChangeArrowheads="1"/>
          </p:cNvSpPr>
          <p:nvPr/>
        </p:nvSpPr>
        <p:spPr bwMode="gray">
          <a:xfrm>
            <a:off x="3498850" y="2952750"/>
            <a:ext cx="1619250" cy="1619250"/>
          </a:xfrm>
          <a:prstGeom prst="ellipse">
            <a:avLst/>
          </a:prstGeom>
          <a:solidFill>
            <a:srgbClr val="DCDCDC">
              <a:alpha val="50000"/>
            </a:srgbClr>
          </a:solidFill>
          <a:ln w="9525" algn="ctr">
            <a:noFill/>
            <a:round/>
            <a:headEnd/>
            <a:tailEnd/>
          </a:ln>
          <a:effectLst/>
        </p:spPr>
        <p:txBody>
          <a:bodyPr wrap="none" anchor="ctr"/>
          <a:lstStyle/>
          <a:p>
            <a:endParaRPr lang="zh-CN" altLang="en-US"/>
          </a:p>
        </p:txBody>
      </p:sp>
      <p:sp>
        <p:nvSpPr>
          <p:cNvPr id="15364" name="Line 4"/>
          <p:cNvSpPr>
            <a:spLocks noChangeShapeType="1"/>
          </p:cNvSpPr>
          <p:nvPr/>
        </p:nvSpPr>
        <p:spPr bwMode="gray">
          <a:xfrm>
            <a:off x="2736850" y="3733800"/>
            <a:ext cx="1524000" cy="76200"/>
          </a:xfrm>
          <a:prstGeom prst="line">
            <a:avLst/>
          </a:prstGeom>
          <a:noFill/>
          <a:ln w="12700">
            <a:solidFill>
              <a:schemeClr val="tx1"/>
            </a:solidFill>
            <a:round/>
            <a:headEnd/>
            <a:tailEnd/>
          </a:ln>
          <a:effectLst/>
        </p:spPr>
        <p:txBody>
          <a:bodyPr wrap="none" anchor="ctr"/>
          <a:lstStyle/>
          <a:p>
            <a:endParaRPr lang="zh-CN" altLang="en-US"/>
          </a:p>
        </p:txBody>
      </p:sp>
      <p:sp>
        <p:nvSpPr>
          <p:cNvPr id="15365" name="Line 5"/>
          <p:cNvSpPr>
            <a:spLocks noChangeShapeType="1"/>
          </p:cNvSpPr>
          <p:nvPr/>
        </p:nvSpPr>
        <p:spPr bwMode="gray">
          <a:xfrm>
            <a:off x="3575050" y="2590800"/>
            <a:ext cx="914400" cy="914400"/>
          </a:xfrm>
          <a:prstGeom prst="line">
            <a:avLst/>
          </a:prstGeom>
          <a:noFill/>
          <a:ln w="12700">
            <a:solidFill>
              <a:schemeClr val="tx1"/>
            </a:solidFill>
            <a:round/>
            <a:headEnd/>
            <a:tailEnd/>
          </a:ln>
          <a:effectLst/>
        </p:spPr>
        <p:txBody>
          <a:bodyPr wrap="none" anchor="ctr"/>
          <a:lstStyle/>
          <a:p>
            <a:endParaRPr lang="zh-CN" altLang="en-US"/>
          </a:p>
        </p:txBody>
      </p:sp>
      <p:sp>
        <p:nvSpPr>
          <p:cNvPr id="15366" name="Line 6"/>
          <p:cNvSpPr>
            <a:spLocks noChangeShapeType="1"/>
          </p:cNvSpPr>
          <p:nvPr/>
        </p:nvSpPr>
        <p:spPr bwMode="gray">
          <a:xfrm flipH="1">
            <a:off x="3670300" y="4114800"/>
            <a:ext cx="819150" cy="1409700"/>
          </a:xfrm>
          <a:prstGeom prst="line">
            <a:avLst/>
          </a:prstGeom>
          <a:noFill/>
          <a:ln w="12700">
            <a:solidFill>
              <a:schemeClr val="tx1"/>
            </a:solidFill>
            <a:round/>
            <a:headEnd/>
            <a:tailEnd/>
          </a:ln>
          <a:effectLst/>
        </p:spPr>
        <p:txBody>
          <a:bodyPr wrap="none" anchor="ctr"/>
          <a:lstStyle/>
          <a:p>
            <a:endParaRPr lang="zh-CN" altLang="en-US"/>
          </a:p>
        </p:txBody>
      </p:sp>
      <p:sp>
        <p:nvSpPr>
          <p:cNvPr id="15367" name="Line 7"/>
          <p:cNvSpPr>
            <a:spLocks noChangeShapeType="1"/>
          </p:cNvSpPr>
          <p:nvPr/>
        </p:nvSpPr>
        <p:spPr bwMode="gray">
          <a:xfrm>
            <a:off x="4870450" y="4038600"/>
            <a:ext cx="228600" cy="152400"/>
          </a:xfrm>
          <a:prstGeom prst="line">
            <a:avLst/>
          </a:prstGeom>
          <a:noFill/>
          <a:ln w="12700">
            <a:solidFill>
              <a:schemeClr val="tx1"/>
            </a:solidFill>
            <a:round/>
            <a:headEnd/>
            <a:tailEnd/>
          </a:ln>
          <a:effectLst/>
        </p:spPr>
        <p:txBody>
          <a:bodyPr wrap="none" anchor="ctr"/>
          <a:lstStyle/>
          <a:p>
            <a:endParaRPr lang="zh-CN" altLang="en-US"/>
          </a:p>
        </p:txBody>
      </p:sp>
      <p:sp>
        <p:nvSpPr>
          <p:cNvPr id="15368" name="Line 8"/>
          <p:cNvSpPr>
            <a:spLocks noChangeShapeType="1"/>
          </p:cNvSpPr>
          <p:nvPr/>
        </p:nvSpPr>
        <p:spPr bwMode="gray">
          <a:xfrm flipV="1">
            <a:off x="4870450" y="2743200"/>
            <a:ext cx="533400" cy="838200"/>
          </a:xfrm>
          <a:prstGeom prst="line">
            <a:avLst/>
          </a:prstGeom>
          <a:noFill/>
          <a:ln w="12700">
            <a:solidFill>
              <a:schemeClr val="tx1"/>
            </a:solidFill>
            <a:round/>
            <a:headEnd/>
            <a:tailEnd/>
          </a:ln>
          <a:effectLst/>
        </p:spPr>
        <p:txBody>
          <a:bodyPr wrap="none" anchor="ctr"/>
          <a:lstStyle/>
          <a:p>
            <a:endParaRPr lang="zh-CN" altLang="en-US"/>
          </a:p>
        </p:txBody>
      </p:sp>
      <p:sp>
        <p:nvSpPr>
          <p:cNvPr id="15369" name="Oval 9"/>
          <p:cNvSpPr>
            <a:spLocks noChangeArrowheads="1"/>
          </p:cNvSpPr>
          <p:nvPr/>
        </p:nvSpPr>
        <p:spPr bwMode="gray">
          <a:xfrm>
            <a:off x="4137025" y="3343275"/>
            <a:ext cx="895350" cy="895350"/>
          </a:xfrm>
          <a:prstGeom prst="ellipse">
            <a:avLst/>
          </a:prstGeom>
          <a:solidFill>
            <a:srgbClr val="C0C0C0">
              <a:alpha val="50000"/>
            </a:srgbClr>
          </a:solidFill>
          <a:ln w="9525" algn="ctr">
            <a:noFill/>
            <a:round/>
            <a:headEnd/>
            <a:tailEnd/>
          </a:ln>
          <a:effectLst/>
        </p:spPr>
        <p:txBody>
          <a:bodyPr wrap="none" anchor="ctr"/>
          <a:lstStyle/>
          <a:p>
            <a:endParaRPr lang="zh-CN" altLang="en-US"/>
          </a:p>
        </p:txBody>
      </p:sp>
      <p:sp>
        <p:nvSpPr>
          <p:cNvPr id="15370" name="Rectangle 10"/>
          <p:cNvSpPr>
            <a:spLocks noGrp="1" noChangeArrowheads="1"/>
          </p:cNvSpPr>
          <p:nvPr>
            <p:ph type="title"/>
          </p:nvPr>
        </p:nvSpPr>
        <p:spPr/>
        <p:txBody>
          <a:bodyPr/>
          <a:lstStyle/>
          <a:p>
            <a:r>
              <a:rPr lang="en-US" altLang="zh-CN" sz="4300">
                <a:ea typeface="宋体" charset="-122"/>
              </a:rPr>
              <a:t>Diagram</a:t>
            </a:r>
          </a:p>
        </p:txBody>
      </p:sp>
      <p:grpSp>
        <p:nvGrpSpPr>
          <p:cNvPr id="2" name="Group 11"/>
          <p:cNvGrpSpPr>
            <a:grpSpLocks/>
          </p:cNvGrpSpPr>
          <p:nvPr/>
        </p:nvGrpSpPr>
        <p:grpSpPr bwMode="auto">
          <a:xfrm>
            <a:off x="2660650" y="1600200"/>
            <a:ext cx="1146175" cy="1384300"/>
            <a:chOff x="2064" y="1008"/>
            <a:chExt cx="722" cy="872"/>
          </a:xfrm>
        </p:grpSpPr>
        <p:sp>
          <p:nvSpPr>
            <p:cNvPr id="15372" name="Oval 12"/>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3" name="Group 13"/>
            <p:cNvGrpSpPr>
              <a:grpSpLocks/>
            </p:cNvGrpSpPr>
            <p:nvPr/>
          </p:nvGrpSpPr>
          <p:grpSpPr bwMode="auto">
            <a:xfrm>
              <a:off x="2086" y="1031"/>
              <a:ext cx="680" cy="849"/>
              <a:chOff x="3975" y="1593"/>
              <a:chExt cx="931" cy="1163"/>
            </a:xfrm>
          </p:grpSpPr>
          <p:pic>
            <p:nvPicPr>
              <p:cNvPr id="15374"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375" name="Oval 15"/>
              <p:cNvSpPr>
                <a:spLocks noChangeArrowheads="1"/>
              </p:cNvSpPr>
              <p:nvPr/>
            </p:nvSpPr>
            <p:spPr bwMode="gray">
              <a:xfrm>
                <a:off x="3975" y="1593"/>
                <a:ext cx="931" cy="937"/>
              </a:xfrm>
              <a:prstGeom prst="ellipse">
                <a:avLst/>
              </a:prstGeom>
              <a:solidFill>
                <a:schemeClr val="tx2">
                  <a:alpha val="50000"/>
                </a:schemeClr>
              </a:solidFill>
              <a:ln w="9525" algn="ctr">
                <a:noFill/>
                <a:round/>
                <a:headEnd/>
                <a:tailEnd/>
              </a:ln>
              <a:effectLst/>
            </p:spPr>
            <p:txBody>
              <a:bodyPr wrap="none" anchor="ctr"/>
              <a:lstStyle/>
              <a:p>
                <a:endParaRPr lang="zh-CN" altLang="en-US"/>
              </a:p>
            </p:txBody>
          </p:sp>
          <p:pic>
            <p:nvPicPr>
              <p:cNvPr id="15376"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4" name="Group 17"/>
              <p:cNvGrpSpPr>
                <a:grpSpLocks/>
              </p:cNvGrpSpPr>
              <p:nvPr/>
            </p:nvGrpSpPr>
            <p:grpSpPr bwMode="auto">
              <a:xfrm rot="-3733502" flipH="1" flipV="1">
                <a:off x="4256" y="2247"/>
                <a:ext cx="820" cy="198"/>
                <a:chOff x="2532" y="1051"/>
                <a:chExt cx="893" cy="246"/>
              </a:xfrm>
            </p:grpSpPr>
            <p:grpSp>
              <p:nvGrpSpPr>
                <p:cNvPr id="5" name="Group 18"/>
                <p:cNvGrpSpPr>
                  <a:grpSpLocks/>
                </p:cNvGrpSpPr>
                <p:nvPr/>
              </p:nvGrpSpPr>
              <p:grpSpPr bwMode="auto">
                <a:xfrm>
                  <a:off x="2532" y="1051"/>
                  <a:ext cx="743" cy="185"/>
                  <a:chOff x="1565" y="2568"/>
                  <a:chExt cx="1118" cy="279"/>
                </a:xfrm>
              </p:grpSpPr>
              <p:sp>
                <p:nvSpPr>
                  <p:cNvPr id="15379" name="AutoShape 1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0" name="AutoShape 2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1" name="AutoShape 2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2" name="AutoShape 2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6" name="Group 23"/>
                <p:cNvGrpSpPr>
                  <a:grpSpLocks/>
                </p:cNvGrpSpPr>
                <p:nvPr/>
              </p:nvGrpSpPr>
              <p:grpSpPr bwMode="auto">
                <a:xfrm rot="1353540">
                  <a:off x="2682" y="1111"/>
                  <a:ext cx="743" cy="186"/>
                  <a:chOff x="1565" y="2568"/>
                  <a:chExt cx="1118" cy="279"/>
                </a:xfrm>
              </p:grpSpPr>
              <p:sp>
                <p:nvSpPr>
                  <p:cNvPr id="15384" name="AutoShape 2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5" name="AutoShape 2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6" name="AutoShape 2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7" name="AutoShape 2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7" name="Group 28"/>
            <p:cNvGrpSpPr>
              <a:grpSpLocks/>
            </p:cNvGrpSpPr>
            <p:nvPr/>
          </p:nvGrpSpPr>
          <p:grpSpPr bwMode="auto">
            <a:xfrm rot="-3733502" flipH="1" flipV="1">
              <a:off x="2362" y="1505"/>
              <a:ext cx="527" cy="128"/>
              <a:chOff x="2532" y="1051"/>
              <a:chExt cx="893" cy="246"/>
            </a:xfrm>
          </p:grpSpPr>
          <p:grpSp>
            <p:nvGrpSpPr>
              <p:cNvPr id="8" name="Group 29"/>
              <p:cNvGrpSpPr>
                <a:grpSpLocks/>
              </p:cNvGrpSpPr>
              <p:nvPr/>
            </p:nvGrpSpPr>
            <p:grpSpPr bwMode="auto">
              <a:xfrm>
                <a:off x="2532" y="1051"/>
                <a:ext cx="743" cy="185"/>
                <a:chOff x="1565" y="2568"/>
                <a:chExt cx="1118" cy="279"/>
              </a:xfrm>
            </p:grpSpPr>
            <p:sp>
              <p:nvSpPr>
                <p:cNvPr id="15390" name="AutoShape 3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1" name="AutoShape 3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2" name="AutoShape 3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3" name="AutoShape 3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9" name="Group 34"/>
              <p:cNvGrpSpPr>
                <a:grpSpLocks/>
              </p:cNvGrpSpPr>
              <p:nvPr/>
            </p:nvGrpSpPr>
            <p:grpSpPr bwMode="auto">
              <a:xfrm rot="1353540">
                <a:off x="2682" y="1111"/>
                <a:ext cx="743" cy="186"/>
                <a:chOff x="1565" y="2568"/>
                <a:chExt cx="1118" cy="279"/>
              </a:xfrm>
            </p:grpSpPr>
            <p:sp>
              <p:nvSpPr>
                <p:cNvPr id="15395" name="AutoShape 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6" name="AutoShape 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7" name="AutoShape 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8" name="AutoShape 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399" name="Rectangle 39"/>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0" name="Group 40"/>
          <p:cNvGrpSpPr>
            <a:grpSpLocks/>
          </p:cNvGrpSpPr>
          <p:nvPr/>
        </p:nvGrpSpPr>
        <p:grpSpPr bwMode="auto">
          <a:xfrm>
            <a:off x="1671638" y="2997200"/>
            <a:ext cx="1146175" cy="1384300"/>
            <a:chOff x="2064" y="1008"/>
            <a:chExt cx="722" cy="872"/>
          </a:xfrm>
        </p:grpSpPr>
        <p:sp>
          <p:nvSpPr>
            <p:cNvPr id="15401" name="Oval 41"/>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1" name="Group 42"/>
            <p:cNvGrpSpPr>
              <a:grpSpLocks/>
            </p:cNvGrpSpPr>
            <p:nvPr/>
          </p:nvGrpSpPr>
          <p:grpSpPr bwMode="auto">
            <a:xfrm>
              <a:off x="2086" y="1031"/>
              <a:ext cx="680" cy="849"/>
              <a:chOff x="3975" y="1593"/>
              <a:chExt cx="931" cy="1163"/>
            </a:xfrm>
          </p:grpSpPr>
          <p:pic>
            <p:nvPicPr>
              <p:cNvPr id="15403"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04" name="Oval 44"/>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zh-CN" altLang="en-US"/>
              </a:p>
            </p:txBody>
          </p:sp>
          <p:pic>
            <p:nvPicPr>
              <p:cNvPr id="15405"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2" name="Group 46"/>
              <p:cNvGrpSpPr>
                <a:grpSpLocks/>
              </p:cNvGrpSpPr>
              <p:nvPr/>
            </p:nvGrpSpPr>
            <p:grpSpPr bwMode="auto">
              <a:xfrm rot="-3733502" flipH="1" flipV="1">
                <a:off x="4256" y="2247"/>
                <a:ext cx="820" cy="198"/>
                <a:chOff x="2532" y="1051"/>
                <a:chExt cx="893" cy="246"/>
              </a:xfrm>
            </p:grpSpPr>
            <p:grpSp>
              <p:nvGrpSpPr>
                <p:cNvPr id="13" name="Group 47"/>
                <p:cNvGrpSpPr>
                  <a:grpSpLocks/>
                </p:cNvGrpSpPr>
                <p:nvPr/>
              </p:nvGrpSpPr>
              <p:grpSpPr bwMode="auto">
                <a:xfrm>
                  <a:off x="2532" y="1051"/>
                  <a:ext cx="743" cy="185"/>
                  <a:chOff x="1565" y="2568"/>
                  <a:chExt cx="1118" cy="279"/>
                </a:xfrm>
              </p:grpSpPr>
              <p:sp>
                <p:nvSpPr>
                  <p:cNvPr id="15408" name="AutoShape 4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09" name="AutoShape 4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0" name="AutoShape 5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1" name="AutoShape 5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4" name="Group 52"/>
                <p:cNvGrpSpPr>
                  <a:grpSpLocks/>
                </p:cNvGrpSpPr>
                <p:nvPr/>
              </p:nvGrpSpPr>
              <p:grpSpPr bwMode="auto">
                <a:xfrm rot="1353540">
                  <a:off x="2682" y="1111"/>
                  <a:ext cx="743" cy="186"/>
                  <a:chOff x="1565" y="2568"/>
                  <a:chExt cx="1118" cy="279"/>
                </a:xfrm>
              </p:grpSpPr>
              <p:sp>
                <p:nvSpPr>
                  <p:cNvPr id="15413" name="AutoShape 5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4" name="AutoShape 5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5" name="AutoShape 5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6" name="AutoShape 5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 name="Group 57"/>
            <p:cNvGrpSpPr>
              <a:grpSpLocks/>
            </p:cNvGrpSpPr>
            <p:nvPr/>
          </p:nvGrpSpPr>
          <p:grpSpPr bwMode="auto">
            <a:xfrm rot="-3733502" flipH="1" flipV="1">
              <a:off x="2362" y="1505"/>
              <a:ext cx="527" cy="128"/>
              <a:chOff x="2532" y="1051"/>
              <a:chExt cx="893" cy="246"/>
            </a:xfrm>
          </p:grpSpPr>
          <p:grpSp>
            <p:nvGrpSpPr>
              <p:cNvPr id="16" name="Group 58"/>
              <p:cNvGrpSpPr>
                <a:grpSpLocks/>
              </p:cNvGrpSpPr>
              <p:nvPr/>
            </p:nvGrpSpPr>
            <p:grpSpPr bwMode="auto">
              <a:xfrm>
                <a:off x="2532" y="1051"/>
                <a:ext cx="743" cy="185"/>
                <a:chOff x="1565" y="2568"/>
                <a:chExt cx="1118" cy="279"/>
              </a:xfrm>
            </p:grpSpPr>
            <p:sp>
              <p:nvSpPr>
                <p:cNvPr id="15419" name="AutoShape 5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0" name="AutoShape 6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1" name="AutoShape 6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2" name="AutoShape 6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7" name="Group 63"/>
              <p:cNvGrpSpPr>
                <a:grpSpLocks/>
              </p:cNvGrpSpPr>
              <p:nvPr/>
            </p:nvGrpSpPr>
            <p:grpSpPr bwMode="auto">
              <a:xfrm rot="1353540">
                <a:off x="2682" y="1111"/>
                <a:ext cx="743" cy="186"/>
                <a:chOff x="1565" y="2568"/>
                <a:chExt cx="1118" cy="279"/>
              </a:xfrm>
            </p:grpSpPr>
            <p:sp>
              <p:nvSpPr>
                <p:cNvPr id="15424" name="AutoShape 6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5" name="AutoShape 6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6" name="AutoShape 6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7" name="AutoShape 6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28" name="Rectangle 68"/>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8" name="Group 69"/>
          <p:cNvGrpSpPr>
            <a:grpSpLocks/>
          </p:cNvGrpSpPr>
          <p:nvPr/>
        </p:nvGrpSpPr>
        <p:grpSpPr bwMode="auto">
          <a:xfrm>
            <a:off x="2784475" y="5345113"/>
            <a:ext cx="1146175" cy="1384300"/>
            <a:chOff x="2064" y="1008"/>
            <a:chExt cx="722" cy="872"/>
          </a:xfrm>
        </p:grpSpPr>
        <p:sp>
          <p:nvSpPr>
            <p:cNvPr id="15430" name="Oval 70"/>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9" name="Group 71"/>
            <p:cNvGrpSpPr>
              <a:grpSpLocks/>
            </p:cNvGrpSpPr>
            <p:nvPr/>
          </p:nvGrpSpPr>
          <p:grpSpPr bwMode="auto">
            <a:xfrm>
              <a:off x="2086" y="1031"/>
              <a:ext cx="680" cy="849"/>
              <a:chOff x="3975" y="1593"/>
              <a:chExt cx="931" cy="1163"/>
            </a:xfrm>
          </p:grpSpPr>
          <p:pic>
            <p:nvPicPr>
              <p:cNvPr id="15432"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33" name="Oval 73"/>
              <p:cNvSpPr>
                <a:spLocks noChangeArrowheads="1"/>
              </p:cNvSpPr>
              <p:nvPr/>
            </p:nvSpPr>
            <p:spPr bwMode="gray">
              <a:xfrm>
                <a:off x="3975" y="1593"/>
                <a:ext cx="931" cy="937"/>
              </a:xfrm>
              <a:prstGeom prst="ellipse">
                <a:avLst/>
              </a:prstGeom>
              <a:solidFill>
                <a:schemeClr val="accent1">
                  <a:alpha val="50000"/>
                </a:schemeClr>
              </a:solidFill>
              <a:ln w="9525" algn="ctr">
                <a:noFill/>
                <a:round/>
                <a:headEnd/>
                <a:tailEnd/>
              </a:ln>
              <a:effectLst/>
            </p:spPr>
            <p:txBody>
              <a:bodyPr wrap="none" anchor="ctr"/>
              <a:lstStyle/>
              <a:p>
                <a:endParaRPr lang="zh-CN" altLang="en-US"/>
              </a:p>
            </p:txBody>
          </p:sp>
          <p:pic>
            <p:nvPicPr>
              <p:cNvPr id="15434" name="Picture 74"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20" name="Group 75"/>
              <p:cNvGrpSpPr>
                <a:grpSpLocks/>
              </p:cNvGrpSpPr>
              <p:nvPr/>
            </p:nvGrpSpPr>
            <p:grpSpPr bwMode="auto">
              <a:xfrm rot="-3733502" flipH="1" flipV="1">
                <a:off x="4256" y="2247"/>
                <a:ext cx="820" cy="198"/>
                <a:chOff x="2532" y="1051"/>
                <a:chExt cx="893" cy="246"/>
              </a:xfrm>
            </p:grpSpPr>
            <p:grpSp>
              <p:nvGrpSpPr>
                <p:cNvPr id="21" name="Group 76"/>
                <p:cNvGrpSpPr>
                  <a:grpSpLocks/>
                </p:cNvGrpSpPr>
                <p:nvPr/>
              </p:nvGrpSpPr>
              <p:grpSpPr bwMode="auto">
                <a:xfrm>
                  <a:off x="2532" y="1051"/>
                  <a:ext cx="743" cy="185"/>
                  <a:chOff x="1565" y="2568"/>
                  <a:chExt cx="1118" cy="279"/>
                </a:xfrm>
              </p:grpSpPr>
              <p:sp>
                <p:nvSpPr>
                  <p:cNvPr id="15437" name="AutoShape 7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38" name="AutoShape 7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39" name="AutoShape 7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0" name="AutoShape 8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2" name="Group 81"/>
                <p:cNvGrpSpPr>
                  <a:grpSpLocks/>
                </p:cNvGrpSpPr>
                <p:nvPr/>
              </p:nvGrpSpPr>
              <p:grpSpPr bwMode="auto">
                <a:xfrm rot="1353540">
                  <a:off x="2682" y="1111"/>
                  <a:ext cx="743" cy="186"/>
                  <a:chOff x="1565" y="2568"/>
                  <a:chExt cx="1118" cy="279"/>
                </a:xfrm>
              </p:grpSpPr>
              <p:sp>
                <p:nvSpPr>
                  <p:cNvPr id="15442" name="AutoShape 8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3" name="AutoShape 8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4" name="AutoShape 8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5" name="AutoShape 8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23" name="Group 86"/>
            <p:cNvGrpSpPr>
              <a:grpSpLocks/>
            </p:cNvGrpSpPr>
            <p:nvPr/>
          </p:nvGrpSpPr>
          <p:grpSpPr bwMode="auto">
            <a:xfrm rot="-3733502" flipH="1" flipV="1">
              <a:off x="2362" y="1505"/>
              <a:ext cx="527" cy="128"/>
              <a:chOff x="2532" y="1051"/>
              <a:chExt cx="893" cy="246"/>
            </a:xfrm>
          </p:grpSpPr>
          <p:grpSp>
            <p:nvGrpSpPr>
              <p:cNvPr id="24" name="Group 87"/>
              <p:cNvGrpSpPr>
                <a:grpSpLocks/>
              </p:cNvGrpSpPr>
              <p:nvPr/>
            </p:nvGrpSpPr>
            <p:grpSpPr bwMode="auto">
              <a:xfrm>
                <a:off x="2532" y="1051"/>
                <a:ext cx="743" cy="185"/>
                <a:chOff x="1565" y="2568"/>
                <a:chExt cx="1118" cy="279"/>
              </a:xfrm>
            </p:grpSpPr>
            <p:sp>
              <p:nvSpPr>
                <p:cNvPr id="15448" name="AutoShape 8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9" name="AutoShape 8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0" name="AutoShape 9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1" name="AutoShape 9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 name="Group 92"/>
              <p:cNvGrpSpPr>
                <a:grpSpLocks/>
              </p:cNvGrpSpPr>
              <p:nvPr/>
            </p:nvGrpSpPr>
            <p:grpSpPr bwMode="auto">
              <a:xfrm rot="1353540">
                <a:off x="2682" y="1111"/>
                <a:ext cx="743" cy="186"/>
                <a:chOff x="1565" y="2568"/>
                <a:chExt cx="1118" cy="279"/>
              </a:xfrm>
            </p:grpSpPr>
            <p:sp>
              <p:nvSpPr>
                <p:cNvPr id="15453" name="AutoShape 9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4" name="AutoShape 9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5" name="AutoShape 9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6" name="AutoShape 9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57" name="Rectangle 97"/>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26" name="Group 98"/>
          <p:cNvGrpSpPr>
            <a:grpSpLocks/>
          </p:cNvGrpSpPr>
          <p:nvPr/>
        </p:nvGrpSpPr>
        <p:grpSpPr bwMode="auto">
          <a:xfrm>
            <a:off x="5029200" y="3886200"/>
            <a:ext cx="1146175" cy="1384300"/>
            <a:chOff x="2064" y="1008"/>
            <a:chExt cx="722" cy="872"/>
          </a:xfrm>
        </p:grpSpPr>
        <p:sp>
          <p:nvSpPr>
            <p:cNvPr id="15459" name="Oval 99"/>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27" name="Group 100"/>
            <p:cNvGrpSpPr>
              <a:grpSpLocks/>
            </p:cNvGrpSpPr>
            <p:nvPr/>
          </p:nvGrpSpPr>
          <p:grpSpPr bwMode="auto">
            <a:xfrm>
              <a:off x="2086" y="1031"/>
              <a:ext cx="680" cy="849"/>
              <a:chOff x="3975" y="1593"/>
              <a:chExt cx="931" cy="1163"/>
            </a:xfrm>
          </p:grpSpPr>
          <p:pic>
            <p:nvPicPr>
              <p:cNvPr id="15461"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62" name="Oval 102"/>
              <p:cNvSpPr>
                <a:spLocks noChangeArrowheads="1"/>
              </p:cNvSpPr>
              <p:nvPr/>
            </p:nvSpPr>
            <p:spPr bwMode="gray">
              <a:xfrm>
                <a:off x="3975" y="1593"/>
                <a:ext cx="931" cy="937"/>
              </a:xfrm>
              <a:prstGeom prst="ellipse">
                <a:avLst/>
              </a:prstGeom>
              <a:solidFill>
                <a:schemeClr val="bg2">
                  <a:alpha val="50000"/>
                </a:schemeClr>
              </a:solidFill>
              <a:ln w="9525" algn="ctr">
                <a:noFill/>
                <a:round/>
                <a:headEnd/>
                <a:tailEnd/>
              </a:ln>
              <a:effectLst/>
            </p:spPr>
            <p:txBody>
              <a:bodyPr wrap="none" anchor="ctr"/>
              <a:lstStyle/>
              <a:p>
                <a:endParaRPr lang="zh-CN" altLang="en-US"/>
              </a:p>
            </p:txBody>
          </p:sp>
          <p:pic>
            <p:nvPicPr>
              <p:cNvPr id="15463"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28" name="Group 104"/>
              <p:cNvGrpSpPr>
                <a:grpSpLocks/>
              </p:cNvGrpSpPr>
              <p:nvPr/>
            </p:nvGrpSpPr>
            <p:grpSpPr bwMode="auto">
              <a:xfrm rot="-3733502" flipH="1" flipV="1">
                <a:off x="4256" y="2247"/>
                <a:ext cx="820" cy="198"/>
                <a:chOff x="2532" y="1051"/>
                <a:chExt cx="893" cy="246"/>
              </a:xfrm>
            </p:grpSpPr>
            <p:grpSp>
              <p:nvGrpSpPr>
                <p:cNvPr id="29" name="Group 105"/>
                <p:cNvGrpSpPr>
                  <a:grpSpLocks/>
                </p:cNvGrpSpPr>
                <p:nvPr/>
              </p:nvGrpSpPr>
              <p:grpSpPr bwMode="auto">
                <a:xfrm>
                  <a:off x="2532" y="1051"/>
                  <a:ext cx="743" cy="185"/>
                  <a:chOff x="1565" y="2568"/>
                  <a:chExt cx="1118" cy="279"/>
                </a:xfrm>
              </p:grpSpPr>
              <p:sp>
                <p:nvSpPr>
                  <p:cNvPr id="15466" name="AutoShape 10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7" name="AutoShape 10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8" name="AutoShape 10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9" name="AutoShape 10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30" name="Group 110"/>
                <p:cNvGrpSpPr>
                  <a:grpSpLocks/>
                </p:cNvGrpSpPr>
                <p:nvPr/>
              </p:nvGrpSpPr>
              <p:grpSpPr bwMode="auto">
                <a:xfrm rot="1353540">
                  <a:off x="2682" y="1111"/>
                  <a:ext cx="743" cy="186"/>
                  <a:chOff x="1565" y="2568"/>
                  <a:chExt cx="1118" cy="279"/>
                </a:xfrm>
              </p:grpSpPr>
              <p:sp>
                <p:nvSpPr>
                  <p:cNvPr id="15471" name="AutoShape 11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2" name="AutoShape 11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3" name="AutoShape 11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4" name="AutoShape 11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31" name="Group 115"/>
            <p:cNvGrpSpPr>
              <a:grpSpLocks/>
            </p:cNvGrpSpPr>
            <p:nvPr/>
          </p:nvGrpSpPr>
          <p:grpSpPr bwMode="auto">
            <a:xfrm rot="-3733502" flipH="1" flipV="1">
              <a:off x="2362" y="1505"/>
              <a:ext cx="527" cy="128"/>
              <a:chOff x="2532" y="1051"/>
              <a:chExt cx="893" cy="246"/>
            </a:xfrm>
          </p:grpSpPr>
          <p:grpSp>
            <p:nvGrpSpPr>
              <p:cNvPr id="15458" name="Group 116"/>
              <p:cNvGrpSpPr>
                <a:grpSpLocks/>
              </p:cNvGrpSpPr>
              <p:nvPr/>
            </p:nvGrpSpPr>
            <p:grpSpPr bwMode="auto">
              <a:xfrm>
                <a:off x="2532" y="1051"/>
                <a:ext cx="743" cy="185"/>
                <a:chOff x="1565" y="2568"/>
                <a:chExt cx="1118" cy="279"/>
              </a:xfrm>
            </p:grpSpPr>
            <p:sp>
              <p:nvSpPr>
                <p:cNvPr id="15477" name="AutoShape 11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8" name="AutoShape 11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9" name="AutoShape 11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0" name="AutoShape 12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60" name="Group 121"/>
              <p:cNvGrpSpPr>
                <a:grpSpLocks/>
              </p:cNvGrpSpPr>
              <p:nvPr/>
            </p:nvGrpSpPr>
            <p:grpSpPr bwMode="auto">
              <a:xfrm rot="1353540">
                <a:off x="2682" y="1111"/>
                <a:ext cx="743" cy="186"/>
                <a:chOff x="1565" y="2568"/>
                <a:chExt cx="1118" cy="279"/>
              </a:xfrm>
            </p:grpSpPr>
            <p:sp>
              <p:nvSpPr>
                <p:cNvPr id="15482" name="AutoShape 12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3" name="AutoShape 12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4" name="AutoShape 12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5" name="AutoShape 12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86" name="Rectangle 126"/>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64" name="Group 127"/>
          <p:cNvGrpSpPr>
            <a:grpSpLocks/>
          </p:cNvGrpSpPr>
          <p:nvPr/>
        </p:nvGrpSpPr>
        <p:grpSpPr bwMode="auto">
          <a:xfrm>
            <a:off x="5022850" y="1724025"/>
            <a:ext cx="1146175" cy="1384300"/>
            <a:chOff x="2064" y="1008"/>
            <a:chExt cx="722" cy="872"/>
          </a:xfrm>
        </p:grpSpPr>
        <p:sp>
          <p:nvSpPr>
            <p:cNvPr id="15488" name="Oval 128"/>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465" name="Group 129"/>
            <p:cNvGrpSpPr>
              <a:grpSpLocks/>
            </p:cNvGrpSpPr>
            <p:nvPr/>
          </p:nvGrpSpPr>
          <p:grpSpPr bwMode="auto">
            <a:xfrm>
              <a:off x="2086" y="1031"/>
              <a:ext cx="680" cy="849"/>
              <a:chOff x="3975" y="1593"/>
              <a:chExt cx="931" cy="1163"/>
            </a:xfrm>
          </p:grpSpPr>
          <p:pic>
            <p:nvPicPr>
              <p:cNvPr id="15490"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91" name="Oval 131"/>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endParaRPr lang="zh-CN" altLang="en-US"/>
              </a:p>
            </p:txBody>
          </p:sp>
          <p:pic>
            <p:nvPicPr>
              <p:cNvPr id="15492"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70" name="Group 133"/>
              <p:cNvGrpSpPr>
                <a:grpSpLocks/>
              </p:cNvGrpSpPr>
              <p:nvPr/>
            </p:nvGrpSpPr>
            <p:grpSpPr bwMode="auto">
              <a:xfrm rot="-3733502" flipH="1" flipV="1">
                <a:off x="4256" y="2247"/>
                <a:ext cx="820" cy="198"/>
                <a:chOff x="2532" y="1051"/>
                <a:chExt cx="893" cy="246"/>
              </a:xfrm>
            </p:grpSpPr>
            <p:grpSp>
              <p:nvGrpSpPr>
                <p:cNvPr id="15475" name="Group 134"/>
                <p:cNvGrpSpPr>
                  <a:grpSpLocks/>
                </p:cNvGrpSpPr>
                <p:nvPr/>
              </p:nvGrpSpPr>
              <p:grpSpPr bwMode="auto">
                <a:xfrm>
                  <a:off x="2532" y="1051"/>
                  <a:ext cx="743" cy="185"/>
                  <a:chOff x="1565" y="2568"/>
                  <a:chExt cx="1118" cy="279"/>
                </a:xfrm>
              </p:grpSpPr>
              <p:sp>
                <p:nvSpPr>
                  <p:cNvPr id="15495" name="AutoShap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6" name="AutoShap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7" name="AutoShap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8" name="AutoShap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76" name="Group 139"/>
                <p:cNvGrpSpPr>
                  <a:grpSpLocks/>
                </p:cNvGrpSpPr>
                <p:nvPr/>
              </p:nvGrpSpPr>
              <p:grpSpPr bwMode="auto">
                <a:xfrm rot="1353540">
                  <a:off x="2682" y="1111"/>
                  <a:ext cx="743" cy="186"/>
                  <a:chOff x="1565" y="2568"/>
                  <a:chExt cx="1118" cy="279"/>
                </a:xfrm>
              </p:grpSpPr>
              <p:sp>
                <p:nvSpPr>
                  <p:cNvPr id="15500" name="AutoShap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1" name="AutoShap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2" name="AutoShap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3" name="AutoShap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481" name="Group 144"/>
            <p:cNvGrpSpPr>
              <a:grpSpLocks/>
            </p:cNvGrpSpPr>
            <p:nvPr/>
          </p:nvGrpSpPr>
          <p:grpSpPr bwMode="auto">
            <a:xfrm rot="-3733502" flipH="1" flipV="1">
              <a:off x="2362" y="1505"/>
              <a:ext cx="527" cy="128"/>
              <a:chOff x="2532" y="1051"/>
              <a:chExt cx="893" cy="246"/>
            </a:xfrm>
          </p:grpSpPr>
          <p:grpSp>
            <p:nvGrpSpPr>
              <p:cNvPr id="15487" name="Group 145"/>
              <p:cNvGrpSpPr>
                <a:grpSpLocks/>
              </p:cNvGrpSpPr>
              <p:nvPr/>
            </p:nvGrpSpPr>
            <p:grpSpPr bwMode="auto">
              <a:xfrm>
                <a:off x="2532" y="1051"/>
                <a:ext cx="743" cy="185"/>
                <a:chOff x="1565" y="2568"/>
                <a:chExt cx="1118" cy="279"/>
              </a:xfrm>
            </p:grpSpPr>
            <p:sp>
              <p:nvSpPr>
                <p:cNvPr id="15506" name="AutoShap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7" name="AutoShap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8" name="AutoShap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9" name="AutoShap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89" name="Group 150"/>
              <p:cNvGrpSpPr>
                <a:grpSpLocks/>
              </p:cNvGrpSpPr>
              <p:nvPr/>
            </p:nvGrpSpPr>
            <p:grpSpPr bwMode="auto">
              <a:xfrm rot="1353540">
                <a:off x="2682" y="1111"/>
                <a:ext cx="743" cy="186"/>
                <a:chOff x="1565" y="2568"/>
                <a:chExt cx="1118" cy="279"/>
              </a:xfrm>
            </p:grpSpPr>
            <p:sp>
              <p:nvSpPr>
                <p:cNvPr id="15511" name="AutoShap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2" name="AutoShap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3" name="AutoShap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4" name="AutoShap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515" name="Rectangle 155"/>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93" name="Group 156"/>
          <p:cNvGrpSpPr>
            <a:grpSpLocks/>
          </p:cNvGrpSpPr>
          <p:nvPr/>
        </p:nvGrpSpPr>
        <p:grpSpPr bwMode="auto">
          <a:xfrm rot="4976862" flipH="1">
            <a:off x="4324350" y="3517900"/>
            <a:ext cx="673100" cy="647700"/>
            <a:chOff x="1944" y="1111"/>
            <a:chExt cx="204" cy="196"/>
          </a:xfrm>
        </p:grpSpPr>
        <p:pic>
          <p:nvPicPr>
            <p:cNvPr id="15517" name="Picture 157" descr="circuler_1"/>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p:spPr>
        </p:pic>
        <p:sp>
          <p:nvSpPr>
            <p:cNvPr id="15518"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endParaRPr lang="zh-CN" altLang="en-US"/>
            </a:p>
          </p:txBody>
        </p:sp>
        <p:grpSp>
          <p:nvGrpSpPr>
            <p:cNvPr id="15494" name="Group 159"/>
            <p:cNvGrpSpPr>
              <a:grpSpLocks/>
            </p:cNvGrpSpPr>
            <p:nvPr/>
          </p:nvGrpSpPr>
          <p:grpSpPr bwMode="auto">
            <a:xfrm rot="1297425" flipV="1">
              <a:off x="1971" y="1258"/>
              <a:ext cx="151" cy="37"/>
              <a:chOff x="2532" y="1051"/>
              <a:chExt cx="893" cy="246"/>
            </a:xfrm>
          </p:grpSpPr>
          <p:grpSp>
            <p:nvGrpSpPr>
              <p:cNvPr id="15499" name="Group 160"/>
              <p:cNvGrpSpPr>
                <a:grpSpLocks/>
              </p:cNvGrpSpPr>
              <p:nvPr/>
            </p:nvGrpSpPr>
            <p:grpSpPr bwMode="auto">
              <a:xfrm>
                <a:off x="2532" y="1051"/>
                <a:ext cx="743" cy="185"/>
                <a:chOff x="1565" y="2568"/>
                <a:chExt cx="1118" cy="279"/>
              </a:xfrm>
            </p:grpSpPr>
            <p:sp>
              <p:nvSpPr>
                <p:cNvPr id="15521" name="AutoShape 16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2" name="AutoShape 16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3" name="AutoShape 16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4" name="AutoShape 16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504" name="Group 165"/>
              <p:cNvGrpSpPr>
                <a:grpSpLocks/>
              </p:cNvGrpSpPr>
              <p:nvPr/>
            </p:nvGrpSpPr>
            <p:grpSpPr bwMode="auto">
              <a:xfrm rot="1353540">
                <a:off x="2682" y="1111"/>
                <a:ext cx="743" cy="186"/>
                <a:chOff x="1565" y="2568"/>
                <a:chExt cx="1118" cy="279"/>
              </a:xfrm>
            </p:grpSpPr>
            <p:sp>
              <p:nvSpPr>
                <p:cNvPr id="15526" name="AutoShape 16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7" name="AutoShape 16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8" name="AutoShape 16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9" name="AutoShape 16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530" name="Arc 17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15531" name="Picture 171" descr="light_shadow1"/>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p:spPr>
        </p:pic>
      </p:grpSp>
      <p:sp>
        <p:nvSpPr>
          <p:cNvPr id="15532" name="AutoShape 172"/>
          <p:cNvSpPr>
            <a:spLocks/>
          </p:cNvSpPr>
          <p:nvPr/>
        </p:nvSpPr>
        <p:spPr bwMode="auto">
          <a:xfrm>
            <a:off x="7018338" y="1995488"/>
            <a:ext cx="1509712" cy="366712"/>
          </a:xfrm>
          <a:prstGeom prst="accentCallout2">
            <a:avLst>
              <a:gd name="adj1" fmla="val 31167"/>
              <a:gd name="adj2" fmla="val -5046"/>
              <a:gd name="adj3" fmla="val 31167"/>
              <a:gd name="adj4" fmla="val -38907"/>
              <a:gd name="adj5" fmla="val 99565"/>
              <a:gd name="adj6" fmla="val -73185"/>
            </a:avLst>
          </a:prstGeom>
          <a:noFill/>
          <a:ln w="9525">
            <a:solidFill>
              <a:schemeClr val="folHlink"/>
            </a:solidFill>
            <a:miter lim="800000"/>
            <a:headEnd/>
            <a:tailEnd type="diamond" w="med" len="med"/>
          </a:ln>
          <a:effectLst/>
        </p:spPr>
        <p:txBody>
          <a:bodyPr anchor="ctr"/>
          <a:lstStyle/>
          <a:p>
            <a:pPr eaLnBrk="0" hangingPunct="0"/>
            <a:r>
              <a:rPr lang="en-US" altLang="zh-CN" sz="1400">
                <a:solidFill>
                  <a:srgbClr val="000000"/>
                </a:solidFill>
                <a:ea typeface="宋体" charset="-122"/>
              </a:rPr>
              <a:t>4. Description of the business</a:t>
            </a:r>
          </a:p>
        </p:txBody>
      </p:sp>
      <p:sp>
        <p:nvSpPr>
          <p:cNvPr id="15533" name="AutoShape 173"/>
          <p:cNvSpPr>
            <a:spLocks/>
          </p:cNvSpPr>
          <p:nvPr/>
        </p:nvSpPr>
        <p:spPr bwMode="auto">
          <a:xfrm>
            <a:off x="6713538" y="3951288"/>
            <a:ext cx="1509712" cy="392112"/>
          </a:xfrm>
          <a:prstGeom prst="accentCallout2">
            <a:avLst>
              <a:gd name="adj1" fmla="val 29148"/>
              <a:gd name="adj2" fmla="val -5046"/>
              <a:gd name="adj3" fmla="val 29148"/>
              <a:gd name="adj4" fmla="val -5046"/>
              <a:gd name="adj5" fmla="val 112551"/>
              <a:gd name="adj6" fmla="val -59833"/>
            </a:avLst>
          </a:prstGeom>
          <a:noFill/>
          <a:ln w="9525">
            <a:solidFill>
              <a:schemeClr val="bg2"/>
            </a:solidFill>
            <a:miter lim="800000"/>
            <a:headEnd/>
            <a:tailEnd type="diamond" w="med" len="med"/>
          </a:ln>
          <a:effectLst/>
        </p:spPr>
        <p:txBody>
          <a:bodyPr anchor="ctr"/>
          <a:lstStyle/>
          <a:p>
            <a:pPr eaLnBrk="0" hangingPunct="0"/>
            <a:r>
              <a:rPr lang="en-US" altLang="zh-CN" sz="1400">
                <a:solidFill>
                  <a:srgbClr val="000000"/>
                </a:solidFill>
                <a:ea typeface="宋体" charset="-122"/>
              </a:rPr>
              <a:t>5. Description of the business</a:t>
            </a:r>
          </a:p>
        </p:txBody>
      </p:sp>
      <p:sp>
        <p:nvSpPr>
          <p:cNvPr id="15534" name="AutoShape 174"/>
          <p:cNvSpPr>
            <a:spLocks/>
          </p:cNvSpPr>
          <p:nvPr/>
        </p:nvSpPr>
        <p:spPr bwMode="auto">
          <a:xfrm>
            <a:off x="755650" y="1597025"/>
            <a:ext cx="1593850" cy="434975"/>
          </a:xfrm>
          <a:prstGeom prst="accentCallout2">
            <a:avLst>
              <a:gd name="adj1" fmla="val 43796"/>
              <a:gd name="adj2" fmla="val 104782"/>
              <a:gd name="adj3" fmla="val 43796"/>
              <a:gd name="adj4" fmla="val 114843"/>
              <a:gd name="adj5" fmla="val 118250"/>
              <a:gd name="adj6" fmla="val 125000"/>
            </a:avLst>
          </a:prstGeom>
          <a:noFill/>
          <a:ln w="9525">
            <a:solidFill>
              <a:schemeClr val="tx2"/>
            </a:solidFill>
            <a:miter lim="800000"/>
            <a:headEnd/>
            <a:tailEnd type="diamond" w="med" len="med"/>
          </a:ln>
          <a:effectLst/>
        </p:spPr>
        <p:txBody>
          <a:bodyPr anchor="ctr"/>
          <a:lstStyle/>
          <a:p>
            <a:pPr algn="r" eaLnBrk="0" hangingPunct="0"/>
            <a:r>
              <a:rPr lang="en-US" altLang="zh-CN" sz="1400">
                <a:solidFill>
                  <a:srgbClr val="000000"/>
                </a:solidFill>
                <a:ea typeface="宋体" charset="-122"/>
              </a:rPr>
              <a:t>1. Description of the business</a:t>
            </a:r>
          </a:p>
        </p:txBody>
      </p:sp>
      <p:sp>
        <p:nvSpPr>
          <p:cNvPr id="15535" name="AutoShape 175"/>
          <p:cNvSpPr>
            <a:spLocks/>
          </p:cNvSpPr>
          <p:nvPr/>
        </p:nvSpPr>
        <p:spPr bwMode="auto">
          <a:xfrm>
            <a:off x="76200" y="4103688"/>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algn="r" eaLnBrk="0" hangingPunct="0"/>
            <a:r>
              <a:rPr lang="en-US" altLang="zh-CN" sz="1400">
                <a:solidFill>
                  <a:srgbClr val="000000"/>
                </a:solidFill>
                <a:ea typeface="宋体" charset="-122"/>
              </a:rPr>
              <a:t>2. Description of the business</a:t>
            </a:r>
          </a:p>
        </p:txBody>
      </p:sp>
      <p:sp>
        <p:nvSpPr>
          <p:cNvPr id="15536" name="AutoShape 176"/>
          <p:cNvSpPr>
            <a:spLocks/>
          </p:cNvSpPr>
          <p:nvPr/>
        </p:nvSpPr>
        <p:spPr bwMode="auto">
          <a:xfrm>
            <a:off x="304800" y="5410200"/>
            <a:ext cx="1509713" cy="392113"/>
          </a:xfrm>
          <a:prstGeom prst="accentCallout2">
            <a:avLst>
              <a:gd name="adj1" fmla="val 29148"/>
              <a:gd name="adj2" fmla="val 105046"/>
              <a:gd name="adj3" fmla="val 29148"/>
              <a:gd name="adj4" fmla="val 105046"/>
              <a:gd name="adj5" fmla="val 153440"/>
              <a:gd name="adj6" fmla="val 175500"/>
            </a:avLst>
          </a:prstGeom>
          <a:noFill/>
          <a:ln w="9525">
            <a:solidFill>
              <a:schemeClr val="accent1"/>
            </a:solidFill>
            <a:miter lim="800000"/>
            <a:headEnd/>
            <a:tailEnd type="diamond" w="med" len="med"/>
          </a:ln>
          <a:effectLst/>
        </p:spPr>
        <p:txBody>
          <a:bodyPr anchor="ctr"/>
          <a:lstStyle/>
          <a:p>
            <a:pPr eaLnBrk="0" hangingPunct="0"/>
            <a:r>
              <a:rPr lang="en-US" altLang="zh-CN" sz="1400">
                <a:solidFill>
                  <a:srgbClr val="000000"/>
                </a:solidFill>
                <a:ea typeface="宋体" charset="-122"/>
              </a:rPr>
              <a:t>3. Description of the business</a:t>
            </a:r>
          </a:p>
        </p:txBody>
      </p:sp>
      <p:sp>
        <p:nvSpPr>
          <p:cNvPr id="15537" name="Rectangle 177"/>
          <p:cNvSpPr>
            <a:spLocks noChangeArrowheads="1"/>
          </p:cNvSpPr>
          <p:nvPr/>
        </p:nvSpPr>
        <p:spPr bwMode="auto">
          <a:xfrm>
            <a:off x="4741863" y="5486400"/>
            <a:ext cx="3335337" cy="825500"/>
          </a:xfrm>
          <a:prstGeom prst="rect">
            <a:avLst/>
          </a:prstGeom>
          <a:noFill/>
          <a:ln w="9525" algn="ctr">
            <a:noFill/>
            <a:miter lim="800000"/>
            <a:headEnd/>
            <a:tailEnd/>
          </a:ln>
          <a:effectLst/>
        </p:spPr>
        <p:txBody>
          <a:bodyPr>
            <a:spAutoFit/>
          </a:bodyPr>
          <a:lstStyle/>
          <a:p>
            <a:pPr eaLnBrk="0" hangingPunct="0"/>
            <a:r>
              <a:rPr lang="en-US" altLang="zh-CN" sz="1600" b="1">
                <a:solidFill>
                  <a:srgbClr val="000000"/>
                </a:solidFill>
                <a:ea typeface="宋体" charset="-122"/>
              </a:rPr>
              <a:t>ThemeGallery  </a:t>
            </a:r>
            <a:r>
              <a:rPr lang="en-US" altLang="zh-CN" sz="1600">
                <a:solidFill>
                  <a:srgbClr val="000000"/>
                </a:solidFill>
                <a:ea typeface="宋体" charset="-122"/>
              </a:rPr>
              <a:t>is a Design Digital Content &amp; Contents mall developed by Guild Design Inc.</a:t>
            </a:r>
          </a:p>
        </p:txBody>
      </p:sp>
      <p:sp>
        <p:nvSpPr>
          <p:cNvPr id="15538" name="Rectangle 178"/>
          <p:cNvSpPr>
            <a:spLocks noChangeArrowheads="1"/>
          </p:cNvSpPr>
          <p:nvPr/>
        </p:nvSpPr>
        <p:spPr bwMode="gray">
          <a:xfrm>
            <a:off x="4495800" y="5702300"/>
            <a:ext cx="42863" cy="355600"/>
          </a:xfrm>
          <a:prstGeom prst="rect">
            <a:avLst/>
          </a:prstGeom>
          <a:solidFill>
            <a:srgbClr val="FF9900"/>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gray">
          <a:xfrm>
            <a:off x="2355850" y="2438400"/>
            <a:ext cx="2743200" cy="2743200"/>
          </a:xfrm>
          <a:prstGeom prst="ellipse">
            <a:avLst/>
          </a:prstGeom>
          <a:solidFill>
            <a:schemeClr val="bg1">
              <a:alpha val="80000"/>
            </a:schemeClr>
          </a:solidFill>
          <a:ln w="9525" algn="ctr">
            <a:noFill/>
            <a:round/>
            <a:headEnd/>
            <a:tailEnd/>
          </a:ln>
          <a:effectLst/>
        </p:spPr>
        <p:txBody>
          <a:bodyPr wrap="none" anchor="ctr"/>
          <a:lstStyle/>
          <a:p>
            <a:endParaRPr lang="zh-CN" altLang="en-US"/>
          </a:p>
        </p:txBody>
      </p:sp>
      <p:sp>
        <p:nvSpPr>
          <p:cNvPr id="15363" name="Oval 3"/>
          <p:cNvSpPr>
            <a:spLocks noChangeArrowheads="1"/>
          </p:cNvSpPr>
          <p:nvPr/>
        </p:nvSpPr>
        <p:spPr bwMode="gray">
          <a:xfrm>
            <a:off x="3498850" y="2952750"/>
            <a:ext cx="1619250" cy="1619250"/>
          </a:xfrm>
          <a:prstGeom prst="ellipse">
            <a:avLst/>
          </a:prstGeom>
          <a:solidFill>
            <a:srgbClr val="DCDCDC">
              <a:alpha val="50000"/>
            </a:srgbClr>
          </a:solidFill>
          <a:ln w="9525" algn="ctr">
            <a:noFill/>
            <a:round/>
            <a:headEnd/>
            <a:tailEnd/>
          </a:ln>
          <a:effectLst/>
        </p:spPr>
        <p:txBody>
          <a:bodyPr wrap="none" anchor="ctr"/>
          <a:lstStyle/>
          <a:p>
            <a:endParaRPr lang="zh-CN" altLang="en-US"/>
          </a:p>
        </p:txBody>
      </p:sp>
      <p:sp>
        <p:nvSpPr>
          <p:cNvPr id="15364" name="Line 4"/>
          <p:cNvSpPr>
            <a:spLocks noChangeShapeType="1"/>
          </p:cNvSpPr>
          <p:nvPr/>
        </p:nvSpPr>
        <p:spPr bwMode="gray">
          <a:xfrm>
            <a:off x="2736850" y="3733800"/>
            <a:ext cx="1524000" cy="76200"/>
          </a:xfrm>
          <a:prstGeom prst="line">
            <a:avLst/>
          </a:prstGeom>
          <a:noFill/>
          <a:ln w="12700">
            <a:solidFill>
              <a:schemeClr val="tx1"/>
            </a:solidFill>
            <a:round/>
            <a:headEnd/>
            <a:tailEnd/>
          </a:ln>
          <a:effectLst/>
        </p:spPr>
        <p:txBody>
          <a:bodyPr wrap="none" anchor="ctr"/>
          <a:lstStyle/>
          <a:p>
            <a:endParaRPr lang="zh-CN" altLang="en-US"/>
          </a:p>
        </p:txBody>
      </p:sp>
      <p:sp>
        <p:nvSpPr>
          <p:cNvPr id="15365" name="Line 5"/>
          <p:cNvSpPr>
            <a:spLocks noChangeShapeType="1"/>
          </p:cNvSpPr>
          <p:nvPr/>
        </p:nvSpPr>
        <p:spPr bwMode="gray">
          <a:xfrm>
            <a:off x="3575050" y="2590800"/>
            <a:ext cx="914400" cy="914400"/>
          </a:xfrm>
          <a:prstGeom prst="line">
            <a:avLst/>
          </a:prstGeom>
          <a:noFill/>
          <a:ln w="12700">
            <a:solidFill>
              <a:schemeClr val="tx1"/>
            </a:solidFill>
            <a:round/>
            <a:headEnd/>
            <a:tailEnd/>
          </a:ln>
          <a:effectLst/>
        </p:spPr>
        <p:txBody>
          <a:bodyPr wrap="none" anchor="ctr"/>
          <a:lstStyle/>
          <a:p>
            <a:endParaRPr lang="zh-CN" altLang="en-US"/>
          </a:p>
        </p:txBody>
      </p:sp>
      <p:sp>
        <p:nvSpPr>
          <p:cNvPr id="15366" name="Line 6"/>
          <p:cNvSpPr>
            <a:spLocks noChangeShapeType="1"/>
          </p:cNvSpPr>
          <p:nvPr/>
        </p:nvSpPr>
        <p:spPr bwMode="gray">
          <a:xfrm flipH="1">
            <a:off x="3670300" y="4114800"/>
            <a:ext cx="819150" cy="1409700"/>
          </a:xfrm>
          <a:prstGeom prst="line">
            <a:avLst/>
          </a:prstGeom>
          <a:noFill/>
          <a:ln w="12700">
            <a:solidFill>
              <a:schemeClr val="tx1"/>
            </a:solidFill>
            <a:round/>
            <a:headEnd/>
            <a:tailEnd/>
          </a:ln>
          <a:effectLst/>
        </p:spPr>
        <p:txBody>
          <a:bodyPr wrap="none" anchor="ctr"/>
          <a:lstStyle/>
          <a:p>
            <a:endParaRPr lang="zh-CN" altLang="en-US"/>
          </a:p>
        </p:txBody>
      </p:sp>
      <p:sp>
        <p:nvSpPr>
          <p:cNvPr id="15367" name="Line 7"/>
          <p:cNvSpPr>
            <a:spLocks noChangeShapeType="1"/>
          </p:cNvSpPr>
          <p:nvPr/>
        </p:nvSpPr>
        <p:spPr bwMode="gray">
          <a:xfrm>
            <a:off x="4870450" y="4038600"/>
            <a:ext cx="228600" cy="152400"/>
          </a:xfrm>
          <a:prstGeom prst="line">
            <a:avLst/>
          </a:prstGeom>
          <a:noFill/>
          <a:ln w="12700">
            <a:solidFill>
              <a:schemeClr val="tx1"/>
            </a:solidFill>
            <a:round/>
            <a:headEnd/>
            <a:tailEnd/>
          </a:ln>
          <a:effectLst/>
        </p:spPr>
        <p:txBody>
          <a:bodyPr wrap="none" anchor="ctr"/>
          <a:lstStyle/>
          <a:p>
            <a:endParaRPr lang="zh-CN" altLang="en-US"/>
          </a:p>
        </p:txBody>
      </p:sp>
      <p:sp>
        <p:nvSpPr>
          <p:cNvPr id="15368" name="Line 8"/>
          <p:cNvSpPr>
            <a:spLocks noChangeShapeType="1"/>
          </p:cNvSpPr>
          <p:nvPr/>
        </p:nvSpPr>
        <p:spPr bwMode="gray">
          <a:xfrm flipV="1">
            <a:off x="4870450" y="2743200"/>
            <a:ext cx="533400" cy="838200"/>
          </a:xfrm>
          <a:prstGeom prst="line">
            <a:avLst/>
          </a:prstGeom>
          <a:noFill/>
          <a:ln w="12700">
            <a:solidFill>
              <a:schemeClr val="tx1"/>
            </a:solidFill>
            <a:round/>
            <a:headEnd/>
            <a:tailEnd/>
          </a:ln>
          <a:effectLst/>
        </p:spPr>
        <p:txBody>
          <a:bodyPr wrap="none" anchor="ctr"/>
          <a:lstStyle/>
          <a:p>
            <a:endParaRPr lang="zh-CN" altLang="en-US"/>
          </a:p>
        </p:txBody>
      </p:sp>
      <p:sp>
        <p:nvSpPr>
          <p:cNvPr id="15369" name="Oval 9"/>
          <p:cNvSpPr>
            <a:spLocks noChangeArrowheads="1"/>
          </p:cNvSpPr>
          <p:nvPr/>
        </p:nvSpPr>
        <p:spPr bwMode="gray">
          <a:xfrm>
            <a:off x="4137025" y="3343275"/>
            <a:ext cx="895350" cy="895350"/>
          </a:xfrm>
          <a:prstGeom prst="ellipse">
            <a:avLst/>
          </a:prstGeom>
          <a:solidFill>
            <a:srgbClr val="C0C0C0">
              <a:alpha val="50000"/>
            </a:srgbClr>
          </a:solidFill>
          <a:ln w="9525" algn="ctr">
            <a:noFill/>
            <a:round/>
            <a:headEnd/>
            <a:tailEnd/>
          </a:ln>
          <a:effectLst/>
        </p:spPr>
        <p:txBody>
          <a:bodyPr wrap="none" anchor="ctr"/>
          <a:lstStyle/>
          <a:p>
            <a:endParaRPr lang="zh-CN" altLang="en-US"/>
          </a:p>
        </p:txBody>
      </p:sp>
      <p:sp>
        <p:nvSpPr>
          <p:cNvPr id="15370" name="Rectangle 10"/>
          <p:cNvSpPr>
            <a:spLocks noGrp="1" noChangeArrowheads="1"/>
          </p:cNvSpPr>
          <p:nvPr>
            <p:ph type="title"/>
          </p:nvPr>
        </p:nvSpPr>
        <p:spPr/>
        <p:txBody>
          <a:bodyPr/>
          <a:lstStyle/>
          <a:p>
            <a:r>
              <a:rPr lang="en-US" altLang="zh-CN" sz="4300">
                <a:ea typeface="宋体" charset="-122"/>
              </a:rPr>
              <a:t>Diagram</a:t>
            </a:r>
          </a:p>
        </p:txBody>
      </p:sp>
      <p:grpSp>
        <p:nvGrpSpPr>
          <p:cNvPr id="15371" name="Group 11"/>
          <p:cNvGrpSpPr>
            <a:grpSpLocks/>
          </p:cNvGrpSpPr>
          <p:nvPr/>
        </p:nvGrpSpPr>
        <p:grpSpPr bwMode="auto">
          <a:xfrm>
            <a:off x="2660650" y="1600200"/>
            <a:ext cx="1146175" cy="1384300"/>
            <a:chOff x="2064" y="1008"/>
            <a:chExt cx="722" cy="872"/>
          </a:xfrm>
        </p:grpSpPr>
        <p:sp>
          <p:nvSpPr>
            <p:cNvPr id="15372" name="Oval 12"/>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373" name="Group 13"/>
            <p:cNvGrpSpPr>
              <a:grpSpLocks/>
            </p:cNvGrpSpPr>
            <p:nvPr/>
          </p:nvGrpSpPr>
          <p:grpSpPr bwMode="auto">
            <a:xfrm>
              <a:off x="2086" y="1031"/>
              <a:ext cx="680" cy="849"/>
              <a:chOff x="3975" y="1593"/>
              <a:chExt cx="931" cy="1163"/>
            </a:xfrm>
          </p:grpSpPr>
          <p:pic>
            <p:nvPicPr>
              <p:cNvPr id="15374"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375" name="Oval 15"/>
              <p:cNvSpPr>
                <a:spLocks noChangeArrowheads="1"/>
              </p:cNvSpPr>
              <p:nvPr/>
            </p:nvSpPr>
            <p:spPr bwMode="gray">
              <a:xfrm>
                <a:off x="3975" y="1593"/>
                <a:ext cx="931" cy="937"/>
              </a:xfrm>
              <a:prstGeom prst="ellipse">
                <a:avLst/>
              </a:prstGeom>
              <a:solidFill>
                <a:schemeClr val="tx2">
                  <a:alpha val="50000"/>
                </a:schemeClr>
              </a:solidFill>
              <a:ln w="9525" algn="ctr">
                <a:noFill/>
                <a:round/>
                <a:headEnd/>
                <a:tailEnd/>
              </a:ln>
              <a:effectLst/>
            </p:spPr>
            <p:txBody>
              <a:bodyPr wrap="none" anchor="ctr"/>
              <a:lstStyle/>
              <a:p>
                <a:endParaRPr lang="zh-CN" altLang="en-US"/>
              </a:p>
            </p:txBody>
          </p:sp>
          <p:pic>
            <p:nvPicPr>
              <p:cNvPr id="15376"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377" name="Group 17"/>
              <p:cNvGrpSpPr>
                <a:grpSpLocks/>
              </p:cNvGrpSpPr>
              <p:nvPr/>
            </p:nvGrpSpPr>
            <p:grpSpPr bwMode="auto">
              <a:xfrm rot="-3733502" flipH="1" flipV="1">
                <a:off x="4256" y="2247"/>
                <a:ext cx="820" cy="198"/>
                <a:chOff x="2532" y="1051"/>
                <a:chExt cx="893" cy="246"/>
              </a:xfrm>
            </p:grpSpPr>
            <p:grpSp>
              <p:nvGrpSpPr>
                <p:cNvPr id="15378" name="Group 18"/>
                <p:cNvGrpSpPr>
                  <a:grpSpLocks/>
                </p:cNvGrpSpPr>
                <p:nvPr/>
              </p:nvGrpSpPr>
              <p:grpSpPr bwMode="auto">
                <a:xfrm>
                  <a:off x="2532" y="1051"/>
                  <a:ext cx="743" cy="185"/>
                  <a:chOff x="1565" y="2568"/>
                  <a:chExt cx="1118" cy="279"/>
                </a:xfrm>
              </p:grpSpPr>
              <p:sp>
                <p:nvSpPr>
                  <p:cNvPr id="15379" name="AutoShape 1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0" name="AutoShape 2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1" name="AutoShape 2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2" name="AutoShape 2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383" name="Group 23"/>
                <p:cNvGrpSpPr>
                  <a:grpSpLocks/>
                </p:cNvGrpSpPr>
                <p:nvPr/>
              </p:nvGrpSpPr>
              <p:grpSpPr bwMode="auto">
                <a:xfrm rot="1353540">
                  <a:off x="2682" y="1111"/>
                  <a:ext cx="743" cy="186"/>
                  <a:chOff x="1565" y="2568"/>
                  <a:chExt cx="1118" cy="279"/>
                </a:xfrm>
              </p:grpSpPr>
              <p:sp>
                <p:nvSpPr>
                  <p:cNvPr id="15384" name="AutoShape 2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5" name="AutoShape 2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6" name="AutoShape 2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87" name="AutoShape 2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388" name="Group 28"/>
            <p:cNvGrpSpPr>
              <a:grpSpLocks/>
            </p:cNvGrpSpPr>
            <p:nvPr/>
          </p:nvGrpSpPr>
          <p:grpSpPr bwMode="auto">
            <a:xfrm rot="-3733502" flipH="1" flipV="1">
              <a:off x="2362" y="1505"/>
              <a:ext cx="527" cy="128"/>
              <a:chOff x="2532" y="1051"/>
              <a:chExt cx="893" cy="246"/>
            </a:xfrm>
          </p:grpSpPr>
          <p:grpSp>
            <p:nvGrpSpPr>
              <p:cNvPr id="15389" name="Group 29"/>
              <p:cNvGrpSpPr>
                <a:grpSpLocks/>
              </p:cNvGrpSpPr>
              <p:nvPr/>
            </p:nvGrpSpPr>
            <p:grpSpPr bwMode="auto">
              <a:xfrm>
                <a:off x="2532" y="1051"/>
                <a:ext cx="743" cy="185"/>
                <a:chOff x="1565" y="2568"/>
                <a:chExt cx="1118" cy="279"/>
              </a:xfrm>
            </p:grpSpPr>
            <p:sp>
              <p:nvSpPr>
                <p:cNvPr id="15390" name="AutoShape 3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1" name="AutoShape 3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2" name="AutoShape 3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3" name="AutoShape 3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394" name="Group 34"/>
              <p:cNvGrpSpPr>
                <a:grpSpLocks/>
              </p:cNvGrpSpPr>
              <p:nvPr/>
            </p:nvGrpSpPr>
            <p:grpSpPr bwMode="auto">
              <a:xfrm rot="1353540">
                <a:off x="2682" y="1111"/>
                <a:ext cx="743" cy="186"/>
                <a:chOff x="1565" y="2568"/>
                <a:chExt cx="1118" cy="279"/>
              </a:xfrm>
            </p:grpSpPr>
            <p:sp>
              <p:nvSpPr>
                <p:cNvPr id="15395" name="AutoShape 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6" name="AutoShape 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7" name="AutoShape 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398" name="AutoShape 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399" name="Rectangle 39"/>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00" name="Group 40"/>
          <p:cNvGrpSpPr>
            <a:grpSpLocks/>
          </p:cNvGrpSpPr>
          <p:nvPr/>
        </p:nvGrpSpPr>
        <p:grpSpPr bwMode="auto">
          <a:xfrm>
            <a:off x="1671638" y="2997200"/>
            <a:ext cx="1146175" cy="1384300"/>
            <a:chOff x="2064" y="1008"/>
            <a:chExt cx="722" cy="872"/>
          </a:xfrm>
        </p:grpSpPr>
        <p:sp>
          <p:nvSpPr>
            <p:cNvPr id="15401" name="Oval 41"/>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402" name="Group 42"/>
            <p:cNvGrpSpPr>
              <a:grpSpLocks/>
            </p:cNvGrpSpPr>
            <p:nvPr/>
          </p:nvGrpSpPr>
          <p:grpSpPr bwMode="auto">
            <a:xfrm>
              <a:off x="2086" y="1031"/>
              <a:ext cx="680" cy="849"/>
              <a:chOff x="3975" y="1593"/>
              <a:chExt cx="931" cy="1163"/>
            </a:xfrm>
          </p:grpSpPr>
          <p:pic>
            <p:nvPicPr>
              <p:cNvPr id="15403"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04" name="Oval 44"/>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zh-CN" altLang="en-US"/>
              </a:p>
            </p:txBody>
          </p:sp>
          <p:pic>
            <p:nvPicPr>
              <p:cNvPr id="15405"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06" name="Group 46"/>
              <p:cNvGrpSpPr>
                <a:grpSpLocks/>
              </p:cNvGrpSpPr>
              <p:nvPr/>
            </p:nvGrpSpPr>
            <p:grpSpPr bwMode="auto">
              <a:xfrm rot="-3733502" flipH="1" flipV="1">
                <a:off x="4256" y="2247"/>
                <a:ext cx="820" cy="198"/>
                <a:chOff x="2532" y="1051"/>
                <a:chExt cx="893" cy="246"/>
              </a:xfrm>
            </p:grpSpPr>
            <p:grpSp>
              <p:nvGrpSpPr>
                <p:cNvPr id="15407" name="Group 47"/>
                <p:cNvGrpSpPr>
                  <a:grpSpLocks/>
                </p:cNvGrpSpPr>
                <p:nvPr/>
              </p:nvGrpSpPr>
              <p:grpSpPr bwMode="auto">
                <a:xfrm>
                  <a:off x="2532" y="1051"/>
                  <a:ext cx="743" cy="185"/>
                  <a:chOff x="1565" y="2568"/>
                  <a:chExt cx="1118" cy="279"/>
                </a:xfrm>
              </p:grpSpPr>
              <p:sp>
                <p:nvSpPr>
                  <p:cNvPr id="15408" name="AutoShape 4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09" name="AutoShape 4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0" name="AutoShape 5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1" name="AutoShape 5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12" name="Group 52"/>
                <p:cNvGrpSpPr>
                  <a:grpSpLocks/>
                </p:cNvGrpSpPr>
                <p:nvPr/>
              </p:nvGrpSpPr>
              <p:grpSpPr bwMode="auto">
                <a:xfrm rot="1353540">
                  <a:off x="2682" y="1111"/>
                  <a:ext cx="743" cy="186"/>
                  <a:chOff x="1565" y="2568"/>
                  <a:chExt cx="1118" cy="279"/>
                </a:xfrm>
              </p:grpSpPr>
              <p:sp>
                <p:nvSpPr>
                  <p:cNvPr id="15413" name="AutoShape 5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4" name="AutoShape 5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5" name="AutoShape 5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16" name="AutoShape 5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417" name="Group 57"/>
            <p:cNvGrpSpPr>
              <a:grpSpLocks/>
            </p:cNvGrpSpPr>
            <p:nvPr/>
          </p:nvGrpSpPr>
          <p:grpSpPr bwMode="auto">
            <a:xfrm rot="-3733502" flipH="1" flipV="1">
              <a:off x="2362" y="1505"/>
              <a:ext cx="527" cy="128"/>
              <a:chOff x="2532" y="1051"/>
              <a:chExt cx="893" cy="246"/>
            </a:xfrm>
          </p:grpSpPr>
          <p:grpSp>
            <p:nvGrpSpPr>
              <p:cNvPr id="15418" name="Group 58"/>
              <p:cNvGrpSpPr>
                <a:grpSpLocks/>
              </p:cNvGrpSpPr>
              <p:nvPr/>
            </p:nvGrpSpPr>
            <p:grpSpPr bwMode="auto">
              <a:xfrm>
                <a:off x="2532" y="1051"/>
                <a:ext cx="743" cy="185"/>
                <a:chOff x="1565" y="2568"/>
                <a:chExt cx="1118" cy="279"/>
              </a:xfrm>
            </p:grpSpPr>
            <p:sp>
              <p:nvSpPr>
                <p:cNvPr id="15419" name="AutoShape 5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0" name="AutoShape 6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1" name="AutoShape 6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2" name="AutoShape 6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23" name="Group 63"/>
              <p:cNvGrpSpPr>
                <a:grpSpLocks/>
              </p:cNvGrpSpPr>
              <p:nvPr/>
            </p:nvGrpSpPr>
            <p:grpSpPr bwMode="auto">
              <a:xfrm rot="1353540">
                <a:off x="2682" y="1111"/>
                <a:ext cx="743" cy="186"/>
                <a:chOff x="1565" y="2568"/>
                <a:chExt cx="1118" cy="279"/>
              </a:xfrm>
            </p:grpSpPr>
            <p:sp>
              <p:nvSpPr>
                <p:cNvPr id="15424" name="AutoShape 6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5" name="AutoShape 6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6" name="AutoShape 6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27" name="AutoShape 6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28" name="Rectangle 68"/>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29" name="Group 69"/>
          <p:cNvGrpSpPr>
            <a:grpSpLocks/>
          </p:cNvGrpSpPr>
          <p:nvPr/>
        </p:nvGrpSpPr>
        <p:grpSpPr bwMode="auto">
          <a:xfrm>
            <a:off x="2784475" y="5345113"/>
            <a:ext cx="1146175" cy="1384300"/>
            <a:chOff x="2064" y="1008"/>
            <a:chExt cx="722" cy="872"/>
          </a:xfrm>
        </p:grpSpPr>
        <p:sp>
          <p:nvSpPr>
            <p:cNvPr id="15430" name="Oval 70"/>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431" name="Group 71"/>
            <p:cNvGrpSpPr>
              <a:grpSpLocks/>
            </p:cNvGrpSpPr>
            <p:nvPr/>
          </p:nvGrpSpPr>
          <p:grpSpPr bwMode="auto">
            <a:xfrm>
              <a:off x="2086" y="1031"/>
              <a:ext cx="680" cy="849"/>
              <a:chOff x="3975" y="1593"/>
              <a:chExt cx="931" cy="1163"/>
            </a:xfrm>
          </p:grpSpPr>
          <p:pic>
            <p:nvPicPr>
              <p:cNvPr id="15432"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33" name="Oval 73"/>
              <p:cNvSpPr>
                <a:spLocks noChangeArrowheads="1"/>
              </p:cNvSpPr>
              <p:nvPr/>
            </p:nvSpPr>
            <p:spPr bwMode="gray">
              <a:xfrm>
                <a:off x="3975" y="1593"/>
                <a:ext cx="931" cy="937"/>
              </a:xfrm>
              <a:prstGeom prst="ellipse">
                <a:avLst/>
              </a:prstGeom>
              <a:solidFill>
                <a:schemeClr val="accent1">
                  <a:alpha val="50000"/>
                </a:schemeClr>
              </a:solidFill>
              <a:ln w="9525" algn="ctr">
                <a:noFill/>
                <a:round/>
                <a:headEnd/>
                <a:tailEnd/>
              </a:ln>
              <a:effectLst/>
            </p:spPr>
            <p:txBody>
              <a:bodyPr wrap="none" anchor="ctr"/>
              <a:lstStyle/>
              <a:p>
                <a:endParaRPr lang="zh-CN" altLang="en-US"/>
              </a:p>
            </p:txBody>
          </p:sp>
          <p:pic>
            <p:nvPicPr>
              <p:cNvPr id="15434" name="Picture 74"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35" name="Group 75"/>
              <p:cNvGrpSpPr>
                <a:grpSpLocks/>
              </p:cNvGrpSpPr>
              <p:nvPr/>
            </p:nvGrpSpPr>
            <p:grpSpPr bwMode="auto">
              <a:xfrm rot="-3733502" flipH="1" flipV="1">
                <a:off x="4256" y="2247"/>
                <a:ext cx="820" cy="198"/>
                <a:chOff x="2532" y="1051"/>
                <a:chExt cx="893" cy="246"/>
              </a:xfrm>
            </p:grpSpPr>
            <p:grpSp>
              <p:nvGrpSpPr>
                <p:cNvPr id="15436" name="Group 76"/>
                <p:cNvGrpSpPr>
                  <a:grpSpLocks/>
                </p:cNvGrpSpPr>
                <p:nvPr/>
              </p:nvGrpSpPr>
              <p:grpSpPr bwMode="auto">
                <a:xfrm>
                  <a:off x="2532" y="1051"/>
                  <a:ext cx="743" cy="185"/>
                  <a:chOff x="1565" y="2568"/>
                  <a:chExt cx="1118" cy="279"/>
                </a:xfrm>
              </p:grpSpPr>
              <p:sp>
                <p:nvSpPr>
                  <p:cNvPr id="15437" name="AutoShape 7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38" name="AutoShape 7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39" name="AutoShape 7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0" name="AutoShape 8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41" name="Group 81"/>
                <p:cNvGrpSpPr>
                  <a:grpSpLocks/>
                </p:cNvGrpSpPr>
                <p:nvPr/>
              </p:nvGrpSpPr>
              <p:grpSpPr bwMode="auto">
                <a:xfrm rot="1353540">
                  <a:off x="2682" y="1111"/>
                  <a:ext cx="743" cy="186"/>
                  <a:chOff x="1565" y="2568"/>
                  <a:chExt cx="1118" cy="279"/>
                </a:xfrm>
              </p:grpSpPr>
              <p:sp>
                <p:nvSpPr>
                  <p:cNvPr id="15442" name="AutoShape 8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3" name="AutoShape 8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4" name="AutoShape 8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5" name="AutoShape 8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446" name="Group 86"/>
            <p:cNvGrpSpPr>
              <a:grpSpLocks/>
            </p:cNvGrpSpPr>
            <p:nvPr/>
          </p:nvGrpSpPr>
          <p:grpSpPr bwMode="auto">
            <a:xfrm rot="-3733502" flipH="1" flipV="1">
              <a:off x="2362" y="1505"/>
              <a:ext cx="527" cy="128"/>
              <a:chOff x="2532" y="1051"/>
              <a:chExt cx="893" cy="246"/>
            </a:xfrm>
          </p:grpSpPr>
          <p:grpSp>
            <p:nvGrpSpPr>
              <p:cNvPr id="15447" name="Group 87"/>
              <p:cNvGrpSpPr>
                <a:grpSpLocks/>
              </p:cNvGrpSpPr>
              <p:nvPr/>
            </p:nvGrpSpPr>
            <p:grpSpPr bwMode="auto">
              <a:xfrm>
                <a:off x="2532" y="1051"/>
                <a:ext cx="743" cy="185"/>
                <a:chOff x="1565" y="2568"/>
                <a:chExt cx="1118" cy="279"/>
              </a:xfrm>
            </p:grpSpPr>
            <p:sp>
              <p:nvSpPr>
                <p:cNvPr id="15448" name="AutoShape 8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49" name="AutoShape 8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0" name="AutoShape 9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1" name="AutoShape 9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52" name="Group 92"/>
              <p:cNvGrpSpPr>
                <a:grpSpLocks/>
              </p:cNvGrpSpPr>
              <p:nvPr/>
            </p:nvGrpSpPr>
            <p:grpSpPr bwMode="auto">
              <a:xfrm rot="1353540">
                <a:off x="2682" y="1111"/>
                <a:ext cx="743" cy="186"/>
                <a:chOff x="1565" y="2568"/>
                <a:chExt cx="1118" cy="279"/>
              </a:xfrm>
            </p:grpSpPr>
            <p:sp>
              <p:nvSpPr>
                <p:cNvPr id="15453" name="AutoShape 9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4" name="AutoShape 9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5" name="AutoShape 9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56" name="AutoShape 9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57" name="Rectangle 97"/>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58" name="Group 98"/>
          <p:cNvGrpSpPr>
            <a:grpSpLocks/>
          </p:cNvGrpSpPr>
          <p:nvPr/>
        </p:nvGrpSpPr>
        <p:grpSpPr bwMode="auto">
          <a:xfrm>
            <a:off x="5029200" y="3886200"/>
            <a:ext cx="1146175" cy="1384300"/>
            <a:chOff x="2064" y="1008"/>
            <a:chExt cx="722" cy="872"/>
          </a:xfrm>
        </p:grpSpPr>
        <p:sp>
          <p:nvSpPr>
            <p:cNvPr id="15459" name="Oval 99"/>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460" name="Group 100"/>
            <p:cNvGrpSpPr>
              <a:grpSpLocks/>
            </p:cNvGrpSpPr>
            <p:nvPr/>
          </p:nvGrpSpPr>
          <p:grpSpPr bwMode="auto">
            <a:xfrm>
              <a:off x="2086" y="1031"/>
              <a:ext cx="680" cy="849"/>
              <a:chOff x="3975" y="1593"/>
              <a:chExt cx="931" cy="1163"/>
            </a:xfrm>
          </p:grpSpPr>
          <p:pic>
            <p:nvPicPr>
              <p:cNvPr id="15461"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62" name="Oval 102"/>
              <p:cNvSpPr>
                <a:spLocks noChangeArrowheads="1"/>
              </p:cNvSpPr>
              <p:nvPr/>
            </p:nvSpPr>
            <p:spPr bwMode="gray">
              <a:xfrm>
                <a:off x="3975" y="1593"/>
                <a:ext cx="931" cy="937"/>
              </a:xfrm>
              <a:prstGeom prst="ellipse">
                <a:avLst/>
              </a:prstGeom>
              <a:solidFill>
                <a:schemeClr val="bg2">
                  <a:alpha val="50000"/>
                </a:schemeClr>
              </a:solidFill>
              <a:ln w="9525" algn="ctr">
                <a:noFill/>
                <a:round/>
                <a:headEnd/>
                <a:tailEnd/>
              </a:ln>
              <a:effectLst/>
            </p:spPr>
            <p:txBody>
              <a:bodyPr wrap="none" anchor="ctr"/>
              <a:lstStyle/>
              <a:p>
                <a:endParaRPr lang="zh-CN" altLang="en-US"/>
              </a:p>
            </p:txBody>
          </p:sp>
          <p:pic>
            <p:nvPicPr>
              <p:cNvPr id="15463"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64" name="Group 104"/>
              <p:cNvGrpSpPr>
                <a:grpSpLocks/>
              </p:cNvGrpSpPr>
              <p:nvPr/>
            </p:nvGrpSpPr>
            <p:grpSpPr bwMode="auto">
              <a:xfrm rot="-3733502" flipH="1" flipV="1">
                <a:off x="4256" y="2247"/>
                <a:ext cx="820" cy="198"/>
                <a:chOff x="2532" y="1051"/>
                <a:chExt cx="893" cy="246"/>
              </a:xfrm>
            </p:grpSpPr>
            <p:grpSp>
              <p:nvGrpSpPr>
                <p:cNvPr id="15465" name="Group 105"/>
                <p:cNvGrpSpPr>
                  <a:grpSpLocks/>
                </p:cNvGrpSpPr>
                <p:nvPr/>
              </p:nvGrpSpPr>
              <p:grpSpPr bwMode="auto">
                <a:xfrm>
                  <a:off x="2532" y="1051"/>
                  <a:ext cx="743" cy="185"/>
                  <a:chOff x="1565" y="2568"/>
                  <a:chExt cx="1118" cy="279"/>
                </a:xfrm>
              </p:grpSpPr>
              <p:sp>
                <p:nvSpPr>
                  <p:cNvPr id="15466" name="AutoShape 10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7" name="AutoShape 10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8" name="AutoShape 10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69" name="AutoShape 10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70" name="Group 110"/>
                <p:cNvGrpSpPr>
                  <a:grpSpLocks/>
                </p:cNvGrpSpPr>
                <p:nvPr/>
              </p:nvGrpSpPr>
              <p:grpSpPr bwMode="auto">
                <a:xfrm rot="1353540">
                  <a:off x="2682" y="1111"/>
                  <a:ext cx="743" cy="186"/>
                  <a:chOff x="1565" y="2568"/>
                  <a:chExt cx="1118" cy="279"/>
                </a:xfrm>
              </p:grpSpPr>
              <p:sp>
                <p:nvSpPr>
                  <p:cNvPr id="15471" name="AutoShape 11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2" name="AutoShape 11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3" name="AutoShape 11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4" name="AutoShape 11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475" name="Group 115"/>
            <p:cNvGrpSpPr>
              <a:grpSpLocks/>
            </p:cNvGrpSpPr>
            <p:nvPr/>
          </p:nvGrpSpPr>
          <p:grpSpPr bwMode="auto">
            <a:xfrm rot="-3733502" flipH="1" flipV="1">
              <a:off x="2362" y="1505"/>
              <a:ext cx="527" cy="128"/>
              <a:chOff x="2532" y="1051"/>
              <a:chExt cx="893" cy="246"/>
            </a:xfrm>
          </p:grpSpPr>
          <p:grpSp>
            <p:nvGrpSpPr>
              <p:cNvPr id="15476" name="Group 116"/>
              <p:cNvGrpSpPr>
                <a:grpSpLocks/>
              </p:cNvGrpSpPr>
              <p:nvPr/>
            </p:nvGrpSpPr>
            <p:grpSpPr bwMode="auto">
              <a:xfrm>
                <a:off x="2532" y="1051"/>
                <a:ext cx="743" cy="185"/>
                <a:chOff x="1565" y="2568"/>
                <a:chExt cx="1118" cy="279"/>
              </a:xfrm>
            </p:grpSpPr>
            <p:sp>
              <p:nvSpPr>
                <p:cNvPr id="15477" name="AutoShape 11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8" name="AutoShape 11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79" name="AutoShape 11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0" name="AutoShape 12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81" name="Group 121"/>
              <p:cNvGrpSpPr>
                <a:grpSpLocks/>
              </p:cNvGrpSpPr>
              <p:nvPr/>
            </p:nvGrpSpPr>
            <p:grpSpPr bwMode="auto">
              <a:xfrm rot="1353540">
                <a:off x="2682" y="1111"/>
                <a:ext cx="743" cy="186"/>
                <a:chOff x="1565" y="2568"/>
                <a:chExt cx="1118" cy="279"/>
              </a:xfrm>
            </p:grpSpPr>
            <p:sp>
              <p:nvSpPr>
                <p:cNvPr id="15482" name="AutoShape 12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3" name="AutoShape 12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4" name="AutoShape 12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85" name="AutoShape 12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486" name="Rectangle 126"/>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487" name="Group 127"/>
          <p:cNvGrpSpPr>
            <a:grpSpLocks/>
          </p:cNvGrpSpPr>
          <p:nvPr/>
        </p:nvGrpSpPr>
        <p:grpSpPr bwMode="auto">
          <a:xfrm>
            <a:off x="5022850" y="1724025"/>
            <a:ext cx="1146175" cy="1384300"/>
            <a:chOff x="2064" y="1008"/>
            <a:chExt cx="722" cy="872"/>
          </a:xfrm>
        </p:grpSpPr>
        <p:sp>
          <p:nvSpPr>
            <p:cNvPr id="15488" name="Oval 128"/>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15489" name="Group 129"/>
            <p:cNvGrpSpPr>
              <a:grpSpLocks/>
            </p:cNvGrpSpPr>
            <p:nvPr/>
          </p:nvGrpSpPr>
          <p:grpSpPr bwMode="auto">
            <a:xfrm>
              <a:off x="2086" y="1031"/>
              <a:ext cx="680" cy="849"/>
              <a:chOff x="3975" y="1593"/>
              <a:chExt cx="931" cy="1163"/>
            </a:xfrm>
          </p:grpSpPr>
          <p:pic>
            <p:nvPicPr>
              <p:cNvPr id="15490"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91" name="Oval 131"/>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endParaRPr lang="zh-CN" altLang="en-US"/>
              </a:p>
            </p:txBody>
          </p:sp>
          <p:pic>
            <p:nvPicPr>
              <p:cNvPr id="15492"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93" name="Group 133"/>
              <p:cNvGrpSpPr>
                <a:grpSpLocks/>
              </p:cNvGrpSpPr>
              <p:nvPr/>
            </p:nvGrpSpPr>
            <p:grpSpPr bwMode="auto">
              <a:xfrm rot="-3733502" flipH="1" flipV="1">
                <a:off x="4256" y="2247"/>
                <a:ext cx="820" cy="198"/>
                <a:chOff x="2532" y="1051"/>
                <a:chExt cx="893" cy="246"/>
              </a:xfrm>
            </p:grpSpPr>
            <p:grpSp>
              <p:nvGrpSpPr>
                <p:cNvPr id="15494" name="Group 134"/>
                <p:cNvGrpSpPr>
                  <a:grpSpLocks/>
                </p:cNvGrpSpPr>
                <p:nvPr/>
              </p:nvGrpSpPr>
              <p:grpSpPr bwMode="auto">
                <a:xfrm>
                  <a:off x="2532" y="1051"/>
                  <a:ext cx="743" cy="185"/>
                  <a:chOff x="1565" y="2568"/>
                  <a:chExt cx="1118" cy="279"/>
                </a:xfrm>
              </p:grpSpPr>
              <p:sp>
                <p:nvSpPr>
                  <p:cNvPr id="15495" name="AutoShap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6" name="AutoShap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7" name="AutoShap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498" name="AutoShap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499" name="Group 139"/>
                <p:cNvGrpSpPr>
                  <a:grpSpLocks/>
                </p:cNvGrpSpPr>
                <p:nvPr/>
              </p:nvGrpSpPr>
              <p:grpSpPr bwMode="auto">
                <a:xfrm rot="1353540">
                  <a:off x="2682" y="1111"/>
                  <a:ext cx="743" cy="186"/>
                  <a:chOff x="1565" y="2568"/>
                  <a:chExt cx="1118" cy="279"/>
                </a:xfrm>
              </p:grpSpPr>
              <p:sp>
                <p:nvSpPr>
                  <p:cNvPr id="15500" name="AutoShap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1" name="AutoShap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2" name="AutoShap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3" name="AutoShap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15504" name="Group 144"/>
            <p:cNvGrpSpPr>
              <a:grpSpLocks/>
            </p:cNvGrpSpPr>
            <p:nvPr/>
          </p:nvGrpSpPr>
          <p:grpSpPr bwMode="auto">
            <a:xfrm rot="-3733502" flipH="1" flipV="1">
              <a:off x="2362" y="1505"/>
              <a:ext cx="527" cy="128"/>
              <a:chOff x="2532" y="1051"/>
              <a:chExt cx="893" cy="246"/>
            </a:xfrm>
          </p:grpSpPr>
          <p:grpSp>
            <p:nvGrpSpPr>
              <p:cNvPr id="15505" name="Group 145"/>
              <p:cNvGrpSpPr>
                <a:grpSpLocks/>
              </p:cNvGrpSpPr>
              <p:nvPr/>
            </p:nvGrpSpPr>
            <p:grpSpPr bwMode="auto">
              <a:xfrm>
                <a:off x="2532" y="1051"/>
                <a:ext cx="743" cy="185"/>
                <a:chOff x="1565" y="2568"/>
                <a:chExt cx="1118" cy="279"/>
              </a:xfrm>
            </p:grpSpPr>
            <p:sp>
              <p:nvSpPr>
                <p:cNvPr id="15506" name="AutoShap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7" name="AutoShap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8" name="AutoShap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09" name="AutoShap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510" name="Group 150"/>
              <p:cNvGrpSpPr>
                <a:grpSpLocks/>
              </p:cNvGrpSpPr>
              <p:nvPr/>
            </p:nvGrpSpPr>
            <p:grpSpPr bwMode="auto">
              <a:xfrm rot="1353540">
                <a:off x="2682" y="1111"/>
                <a:ext cx="743" cy="186"/>
                <a:chOff x="1565" y="2568"/>
                <a:chExt cx="1118" cy="279"/>
              </a:xfrm>
            </p:grpSpPr>
            <p:sp>
              <p:nvSpPr>
                <p:cNvPr id="15511" name="AutoShap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2" name="AutoShap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3" name="AutoShap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14" name="AutoShap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515" name="Rectangle 155"/>
            <p:cNvSpPr>
              <a:spLocks noChangeArrowheads="1"/>
            </p:cNvSpPr>
            <p:nvPr/>
          </p:nvSpPr>
          <p:spPr bwMode="gray">
            <a:xfrm>
              <a:off x="2242" y="1272"/>
              <a:ext cx="379" cy="212"/>
            </a:xfrm>
            <a:prstGeom prst="rect">
              <a:avLst/>
            </a:prstGeom>
            <a:noFill/>
            <a:ln w="9525" algn="ctr">
              <a:noFill/>
              <a:miter lim="800000"/>
              <a:headEnd/>
              <a:tailEnd/>
            </a:ln>
            <a:effectLst/>
          </p:spPr>
          <p:txBody>
            <a:bodyPr wrap="none">
              <a:spAutoFit/>
              <a:flatTx/>
            </a:bodyPr>
            <a:lstStyle/>
            <a:p>
              <a:pPr algn="ctr"/>
              <a:r>
                <a:rPr lang="en-US" altLang="zh-CN" sz="1600" b="1">
                  <a:solidFill>
                    <a:srgbClr val="000000"/>
                  </a:solidFill>
                  <a:ea typeface="宋体" charset="-122"/>
                </a:rPr>
                <a:t>Text</a:t>
              </a:r>
            </a:p>
          </p:txBody>
        </p:sp>
      </p:grpSp>
      <p:grpSp>
        <p:nvGrpSpPr>
          <p:cNvPr id="15516" name="Group 156"/>
          <p:cNvGrpSpPr>
            <a:grpSpLocks/>
          </p:cNvGrpSpPr>
          <p:nvPr/>
        </p:nvGrpSpPr>
        <p:grpSpPr bwMode="auto">
          <a:xfrm rot="4976862" flipH="1">
            <a:off x="4324350" y="3517900"/>
            <a:ext cx="673100" cy="647700"/>
            <a:chOff x="1944" y="1111"/>
            <a:chExt cx="204" cy="196"/>
          </a:xfrm>
        </p:grpSpPr>
        <p:pic>
          <p:nvPicPr>
            <p:cNvPr id="15517" name="Picture 157" descr="circuler_1"/>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p:spPr>
        </p:pic>
        <p:sp>
          <p:nvSpPr>
            <p:cNvPr id="15518"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headEnd/>
              <a:tailEnd/>
            </a:ln>
            <a:effectLst/>
          </p:spPr>
          <p:txBody>
            <a:bodyPr wrap="none" anchor="ctr"/>
            <a:lstStyle/>
            <a:p>
              <a:endParaRPr lang="zh-CN" altLang="en-US"/>
            </a:p>
          </p:txBody>
        </p:sp>
        <p:grpSp>
          <p:nvGrpSpPr>
            <p:cNvPr id="15519" name="Group 159"/>
            <p:cNvGrpSpPr>
              <a:grpSpLocks/>
            </p:cNvGrpSpPr>
            <p:nvPr/>
          </p:nvGrpSpPr>
          <p:grpSpPr bwMode="auto">
            <a:xfrm rot="1297425" flipV="1">
              <a:off x="1971" y="1258"/>
              <a:ext cx="151" cy="37"/>
              <a:chOff x="2532" y="1051"/>
              <a:chExt cx="893" cy="246"/>
            </a:xfrm>
          </p:grpSpPr>
          <p:grpSp>
            <p:nvGrpSpPr>
              <p:cNvPr id="15520" name="Group 160"/>
              <p:cNvGrpSpPr>
                <a:grpSpLocks/>
              </p:cNvGrpSpPr>
              <p:nvPr/>
            </p:nvGrpSpPr>
            <p:grpSpPr bwMode="auto">
              <a:xfrm>
                <a:off x="2532" y="1051"/>
                <a:ext cx="743" cy="185"/>
                <a:chOff x="1565" y="2568"/>
                <a:chExt cx="1118" cy="279"/>
              </a:xfrm>
            </p:grpSpPr>
            <p:sp>
              <p:nvSpPr>
                <p:cNvPr id="15521" name="AutoShape 16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2" name="AutoShape 16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3" name="AutoShape 16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4" name="AutoShape 16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15525" name="Group 165"/>
              <p:cNvGrpSpPr>
                <a:grpSpLocks/>
              </p:cNvGrpSpPr>
              <p:nvPr/>
            </p:nvGrpSpPr>
            <p:grpSpPr bwMode="auto">
              <a:xfrm rot="1353540">
                <a:off x="2682" y="1111"/>
                <a:ext cx="743" cy="186"/>
                <a:chOff x="1565" y="2568"/>
                <a:chExt cx="1118" cy="279"/>
              </a:xfrm>
            </p:grpSpPr>
            <p:sp>
              <p:nvSpPr>
                <p:cNvPr id="15526" name="AutoShape 16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7" name="AutoShape 16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8" name="AutoShape 16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15529" name="AutoShape 16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15530" name="Arc 17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15531" name="Picture 171" descr="light_shadow1"/>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p:spPr>
        </p:pic>
      </p:grpSp>
      <p:sp>
        <p:nvSpPr>
          <p:cNvPr id="15532" name="AutoShape 172"/>
          <p:cNvSpPr>
            <a:spLocks/>
          </p:cNvSpPr>
          <p:nvPr/>
        </p:nvSpPr>
        <p:spPr bwMode="auto">
          <a:xfrm>
            <a:off x="7018338" y="1995488"/>
            <a:ext cx="1509712" cy="366712"/>
          </a:xfrm>
          <a:prstGeom prst="accentCallout2">
            <a:avLst>
              <a:gd name="adj1" fmla="val 31167"/>
              <a:gd name="adj2" fmla="val -5046"/>
              <a:gd name="adj3" fmla="val 31167"/>
              <a:gd name="adj4" fmla="val -38907"/>
              <a:gd name="adj5" fmla="val 99565"/>
              <a:gd name="adj6" fmla="val -73185"/>
            </a:avLst>
          </a:prstGeom>
          <a:noFill/>
          <a:ln w="9525">
            <a:solidFill>
              <a:schemeClr val="folHlink"/>
            </a:solidFill>
            <a:miter lim="800000"/>
            <a:headEnd/>
            <a:tailEnd type="diamond" w="med" len="med"/>
          </a:ln>
          <a:effectLst/>
        </p:spPr>
        <p:txBody>
          <a:bodyPr anchor="ctr"/>
          <a:lstStyle/>
          <a:p>
            <a:pPr eaLnBrk="0" hangingPunct="0"/>
            <a:r>
              <a:rPr lang="en-US" altLang="zh-CN" sz="1400">
                <a:solidFill>
                  <a:srgbClr val="000000"/>
                </a:solidFill>
                <a:ea typeface="宋体" charset="-122"/>
              </a:rPr>
              <a:t>4. Description of the business</a:t>
            </a:r>
          </a:p>
        </p:txBody>
      </p:sp>
      <p:sp>
        <p:nvSpPr>
          <p:cNvPr id="15533" name="AutoShape 173"/>
          <p:cNvSpPr>
            <a:spLocks/>
          </p:cNvSpPr>
          <p:nvPr/>
        </p:nvSpPr>
        <p:spPr bwMode="auto">
          <a:xfrm>
            <a:off x="6713538" y="3951288"/>
            <a:ext cx="1509712" cy="392112"/>
          </a:xfrm>
          <a:prstGeom prst="accentCallout2">
            <a:avLst>
              <a:gd name="adj1" fmla="val 29148"/>
              <a:gd name="adj2" fmla="val -5046"/>
              <a:gd name="adj3" fmla="val 29148"/>
              <a:gd name="adj4" fmla="val -5046"/>
              <a:gd name="adj5" fmla="val 112551"/>
              <a:gd name="adj6" fmla="val -59833"/>
            </a:avLst>
          </a:prstGeom>
          <a:noFill/>
          <a:ln w="9525">
            <a:solidFill>
              <a:schemeClr val="bg2"/>
            </a:solidFill>
            <a:miter lim="800000"/>
            <a:headEnd/>
            <a:tailEnd type="diamond" w="med" len="med"/>
          </a:ln>
          <a:effectLst/>
        </p:spPr>
        <p:txBody>
          <a:bodyPr anchor="ctr"/>
          <a:lstStyle/>
          <a:p>
            <a:pPr eaLnBrk="0" hangingPunct="0"/>
            <a:r>
              <a:rPr lang="en-US" altLang="zh-CN" sz="1400">
                <a:solidFill>
                  <a:srgbClr val="000000"/>
                </a:solidFill>
                <a:ea typeface="宋体" charset="-122"/>
              </a:rPr>
              <a:t>5. Description of the business</a:t>
            </a:r>
          </a:p>
        </p:txBody>
      </p:sp>
      <p:sp>
        <p:nvSpPr>
          <p:cNvPr id="15534" name="AutoShape 174"/>
          <p:cNvSpPr>
            <a:spLocks/>
          </p:cNvSpPr>
          <p:nvPr/>
        </p:nvSpPr>
        <p:spPr bwMode="auto">
          <a:xfrm>
            <a:off x="755650" y="1597025"/>
            <a:ext cx="1593850" cy="434975"/>
          </a:xfrm>
          <a:prstGeom prst="accentCallout2">
            <a:avLst>
              <a:gd name="adj1" fmla="val 43796"/>
              <a:gd name="adj2" fmla="val 104782"/>
              <a:gd name="adj3" fmla="val 43796"/>
              <a:gd name="adj4" fmla="val 114843"/>
              <a:gd name="adj5" fmla="val 118250"/>
              <a:gd name="adj6" fmla="val 125000"/>
            </a:avLst>
          </a:prstGeom>
          <a:noFill/>
          <a:ln w="9525">
            <a:solidFill>
              <a:schemeClr val="tx2"/>
            </a:solidFill>
            <a:miter lim="800000"/>
            <a:headEnd/>
            <a:tailEnd type="diamond" w="med" len="med"/>
          </a:ln>
          <a:effectLst/>
        </p:spPr>
        <p:txBody>
          <a:bodyPr anchor="ctr"/>
          <a:lstStyle/>
          <a:p>
            <a:pPr algn="r" eaLnBrk="0" hangingPunct="0"/>
            <a:r>
              <a:rPr lang="en-US" altLang="zh-CN" sz="1400">
                <a:solidFill>
                  <a:srgbClr val="000000"/>
                </a:solidFill>
                <a:ea typeface="宋体" charset="-122"/>
              </a:rPr>
              <a:t>1. Description of the business</a:t>
            </a:r>
          </a:p>
        </p:txBody>
      </p:sp>
      <p:sp>
        <p:nvSpPr>
          <p:cNvPr id="15535" name="AutoShape 175"/>
          <p:cNvSpPr>
            <a:spLocks/>
          </p:cNvSpPr>
          <p:nvPr/>
        </p:nvSpPr>
        <p:spPr bwMode="auto">
          <a:xfrm>
            <a:off x="76200" y="4103688"/>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headEnd/>
            <a:tailEnd type="diamond" w="med" len="med"/>
          </a:ln>
          <a:effectLst/>
        </p:spPr>
        <p:txBody>
          <a:bodyPr anchor="ctr"/>
          <a:lstStyle/>
          <a:p>
            <a:pPr algn="r" eaLnBrk="0" hangingPunct="0"/>
            <a:r>
              <a:rPr lang="en-US" altLang="zh-CN" sz="1400">
                <a:solidFill>
                  <a:srgbClr val="000000"/>
                </a:solidFill>
                <a:ea typeface="宋体" charset="-122"/>
              </a:rPr>
              <a:t>2. Description of the business</a:t>
            </a:r>
          </a:p>
        </p:txBody>
      </p:sp>
      <p:sp>
        <p:nvSpPr>
          <p:cNvPr id="15536" name="AutoShape 176"/>
          <p:cNvSpPr>
            <a:spLocks/>
          </p:cNvSpPr>
          <p:nvPr/>
        </p:nvSpPr>
        <p:spPr bwMode="auto">
          <a:xfrm>
            <a:off x="304800" y="5410200"/>
            <a:ext cx="1509713" cy="392113"/>
          </a:xfrm>
          <a:prstGeom prst="accentCallout2">
            <a:avLst>
              <a:gd name="adj1" fmla="val 29148"/>
              <a:gd name="adj2" fmla="val 105046"/>
              <a:gd name="adj3" fmla="val 29148"/>
              <a:gd name="adj4" fmla="val 105046"/>
              <a:gd name="adj5" fmla="val 153440"/>
              <a:gd name="adj6" fmla="val 175500"/>
            </a:avLst>
          </a:prstGeom>
          <a:noFill/>
          <a:ln w="9525">
            <a:solidFill>
              <a:schemeClr val="accent1"/>
            </a:solidFill>
            <a:miter lim="800000"/>
            <a:headEnd/>
            <a:tailEnd type="diamond" w="med" len="med"/>
          </a:ln>
          <a:effectLst/>
        </p:spPr>
        <p:txBody>
          <a:bodyPr anchor="ctr"/>
          <a:lstStyle/>
          <a:p>
            <a:pPr eaLnBrk="0" hangingPunct="0"/>
            <a:r>
              <a:rPr lang="en-US" altLang="zh-CN" sz="1400">
                <a:solidFill>
                  <a:srgbClr val="000000"/>
                </a:solidFill>
                <a:ea typeface="宋体" charset="-122"/>
              </a:rPr>
              <a:t>3. Description of the business</a:t>
            </a:r>
          </a:p>
        </p:txBody>
      </p:sp>
      <p:sp>
        <p:nvSpPr>
          <p:cNvPr id="15537" name="Rectangle 177"/>
          <p:cNvSpPr>
            <a:spLocks noChangeArrowheads="1"/>
          </p:cNvSpPr>
          <p:nvPr/>
        </p:nvSpPr>
        <p:spPr bwMode="auto">
          <a:xfrm>
            <a:off x="4741863" y="5486400"/>
            <a:ext cx="3335337" cy="825500"/>
          </a:xfrm>
          <a:prstGeom prst="rect">
            <a:avLst/>
          </a:prstGeom>
          <a:noFill/>
          <a:ln w="9525" algn="ctr">
            <a:noFill/>
            <a:miter lim="800000"/>
            <a:headEnd/>
            <a:tailEnd/>
          </a:ln>
          <a:effectLst/>
        </p:spPr>
        <p:txBody>
          <a:bodyPr>
            <a:spAutoFit/>
          </a:bodyPr>
          <a:lstStyle/>
          <a:p>
            <a:pPr eaLnBrk="0" hangingPunct="0"/>
            <a:r>
              <a:rPr lang="en-US" altLang="zh-CN" sz="1600" b="1">
                <a:solidFill>
                  <a:srgbClr val="000000"/>
                </a:solidFill>
                <a:ea typeface="宋体" charset="-122"/>
              </a:rPr>
              <a:t>ThemeGallery  </a:t>
            </a:r>
            <a:r>
              <a:rPr lang="en-US" altLang="zh-CN" sz="1600">
                <a:solidFill>
                  <a:srgbClr val="000000"/>
                </a:solidFill>
                <a:ea typeface="宋体" charset="-122"/>
              </a:rPr>
              <a:t>is a Design Digital Content &amp; Contents mall developed by Guild Design Inc.</a:t>
            </a:r>
          </a:p>
        </p:txBody>
      </p:sp>
      <p:sp>
        <p:nvSpPr>
          <p:cNvPr id="15538" name="Rectangle 178"/>
          <p:cNvSpPr>
            <a:spLocks noChangeArrowheads="1"/>
          </p:cNvSpPr>
          <p:nvPr/>
        </p:nvSpPr>
        <p:spPr bwMode="gray">
          <a:xfrm>
            <a:off x="4495800" y="5702300"/>
            <a:ext cx="42863" cy="355600"/>
          </a:xfrm>
          <a:prstGeom prst="rect">
            <a:avLst/>
          </a:prstGeom>
          <a:solidFill>
            <a:srgbClr val="FF9900"/>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16387" name="AutoShape 3"/>
          <p:cNvSpPr>
            <a:spLocks noChangeArrowheads="1"/>
          </p:cNvSpPr>
          <p:nvPr/>
        </p:nvSpPr>
        <p:spPr bwMode="gray">
          <a:xfrm>
            <a:off x="5300663" y="2209800"/>
            <a:ext cx="2622550" cy="1163638"/>
          </a:xfrm>
          <a:prstGeom prst="homePlate">
            <a:avLst>
              <a:gd name="adj" fmla="val 39013"/>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sp>
        <p:nvSpPr>
          <p:cNvPr id="16388" name="AutoShape 4"/>
          <p:cNvSpPr>
            <a:spLocks noChangeArrowheads="1"/>
          </p:cNvSpPr>
          <p:nvPr/>
        </p:nvSpPr>
        <p:spPr bwMode="gray">
          <a:xfrm>
            <a:off x="3078163" y="2209800"/>
            <a:ext cx="2855912" cy="1163638"/>
          </a:xfrm>
          <a:prstGeom prst="homePlate">
            <a:avLst>
              <a:gd name="adj" fmla="val 42291"/>
            </a:avLst>
          </a:prstGeom>
          <a:gradFill rotWithShape="1">
            <a:gsLst>
              <a:gs pos="0">
                <a:schemeClr val="tx2">
                  <a:gamma/>
                  <a:shade val="76078"/>
                  <a:invGamma/>
                </a:schemeClr>
              </a:gs>
              <a:gs pos="100000">
                <a:schemeClr val="tx2"/>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sp>
        <p:nvSpPr>
          <p:cNvPr id="16389" name="AutoShape 5"/>
          <p:cNvSpPr>
            <a:spLocks noChangeArrowheads="1"/>
          </p:cNvSpPr>
          <p:nvPr/>
        </p:nvSpPr>
        <p:spPr bwMode="gray">
          <a:xfrm>
            <a:off x="1143000" y="2209800"/>
            <a:ext cx="2455863" cy="1163638"/>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grpSp>
        <p:nvGrpSpPr>
          <p:cNvPr id="16390" name="Group 6"/>
          <p:cNvGrpSpPr>
            <a:grpSpLocks/>
          </p:cNvGrpSpPr>
          <p:nvPr/>
        </p:nvGrpSpPr>
        <p:grpSpPr bwMode="auto">
          <a:xfrm>
            <a:off x="741363" y="3978275"/>
            <a:ext cx="7613650" cy="2017713"/>
            <a:chOff x="479" y="2711"/>
            <a:chExt cx="4796" cy="1271"/>
          </a:xfrm>
        </p:grpSpPr>
        <p:grpSp>
          <p:nvGrpSpPr>
            <p:cNvPr id="16391" name="Group 7"/>
            <p:cNvGrpSpPr>
              <a:grpSpLocks/>
            </p:cNvGrpSpPr>
            <p:nvPr/>
          </p:nvGrpSpPr>
          <p:grpSpPr bwMode="auto">
            <a:xfrm>
              <a:off x="479" y="2711"/>
              <a:ext cx="4796" cy="1271"/>
              <a:chOff x="479" y="2711"/>
              <a:chExt cx="4796" cy="1271"/>
            </a:xfrm>
          </p:grpSpPr>
          <p:sp>
            <p:nvSpPr>
              <p:cNvPr id="16392" name="AutoShape 8"/>
              <p:cNvSpPr>
                <a:spLocks noChangeArrowheads="1"/>
              </p:cNvSpPr>
              <p:nvPr/>
            </p:nvSpPr>
            <p:spPr bwMode="gray">
              <a:xfrm flipV="1">
                <a:off x="549" y="2711"/>
                <a:ext cx="4653" cy="217"/>
              </a:xfrm>
              <a:custGeom>
                <a:avLst/>
                <a:gdLst>
                  <a:gd name="G0" fmla="+- 2158 0 0"/>
                  <a:gd name="G1" fmla="+- 21600 0 2158"/>
                  <a:gd name="G2" fmla="*/ 2158 1 2"/>
                  <a:gd name="G3" fmla="+- 21600 0 G2"/>
                  <a:gd name="G4" fmla="+/ 2158 21600 2"/>
                  <a:gd name="G5" fmla="+/ G1 0 2"/>
                  <a:gd name="G6" fmla="*/ 21600 21600 2158"/>
                  <a:gd name="G7" fmla="*/ G6 1 2"/>
                  <a:gd name="G8" fmla="+- 21600 0 G7"/>
                  <a:gd name="G9" fmla="*/ 21600 1 2"/>
                  <a:gd name="G10" fmla="+- 2158 0 G9"/>
                  <a:gd name="G11" fmla="?: G10 G8 0"/>
                  <a:gd name="G12" fmla="?: G10 G7 21600"/>
                  <a:gd name="T0" fmla="*/ 20521 w 21600"/>
                  <a:gd name="T1" fmla="*/ 10800 h 21600"/>
                  <a:gd name="T2" fmla="*/ 10800 w 21600"/>
                  <a:gd name="T3" fmla="*/ 21600 h 21600"/>
                  <a:gd name="T4" fmla="*/ 1079 w 21600"/>
                  <a:gd name="T5" fmla="*/ 10800 h 21600"/>
                  <a:gd name="T6" fmla="*/ 10800 w 21600"/>
                  <a:gd name="T7" fmla="*/ 0 h 21600"/>
                  <a:gd name="T8" fmla="*/ 2879 w 21600"/>
                  <a:gd name="T9" fmla="*/ 2879 h 21600"/>
                  <a:gd name="T10" fmla="*/ 18721 w 21600"/>
                  <a:gd name="T11" fmla="*/ 18721 h 21600"/>
                </a:gdLst>
                <a:ahLst/>
                <a:cxnLst>
                  <a:cxn ang="0">
                    <a:pos x="T0" y="T1"/>
                  </a:cxn>
                  <a:cxn ang="0">
                    <a:pos x="T2" y="T3"/>
                  </a:cxn>
                  <a:cxn ang="0">
                    <a:pos x="T4" y="T5"/>
                  </a:cxn>
                  <a:cxn ang="0">
                    <a:pos x="T6" y="T7"/>
                  </a:cxn>
                </a:cxnLst>
                <a:rect l="T8" t="T9" r="T10" b="T11"/>
                <a:pathLst>
                  <a:path w="21600" h="21600">
                    <a:moveTo>
                      <a:pt x="0" y="0"/>
                    </a:moveTo>
                    <a:lnTo>
                      <a:pt x="2158" y="21600"/>
                    </a:lnTo>
                    <a:lnTo>
                      <a:pt x="19442" y="21600"/>
                    </a:lnTo>
                    <a:lnTo>
                      <a:pt x="21600" y="0"/>
                    </a:lnTo>
                    <a:close/>
                  </a:path>
                </a:pathLst>
              </a:custGeom>
              <a:gradFill rotWithShape="1">
                <a:gsLst>
                  <a:gs pos="0">
                    <a:srgbClr val="9DB9CB">
                      <a:gamma/>
                      <a:tint val="54510"/>
                      <a:invGamma/>
                    </a:srgbClr>
                  </a:gs>
                  <a:gs pos="100000">
                    <a:srgbClr val="9DB9CB">
                      <a:alpha val="0"/>
                    </a:srgbClr>
                  </a:gs>
                </a:gsLst>
                <a:lin ang="5400000" scaled="1"/>
              </a:gradFill>
              <a:ln w="9525" algn="ctr">
                <a:noFill/>
                <a:miter lim="800000"/>
                <a:headEnd/>
                <a:tailEnd/>
              </a:ln>
              <a:effectLst/>
            </p:spPr>
            <p:txBody>
              <a:bodyPr anchor="ctr">
                <a:spAutoFit/>
              </a:bodyPr>
              <a:lstStyle/>
              <a:p>
                <a:endParaRPr lang="zh-CN" altLang="en-US"/>
              </a:p>
            </p:txBody>
          </p:sp>
          <p:sp>
            <p:nvSpPr>
              <p:cNvPr id="16393" name="AutoShape 9"/>
              <p:cNvSpPr>
                <a:spLocks noChangeArrowheads="1"/>
              </p:cNvSpPr>
              <p:nvPr/>
            </p:nvSpPr>
            <p:spPr bwMode="gray">
              <a:xfrm>
                <a:off x="479" y="2932"/>
                <a:ext cx="4796" cy="1050"/>
              </a:xfrm>
              <a:prstGeom prst="roundRect">
                <a:avLst>
                  <a:gd name="adj" fmla="val 9514"/>
                </a:avLst>
              </a:prstGeom>
              <a:gradFill rotWithShape="1">
                <a:gsLst>
                  <a:gs pos="0">
                    <a:srgbClr val="9DB9CB">
                      <a:gamma/>
                      <a:shade val="81961"/>
                      <a:invGamma/>
                    </a:srgbClr>
                  </a:gs>
                  <a:gs pos="50000">
                    <a:srgbClr val="9DB9CB"/>
                  </a:gs>
                  <a:gs pos="100000">
                    <a:srgbClr val="9DB9CB">
                      <a:gamma/>
                      <a:shade val="81961"/>
                      <a:invGamma/>
                    </a:srgbClr>
                  </a:gs>
                </a:gsLst>
                <a:lin ang="5400000" scaled="1"/>
              </a:gradFill>
              <a:ln w="9525" algn="ctr">
                <a:noFill/>
                <a:round/>
                <a:headEnd/>
                <a:tailEnd/>
              </a:ln>
              <a:effectLst/>
            </p:spPr>
            <p:txBody>
              <a:bodyPr wrap="none" anchor="ctr"/>
              <a:lstStyle/>
              <a:p>
                <a:endParaRPr lang="zh-CN" altLang="en-US"/>
              </a:p>
            </p:txBody>
          </p:sp>
        </p:grpSp>
        <p:sp>
          <p:nvSpPr>
            <p:cNvPr id="16394" name="AutoShape 10"/>
            <p:cNvSpPr>
              <a:spLocks noChangeArrowheads="1"/>
            </p:cNvSpPr>
            <p:nvPr/>
          </p:nvSpPr>
          <p:spPr bwMode="gray">
            <a:xfrm>
              <a:off x="582" y="3213"/>
              <a:ext cx="4530" cy="651"/>
            </a:xfrm>
            <a:prstGeom prst="roundRect">
              <a:avLst>
                <a:gd name="adj" fmla="val 9782"/>
              </a:avLst>
            </a:prstGeom>
            <a:solidFill>
              <a:schemeClr val="folHlink"/>
            </a:solidFill>
            <a:ln w="28575" algn="ctr">
              <a:solidFill>
                <a:srgbClr val="F8F8F8"/>
              </a:solidFill>
              <a:round/>
              <a:headEnd/>
              <a:tailEnd/>
            </a:ln>
            <a:effectLst/>
          </p:spPr>
          <p:txBody>
            <a:bodyPr anchor="ctr">
              <a:spAutoFit/>
            </a:bodyPr>
            <a:lstStyle/>
            <a:p>
              <a:endParaRPr lang="zh-CN" altLang="en-US"/>
            </a:p>
          </p:txBody>
        </p:sp>
      </p:grpSp>
      <p:sp>
        <p:nvSpPr>
          <p:cNvPr id="16395" name="Rectangle 11"/>
          <p:cNvSpPr>
            <a:spLocks noChangeArrowheads="1"/>
          </p:cNvSpPr>
          <p:nvPr/>
        </p:nvSpPr>
        <p:spPr bwMode="gray">
          <a:xfrm>
            <a:off x="1403350" y="2393950"/>
            <a:ext cx="1492250" cy="822325"/>
          </a:xfrm>
          <a:prstGeom prst="rect">
            <a:avLst/>
          </a:prstGeom>
          <a:noFill/>
          <a:ln w="9525">
            <a:noFill/>
            <a:miter lim="800000"/>
            <a:headEnd/>
            <a:tailEnd/>
          </a:ln>
          <a:effectLst/>
        </p:spPr>
        <p:txBody>
          <a:bodyPr>
            <a:spAutoFit/>
          </a:bodyPr>
          <a:lstStyle/>
          <a:p>
            <a:pPr algn="ctr" eaLnBrk="0" hangingPunct="0"/>
            <a:r>
              <a:rPr lang="en-US" altLang="zh-CN" sz="2400" b="1">
                <a:solidFill>
                  <a:srgbClr val="FEFEFE"/>
                </a:solidFill>
                <a:ea typeface="宋体" charset="-122"/>
              </a:rPr>
              <a:t>Click to add Title</a:t>
            </a:r>
          </a:p>
        </p:txBody>
      </p:sp>
      <p:sp>
        <p:nvSpPr>
          <p:cNvPr id="16396" name="Text Box 12"/>
          <p:cNvSpPr txBox="1">
            <a:spLocks noChangeArrowheads="1"/>
          </p:cNvSpPr>
          <p:nvPr/>
        </p:nvSpPr>
        <p:spPr bwMode="black">
          <a:xfrm>
            <a:off x="1219200" y="4957763"/>
            <a:ext cx="6553200" cy="641350"/>
          </a:xfrm>
          <a:prstGeom prst="rect">
            <a:avLst/>
          </a:prstGeom>
          <a:noFill/>
          <a:ln w="9525" algn="ctr">
            <a:noFill/>
            <a:miter lim="800000"/>
            <a:headEnd/>
            <a:tailEnd/>
          </a:ln>
          <a:effectLst/>
        </p:spPr>
        <p:txBody>
          <a:bodyPr>
            <a:spAutoFit/>
          </a:bodyPr>
          <a:lstStyle/>
          <a:p>
            <a:pPr algn="ctr" eaLnBrk="0" hangingPunct="0"/>
            <a:r>
              <a:rPr lang="en-US" altLang="zh-CN" b="1">
                <a:solidFill>
                  <a:srgbClr val="FEFFFF"/>
                </a:solidFill>
                <a:ea typeface="宋体" charset="-122"/>
              </a:rPr>
              <a:t>ThemeGallery</a:t>
            </a:r>
            <a:r>
              <a:rPr lang="en-US" altLang="zh-CN">
                <a:solidFill>
                  <a:srgbClr val="FEFFFF"/>
                </a:solidFill>
                <a:ea typeface="宋体" charset="-122"/>
              </a:rPr>
              <a:t> is a Design Digital Content &amp; Contents mall developed by Guild Design Inc.</a:t>
            </a:r>
          </a:p>
        </p:txBody>
      </p:sp>
      <p:sp>
        <p:nvSpPr>
          <p:cNvPr id="16397" name="Rectangle 13"/>
          <p:cNvSpPr>
            <a:spLocks noChangeArrowheads="1"/>
          </p:cNvSpPr>
          <p:nvPr/>
        </p:nvSpPr>
        <p:spPr bwMode="gray">
          <a:xfrm>
            <a:off x="3803650" y="2393950"/>
            <a:ext cx="1492250" cy="822325"/>
          </a:xfrm>
          <a:prstGeom prst="rect">
            <a:avLst/>
          </a:prstGeom>
          <a:noFill/>
          <a:ln w="9525">
            <a:noFill/>
            <a:miter lim="800000"/>
            <a:headEnd/>
            <a:tailEnd/>
          </a:ln>
          <a:effectLst/>
        </p:spPr>
        <p:txBody>
          <a:bodyPr>
            <a:spAutoFit/>
          </a:bodyPr>
          <a:lstStyle/>
          <a:p>
            <a:pPr algn="ctr" eaLnBrk="0" hangingPunct="0"/>
            <a:r>
              <a:rPr lang="en-US" altLang="zh-CN" sz="2400" b="1">
                <a:solidFill>
                  <a:srgbClr val="FEFEFE"/>
                </a:solidFill>
                <a:ea typeface="宋体" charset="-122"/>
              </a:rPr>
              <a:t>Click to add Title</a:t>
            </a:r>
          </a:p>
        </p:txBody>
      </p:sp>
      <p:sp>
        <p:nvSpPr>
          <p:cNvPr id="16398" name="Rectangle 14"/>
          <p:cNvSpPr>
            <a:spLocks noChangeArrowheads="1"/>
          </p:cNvSpPr>
          <p:nvPr/>
        </p:nvSpPr>
        <p:spPr bwMode="gray">
          <a:xfrm>
            <a:off x="5995988" y="2393950"/>
            <a:ext cx="1492250" cy="822325"/>
          </a:xfrm>
          <a:prstGeom prst="rect">
            <a:avLst/>
          </a:prstGeom>
          <a:noFill/>
          <a:ln w="9525">
            <a:noFill/>
            <a:miter lim="800000"/>
            <a:headEnd/>
            <a:tailEnd/>
          </a:ln>
          <a:effectLst/>
        </p:spPr>
        <p:txBody>
          <a:bodyPr>
            <a:spAutoFit/>
          </a:bodyPr>
          <a:lstStyle/>
          <a:p>
            <a:pPr algn="ctr" eaLnBrk="0" hangingPunct="0"/>
            <a:r>
              <a:rPr lang="en-US" altLang="zh-CN" sz="2400" b="1">
                <a:solidFill>
                  <a:srgbClr val="FEFEFE"/>
                </a:solidFill>
                <a:ea typeface="宋体" charset="-122"/>
              </a:rPr>
              <a:t>Click to add Title</a:t>
            </a:r>
          </a:p>
        </p:txBody>
      </p:sp>
      <p:sp>
        <p:nvSpPr>
          <p:cNvPr id="16399" name="Rectangle 15"/>
          <p:cNvSpPr>
            <a:spLocks noChangeArrowheads="1"/>
          </p:cNvSpPr>
          <p:nvPr/>
        </p:nvSpPr>
        <p:spPr bwMode="gray">
          <a:xfrm>
            <a:off x="2133600" y="1524000"/>
            <a:ext cx="4876800" cy="579438"/>
          </a:xfrm>
          <a:prstGeom prst="rect">
            <a:avLst/>
          </a:prstGeom>
          <a:noFill/>
          <a:ln w="9525" algn="ctr">
            <a:noFill/>
            <a:miter lim="800000"/>
            <a:headEnd/>
            <a:tailEnd/>
          </a:ln>
          <a:effectLst/>
        </p:spPr>
        <p:txBody>
          <a:bodyPr>
            <a:spAutoFit/>
          </a:bodyPr>
          <a:lstStyle/>
          <a:p>
            <a:pPr algn="ctr"/>
            <a:r>
              <a:rPr lang="en-US" altLang="zh-CN" sz="3200" b="1">
                <a:solidFill>
                  <a:srgbClr val="CC0000"/>
                </a:solidFill>
                <a:effectLst>
                  <a:outerShdw blurRad="38100" dist="38100" dir="2700000" algn="tl">
                    <a:srgbClr val="C0C0C0"/>
                  </a:outerShdw>
                </a:effectLst>
                <a:ea typeface="宋体" charset="-122"/>
              </a:rPr>
              <a:t>“A title about content”</a:t>
            </a:r>
          </a:p>
        </p:txBody>
      </p:sp>
      <p:sp>
        <p:nvSpPr>
          <p:cNvPr id="16400" name="Rectangle 16"/>
          <p:cNvSpPr>
            <a:spLocks noChangeArrowheads="1"/>
          </p:cNvSpPr>
          <p:nvPr/>
        </p:nvSpPr>
        <p:spPr bwMode="gray">
          <a:xfrm>
            <a:off x="2427288" y="4313238"/>
            <a:ext cx="4572000" cy="457200"/>
          </a:xfrm>
          <a:prstGeom prst="rect">
            <a:avLst/>
          </a:prstGeom>
          <a:noFill/>
          <a:ln w="9525" algn="ctr">
            <a:noFill/>
            <a:miter lim="800000"/>
            <a:headEnd/>
            <a:tailEnd/>
          </a:ln>
          <a:effectLst>
            <a:outerShdw dist="17961" dir="2700000" algn="ctr" rotWithShape="0">
              <a:srgbClr val="080808"/>
            </a:outerShdw>
          </a:effectLst>
        </p:spPr>
        <p:txBody>
          <a:bodyPr>
            <a:spAutoFit/>
          </a:bodyPr>
          <a:lstStyle/>
          <a:p>
            <a:pPr algn="ctr" eaLnBrk="0" hangingPunct="0">
              <a:buClr>
                <a:srgbClr val="FF3300"/>
              </a:buClr>
              <a:buSzPct val="115000"/>
              <a:buFont typeface="Wingdings" pitchFamily="2" charset="2"/>
              <a:buNone/>
            </a:pPr>
            <a:r>
              <a:rPr lang="en-US" altLang="zh-CN" sz="2400">
                <a:solidFill>
                  <a:srgbClr val="F8F8F8"/>
                </a:solidFill>
                <a:ea typeface="宋体" charset="-122"/>
              </a:rPr>
              <a:t> [ Description of the contents ]</a:t>
            </a:r>
          </a:p>
        </p:txBody>
      </p:sp>
      <p:grpSp>
        <p:nvGrpSpPr>
          <p:cNvPr id="16401" name="Group 17"/>
          <p:cNvGrpSpPr>
            <a:grpSpLocks/>
          </p:cNvGrpSpPr>
          <p:nvPr/>
        </p:nvGrpSpPr>
        <p:grpSpPr bwMode="auto">
          <a:xfrm>
            <a:off x="738188" y="3608388"/>
            <a:ext cx="3833812" cy="536575"/>
            <a:chOff x="465" y="2273"/>
            <a:chExt cx="2415" cy="338"/>
          </a:xfrm>
        </p:grpSpPr>
        <p:sp>
          <p:nvSpPr>
            <p:cNvPr id="16402" name="AutoShape 18"/>
            <p:cNvSpPr>
              <a:spLocks noChangeArrowheads="1"/>
            </p:cNvSpPr>
            <p:nvPr/>
          </p:nvSpPr>
          <p:spPr bwMode="gray">
            <a:xfrm>
              <a:off x="465" y="2273"/>
              <a:ext cx="2415" cy="338"/>
            </a:xfrm>
            <a:prstGeom prst="roundRect">
              <a:avLst>
                <a:gd name="adj" fmla="val 16667"/>
              </a:avLst>
            </a:prstGeom>
            <a:solidFill>
              <a:schemeClr val="hlink"/>
            </a:solidFill>
            <a:ln w="12700" algn="ctr">
              <a:noFill/>
              <a:round/>
              <a:headEnd/>
              <a:tailEnd/>
            </a:ln>
            <a:effectLst/>
          </p:spPr>
          <p:txBody>
            <a:bodyPr wrap="none" anchor="ctr"/>
            <a:lstStyle/>
            <a:p>
              <a:endParaRPr lang="zh-CN" altLang="en-US"/>
            </a:p>
          </p:txBody>
        </p:sp>
        <p:pic>
          <p:nvPicPr>
            <p:cNvPr id="16403" name="Picture 19" descr="Picture2"/>
            <p:cNvPicPr>
              <a:picLocks noChangeAspect="1" noChangeArrowheads="1"/>
            </p:cNvPicPr>
            <p:nvPr/>
          </p:nvPicPr>
          <p:blipFill>
            <a:blip r:embed="rId2"/>
            <a:srcRect/>
            <a:stretch>
              <a:fillRect/>
            </a:stretch>
          </p:blipFill>
          <p:spPr bwMode="auto">
            <a:xfrm>
              <a:off x="485" y="2284"/>
              <a:ext cx="2376" cy="146"/>
            </a:xfrm>
            <a:prstGeom prst="rect">
              <a:avLst/>
            </a:prstGeom>
            <a:solidFill>
              <a:schemeClr val="hlink"/>
            </a:solidFill>
          </p:spPr>
        </p:pic>
      </p:grpSp>
      <p:grpSp>
        <p:nvGrpSpPr>
          <p:cNvPr id="16404" name="Group 20"/>
          <p:cNvGrpSpPr>
            <a:grpSpLocks/>
          </p:cNvGrpSpPr>
          <p:nvPr/>
        </p:nvGrpSpPr>
        <p:grpSpPr bwMode="auto">
          <a:xfrm>
            <a:off x="4724400" y="3611563"/>
            <a:ext cx="3556000" cy="536575"/>
            <a:chOff x="2976" y="2275"/>
            <a:chExt cx="2240" cy="338"/>
          </a:xfrm>
        </p:grpSpPr>
        <p:sp>
          <p:nvSpPr>
            <p:cNvPr id="16405" name="AutoShape 21"/>
            <p:cNvSpPr>
              <a:spLocks noChangeArrowheads="1"/>
            </p:cNvSpPr>
            <p:nvPr/>
          </p:nvSpPr>
          <p:spPr bwMode="gray">
            <a:xfrm>
              <a:off x="2976" y="2275"/>
              <a:ext cx="2240" cy="338"/>
            </a:xfrm>
            <a:prstGeom prst="roundRect">
              <a:avLst>
                <a:gd name="adj" fmla="val 16667"/>
              </a:avLst>
            </a:prstGeom>
            <a:solidFill>
              <a:schemeClr val="hlink"/>
            </a:solidFill>
            <a:ln w="12700" algn="ctr">
              <a:noFill/>
              <a:round/>
              <a:headEnd/>
              <a:tailEnd/>
            </a:ln>
            <a:effectLst/>
          </p:spPr>
          <p:txBody>
            <a:bodyPr wrap="none" anchor="ctr"/>
            <a:lstStyle/>
            <a:p>
              <a:endParaRPr lang="zh-CN" altLang="en-US"/>
            </a:p>
          </p:txBody>
        </p:sp>
        <p:pic>
          <p:nvPicPr>
            <p:cNvPr id="16406" name="Picture 22" descr="Picture2"/>
            <p:cNvPicPr>
              <a:picLocks noChangeAspect="1" noChangeArrowheads="1"/>
            </p:cNvPicPr>
            <p:nvPr/>
          </p:nvPicPr>
          <p:blipFill>
            <a:blip r:embed="rId2"/>
            <a:srcRect/>
            <a:stretch>
              <a:fillRect/>
            </a:stretch>
          </p:blipFill>
          <p:spPr bwMode="auto">
            <a:xfrm>
              <a:off x="2997" y="2285"/>
              <a:ext cx="2210" cy="146"/>
            </a:xfrm>
            <a:prstGeom prst="rect">
              <a:avLst/>
            </a:prstGeom>
            <a:solidFill>
              <a:schemeClr val="hlink"/>
            </a:solidFill>
          </p:spPr>
        </p:pic>
      </p:grpSp>
      <p:sp>
        <p:nvSpPr>
          <p:cNvPr id="16407" name="Rectangle 23"/>
          <p:cNvSpPr>
            <a:spLocks noChangeArrowheads="1"/>
          </p:cNvSpPr>
          <p:nvPr/>
        </p:nvSpPr>
        <p:spPr bwMode="gray">
          <a:xfrm>
            <a:off x="5118100" y="3667125"/>
            <a:ext cx="2819400" cy="457200"/>
          </a:xfrm>
          <a:prstGeom prst="rect">
            <a:avLst/>
          </a:prstGeom>
          <a:noFill/>
          <a:ln w="9525">
            <a:noFill/>
            <a:miter lim="800000"/>
            <a:headEnd/>
            <a:tailEnd/>
          </a:ln>
          <a:effectLst/>
        </p:spPr>
        <p:txBody>
          <a:bodyPr>
            <a:spAutoFit/>
          </a:bodyPr>
          <a:lstStyle/>
          <a:p>
            <a:pPr algn="ctr" eaLnBrk="0" hangingPunct="0"/>
            <a:r>
              <a:rPr lang="en-US" altLang="zh-CN" sz="2400">
                <a:solidFill>
                  <a:srgbClr val="FEFFFF"/>
                </a:solidFill>
                <a:ea typeface="宋体" charset="-122"/>
              </a:rPr>
              <a:t>Click to add Text</a:t>
            </a:r>
          </a:p>
        </p:txBody>
      </p:sp>
      <p:sp>
        <p:nvSpPr>
          <p:cNvPr id="16408" name="Rectangle 24"/>
          <p:cNvSpPr>
            <a:spLocks noChangeArrowheads="1"/>
          </p:cNvSpPr>
          <p:nvPr/>
        </p:nvSpPr>
        <p:spPr bwMode="gray">
          <a:xfrm>
            <a:off x="1219200" y="3667125"/>
            <a:ext cx="2819400" cy="457200"/>
          </a:xfrm>
          <a:prstGeom prst="rect">
            <a:avLst/>
          </a:prstGeom>
          <a:noFill/>
          <a:ln w="9525">
            <a:noFill/>
            <a:miter lim="800000"/>
            <a:headEnd/>
            <a:tailEnd/>
          </a:ln>
          <a:effectLst/>
        </p:spPr>
        <p:txBody>
          <a:bodyPr>
            <a:spAutoFit/>
          </a:bodyPr>
          <a:lstStyle/>
          <a:p>
            <a:pPr algn="ctr" eaLnBrk="0" hangingPunct="0"/>
            <a:r>
              <a:rPr lang="en-US" altLang="zh-CN" sz="2400">
                <a:solidFill>
                  <a:srgbClr val="FEFFFF"/>
                </a:solidFill>
                <a:ea typeface="宋体" charset="-122"/>
              </a:rPr>
              <a:t>Click to add Text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4300">
                <a:ea typeface="宋体" charset="-122"/>
              </a:rPr>
              <a:t>Click to edit title style</a:t>
            </a:r>
          </a:p>
        </p:txBody>
      </p:sp>
      <p:graphicFrame>
        <p:nvGraphicFramePr>
          <p:cNvPr id="17476" name="Group 68"/>
          <p:cNvGraphicFramePr>
            <a:graphicFrameLocks noGrp="1"/>
          </p:cNvGraphicFramePr>
          <p:nvPr/>
        </p:nvGraphicFramePr>
        <p:xfrm>
          <a:off x="2151063" y="2235200"/>
          <a:ext cx="5692775" cy="3208656"/>
        </p:xfrm>
        <a:graphic>
          <a:graphicData uri="http://schemas.openxmlformats.org/drawingml/2006/table">
            <a:tbl>
              <a:tblPr/>
              <a:tblGrid>
                <a:gridCol w="1138237"/>
                <a:gridCol w="1139825"/>
                <a:gridCol w="1136650"/>
                <a:gridCol w="1139825"/>
                <a:gridCol w="1138238"/>
              </a:tblGrid>
              <a:tr h="5588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FEFFFF"/>
                      </a:solidFill>
                      <a:prstDash val="solid"/>
                      <a:round/>
                      <a:headEnd type="none" w="med" len="med"/>
                      <a:tailEnd type="none" w="med" len="med"/>
                    </a:lnL>
                    <a:lnR w="12700" cap="flat" cmpd="sng" algn="ctr">
                      <a:solidFill>
                        <a:srgbClr val="FEFFFF"/>
                      </a:solidFill>
                      <a:prstDash val="solid"/>
                      <a:round/>
                      <a:headEnd type="none" w="med" len="med"/>
                      <a:tailEnd type="none" w="med" len="med"/>
                    </a:lnR>
                    <a:lnT w="12700" cap="flat" cmpd="sng" algn="ctr">
                      <a:solidFill>
                        <a:srgbClr val="FEFFFF"/>
                      </a:solidFill>
                      <a:prstDash val="solid"/>
                      <a:round/>
                      <a:headEnd type="none" w="med" len="med"/>
                      <a:tailEnd type="none" w="med" len="med"/>
                    </a:lnT>
                    <a:lnB w="12700" cap="flat" cmpd="sng" algn="ctr">
                      <a:solidFill>
                        <a:srgbClr val="FEFFFF"/>
                      </a:solidFill>
                      <a:prstDash val="solid"/>
                      <a:round/>
                      <a:headEnd type="none" w="med" len="med"/>
                      <a:tailEnd type="none" w="med" len="med"/>
                    </a:lnB>
                    <a:lnTlToBr>
                      <a:noFill/>
                    </a:lnTlToBr>
                    <a:lnBlToTr>
                      <a:noFill/>
                    </a:lnBlToTr>
                    <a:solidFill>
                      <a:srgbClr val="DDDDDD">
                        <a:alpha val="50000"/>
                      </a:srgbClr>
                    </a:solidFill>
                  </a:tcPr>
                </a:tc>
              </a:tr>
            </a:tbl>
          </a:graphicData>
        </a:graphic>
      </p:graphicFrame>
      <p:sp>
        <p:nvSpPr>
          <p:cNvPr id="17455" name="Text Box 47"/>
          <p:cNvSpPr txBox="1">
            <a:spLocks noChangeArrowheads="1"/>
          </p:cNvSpPr>
          <p:nvPr/>
        </p:nvSpPr>
        <p:spPr bwMode="auto">
          <a:xfrm>
            <a:off x="625475" y="2309813"/>
            <a:ext cx="1517650" cy="366712"/>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Contents01</a:t>
            </a:r>
          </a:p>
        </p:txBody>
      </p:sp>
      <p:sp>
        <p:nvSpPr>
          <p:cNvPr id="17456" name="Text Box 48"/>
          <p:cNvSpPr txBox="1">
            <a:spLocks noChangeArrowheads="1"/>
          </p:cNvSpPr>
          <p:nvPr/>
        </p:nvSpPr>
        <p:spPr bwMode="auto">
          <a:xfrm>
            <a:off x="625475" y="2867025"/>
            <a:ext cx="1517650" cy="366713"/>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Contents02</a:t>
            </a:r>
          </a:p>
        </p:txBody>
      </p:sp>
      <p:sp>
        <p:nvSpPr>
          <p:cNvPr id="17457" name="Text Box 49"/>
          <p:cNvSpPr txBox="1">
            <a:spLocks noChangeArrowheads="1"/>
          </p:cNvSpPr>
          <p:nvPr/>
        </p:nvSpPr>
        <p:spPr bwMode="auto">
          <a:xfrm>
            <a:off x="625475" y="3390900"/>
            <a:ext cx="1517650" cy="366713"/>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Contents03</a:t>
            </a:r>
          </a:p>
        </p:txBody>
      </p:sp>
      <p:sp>
        <p:nvSpPr>
          <p:cNvPr id="17458" name="Text Box 50"/>
          <p:cNvSpPr txBox="1">
            <a:spLocks noChangeArrowheads="1"/>
          </p:cNvSpPr>
          <p:nvPr/>
        </p:nvSpPr>
        <p:spPr bwMode="auto">
          <a:xfrm>
            <a:off x="625475" y="3905250"/>
            <a:ext cx="1517650" cy="366713"/>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Contents04</a:t>
            </a:r>
          </a:p>
        </p:txBody>
      </p:sp>
      <p:sp>
        <p:nvSpPr>
          <p:cNvPr id="17459" name="Text Box 51"/>
          <p:cNvSpPr txBox="1">
            <a:spLocks noChangeArrowheads="1"/>
          </p:cNvSpPr>
          <p:nvPr/>
        </p:nvSpPr>
        <p:spPr bwMode="auto">
          <a:xfrm>
            <a:off x="625475" y="4438650"/>
            <a:ext cx="1517650" cy="366713"/>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Contents05</a:t>
            </a:r>
          </a:p>
        </p:txBody>
      </p:sp>
      <p:sp>
        <p:nvSpPr>
          <p:cNvPr id="17460" name="Text Box 52"/>
          <p:cNvSpPr txBox="1">
            <a:spLocks noChangeArrowheads="1"/>
          </p:cNvSpPr>
          <p:nvPr/>
        </p:nvSpPr>
        <p:spPr bwMode="auto">
          <a:xfrm>
            <a:off x="625475" y="4981575"/>
            <a:ext cx="1517650" cy="366713"/>
          </a:xfrm>
          <a:prstGeom prst="rect">
            <a:avLst/>
          </a:prstGeom>
          <a:noFill/>
          <a:ln w="9525" algn="ctr">
            <a:noFill/>
            <a:miter lim="800000"/>
            <a:headEnd/>
            <a:tailEnd/>
          </a:ln>
          <a:effectLst/>
        </p:spPr>
        <p:txBody>
          <a:bodyPr>
            <a:spAutoFit/>
          </a:bodyPr>
          <a:lstStyle/>
          <a:p>
            <a:pPr algn="ctr">
              <a:spcBef>
                <a:spcPct val="50000"/>
              </a:spcBef>
            </a:pPr>
            <a:r>
              <a:rPr lang="en-US" altLang="zh-CN">
                <a:ea typeface="宋体" charset="-122"/>
              </a:rPr>
              <a:t>Contents06</a:t>
            </a:r>
          </a:p>
        </p:txBody>
      </p:sp>
      <p:sp>
        <p:nvSpPr>
          <p:cNvPr id="17461" name="Rectangle 53"/>
          <p:cNvSpPr>
            <a:spLocks noChangeArrowheads="1"/>
          </p:cNvSpPr>
          <p:nvPr/>
        </p:nvSpPr>
        <p:spPr bwMode="gray">
          <a:xfrm>
            <a:off x="2171700" y="2349500"/>
            <a:ext cx="968375" cy="274638"/>
          </a:xfrm>
          <a:prstGeom prst="rect">
            <a:avLst/>
          </a:prstGeom>
          <a:gradFill rotWithShape="1">
            <a:gsLst>
              <a:gs pos="0">
                <a:schemeClr val="folHlink"/>
              </a:gs>
              <a:gs pos="100000">
                <a:schemeClr val="folHlink">
                  <a:gamma/>
                  <a:tint val="60000"/>
                  <a:invGamma/>
                </a:schemeClr>
              </a:gs>
            </a:gsLst>
            <a:lin ang="0" scaled="1"/>
          </a:gradFill>
          <a:ln w="9525" algn="ctr">
            <a:noFill/>
            <a:miter lim="800000"/>
            <a:headEnd/>
            <a:tailEnd/>
          </a:ln>
          <a:effectLst/>
          <a:scene3d>
            <a:camera prst="legacyPerspectiveBottom"/>
            <a:lightRig rig="legacyFlat1" dir="t"/>
          </a:scene3d>
          <a:sp3d extrusionH="1000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7462" name="Rectangle 54"/>
          <p:cNvSpPr>
            <a:spLocks noChangeArrowheads="1"/>
          </p:cNvSpPr>
          <p:nvPr/>
        </p:nvSpPr>
        <p:spPr bwMode="gray">
          <a:xfrm>
            <a:off x="2171700" y="2909888"/>
            <a:ext cx="849313" cy="274637"/>
          </a:xfrm>
          <a:prstGeom prst="rect">
            <a:avLst/>
          </a:prstGeom>
          <a:gradFill rotWithShape="1">
            <a:gsLst>
              <a:gs pos="0">
                <a:schemeClr val="tx2"/>
              </a:gs>
              <a:gs pos="100000">
                <a:schemeClr val="tx2">
                  <a:gamma/>
                  <a:tint val="60000"/>
                  <a:invGamma/>
                </a:schemeClr>
              </a:gs>
            </a:gsLst>
            <a:lin ang="0" scaled="1"/>
          </a:gradFill>
          <a:ln w="9525" algn="ctr">
            <a:noFill/>
            <a:miter lim="800000"/>
            <a:headEnd/>
            <a:tailEnd/>
          </a:ln>
          <a:effectLst/>
          <a:scene3d>
            <a:camera prst="legacyPerspectiveBottom"/>
            <a:lightRig rig="legacyFlat3" dir="b"/>
          </a:scene3d>
          <a:sp3d extrusionH="100000" prstMaterial="legacyMatte">
            <a:bevelT w="13500" h="13500" prst="angle"/>
            <a:bevelB w="13500" h="13500" prst="angle"/>
            <a:extrusionClr>
              <a:schemeClr val="tx2"/>
            </a:extrusionClr>
          </a:sp3d>
        </p:spPr>
        <p:txBody>
          <a:bodyPr wrap="none" anchor="ctr">
            <a:flatTx/>
          </a:bodyPr>
          <a:lstStyle/>
          <a:p>
            <a:endParaRPr lang="zh-CN" altLang="en-US"/>
          </a:p>
        </p:txBody>
      </p:sp>
      <p:sp>
        <p:nvSpPr>
          <p:cNvPr id="17463" name="Rectangle 55"/>
          <p:cNvSpPr>
            <a:spLocks noChangeArrowheads="1"/>
          </p:cNvSpPr>
          <p:nvPr/>
        </p:nvSpPr>
        <p:spPr bwMode="gray">
          <a:xfrm>
            <a:off x="2171700" y="3452813"/>
            <a:ext cx="419100" cy="274637"/>
          </a:xfrm>
          <a:prstGeom prst="rect">
            <a:avLst/>
          </a:prstGeom>
          <a:solidFill>
            <a:schemeClr val="hlink"/>
          </a:solidFill>
          <a:ln w="9525" algn="ctr">
            <a:noFill/>
            <a:miter lim="800000"/>
            <a:headEnd/>
            <a:tailEnd/>
          </a:ln>
          <a:effectLst/>
          <a:scene3d>
            <a:camera prst="legacyPerspectiveBottom"/>
            <a:lightRig rig="legacyFlat3" dir="b"/>
          </a:scene3d>
          <a:sp3d extrusionH="1000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17464" name="Rectangle 56"/>
          <p:cNvSpPr>
            <a:spLocks noChangeArrowheads="1"/>
          </p:cNvSpPr>
          <p:nvPr/>
        </p:nvSpPr>
        <p:spPr bwMode="gray">
          <a:xfrm>
            <a:off x="2171700" y="3956050"/>
            <a:ext cx="1316038" cy="274638"/>
          </a:xfrm>
          <a:prstGeom prst="rect">
            <a:avLst/>
          </a:prstGeom>
          <a:gradFill rotWithShape="1">
            <a:gsLst>
              <a:gs pos="0">
                <a:schemeClr val="hlink"/>
              </a:gs>
              <a:gs pos="100000">
                <a:schemeClr val="hlink">
                  <a:gamma/>
                  <a:tint val="60000"/>
                  <a:invGamma/>
                </a:schemeClr>
              </a:gs>
            </a:gsLst>
            <a:lin ang="0" scaled="1"/>
          </a:gradFill>
          <a:ln w="9525" algn="ctr">
            <a:noFill/>
            <a:miter lim="800000"/>
            <a:headEnd/>
            <a:tailEnd/>
          </a:ln>
          <a:effectLst/>
          <a:scene3d>
            <a:camera prst="legacyPerspectiveBottom"/>
            <a:lightRig rig="legacyFlat3" dir="b"/>
          </a:scene3d>
          <a:sp3d extrusionH="1000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17465" name="Rectangle 57"/>
          <p:cNvSpPr>
            <a:spLocks noChangeArrowheads="1"/>
          </p:cNvSpPr>
          <p:nvPr/>
        </p:nvSpPr>
        <p:spPr bwMode="gray">
          <a:xfrm>
            <a:off x="2171700" y="4510088"/>
            <a:ext cx="3573463" cy="274637"/>
          </a:xfrm>
          <a:prstGeom prst="rect">
            <a:avLst/>
          </a:prstGeom>
          <a:gradFill rotWithShape="1">
            <a:gsLst>
              <a:gs pos="0">
                <a:srgbClr val="6666FF"/>
              </a:gs>
              <a:gs pos="100000">
                <a:srgbClr val="6666FF">
                  <a:gamma/>
                  <a:tint val="60000"/>
                  <a:invGamma/>
                </a:srgbClr>
              </a:gs>
            </a:gsLst>
            <a:lin ang="0" scaled="1"/>
          </a:gradFill>
          <a:ln w="9525" algn="ctr">
            <a:noFill/>
            <a:miter lim="800000"/>
            <a:headEnd/>
            <a:tailEnd/>
          </a:ln>
          <a:effectLst/>
          <a:scene3d>
            <a:camera prst="legacyPerspectiveBottom"/>
            <a:lightRig rig="legacyFlat3" dir="b"/>
          </a:scene3d>
          <a:sp3d extrusionH="100000" prstMaterial="legacyMatte">
            <a:bevelT w="13500" h="13500" prst="angle"/>
            <a:bevelB w="13500" h="13500" prst="angle"/>
            <a:extrusionClr>
              <a:srgbClr val="6666FF"/>
            </a:extrusionClr>
          </a:sp3d>
        </p:spPr>
        <p:txBody>
          <a:bodyPr wrap="none" anchor="ctr">
            <a:flatTx/>
          </a:bodyPr>
          <a:lstStyle/>
          <a:p>
            <a:endParaRPr lang="zh-CN" altLang="en-US"/>
          </a:p>
        </p:txBody>
      </p:sp>
      <p:sp>
        <p:nvSpPr>
          <p:cNvPr id="17466" name="Rectangle 58"/>
          <p:cNvSpPr>
            <a:spLocks noChangeArrowheads="1"/>
          </p:cNvSpPr>
          <p:nvPr/>
        </p:nvSpPr>
        <p:spPr bwMode="gray">
          <a:xfrm>
            <a:off x="2171700" y="5043488"/>
            <a:ext cx="4725988" cy="274637"/>
          </a:xfrm>
          <a:prstGeom prst="rect">
            <a:avLst/>
          </a:prstGeom>
          <a:gradFill rotWithShape="1">
            <a:gsLst>
              <a:gs pos="0">
                <a:srgbClr val="AD67AA"/>
              </a:gs>
              <a:gs pos="100000">
                <a:srgbClr val="AD67AA">
                  <a:gamma/>
                  <a:tint val="60000"/>
                  <a:invGamma/>
                </a:srgbClr>
              </a:gs>
            </a:gsLst>
            <a:lin ang="0" scaled="1"/>
          </a:gradFill>
          <a:ln w="9525" algn="ctr">
            <a:noFill/>
            <a:miter lim="800000"/>
            <a:headEnd/>
            <a:tailEnd/>
          </a:ln>
          <a:effectLst/>
          <a:scene3d>
            <a:camera prst="legacyPerspectiveBottom"/>
            <a:lightRig rig="legacyFlat3" dir="b"/>
          </a:scene3d>
          <a:sp3d extrusionH="100000" prstMaterial="legacyMatte">
            <a:bevelT w="13500" h="13500" prst="angle"/>
            <a:bevelB w="13500" h="13500" prst="angle"/>
            <a:extrusionClr>
              <a:srgbClr val="AD67AA"/>
            </a:extrusionClr>
          </a:sp3d>
        </p:spPr>
        <p:txBody>
          <a:bodyPr wrap="none" anchor="ctr">
            <a:flatTx/>
          </a:bodyPr>
          <a:lstStyle/>
          <a:p>
            <a:endParaRPr lang="zh-CN" altLang="en-US"/>
          </a:p>
        </p:txBody>
      </p:sp>
      <p:sp>
        <p:nvSpPr>
          <p:cNvPr id="17467" name="Text Box 59"/>
          <p:cNvSpPr txBox="1">
            <a:spLocks noChangeArrowheads="1"/>
          </p:cNvSpPr>
          <p:nvPr/>
        </p:nvSpPr>
        <p:spPr bwMode="auto">
          <a:xfrm>
            <a:off x="2051050" y="5486400"/>
            <a:ext cx="6164263" cy="304800"/>
          </a:xfrm>
          <a:prstGeom prst="rect">
            <a:avLst/>
          </a:prstGeom>
          <a:noFill/>
          <a:ln w="9525" algn="ctr">
            <a:noFill/>
            <a:miter lim="800000"/>
            <a:headEnd/>
            <a:tailEnd/>
          </a:ln>
          <a:effectLst/>
        </p:spPr>
        <p:txBody>
          <a:bodyPr>
            <a:spAutoFit/>
          </a:bodyPr>
          <a:lstStyle/>
          <a:p>
            <a:pPr>
              <a:spcBef>
                <a:spcPct val="50000"/>
              </a:spcBef>
            </a:pPr>
            <a:r>
              <a:rPr lang="en-US" altLang="zh-CN" sz="1400">
                <a:ea typeface="宋体" charset="-122"/>
              </a:rPr>
              <a:t>0%               20%                40%                60%                80%              100%    </a:t>
            </a:r>
          </a:p>
        </p:txBody>
      </p:sp>
      <p:sp>
        <p:nvSpPr>
          <p:cNvPr id="17468" name="Text Box 60"/>
          <p:cNvSpPr txBox="1">
            <a:spLocks noChangeArrowheads="1"/>
          </p:cNvSpPr>
          <p:nvPr/>
        </p:nvSpPr>
        <p:spPr bwMode="auto">
          <a:xfrm>
            <a:off x="3265488" y="2339975"/>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18.5%</a:t>
            </a:r>
          </a:p>
        </p:txBody>
      </p:sp>
      <p:sp>
        <p:nvSpPr>
          <p:cNvPr id="17469" name="Text Box 61"/>
          <p:cNvSpPr txBox="1">
            <a:spLocks noChangeArrowheads="1"/>
          </p:cNvSpPr>
          <p:nvPr/>
        </p:nvSpPr>
        <p:spPr bwMode="auto">
          <a:xfrm>
            <a:off x="3265488" y="2901950"/>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17.5%</a:t>
            </a:r>
          </a:p>
        </p:txBody>
      </p:sp>
      <p:sp>
        <p:nvSpPr>
          <p:cNvPr id="17470" name="Text Box 62"/>
          <p:cNvSpPr txBox="1">
            <a:spLocks noChangeArrowheads="1"/>
          </p:cNvSpPr>
          <p:nvPr/>
        </p:nvSpPr>
        <p:spPr bwMode="auto">
          <a:xfrm>
            <a:off x="2692400" y="3435350"/>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8.7%</a:t>
            </a:r>
          </a:p>
        </p:txBody>
      </p:sp>
      <p:sp>
        <p:nvSpPr>
          <p:cNvPr id="17471" name="Text Box 63"/>
          <p:cNvSpPr txBox="1">
            <a:spLocks noChangeArrowheads="1"/>
          </p:cNvSpPr>
          <p:nvPr/>
        </p:nvSpPr>
        <p:spPr bwMode="auto">
          <a:xfrm>
            <a:off x="3598863" y="3949700"/>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23.6%</a:t>
            </a:r>
          </a:p>
        </p:txBody>
      </p:sp>
      <p:sp>
        <p:nvSpPr>
          <p:cNvPr id="17472" name="Text Box 64"/>
          <p:cNvSpPr txBox="1">
            <a:spLocks noChangeArrowheads="1"/>
          </p:cNvSpPr>
          <p:nvPr/>
        </p:nvSpPr>
        <p:spPr bwMode="auto">
          <a:xfrm>
            <a:off x="5837238" y="4495800"/>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63.6%</a:t>
            </a:r>
          </a:p>
        </p:txBody>
      </p:sp>
      <p:sp>
        <p:nvSpPr>
          <p:cNvPr id="17473" name="Text Box 65"/>
          <p:cNvSpPr txBox="1">
            <a:spLocks noChangeArrowheads="1"/>
          </p:cNvSpPr>
          <p:nvPr/>
        </p:nvSpPr>
        <p:spPr bwMode="auto">
          <a:xfrm>
            <a:off x="6978650" y="5032375"/>
            <a:ext cx="879475" cy="274638"/>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84.3%</a:t>
            </a:r>
          </a:p>
        </p:txBody>
      </p:sp>
      <p:sp>
        <p:nvSpPr>
          <p:cNvPr id="17474" name="Rectangle 66"/>
          <p:cNvSpPr>
            <a:spLocks noChangeArrowheads="1"/>
          </p:cNvSpPr>
          <p:nvPr/>
        </p:nvSpPr>
        <p:spPr bwMode="black">
          <a:xfrm>
            <a:off x="666750" y="1409700"/>
            <a:ext cx="5867400" cy="628650"/>
          </a:xfrm>
          <a:prstGeom prst="rect">
            <a:avLst/>
          </a:prstGeom>
          <a:noFill/>
          <a:ln w="9525" algn="ctr">
            <a:noFill/>
            <a:miter lim="800000"/>
            <a:headEnd/>
            <a:tailEnd/>
          </a:ln>
          <a:effectLst/>
        </p:spPr>
        <p:txBody>
          <a:bodyPr>
            <a:spAutoFit/>
          </a:bodyPr>
          <a:lstStyle/>
          <a:p>
            <a:pPr eaLnBrk="0" hangingPunct="0">
              <a:lnSpc>
                <a:spcPct val="110000"/>
              </a:lnSpc>
            </a:pPr>
            <a:r>
              <a:rPr lang="en-US" altLang="zh-CN" sz="1600">
                <a:ea typeface="宋体" charset="-122"/>
              </a:rPr>
              <a:t>ThemeGallery</a:t>
            </a:r>
            <a:r>
              <a:rPr lang="en-US" altLang="zh-CN" sz="1600" b="1">
                <a:ea typeface="宋体" charset="-122"/>
              </a:rPr>
              <a:t>  </a:t>
            </a:r>
            <a:r>
              <a:rPr lang="en-US" altLang="zh-CN" sz="1600">
                <a:ea typeface="宋体" charset="-122"/>
              </a:rPr>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whiteline_008"/>
          <p:cNvPicPr>
            <a:picLocks noChangeAspect="1" noChangeArrowheads="1"/>
          </p:cNvPicPr>
          <p:nvPr/>
        </p:nvPicPr>
        <p:blipFill>
          <a:blip r:embed="rId2"/>
          <a:srcRect/>
          <a:stretch>
            <a:fillRect/>
          </a:stretch>
        </p:blipFill>
        <p:spPr bwMode="ltGray">
          <a:xfrm>
            <a:off x="4489450" y="2482850"/>
            <a:ext cx="2139950" cy="2130425"/>
          </a:xfrm>
          <a:prstGeom prst="rect">
            <a:avLst/>
          </a:prstGeom>
          <a:noFill/>
        </p:spPr>
      </p:pic>
      <p:pic>
        <p:nvPicPr>
          <p:cNvPr id="18435" name="Picture 3" descr="whiteline_010"/>
          <p:cNvPicPr>
            <a:picLocks noChangeAspect="1" noChangeArrowheads="1"/>
          </p:cNvPicPr>
          <p:nvPr/>
        </p:nvPicPr>
        <p:blipFill>
          <a:blip r:embed="rId3"/>
          <a:srcRect/>
          <a:stretch>
            <a:fillRect/>
          </a:stretch>
        </p:blipFill>
        <p:spPr bwMode="auto">
          <a:xfrm>
            <a:off x="2276475" y="2863850"/>
            <a:ext cx="1609725" cy="1600200"/>
          </a:xfrm>
          <a:prstGeom prst="rect">
            <a:avLst/>
          </a:prstGeom>
          <a:noFill/>
        </p:spPr>
      </p:pic>
      <p:pic>
        <p:nvPicPr>
          <p:cNvPr id="18436" name="Picture 4" descr="whiteline_006"/>
          <p:cNvPicPr>
            <a:picLocks noChangeAspect="1" noChangeArrowheads="1"/>
          </p:cNvPicPr>
          <p:nvPr/>
        </p:nvPicPr>
        <p:blipFill>
          <a:blip r:embed="rId4"/>
          <a:srcRect/>
          <a:stretch>
            <a:fillRect/>
          </a:stretch>
        </p:blipFill>
        <p:spPr bwMode="auto">
          <a:xfrm>
            <a:off x="457200" y="3219450"/>
            <a:ext cx="1250950" cy="1244600"/>
          </a:xfrm>
          <a:prstGeom prst="rect">
            <a:avLst/>
          </a:prstGeom>
          <a:noFill/>
        </p:spPr>
      </p:pic>
      <p:sp>
        <p:nvSpPr>
          <p:cNvPr id="18437" name="Rectangle 5"/>
          <p:cNvSpPr>
            <a:spLocks noGrp="1" noChangeArrowheads="1"/>
          </p:cNvSpPr>
          <p:nvPr>
            <p:ph type="title"/>
          </p:nvPr>
        </p:nvSpPr>
        <p:spPr/>
        <p:txBody>
          <a:bodyPr/>
          <a:lstStyle/>
          <a:p>
            <a:r>
              <a:rPr lang="en-US" altLang="zh-CN" sz="4300">
                <a:ea typeface="宋体" charset="-122"/>
              </a:rPr>
              <a:t>Diagram</a:t>
            </a:r>
          </a:p>
        </p:txBody>
      </p:sp>
      <p:sp>
        <p:nvSpPr>
          <p:cNvPr id="18438" name="AutoShape 6"/>
          <p:cNvSpPr>
            <a:spLocks noChangeArrowheads="1"/>
          </p:cNvSpPr>
          <p:nvPr/>
        </p:nvSpPr>
        <p:spPr bwMode="gray">
          <a:xfrm>
            <a:off x="6918325" y="2424113"/>
            <a:ext cx="1868488" cy="2312987"/>
          </a:xfrm>
          <a:prstGeom prst="roundRect">
            <a:avLst>
              <a:gd name="adj" fmla="val 16667"/>
            </a:avLst>
          </a:prstGeom>
          <a:gradFill rotWithShape="1">
            <a:gsLst>
              <a:gs pos="0">
                <a:srgbClr val="B2B2B2"/>
              </a:gs>
              <a:gs pos="50000">
                <a:srgbClr val="B2B2B2">
                  <a:gamma/>
                  <a:tint val="0"/>
                  <a:invGamma/>
                </a:srgbClr>
              </a:gs>
              <a:gs pos="100000">
                <a:srgbClr val="B2B2B2"/>
              </a:gs>
            </a:gsLst>
            <a:lin ang="5400000" scaled="1"/>
          </a:gradFill>
          <a:ln w="38100" algn="ctr">
            <a:solidFill>
              <a:srgbClr val="EAEAEA"/>
            </a:solidFill>
            <a:round/>
            <a:headEnd/>
            <a:tailEnd/>
          </a:ln>
          <a:effectLst/>
        </p:spPr>
        <p:txBody>
          <a:bodyPr wrap="none" anchor="ctr"/>
          <a:lstStyle/>
          <a:p>
            <a:endParaRPr lang="zh-CN" altLang="en-US"/>
          </a:p>
        </p:txBody>
      </p:sp>
      <p:sp>
        <p:nvSpPr>
          <p:cNvPr id="18439" name="Line 7"/>
          <p:cNvSpPr>
            <a:spLocks noChangeShapeType="1"/>
          </p:cNvSpPr>
          <p:nvPr/>
        </p:nvSpPr>
        <p:spPr bwMode="auto">
          <a:xfrm flipV="1">
            <a:off x="454025" y="2406650"/>
            <a:ext cx="0" cy="2633663"/>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0" name="Line 8"/>
          <p:cNvSpPr>
            <a:spLocks noChangeShapeType="1"/>
          </p:cNvSpPr>
          <p:nvPr/>
        </p:nvSpPr>
        <p:spPr bwMode="auto">
          <a:xfrm>
            <a:off x="354013" y="4964113"/>
            <a:ext cx="6324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441" name="Rectangle 9"/>
          <p:cNvSpPr>
            <a:spLocks noChangeArrowheads="1"/>
          </p:cNvSpPr>
          <p:nvPr/>
        </p:nvSpPr>
        <p:spPr bwMode="auto">
          <a:xfrm>
            <a:off x="4683125" y="3236913"/>
            <a:ext cx="1831975" cy="641350"/>
          </a:xfrm>
          <a:prstGeom prst="rect">
            <a:avLst/>
          </a:prstGeom>
          <a:noFill/>
          <a:ln w="9525" algn="ctr">
            <a:noFill/>
            <a:miter lim="800000"/>
            <a:headEnd/>
            <a:tailEnd/>
          </a:ln>
          <a:effectLst/>
        </p:spPr>
        <p:txBody>
          <a:bodyPr>
            <a:spAutoFit/>
          </a:bodyPr>
          <a:lstStyle/>
          <a:p>
            <a:pPr algn="ctr"/>
            <a:r>
              <a:rPr lang="en-US" altLang="zh-CN">
                <a:solidFill>
                  <a:srgbClr val="000000"/>
                </a:solidFill>
                <a:ea typeface="宋体" charset="-122"/>
              </a:rPr>
              <a:t>Description of the contents</a:t>
            </a:r>
          </a:p>
        </p:txBody>
      </p:sp>
      <p:sp>
        <p:nvSpPr>
          <p:cNvPr id="18442" name="Rectangle 10"/>
          <p:cNvSpPr>
            <a:spLocks noChangeArrowheads="1"/>
          </p:cNvSpPr>
          <p:nvPr/>
        </p:nvSpPr>
        <p:spPr bwMode="auto">
          <a:xfrm>
            <a:off x="2449513" y="3257550"/>
            <a:ext cx="1319212" cy="825500"/>
          </a:xfrm>
          <a:prstGeom prst="rect">
            <a:avLst/>
          </a:prstGeom>
          <a:noFill/>
          <a:ln w="9525" algn="ctr">
            <a:noFill/>
            <a:miter lim="800000"/>
            <a:headEnd/>
            <a:tailEnd/>
          </a:ln>
          <a:effectLst/>
        </p:spPr>
        <p:txBody>
          <a:bodyPr>
            <a:spAutoFit/>
          </a:bodyPr>
          <a:lstStyle/>
          <a:p>
            <a:pPr algn="ctr"/>
            <a:r>
              <a:rPr lang="en-US" altLang="zh-CN" sz="1600">
                <a:solidFill>
                  <a:srgbClr val="000000"/>
                </a:solidFill>
                <a:ea typeface="宋体" charset="-122"/>
              </a:rPr>
              <a:t>Description of the contents</a:t>
            </a:r>
          </a:p>
        </p:txBody>
      </p:sp>
      <p:sp>
        <p:nvSpPr>
          <p:cNvPr id="18443" name="Rectangle 11"/>
          <p:cNvSpPr>
            <a:spLocks noChangeArrowheads="1"/>
          </p:cNvSpPr>
          <p:nvPr/>
        </p:nvSpPr>
        <p:spPr bwMode="auto">
          <a:xfrm>
            <a:off x="541338" y="3551238"/>
            <a:ext cx="1047750" cy="639762"/>
          </a:xfrm>
          <a:prstGeom prst="rect">
            <a:avLst/>
          </a:prstGeom>
          <a:noFill/>
          <a:ln w="9525" algn="ctr">
            <a:noFill/>
            <a:miter lim="800000"/>
            <a:headEnd/>
            <a:tailEnd/>
          </a:ln>
          <a:effectLst/>
        </p:spPr>
        <p:txBody>
          <a:bodyPr>
            <a:spAutoFit/>
          </a:bodyPr>
          <a:lstStyle/>
          <a:p>
            <a:pPr algn="ctr"/>
            <a:r>
              <a:rPr lang="en-US" altLang="zh-CN" sz="1200">
                <a:solidFill>
                  <a:srgbClr val="000000"/>
                </a:solidFill>
                <a:ea typeface="宋体" charset="-122"/>
              </a:rPr>
              <a:t>Description of the contents</a:t>
            </a:r>
          </a:p>
        </p:txBody>
      </p:sp>
      <p:sp>
        <p:nvSpPr>
          <p:cNvPr id="18444" name="Text Box 12"/>
          <p:cNvSpPr txBox="1">
            <a:spLocks noChangeArrowheads="1"/>
          </p:cNvSpPr>
          <p:nvPr/>
        </p:nvSpPr>
        <p:spPr bwMode="gray">
          <a:xfrm>
            <a:off x="6932613" y="3051175"/>
            <a:ext cx="1774825" cy="1155700"/>
          </a:xfrm>
          <a:prstGeom prst="rect">
            <a:avLst/>
          </a:prstGeom>
          <a:noFill/>
          <a:ln w="9525" algn="ctr">
            <a:noFill/>
            <a:miter lim="800000"/>
            <a:headEnd/>
            <a:tailEnd/>
          </a:ln>
          <a:effectLst/>
        </p:spPr>
        <p:txBody>
          <a:bodyPr>
            <a:spAutoFit/>
          </a:bodyPr>
          <a:lstStyle/>
          <a:p>
            <a:pPr algn="ctr" eaLnBrk="0" hangingPunct="0"/>
            <a:r>
              <a:rPr lang="en-US" altLang="zh-CN" sz="1400" b="1">
                <a:ea typeface="宋体" charset="-122"/>
              </a:rPr>
              <a:t>ThemeGallery</a:t>
            </a:r>
            <a:r>
              <a:rPr lang="en-US" altLang="zh-CN" sz="1400">
                <a:ea typeface="宋体" charset="-122"/>
              </a:rPr>
              <a:t> is </a:t>
            </a:r>
          </a:p>
          <a:p>
            <a:pPr algn="ctr" eaLnBrk="0" hangingPunct="0"/>
            <a:r>
              <a:rPr lang="en-US" altLang="zh-CN" sz="1400">
                <a:ea typeface="宋体" charset="-122"/>
              </a:rPr>
              <a:t>a Design Digital Content &amp; Contents mall developed by Guild Design Inc.</a:t>
            </a:r>
          </a:p>
        </p:txBody>
      </p:sp>
      <p:sp>
        <p:nvSpPr>
          <p:cNvPr id="18445" name="Line 13"/>
          <p:cNvSpPr>
            <a:spLocks noChangeShapeType="1"/>
          </p:cNvSpPr>
          <p:nvPr/>
        </p:nvSpPr>
        <p:spPr bwMode="auto">
          <a:xfrm>
            <a:off x="2066925" y="4518025"/>
            <a:ext cx="0" cy="968375"/>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8446" name="Line 14"/>
          <p:cNvSpPr>
            <a:spLocks noChangeShapeType="1"/>
          </p:cNvSpPr>
          <p:nvPr/>
        </p:nvSpPr>
        <p:spPr bwMode="auto">
          <a:xfrm>
            <a:off x="3994150" y="4518025"/>
            <a:ext cx="0" cy="95885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8447" name="Text Box 15"/>
          <p:cNvSpPr txBox="1">
            <a:spLocks noChangeArrowheads="1"/>
          </p:cNvSpPr>
          <p:nvPr/>
        </p:nvSpPr>
        <p:spPr bwMode="auto">
          <a:xfrm>
            <a:off x="412750" y="5040313"/>
            <a:ext cx="1577975" cy="304800"/>
          </a:xfrm>
          <a:prstGeom prst="rect">
            <a:avLst/>
          </a:prstGeom>
          <a:noFill/>
          <a:ln w="9525" algn="ctr">
            <a:noFill/>
            <a:miter lim="800000"/>
            <a:headEnd/>
            <a:tailEnd/>
          </a:ln>
          <a:effectLst/>
        </p:spPr>
        <p:txBody>
          <a:bodyPr>
            <a:spAutoFit/>
          </a:bodyPr>
          <a:lstStyle/>
          <a:p>
            <a:pPr algn="ctr">
              <a:spcBef>
                <a:spcPct val="50000"/>
              </a:spcBef>
            </a:pPr>
            <a:r>
              <a:rPr lang="en-US" altLang="zh-CN" sz="1400" b="1">
                <a:ea typeface="宋体" charset="-122"/>
              </a:rPr>
              <a:t>2004</a:t>
            </a:r>
          </a:p>
        </p:txBody>
      </p:sp>
      <p:sp>
        <p:nvSpPr>
          <p:cNvPr id="18448" name="Text Box 16"/>
          <p:cNvSpPr txBox="1">
            <a:spLocks noChangeArrowheads="1"/>
          </p:cNvSpPr>
          <p:nvPr/>
        </p:nvSpPr>
        <p:spPr bwMode="auto">
          <a:xfrm>
            <a:off x="2241550" y="5040313"/>
            <a:ext cx="1577975" cy="304800"/>
          </a:xfrm>
          <a:prstGeom prst="rect">
            <a:avLst/>
          </a:prstGeom>
          <a:noFill/>
          <a:ln w="9525" algn="ctr">
            <a:noFill/>
            <a:miter lim="800000"/>
            <a:headEnd/>
            <a:tailEnd/>
          </a:ln>
          <a:effectLst/>
        </p:spPr>
        <p:txBody>
          <a:bodyPr>
            <a:spAutoFit/>
          </a:bodyPr>
          <a:lstStyle/>
          <a:p>
            <a:pPr algn="ctr">
              <a:spcBef>
                <a:spcPct val="50000"/>
              </a:spcBef>
            </a:pPr>
            <a:r>
              <a:rPr lang="en-US" altLang="zh-CN" sz="1400" b="1">
                <a:ea typeface="宋体" charset="-122"/>
              </a:rPr>
              <a:t>2005</a:t>
            </a:r>
          </a:p>
        </p:txBody>
      </p:sp>
      <p:sp>
        <p:nvSpPr>
          <p:cNvPr id="18449" name="Text Box 17"/>
          <p:cNvSpPr txBox="1">
            <a:spLocks noChangeArrowheads="1"/>
          </p:cNvSpPr>
          <p:nvPr/>
        </p:nvSpPr>
        <p:spPr bwMode="auto">
          <a:xfrm>
            <a:off x="4451350" y="5040313"/>
            <a:ext cx="1577975" cy="304800"/>
          </a:xfrm>
          <a:prstGeom prst="rect">
            <a:avLst/>
          </a:prstGeom>
          <a:noFill/>
          <a:ln w="9525" algn="ctr">
            <a:noFill/>
            <a:miter lim="800000"/>
            <a:headEnd/>
            <a:tailEnd/>
          </a:ln>
          <a:effectLst/>
        </p:spPr>
        <p:txBody>
          <a:bodyPr>
            <a:spAutoFit/>
          </a:bodyPr>
          <a:lstStyle/>
          <a:p>
            <a:pPr algn="ctr">
              <a:spcBef>
                <a:spcPct val="50000"/>
              </a:spcBef>
            </a:pPr>
            <a:r>
              <a:rPr lang="en-US" altLang="zh-CN" sz="1400" b="1">
                <a:ea typeface="宋体" charset="-122"/>
              </a:rPr>
              <a:t>2006</a:t>
            </a:r>
          </a:p>
        </p:txBody>
      </p:sp>
      <p:sp>
        <p:nvSpPr>
          <p:cNvPr id="18450" name="Rectangle 18"/>
          <p:cNvSpPr>
            <a:spLocks noChangeArrowheads="1"/>
          </p:cNvSpPr>
          <p:nvPr/>
        </p:nvSpPr>
        <p:spPr bwMode="black">
          <a:xfrm>
            <a:off x="434975" y="1524000"/>
            <a:ext cx="8404225" cy="695325"/>
          </a:xfrm>
          <a:prstGeom prst="rect">
            <a:avLst/>
          </a:prstGeom>
          <a:noFill/>
          <a:ln w="9525" algn="ctr">
            <a:noFill/>
            <a:miter lim="800000"/>
            <a:headEnd/>
            <a:tailEnd/>
          </a:ln>
          <a:effectLst/>
        </p:spPr>
        <p:txBody>
          <a:bodyPr>
            <a:spAutoFit/>
          </a:bodyPr>
          <a:lstStyle/>
          <a:p>
            <a:pPr eaLnBrk="0" hangingPunct="0">
              <a:lnSpc>
                <a:spcPct val="110000"/>
              </a:lnSpc>
              <a:buFontTx/>
              <a:buChar char="•"/>
            </a:pPr>
            <a:r>
              <a:rPr lang="en-US" altLang="zh-CN" sz="2000" b="1">
                <a:solidFill>
                  <a:srgbClr val="FF0000"/>
                </a:solidFill>
                <a:ea typeface="宋体" charset="-122"/>
              </a:rPr>
              <a:t> Contents</a:t>
            </a:r>
          </a:p>
          <a:p>
            <a:pPr eaLnBrk="0" hangingPunct="0">
              <a:lnSpc>
                <a:spcPct val="110000"/>
              </a:lnSpc>
            </a:pPr>
            <a:r>
              <a:rPr lang="en-US" altLang="zh-CN" sz="1600">
                <a:solidFill>
                  <a:srgbClr val="000000"/>
                </a:solidFill>
                <a:ea typeface="宋体" charset="-122"/>
              </a:rPr>
              <a:t>ThemeGallery</a:t>
            </a:r>
            <a:r>
              <a:rPr lang="en-US" altLang="zh-CN" sz="1600" b="1">
                <a:solidFill>
                  <a:srgbClr val="000000"/>
                </a:solidFill>
                <a:ea typeface="宋体" charset="-122"/>
              </a:rPr>
              <a:t>  </a:t>
            </a:r>
            <a:r>
              <a:rPr lang="en-US" altLang="zh-CN" sz="1600">
                <a:solidFill>
                  <a:srgbClr val="000000"/>
                </a:solidFill>
                <a:ea typeface="宋体" charset="-122"/>
              </a:rPr>
              <a:t>is a Design Digital Content &amp; Contents mall developed by Guild Design Inc.</a:t>
            </a:r>
          </a:p>
        </p:txBody>
      </p:sp>
      <p:pic>
        <p:nvPicPr>
          <p:cNvPr id="18451" name="Picture 19" descr="R_chevron001"/>
          <p:cNvPicPr>
            <a:picLocks noChangeAspect="1" noChangeArrowheads="1"/>
          </p:cNvPicPr>
          <p:nvPr/>
        </p:nvPicPr>
        <p:blipFill>
          <a:blip r:embed="rId5"/>
          <a:srcRect/>
          <a:stretch>
            <a:fillRect/>
          </a:stretch>
        </p:blipFill>
        <p:spPr bwMode="auto">
          <a:xfrm>
            <a:off x="1797050" y="3722688"/>
            <a:ext cx="412750" cy="466725"/>
          </a:xfrm>
          <a:prstGeom prst="rect">
            <a:avLst/>
          </a:prstGeom>
          <a:noFill/>
        </p:spPr>
      </p:pic>
      <p:pic>
        <p:nvPicPr>
          <p:cNvPr id="18452" name="Picture 20" descr="R_chevron001"/>
          <p:cNvPicPr>
            <a:picLocks noChangeAspect="1" noChangeArrowheads="1"/>
          </p:cNvPicPr>
          <p:nvPr/>
        </p:nvPicPr>
        <p:blipFill>
          <a:blip r:embed="rId5"/>
          <a:srcRect/>
          <a:stretch>
            <a:fillRect/>
          </a:stretch>
        </p:blipFill>
        <p:spPr bwMode="auto">
          <a:xfrm>
            <a:off x="3975100" y="3722688"/>
            <a:ext cx="412750" cy="46672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4300">
                <a:ea typeface="宋体" charset="-122"/>
              </a:rPr>
              <a:t>Diagram</a:t>
            </a:r>
          </a:p>
        </p:txBody>
      </p:sp>
      <p:sp>
        <p:nvSpPr>
          <p:cNvPr id="19460" name="Oval 4"/>
          <p:cNvSpPr>
            <a:spLocks noChangeArrowheads="1"/>
          </p:cNvSpPr>
          <p:nvPr/>
        </p:nvSpPr>
        <p:spPr bwMode="gray">
          <a:xfrm>
            <a:off x="2744788" y="1893888"/>
            <a:ext cx="3956050" cy="388143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1" name="Oval 5"/>
          <p:cNvSpPr>
            <a:spLocks noChangeArrowheads="1"/>
          </p:cNvSpPr>
          <p:nvPr/>
        </p:nvSpPr>
        <p:spPr bwMode="gray">
          <a:xfrm>
            <a:off x="2962275" y="2100263"/>
            <a:ext cx="3490913" cy="3490912"/>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2" name="Oval 6"/>
          <p:cNvSpPr>
            <a:spLocks noChangeArrowheads="1"/>
          </p:cNvSpPr>
          <p:nvPr/>
        </p:nvSpPr>
        <p:spPr bwMode="gray">
          <a:xfrm>
            <a:off x="3178175" y="2427288"/>
            <a:ext cx="2973388" cy="2973387"/>
          </a:xfrm>
          <a:prstGeom prst="ellipse">
            <a:avLst/>
          </a:prstGeom>
          <a:noFill/>
          <a:ln w="12700">
            <a:solidFill>
              <a:schemeClr val="bg2"/>
            </a:solidFill>
            <a:prstDash val="sysDot"/>
            <a:round/>
            <a:headEnd/>
            <a:tailEnd/>
          </a:ln>
          <a:effectLst/>
        </p:spPr>
        <p:txBody>
          <a:bodyPr wrap="none" anchor="ctr"/>
          <a:lstStyle/>
          <a:p>
            <a:endParaRPr lang="zh-CN" altLang="en-US"/>
          </a:p>
        </p:txBody>
      </p:sp>
      <p:sp>
        <p:nvSpPr>
          <p:cNvPr id="19463" name="AutoShape 7"/>
          <p:cNvSpPr>
            <a:spLocks noChangeArrowheads="1"/>
          </p:cNvSpPr>
          <p:nvPr/>
        </p:nvSpPr>
        <p:spPr bwMode="gray">
          <a:xfrm rot="30644363">
            <a:off x="2420938" y="3725863"/>
            <a:ext cx="1871662" cy="1855787"/>
          </a:xfrm>
          <a:prstGeom prst="chevron">
            <a:avLst>
              <a:gd name="adj" fmla="val 28655"/>
            </a:avLst>
          </a:prstGeom>
          <a:solidFill>
            <a:srgbClr val="99CC00"/>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19464" name="AutoShape 8"/>
          <p:cNvSpPr>
            <a:spLocks noChangeArrowheads="1"/>
          </p:cNvSpPr>
          <p:nvPr/>
        </p:nvSpPr>
        <p:spPr bwMode="gray">
          <a:xfrm rot="16200000">
            <a:off x="3698875" y="1531938"/>
            <a:ext cx="1871663" cy="1855787"/>
          </a:xfrm>
          <a:prstGeom prst="chevron">
            <a:avLst>
              <a:gd name="adj" fmla="val 28655"/>
            </a:avLst>
          </a:prstGeom>
          <a:solidFill>
            <a:schemeClr val="accent1"/>
          </a:solidFill>
          <a:ln w="9525">
            <a:noFill/>
            <a:miter lim="800000"/>
            <a:headEnd/>
            <a:tailEnd/>
          </a:ln>
          <a:effectLst/>
          <a:scene3d>
            <a:camera prst="legacyObliqueTopRight"/>
            <a:lightRig rig="legacyFlat3" dir="b"/>
          </a:scene3d>
          <a:sp3d extrusionH="163500" prstMaterial="legacyPlastic">
            <a:bevelT w="13500" h="13500" prst="angle"/>
            <a:bevelB w="13500" h="13500" prst="angle"/>
            <a:extrusionClr>
              <a:schemeClr val="accent1"/>
            </a:extrusionClr>
          </a:sp3d>
        </p:spPr>
        <p:txBody>
          <a:bodyPr wrap="none" anchor="ctr">
            <a:flatTx/>
          </a:bodyPr>
          <a:lstStyle/>
          <a:p>
            <a:endParaRPr lang="zh-CN" altLang="en-US"/>
          </a:p>
        </p:txBody>
      </p:sp>
      <p:sp>
        <p:nvSpPr>
          <p:cNvPr id="19465" name="AutoShape 9"/>
          <p:cNvSpPr>
            <a:spLocks noChangeArrowheads="1"/>
          </p:cNvSpPr>
          <p:nvPr/>
        </p:nvSpPr>
        <p:spPr bwMode="gray">
          <a:xfrm rot="23388254">
            <a:off x="4967288" y="3738563"/>
            <a:ext cx="1871662" cy="1855787"/>
          </a:xfrm>
          <a:prstGeom prst="chevron">
            <a:avLst>
              <a:gd name="adj" fmla="val 28655"/>
            </a:avLst>
          </a:prstGeom>
          <a:solidFill>
            <a:schemeClr val="hlink"/>
          </a:solidFill>
          <a:ln w="9525">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19466" name="Text Box 10"/>
          <p:cNvSpPr txBox="1">
            <a:spLocks noChangeArrowheads="1"/>
          </p:cNvSpPr>
          <p:nvPr/>
        </p:nvSpPr>
        <p:spPr bwMode="gray">
          <a:xfrm>
            <a:off x="3706813" y="3392488"/>
            <a:ext cx="1855787" cy="1004887"/>
          </a:xfrm>
          <a:prstGeom prst="rect">
            <a:avLst/>
          </a:prstGeom>
          <a:noFill/>
          <a:ln w="9525" algn="ctr">
            <a:noFill/>
            <a:miter lim="800000"/>
            <a:headEnd/>
            <a:tailEnd/>
          </a:ln>
          <a:effectLst/>
        </p:spPr>
        <p:txBody>
          <a:bodyPr>
            <a:spAutoFit/>
          </a:bodyPr>
          <a:lstStyle/>
          <a:p>
            <a:pPr algn="ctr" eaLnBrk="0" hangingPunct="0"/>
            <a:r>
              <a:rPr lang="en-US" altLang="zh-CN" sz="1200" b="1">
                <a:solidFill>
                  <a:srgbClr val="9C4A06"/>
                </a:solidFill>
                <a:ea typeface="宋体" charset="-122"/>
              </a:rPr>
              <a:t>ThemeGallery</a:t>
            </a:r>
            <a:r>
              <a:rPr lang="en-US" altLang="zh-CN" sz="1200">
                <a:solidFill>
                  <a:srgbClr val="1C1C1C"/>
                </a:solidFill>
                <a:ea typeface="宋体" charset="-122"/>
              </a:rPr>
              <a:t> </a:t>
            </a:r>
          </a:p>
          <a:p>
            <a:pPr algn="ctr" eaLnBrk="0" hangingPunct="0"/>
            <a:r>
              <a:rPr lang="en-US" altLang="zh-CN" sz="1200">
                <a:solidFill>
                  <a:srgbClr val="1C1C1C"/>
                </a:solidFill>
                <a:ea typeface="宋体" charset="-122"/>
              </a:rPr>
              <a:t>is a Design Digital Content &amp; Contents </a:t>
            </a:r>
          </a:p>
          <a:p>
            <a:pPr algn="ctr" eaLnBrk="0" hangingPunct="0"/>
            <a:r>
              <a:rPr lang="en-US" altLang="zh-CN" sz="1200">
                <a:solidFill>
                  <a:srgbClr val="1C1C1C"/>
                </a:solidFill>
                <a:ea typeface="宋体" charset="-122"/>
              </a:rPr>
              <a:t>mall developed</a:t>
            </a:r>
          </a:p>
          <a:p>
            <a:pPr algn="ctr" eaLnBrk="0" hangingPunct="0"/>
            <a:r>
              <a:rPr lang="en-US" altLang="zh-CN" sz="1200">
                <a:solidFill>
                  <a:srgbClr val="1C1C1C"/>
                </a:solidFill>
                <a:ea typeface="宋体" charset="-122"/>
              </a:rPr>
              <a:t>by Guild Design Inc.</a:t>
            </a:r>
          </a:p>
        </p:txBody>
      </p:sp>
      <p:sp>
        <p:nvSpPr>
          <p:cNvPr id="19467" name="Rectangle 11"/>
          <p:cNvSpPr>
            <a:spLocks noChangeArrowheads="1"/>
          </p:cNvSpPr>
          <p:nvPr/>
        </p:nvSpPr>
        <p:spPr bwMode="gray">
          <a:xfrm>
            <a:off x="3609975" y="2274888"/>
            <a:ext cx="2043113" cy="304800"/>
          </a:xfrm>
          <a:prstGeom prst="rect">
            <a:avLst/>
          </a:prstGeom>
          <a:noFill/>
          <a:ln w="9525" algn="ctr">
            <a:noFill/>
            <a:miter lim="800000"/>
            <a:headEnd/>
            <a:tailEnd/>
          </a:ln>
          <a:effectLst/>
        </p:spPr>
        <p:txBody>
          <a:bodyPr>
            <a:spAutoFit/>
          </a:bodyPr>
          <a:lstStyle/>
          <a:p>
            <a:pPr algn="ctr" eaLnBrk="0" hangingPunct="0"/>
            <a:r>
              <a:rPr lang="en-US" altLang="zh-CN" sz="1400">
                <a:solidFill>
                  <a:srgbClr val="FFFBFC"/>
                </a:solidFill>
                <a:ea typeface="宋体" charset="-122"/>
              </a:rPr>
              <a:t>Your text  in here</a:t>
            </a:r>
          </a:p>
        </p:txBody>
      </p:sp>
      <p:sp>
        <p:nvSpPr>
          <p:cNvPr id="19468" name="Rectangle 12"/>
          <p:cNvSpPr>
            <a:spLocks noChangeArrowheads="1"/>
          </p:cNvSpPr>
          <p:nvPr/>
        </p:nvSpPr>
        <p:spPr bwMode="gray">
          <a:xfrm>
            <a:off x="2743200" y="4459288"/>
            <a:ext cx="1160463" cy="517525"/>
          </a:xfrm>
          <a:prstGeom prst="rect">
            <a:avLst/>
          </a:prstGeom>
          <a:noFill/>
          <a:ln w="9525" algn="ctr">
            <a:noFill/>
            <a:miter lim="800000"/>
            <a:headEnd/>
            <a:tailEnd/>
          </a:ln>
          <a:effectLst/>
        </p:spPr>
        <p:txBody>
          <a:bodyPr>
            <a:spAutoFit/>
          </a:bodyPr>
          <a:lstStyle/>
          <a:p>
            <a:pPr algn="ctr" eaLnBrk="0" hangingPunct="0"/>
            <a:r>
              <a:rPr lang="en-US" altLang="zh-CN" sz="1400">
                <a:solidFill>
                  <a:srgbClr val="FFFBFC"/>
                </a:solidFill>
                <a:ea typeface="宋体" charset="-122"/>
              </a:rPr>
              <a:t>Your text </a:t>
            </a:r>
          </a:p>
          <a:p>
            <a:pPr algn="ctr" eaLnBrk="0" hangingPunct="0"/>
            <a:r>
              <a:rPr lang="en-US" altLang="zh-CN" sz="1400">
                <a:solidFill>
                  <a:srgbClr val="FFFBFC"/>
                </a:solidFill>
                <a:ea typeface="宋体" charset="-122"/>
              </a:rPr>
              <a:t> in here</a:t>
            </a:r>
          </a:p>
        </p:txBody>
      </p:sp>
      <p:sp>
        <p:nvSpPr>
          <p:cNvPr id="19469" name="Rectangle 13"/>
          <p:cNvSpPr>
            <a:spLocks noChangeArrowheads="1"/>
          </p:cNvSpPr>
          <p:nvPr/>
        </p:nvSpPr>
        <p:spPr bwMode="gray">
          <a:xfrm>
            <a:off x="5410200" y="4459288"/>
            <a:ext cx="1160463" cy="517525"/>
          </a:xfrm>
          <a:prstGeom prst="rect">
            <a:avLst/>
          </a:prstGeom>
          <a:noFill/>
          <a:ln w="9525" algn="ctr">
            <a:noFill/>
            <a:miter lim="800000"/>
            <a:headEnd/>
            <a:tailEnd/>
          </a:ln>
          <a:effectLst/>
        </p:spPr>
        <p:txBody>
          <a:bodyPr>
            <a:spAutoFit/>
          </a:bodyPr>
          <a:lstStyle/>
          <a:p>
            <a:pPr algn="ctr" eaLnBrk="0" hangingPunct="0"/>
            <a:r>
              <a:rPr lang="en-US" altLang="zh-CN" sz="1400">
                <a:solidFill>
                  <a:srgbClr val="FFFBFC"/>
                </a:solidFill>
                <a:ea typeface="宋体" charset="-122"/>
              </a:rPr>
              <a:t>Your text </a:t>
            </a:r>
          </a:p>
          <a:p>
            <a:pPr algn="ctr" eaLnBrk="0" hangingPunct="0"/>
            <a:r>
              <a:rPr lang="en-US" altLang="zh-CN" sz="1400">
                <a:solidFill>
                  <a:srgbClr val="FFFBFC"/>
                </a:solidFill>
                <a:ea typeface="宋体" charset="-122"/>
              </a:rPr>
              <a:t> in here</a:t>
            </a:r>
          </a:p>
        </p:txBody>
      </p:sp>
      <p:sp>
        <p:nvSpPr>
          <p:cNvPr id="19470" name="Text Box 14"/>
          <p:cNvSpPr txBox="1">
            <a:spLocks noChangeArrowheads="1"/>
          </p:cNvSpPr>
          <p:nvPr/>
        </p:nvSpPr>
        <p:spPr bwMode="black">
          <a:xfrm>
            <a:off x="5791200" y="1944688"/>
            <a:ext cx="2209800" cy="1116012"/>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a:solidFill>
                  <a:schemeClr val="accent1"/>
                </a:solidFill>
                <a:ea typeface="宋体" charset="-122"/>
              </a:rPr>
              <a:t> Add your text in here</a:t>
            </a:r>
          </a:p>
          <a:p>
            <a:pPr marL="120650" indent="-120650" eaLnBrk="0" hangingPunct="0">
              <a:buFont typeface="Wingdings" pitchFamily="2" charset="2"/>
              <a:buNone/>
            </a:pPr>
            <a:endParaRPr lang="en-US" altLang="zh-CN" sz="1000" b="1">
              <a:solidFill>
                <a:schemeClr val="accent1"/>
              </a:solidFill>
              <a:ea typeface="宋体" charset="-122"/>
            </a:endParaRPr>
          </a:p>
          <a:p>
            <a:pPr marL="120650" indent="-120650">
              <a:lnSpc>
                <a:spcPct val="60000"/>
              </a:lnSpc>
              <a:spcBef>
                <a:spcPct val="50000"/>
              </a:spcBef>
              <a:buClr>
                <a:srgbClr val="1F3F5F"/>
              </a:buClr>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p:txBody>
      </p:sp>
      <p:sp>
        <p:nvSpPr>
          <p:cNvPr id="19471" name="Text Box 15"/>
          <p:cNvSpPr txBox="1">
            <a:spLocks noChangeArrowheads="1"/>
          </p:cNvSpPr>
          <p:nvPr/>
        </p:nvSpPr>
        <p:spPr bwMode="black">
          <a:xfrm>
            <a:off x="744538" y="3689350"/>
            <a:ext cx="2209800" cy="1116013"/>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a:solidFill>
                  <a:schemeClr val="accent2"/>
                </a:solidFill>
                <a:ea typeface="宋体" charset="-122"/>
              </a:rPr>
              <a:t> Add your text in here</a:t>
            </a:r>
          </a:p>
          <a:p>
            <a:pPr marL="120650" indent="-120650" eaLnBrk="0" hangingPunct="0">
              <a:buFont typeface="Wingdings" pitchFamily="2" charset="2"/>
              <a:buNone/>
            </a:pPr>
            <a:endParaRPr lang="en-US" altLang="zh-CN" sz="1000" b="1">
              <a:solidFill>
                <a:schemeClr val="accent2"/>
              </a:solidFill>
              <a:ea typeface="宋体" charset="-122"/>
            </a:endParaRPr>
          </a:p>
          <a:p>
            <a:pPr marL="120650" indent="-120650">
              <a:lnSpc>
                <a:spcPct val="60000"/>
              </a:lnSpc>
              <a:spcBef>
                <a:spcPct val="50000"/>
              </a:spcBef>
              <a:buClr>
                <a:srgbClr val="1F3F5F"/>
              </a:buClr>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p:txBody>
      </p:sp>
      <p:sp>
        <p:nvSpPr>
          <p:cNvPr id="19472" name="Text Box 16"/>
          <p:cNvSpPr txBox="1">
            <a:spLocks noChangeArrowheads="1"/>
          </p:cNvSpPr>
          <p:nvPr/>
        </p:nvSpPr>
        <p:spPr bwMode="black">
          <a:xfrm>
            <a:off x="6781800" y="4002088"/>
            <a:ext cx="2209800" cy="1116012"/>
          </a:xfrm>
          <a:prstGeom prst="rect">
            <a:avLst/>
          </a:prstGeom>
          <a:noFill/>
          <a:ln w="9525">
            <a:noFill/>
            <a:miter lim="800000"/>
            <a:headEnd/>
            <a:tailEnd/>
          </a:ln>
          <a:effectLst/>
        </p:spPr>
        <p:txBody>
          <a:bodyPr>
            <a:spAutoFit/>
          </a:bodyPr>
          <a:lstStyle/>
          <a:p>
            <a:pPr marL="120650" indent="-120650" eaLnBrk="0" hangingPunct="0">
              <a:buFont typeface="Wingdings" pitchFamily="2" charset="2"/>
              <a:buNone/>
            </a:pPr>
            <a:r>
              <a:rPr lang="en-US" altLang="zh-CN" sz="1400" b="1">
                <a:solidFill>
                  <a:schemeClr val="hlink"/>
                </a:solidFill>
                <a:ea typeface="宋体" charset="-122"/>
              </a:rPr>
              <a:t> Add your text in here</a:t>
            </a:r>
          </a:p>
          <a:p>
            <a:pPr marL="120650" indent="-120650" eaLnBrk="0" hangingPunct="0">
              <a:buFont typeface="Wingdings" pitchFamily="2" charset="2"/>
              <a:buNone/>
            </a:pPr>
            <a:endParaRPr lang="en-US" altLang="zh-CN" sz="1000" b="1">
              <a:solidFill>
                <a:schemeClr val="hlink"/>
              </a:solidFill>
              <a:ea typeface="宋体" charset="-122"/>
            </a:endParaRPr>
          </a:p>
          <a:p>
            <a:pPr marL="120650" indent="-120650">
              <a:lnSpc>
                <a:spcPct val="60000"/>
              </a:lnSpc>
              <a:spcBef>
                <a:spcPct val="50000"/>
              </a:spcBef>
              <a:buClr>
                <a:srgbClr val="1F3F5F"/>
              </a:buClr>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a:p>
            <a:pPr marL="120650" indent="-120650">
              <a:buFontTx/>
              <a:buChar char="•"/>
            </a:pPr>
            <a:r>
              <a:rPr lang="en-US" altLang="zh-CN" sz="1400">
                <a:solidFill>
                  <a:srgbClr val="1C1C1C"/>
                </a:solidFill>
                <a:ea typeface="宋体" charset="-122"/>
              </a:rPr>
              <a:t>Your text in here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20483" name="Freeform 3"/>
          <p:cNvSpPr>
            <a:spLocks/>
          </p:cNvSpPr>
          <p:nvPr/>
        </p:nvSpPr>
        <p:spPr bwMode="gray">
          <a:xfrm flipH="1" flipV="1">
            <a:off x="722313" y="3578225"/>
            <a:ext cx="7607300" cy="1944688"/>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1">
            <a:gsLst>
              <a:gs pos="0">
                <a:srgbClr val="B6D74D"/>
              </a:gs>
              <a:gs pos="100000">
                <a:srgbClr val="B6D74D">
                  <a:gamma/>
                  <a:shade val="46275"/>
                  <a:invGamma/>
                </a:srgbClr>
              </a:gs>
            </a:gsLst>
            <a:lin ang="5400000" scaled="1"/>
          </a:gradFill>
          <a:ln w="9525">
            <a:noFill/>
            <a:round/>
            <a:headEnd/>
            <a:tailEnd/>
          </a:ln>
          <a:effectLst>
            <a:outerShdw dist="35921" dir="2700000" algn="ctr" rotWithShape="0">
              <a:schemeClr val="bg2"/>
            </a:outerShdw>
          </a:effectLst>
        </p:spPr>
        <p:txBody>
          <a:bodyPr/>
          <a:lstStyle/>
          <a:p>
            <a:endParaRPr lang="zh-CN" altLang="en-US"/>
          </a:p>
        </p:txBody>
      </p:sp>
      <p:sp>
        <p:nvSpPr>
          <p:cNvPr id="20484" name="Freeform 4"/>
          <p:cNvSpPr>
            <a:spLocks/>
          </p:cNvSpPr>
          <p:nvPr/>
        </p:nvSpPr>
        <p:spPr bwMode="gray">
          <a:xfrm>
            <a:off x="708025" y="1524000"/>
            <a:ext cx="7607300" cy="2117725"/>
          </a:xfrm>
          <a:custGeom>
            <a:avLst/>
            <a:gdLst/>
            <a:ahLst/>
            <a:cxnLst>
              <a:cxn ang="0">
                <a:pos x="3724" y="288"/>
              </a:cxn>
              <a:cxn ang="0">
                <a:pos x="1346" y="290"/>
              </a:cxn>
              <a:cxn ang="0">
                <a:pos x="1246" y="258"/>
              </a:cxn>
              <a:cxn ang="0">
                <a:pos x="1066" y="79"/>
              </a:cxn>
              <a:cxn ang="0">
                <a:pos x="923" y="4"/>
              </a:cxn>
              <a:cxn ang="0">
                <a:pos x="103" y="4"/>
              </a:cxn>
              <a:cxn ang="0">
                <a:pos x="2" y="88"/>
              </a:cxn>
              <a:cxn ang="0">
                <a:pos x="2" y="729"/>
              </a:cxn>
              <a:cxn ang="0">
                <a:pos x="103" y="804"/>
              </a:cxn>
              <a:cxn ang="0">
                <a:pos x="3688" y="804"/>
              </a:cxn>
              <a:cxn ang="0">
                <a:pos x="3790" y="716"/>
              </a:cxn>
              <a:cxn ang="0">
                <a:pos x="3790" y="356"/>
              </a:cxn>
              <a:cxn ang="0">
                <a:pos x="3724" y="288"/>
              </a:cxn>
            </a:cxnLst>
            <a:rect l="0" t="0" r="r" b="b"/>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1">
            <a:gsLst>
              <a:gs pos="0">
                <a:schemeClr val="hlink"/>
              </a:gs>
              <a:gs pos="100000">
                <a:schemeClr val="hlink">
                  <a:gamma/>
                  <a:shade val="46275"/>
                  <a:invGamma/>
                </a:schemeClr>
              </a:gs>
            </a:gsLst>
            <a:lin ang="5400000" scaled="1"/>
          </a:gradFill>
          <a:ln w="9525">
            <a:noFill/>
            <a:round/>
            <a:headEnd/>
            <a:tailEnd/>
          </a:ln>
          <a:effectLst>
            <a:outerShdw dist="35921" dir="2700000" algn="ctr" rotWithShape="0">
              <a:schemeClr val="bg2"/>
            </a:outerShdw>
          </a:effectLst>
        </p:spPr>
        <p:txBody>
          <a:bodyPr/>
          <a:lstStyle/>
          <a:p>
            <a:endParaRPr lang="zh-CN" altLang="en-US"/>
          </a:p>
        </p:txBody>
      </p:sp>
      <p:sp>
        <p:nvSpPr>
          <p:cNvPr id="20485" name="Rectangle 5"/>
          <p:cNvSpPr>
            <a:spLocks noChangeArrowheads="1"/>
          </p:cNvSpPr>
          <p:nvPr/>
        </p:nvSpPr>
        <p:spPr bwMode="gray">
          <a:xfrm>
            <a:off x="928688" y="2803525"/>
            <a:ext cx="1643062"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zh-CN" altLang="en-US"/>
          </a:p>
        </p:txBody>
      </p:sp>
      <p:sp>
        <p:nvSpPr>
          <p:cNvPr id="20486" name="Rectangle 6"/>
          <p:cNvSpPr>
            <a:spLocks noChangeArrowheads="1"/>
          </p:cNvSpPr>
          <p:nvPr/>
        </p:nvSpPr>
        <p:spPr bwMode="gray">
          <a:xfrm>
            <a:off x="2770188" y="2803525"/>
            <a:ext cx="1643062"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zh-CN" altLang="en-US"/>
          </a:p>
        </p:txBody>
      </p:sp>
      <p:sp>
        <p:nvSpPr>
          <p:cNvPr id="20487" name="Rectangle 7"/>
          <p:cNvSpPr>
            <a:spLocks noChangeArrowheads="1"/>
          </p:cNvSpPr>
          <p:nvPr/>
        </p:nvSpPr>
        <p:spPr bwMode="gray">
          <a:xfrm>
            <a:off x="4600575" y="2803525"/>
            <a:ext cx="1643063"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zh-CN" altLang="en-US"/>
          </a:p>
        </p:txBody>
      </p:sp>
      <p:sp>
        <p:nvSpPr>
          <p:cNvPr id="20488" name="Rectangle 8"/>
          <p:cNvSpPr>
            <a:spLocks noChangeArrowheads="1"/>
          </p:cNvSpPr>
          <p:nvPr/>
        </p:nvSpPr>
        <p:spPr bwMode="gray">
          <a:xfrm>
            <a:off x="6442075" y="2803525"/>
            <a:ext cx="1643063" cy="1639888"/>
          </a:xfrm>
          <a:prstGeom prst="rect">
            <a:avLst/>
          </a:prstGeom>
          <a:gradFill rotWithShape="1">
            <a:gsLst>
              <a:gs pos="0">
                <a:srgbClr val="DAE9FA">
                  <a:gamma/>
                  <a:tint val="0"/>
                  <a:invGamma/>
                </a:srgbClr>
              </a:gs>
              <a:gs pos="100000">
                <a:srgbClr val="DAE9FA"/>
              </a:gs>
            </a:gsLst>
            <a:lin ang="5400000" scaled="1"/>
          </a:gradFill>
          <a:ln w="9525">
            <a:solidFill>
              <a:srgbClr val="F8F8F8"/>
            </a:solidFill>
            <a:miter lim="800000"/>
            <a:headEnd/>
            <a:tailEnd/>
          </a:ln>
          <a:effectLst>
            <a:outerShdw dist="35921" dir="2700000" algn="ctr" rotWithShape="0">
              <a:srgbClr val="080808">
                <a:alpha val="50000"/>
              </a:srgbClr>
            </a:outerShdw>
          </a:effectLst>
        </p:spPr>
        <p:txBody>
          <a:bodyPr wrap="none" anchor="ctr"/>
          <a:lstStyle/>
          <a:p>
            <a:endParaRPr lang="zh-CN" altLang="en-US"/>
          </a:p>
        </p:txBody>
      </p:sp>
      <p:sp>
        <p:nvSpPr>
          <p:cNvPr id="20489" name="Rectangle 9"/>
          <p:cNvSpPr>
            <a:spLocks noChangeArrowheads="1"/>
          </p:cNvSpPr>
          <p:nvPr/>
        </p:nvSpPr>
        <p:spPr bwMode="white">
          <a:xfrm>
            <a:off x="749300" y="1652588"/>
            <a:ext cx="2219325" cy="457200"/>
          </a:xfrm>
          <a:prstGeom prst="rect">
            <a:avLst/>
          </a:prstGeom>
          <a:noFill/>
          <a:ln w="9525" algn="ctr">
            <a:noFill/>
            <a:miter lim="800000"/>
            <a:headEnd/>
            <a:tailEnd/>
          </a:ln>
          <a:effectLst>
            <a:outerShdw dist="35921" dir="2700000" algn="ctr" rotWithShape="0">
              <a:srgbClr val="333333">
                <a:alpha val="50000"/>
              </a:srgbClr>
            </a:outerShdw>
          </a:effectLst>
        </p:spPr>
        <p:txBody>
          <a:bodyPr>
            <a:spAutoFit/>
          </a:bodyPr>
          <a:lstStyle/>
          <a:p>
            <a:r>
              <a:rPr lang="en-US" altLang="zh-CN" sz="2400" b="1" i="1">
                <a:solidFill>
                  <a:srgbClr val="F8F8F8"/>
                </a:solidFill>
                <a:ea typeface="宋体" charset="-122"/>
              </a:rPr>
              <a:t> Title in here</a:t>
            </a:r>
          </a:p>
        </p:txBody>
      </p:sp>
      <p:sp>
        <p:nvSpPr>
          <p:cNvPr id="20490" name="Rectangle 10"/>
          <p:cNvSpPr>
            <a:spLocks noChangeArrowheads="1"/>
          </p:cNvSpPr>
          <p:nvPr/>
        </p:nvSpPr>
        <p:spPr bwMode="gray">
          <a:xfrm>
            <a:off x="950913" y="3359150"/>
            <a:ext cx="1635125" cy="581025"/>
          </a:xfrm>
          <a:prstGeom prst="rect">
            <a:avLst/>
          </a:prstGeom>
          <a:noFill/>
          <a:ln w="9525">
            <a:noFill/>
            <a:miter lim="800000"/>
            <a:headEnd/>
            <a:tailEnd/>
          </a:ln>
          <a:effectLst/>
        </p:spPr>
        <p:txBody>
          <a:bodyPr>
            <a:spAutoFit/>
          </a:bodyPr>
          <a:lstStyle/>
          <a:p>
            <a:pPr algn="ctr">
              <a:spcBef>
                <a:spcPct val="50000"/>
              </a:spcBef>
            </a:pPr>
            <a:r>
              <a:rPr lang="en-US" altLang="zh-CN" sz="1600">
                <a:solidFill>
                  <a:srgbClr val="080808"/>
                </a:solidFill>
                <a:ea typeface="宋体" charset="-122"/>
              </a:rPr>
              <a:t>Description of the contents</a:t>
            </a:r>
          </a:p>
        </p:txBody>
      </p:sp>
      <p:sp>
        <p:nvSpPr>
          <p:cNvPr id="20491" name="Rectangle 11"/>
          <p:cNvSpPr>
            <a:spLocks noChangeArrowheads="1"/>
          </p:cNvSpPr>
          <p:nvPr/>
        </p:nvSpPr>
        <p:spPr bwMode="gray">
          <a:xfrm>
            <a:off x="6040438" y="5048250"/>
            <a:ext cx="2219325" cy="366713"/>
          </a:xfrm>
          <a:prstGeom prst="rect">
            <a:avLst/>
          </a:prstGeom>
          <a:noFill/>
          <a:ln w="9525" algn="ctr">
            <a:noFill/>
            <a:miter lim="800000"/>
            <a:headEnd/>
            <a:tailEnd/>
          </a:ln>
          <a:effectLst>
            <a:outerShdw dist="17961" dir="2700000" algn="ctr" rotWithShape="0">
              <a:srgbClr val="333333">
                <a:alpha val="50000"/>
              </a:srgbClr>
            </a:outerShdw>
          </a:effectLst>
        </p:spPr>
        <p:txBody>
          <a:bodyPr>
            <a:spAutoFit/>
          </a:bodyPr>
          <a:lstStyle/>
          <a:p>
            <a:pPr algn="r"/>
            <a:r>
              <a:rPr lang="en-US" altLang="zh-CN" i="1">
                <a:solidFill>
                  <a:srgbClr val="F8F8F8"/>
                </a:solidFill>
                <a:ea typeface="宋体" charset="-122"/>
              </a:rPr>
              <a:t>Text in here</a:t>
            </a:r>
          </a:p>
        </p:txBody>
      </p:sp>
      <p:sp>
        <p:nvSpPr>
          <p:cNvPr id="20492" name="Rectangle 12"/>
          <p:cNvSpPr>
            <a:spLocks noChangeArrowheads="1"/>
          </p:cNvSpPr>
          <p:nvPr/>
        </p:nvSpPr>
        <p:spPr bwMode="gray">
          <a:xfrm>
            <a:off x="3121025" y="2349500"/>
            <a:ext cx="2590800" cy="336550"/>
          </a:xfrm>
          <a:prstGeom prst="rect">
            <a:avLst/>
          </a:prstGeom>
          <a:noFill/>
          <a:ln w="9525">
            <a:noFill/>
            <a:miter lim="800000"/>
            <a:headEnd/>
            <a:tailEnd/>
          </a:ln>
          <a:effectLst/>
        </p:spPr>
        <p:txBody>
          <a:bodyPr wrap="none">
            <a:spAutoFit/>
          </a:bodyPr>
          <a:lstStyle/>
          <a:p>
            <a:pPr>
              <a:spcBef>
                <a:spcPct val="50000"/>
              </a:spcBef>
            </a:pPr>
            <a:r>
              <a:rPr lang="en-US" altLang="zh-CN" sz="1600">
                <a:solidFill>
                  <a:srgbClr val="F8F8F8"/>
                </a:solidFill>
                <a:ea typeface="宋体" charset="-122"/>
              </a:rPr>
              <a:t>Description of the contents</a:t>
            </a:r>
          </a:p>
        </p:txBody>
      </p:sp>
      <p:cxnSp>
        <p:nvCxnSpPr>
          <p:cNvPr id="20493" name="AutoShape 13"/>
          <p:cNvCxnSpPr>
            <a:cxnSpLocks noChangeShapeType="1"/>
            <a:stCxn id="20485" idx="0"/>
            <a:endCxn id="20492" idx="1"/>
          </p:cNvCxnSpPr>
          <p:nvPr/>
        </p:nvCxnSpPr>
        <p:spPr bwMode="gray">
          <a:xfrm rot="16200000">
            <a:off x="2293144" y="1975644"/>
            <a:ext cx="285750" cy="1370012"/>
          </a:xfrm>
          <a:prstGeom prst="bentConnector2">
            <a:avLst/>
          </a:prstGeom>
          <a:noFill/>
          <a:ln w="9525">
            <a:solidFill>
              <a:srgbClr val="EAEAEA"/>
            </a:solidFill>
            <a:miter lim="800000"/>
            <a:headEnd/>
            <a:tailEnd type="triangle" w="med" len="med"/>
          </a:ln>
          <a:effectLst/>
        </p:spPr>
      </p:cxnSp>
      <p:cxnSp>
        <p:nvCxnSpPr>
          <p:cNvPr id="20494" name="AutoShape 14"/>
          <p:cNvCxnSpPr>
            <a:cxnSpLocks noChangeShapeType="1"/>
            <a:stCxn id="20488" idx="0"/>
            <a:endCxn id="20492" idx="3"/>
          </p:cNvCxnSpPr>
          <p:nvPr/>
        </p:nvCxnSpPr>
        <p:spPr bwMode="gray">
          <a:xfrm rot="5400000" flipH="1">
            <a:off x="6345238" y="1884362"/>
            <a:ext cx="285750" cy="1552575"/>
          </a:xfrm>
          <a:prstGeom prst="bentConnector2">
            <a:avLst/>
          </a:prstGeom>
          <a:noFill/>
          <a:ln w="9525">
            <a:solidFill>
              <a:srgbClr val="EAEAEA"/>
            </a:solidFill>
            <a:miter lim="800000"/>
            <a:headEnd/>
            <a:tailEnd type="triangle" w="med" len="med"/>
          </a:ln>
          <a:effectLst/>
        </p:spPr>
      </p:cxnSp>
      <p:cxnSp>
        <p:nvCxnSpPr>
          <p:cNvPr id="20495" name="AutoShape 15"/>
          <p:cNvCxnSpPr>
            <a:cxnSpLocks noChangeShapeType="1"/>
            <a:stCxn id="20485" idx="2"/>
            <a:endCxn id="20486" idx="2"/>
          </p:cNvCxnSpPr>
          <p:nvPr/>
        </p:nvCxnSpPr>
        <p:spPr bwMode="gray">
          <a:xfrm rot="16200000" flipH="1">
            <a:off x="2670969" y="3523457"/>
            <a:ext cx="1587" cy="1841500"/>
          </a:xfrm>
          <a:prstGeom prst="bentConnector3">
            <a:avLst>
              <a:gd name="adj1" fmla="val 14300000"/>
            </a:avLst>
          </a:prstGeom>
          <a:noFill/>
          <a:ln w="9525">
            <a:solidFill>
              <a:srgbClr val="EAEAEA"/>
            </a:solidFill>
            <a:miter lim="800000"/>
            <a:headEnd type="triangle" w="med" len="med"/>
            <a:tailEnd type="triangle" w="med" len="med"/>
          </a:ln>
          <a:effectLst/>
        </p:spPr>
      </p:cxnSp>
      <p:cxnSp>
        <p:nvCxnSpPr>
          <p:cNvPr id="20496" name="AutoShape 16"/>
          <p:cNvCxnSpPr>
            <a:cxnSpLocks noChangeShapeType="1"/>
            <a:stCxn id="20487" idx="2"/>
            <a:endCxn id="20488" idx="2"/>
          </p:cNvCxnSpPr>
          <p:nvPr/>
        </p:nvCxnSpPr>
        <p:spPr bwMode="gray">
          <a:xfrm rot="16200000" flipH="1">
            <a:off x="6342856" y="3523457"/>
            <a:ext cx="1587" cy="1841500"/>
          </a:xfrm>
          <a:prstGeom prst="bentConnector3">
            <a:avLst>
              <a:gd name="adj1" fmla="val 14300000"/>
            </a:avLst>
          </a:prstGeom>
          <a:noFill/>
          <a:ln w="9525">
            <a:solidFill>
              <a:srgbClr val="EAEAEA"/>
            </a:solidFill>
            <a:miter lim="800000"/>
            <a:headEnd type="triangle" w="med" len="med"/>
            <a:tailEnd type="triangle" w="med" len="med"/>
          </a:ln>
          <a:effectLst/>
        </p:spPr>
      </p:cxnSp>
      <p:sp>
        <p:nvSpPr>
          <p:cNvPr id="20497" name="Rectangle 17"/>
          <p:cNvSpPr>
            <a:spLocks noChangeArrowheads="1"/>
          </p:cNvSpPr>
          <p:nvPr/>
        </p:nvSpPr>
        <p:spPr bwMode="gray">
          <a:xfrm>
            <a:off x="2776538" y="3359150"/>
            <a:ext cx="1635125" cy="581025"/>
          </a:xfrm>
          <a:prstGeom prst="rect">
            <a:avLst/>
          </a:prstGeom>
          <a:noFill/>
          <a:ln w="9525">
            <a:noFill/>
            <a:miter lim="800000"/>
            <a:headEnd/>
            <a:tailEnd/>
          </a:ln>
          <a:effectLst/>
        </p:spPr>
        <p:txBody>
          <a:bodyPr>
            <a:spAutoFit/>
          </a:bodyPr>
          <a:lstStyle/>
          <a:p>
            <a:pPr algn="ctr">
              <a:spcBef>
                <a:spcPct val="50000"/>
              </a:spcBef>
            </a:pPr>
            <a:r>
              <a:rPr lang="en-US" altLang="zh-CN" sz="1600">
                <a:solidFill>
                  <a:srgbClr val="080808"/>
                </a:solidFill>
                <a:ea typeface="宋体" charset="-122"/>
              </a:rPr>
              <a:t>Description of the contents</a:t>
            </a:r>
          </a:p>
        </p:txBody>
      </p:sp>
      <p:sp>
        <p:nvSpPr>
          <p:cNvPr id="20498" name="Rectangle 18"/>
          <p:cNvSpPr>
            <a:spLocks noChangeArrowheads="1"/>
          </p:cNvSpPr>
          <p:nvPr/>
        </p:nvSpPr>
        <p:spPr bwMode="gray">
          <a:xfrm>
            <a:off x="4605338" y="3359150"/>
            <a:ext cx="1635125" cy="581025"/>
          </a:xfrm>
          <a:prstGeom prst="rect">
            <a:avLst/>
          </a:prstGeom>
          <a:noFill/>
          <a:ln w="9525">
            <a:noFill/>
            <a:miter lim="800000"/>
            <a:headEnd/>
            <a:tailEnd/>
          </a:ln>
          <a:effectLst/>
        </p:spPr>
        <p:txBody>
          <a:bodyPr>
            <a:spAutoFit/>
          </a:bodyPr>
          <a:lstStyle/>
          <a:p>
            <a:pPr algn="ctr">
              <a:spcBef>
                <a:spcPct val="50000"/>
              </a:spcBef>
            </a:pPr>
            <a:r>
              <a:rPr lang="en-US" altLang="zh-CN" sz="1600">
                <a:solidFill>
                  <a:srgbClr val="080808"/>
                </a:solidFill>
                <a:ea typeface="宋体" charset="-122"/>
              </a:rPr>
              <a:t>Description of the contents</a:t>
            </a:r>
          </a:p>
        </p:txBody>
      </p:sp>
      <p:sp>
        <p:nvSpPr>
          <p:cNvPr id="20499" name="Rectangle 19"/>
          <p:cNvSpPr>
            <a:spLocks noChangeArrowheads="1"/>
          </p:cNvSpPr>
          <p:nvPr/>
        </p:nvSpPr>
        <p:spPr bwMode="gray">
          <a:xfrm>
            <a:off x="6454775" y="3359150"/>
            <a:ext cx="1635125" cy="581025"/>
          </a:xfrm>
          <a:prstGeom prst="rect">
            <a:avLst/>
          </a:prstGeom>
          <a:noFill/>
          <a:ln w="9525">
            <a:noFill/>
            <a:miter lim="800000"/>
            <a:headEnd/>
            <a:tailEnd/>
          </a:ln>
          <a:effectLst/>
        </p:spPr>
        <p:txBody>
          <a:bodyPr>
            <a:spAutoFit/>
          </a:bodyPr>
          <a:lstStyle/>
          <a:p>
            <a:pPr algn="ctr">
              <a:spcBef>
                <a:spcPct val="50000"/>
              </a:spcBef>
            </a:pPr>
            <a:r>
              <a:rPr lang="en-US" altLang="zh-CN" sz="1600">
                <a:solidFill>
                  <a:srgbClr val="080808"/>
                </a:solidFill>
                <a:ea typeface="宋体" charset="-122"/>
              </a:rPr>
              <a:t>Description of the contents</a:t>
            </a:r>
          </a:p>
        </p:txBody>
      </p:sp>
      <p:sp>
        <p:nvSpPr>
          <p:cNvPr id="20500" name="Rectangle 20"/>
          <p:cNvSpPr>
            <a:spLocks noChangeArrowheads="1"/>
          </p:cNvSpPr>
          <p:nvPr/>
        </p:nvSpPr>
        <p:spPr bwMode="black">
          <a:xfrm>
            <a:off x="1017588" y="2992438"/>
            <a:ext cx="908050" cy="366712"/>
          </a:xfrm>
          <a:prstGeom prst="rect">
            <a:avLst/>
          </a:prstGeom>
          <a:noFill/>
          <a:ln w="9525">
            <a:noFill/>
            <a:miter lim="800000"/>
            <a:headEnd/>
            <a:tailEnd/>
          </a:ln>
          <a:effectLst/>
        </p:spPr>
        <p:txBody>
          <a:bodyPr wrap="none">
            <a:spAutoFit/>
          </a:bodyPr>
          <a:lstStyle/>
          <a:p>
            <a:r>
              <a:rPr lang="en-US" altLang="zh-CN" b="1">
                <a:solidFill>
                  <a:schemeClr val="tx2"/>
                </a:solidFill>
                <a:ea typeface="宋体" charset="-122"/>
              </a:rPr>
              <a:t>1. Title</a:t>
            </a:r>
          </a:p>
        </p:txBody>
      </p:sp>
      <p:sp>
        <p:nvSpPr>
          <p:cNvPr id="20501" name="Rectangle 21"/>
          <p:cNvSpPr>
            <a:spLocks noChangeArrowheads="1"/>
          </p:cNvSpPr>
          <p:nvPr/>
        </p:nvSpPr>
        <p:spPr bwMode="black">
          <a:xfrm>
            <a:off x="2862263" y="2992438"/>
            <a:ext cx="908050" cy="366712"/>
          </a:xfrm>
          <a:prstGeom prst="rect">
            <a:avLst/>
          </a:prstGeom>
          <a:noFill/>
          <a:ln w="9525">
            <a:noFill/>
            <a:miter lim="800000"/>
            <a:headEnd/>
            <a:tailEnd/>
          </a:ln>
          <a:effectLst/>
        </p:spPr>
        <p:txBody>
          <a:bodyPr wrap="none">
            <a:spAutoFit/>
          </a:bodyPr>
          <a:lstStyle/>
          <a:p>
            <a:r>
              <a:rPr lang="en-US" altLang="zh-CN" b="1">
                <a:solidFill>
                  <a:schemeClr val="tx2"/>
                </a:solidFill>
                <a:ea typeface="宋体" charset="-122"/>
              </a:rPr>
              <a:t>2. Title</a:t>
            </a:r>
          </a:p>
        </p:txBody>
      </p:sp>
      <p:sp>
        <p:nvSpPr>
          <p:cNvPr id="20502" name="Rectangle 22"/>
          <p:cNvSpPr>
            <a:spLocks noChangeArrowheads="1"/>
          </p:cNvSpPr>
          <p:nvPr/>
        </p:nvSpPr>
        <p:spPr bwMode="black">
          <a:xfrm>
            <a:off x="4692650" y="2992438"/>
            <a:ext cx="908050" cy="366712"/>
          </a:xfrm>
          <a:prstGeom prst="rect">
            <a:avLst/>
          </a:prstGeom>
          <a:noFill/>
          <a:ln w="9525">
            <a:noFill/>
            <a:miter lim="800000"/>
            <a:headEnd/>
            <a:tailEnd/>
          </a:ln>
          <a:effectLst/>
        </p:spPr>
        <p:txBody>
          <a:bodyPr wrap="none">
            <a:spAutoFit/>
          </a:bodyPr>
          <a:lstStyle/>
          <a:p>
            <a:r>
              <a:rPr lang="en-US" altLang="zh-CN" b="1">
                <a:solidFill>
                  <a:schemeClr val="tx2"/>
                </a:solidFill>
                <a:ea typeface="宋体" charset="-122"/>
              </a:rPr>
              <a:t>3. Title</a:t>
            </a:r>
          </a:p>
        </p:txBody>
      </p:sp>
      <p:sp>
        <p:nvSpPr>
          <p:cNvPr id="20503" name="Rectangle 23"/>
          <p:cNvSpPr>
            <a:spLocks noChangeArrowheads="1"/>
          </p:cNvSpPr>
          <p:nvPr/>
        </p:nvSpPr>
        <p:spPr bwMode="black">
          <a:xfrm>
            <a:off x="6530975" y="2992438"/>
            <a:ext cx="908050" cy="366712"/>
          </a:xfrm>
          <a:prstGeom prst="rect">
            <a:avLst/>
          </a:prstGeom>
          <a:noFill/>
          <a:ln w="9525">
            <a:noFill/>
            <a:miter lim="800000"/>
            <a:headEnd/>
            <a:tailEnd/>
          </a:ln>
          <a:effectLst/>
        </p:spPr>
        <p:txBody>
          <a:bodyPr wrap="none">
            <a:spAutoFit/>
          </a:bodyPr>
          <a:lstStyle/>
          <a:p>
            <a:r>
              <a:rPr lang="en-US" altLang="zh-CN" b="1">
                <a:solidFill>
                  <a:schemeClr val="tx2"/>
                </a:solidFill>
                <a:ea typeface="宋体" charset="-122"/>
              </a:rPr>
              <a:t>4. Title</a:t>
            </a:r>
          </a:p>
        </p:txBody>
      </p:sp>
      <p:sp>
        <p:nvSpPr>
          <p:cNvPr id="20504" name="AutoShape 24"/>
          <p:cNvSpPr>
            <a:spLocks noChangeArrowheads="1"/>
          </p:cNvSpPr>
          <p:nvPr/>
        </p:nvSpPr>
        <p:spPr bwMode="gray">
          <a:xfrm rot="5400000">
            <a:off x="1643063" y="4092575"/>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zh-CN" altLang="zh-CN">
              <a:effectLst>
                <a:outerShdw blurRad="38100" dist="38100" dir="2700000" algn="tl">
                  <a:srgbClr val="FFFFFF"/>
                </a:outerShdw>
              </a:effectLst>
            </a:endParaRPr>
          </a:p>
        </p:txBody>
      </p:sp>
      <p:sp>
        <p:nvSpPr>
          <p:cNvPr id="20505" name="AutoShape 25"/>
          <p:cNvSpPr>
            <a:spLocks noChangeArrowheads="1"/>
          </p:cNvSpPr>
          <p:nvPr/>
        </p:nvSpPr>
        <p:spPr bwMode="gray">
          <a:xfrm rot="5400000">
            <a:off x="3460750" y="4092575"/>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zh-CN" altLang="zh-CN">
              <a:effectLst>
                <a:outerShdw blurRad="38100" dist="38100" dir="2700000" algn="tl">
                  <a:srgbClr val="FFFFFF"/>
                </a:outerShdw>
              </a:effectLst>
            </a:endParaRPr>
          </a:p>
        </p:txBody>
      </p:sp>
      <p:sp>
        <p:nvSpPr>
          <p:cNvPr id="20506" name="AutoShape 26"/>
          <p:cNvSpPr>
            <a:spLocks noChangeArrowheads="1"/>
          </p:cNvSpPr>
          <p:nvPr/>
        </p:nvSpPr>
        <p:spPr bwMode="gray">
          <a:xfrm rot="5400000">
            <a:off x="5365750" y="4092575"/>
            <a:ext cx="177800" cy="152400"/>
          </a:xfrm>
          <a:prstGeom prst="triangle">
            <a:avLst>
              <a:gd name="adj" fmla="val 50000"/>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zh-CN" altLang="zh-CN">
              <a:effectLst>
                <a:outerShdw blurRad="38100" dist="38100" dir="2700000" algn="tl">
                  <a:srgbClr val="FFFFFF"/>
                </a:outerShdw>
              </a:effectLst>
            </a:endParaRPr>
          </a:p>
        </p:txBody>
      </p:sp>
      <p:sp>
        <p:nvSpPr>
          <p:cNvPr id="20507" name="Rectangle 27"/>
          <p:cNvSpPr>
            <a:spLocks noChangeArrowheads="1"/>
          </p:cNvSpPr>
          <p:nvPr/>
        </p:nvSpPr>
        <p:spPr bwMode="gray">
          <a:xfrm rot="5400000">
            <a:off x="7170738" y="4092575"/>
            <a:ext cx="177800" cy="152400"/>
          </a:xfrm>
          <a:prstGeom prst="rect">
            <a:avLst/>
          </a:prstGeom>
          <a:solidFill>
            <a:srgbClr val="FF3300"/>
          </a:solidFill>
          <a:ln w="9525">
            <a:noFill/>
            <a:miter lim="800000"/>
            <a:headEnd/>
            <a:tailEnd/>
          </a:ln>
          <a:effectLst>
            <a:outerShdw dist="35921" dir="2700000" algn="ctr" rotWithShape="0">
              <a:schemeClr val="bg2"/>
            </a:outerShdw>
          </a:effectLst>
        </p:spPr>
        <p:txBody>
          <a:bodyPr rot="10800000" vert="eaVert" wrap="none" anchor="ctr"/>
          <a:lstStyle/>
          <a:p>
            <a:pPr algn="ctr"/>
            <a:endParaRPr lang="zh-CN" altLang="zh-CN">
              <a:effectLst>
                <a:outerShdw blurRad="38100" dist="38100" dir="2700000" algn="tl">
                  <a:srgbClr val="FFFFFF"/>
                </a:outerShdw>
              </a:effectLst>
            </a:endParaRPr>
          </a:p>
        </p:txBody>
      </p:sp>
      <p:sp>
        <p:nvSpPr>
          <p:cNvPr id="20508" name="Rectangle 28"/>
          <p:cNvSpPr>
            <a:spLocks noChangeArrowheads="1"/>
          </p:cNvSpPr>
          <p:nvPr/>
        </p:nvSpPr>
        <p:spPr bwMode="gray">
          <a:xfrm>
            <a:off x="5527675" y="1863725"/>
            <a:ext cx="2727325" cy="336550"/>
          </a:xfrm>
          <a:prstGeom prst="rect">
            <a:avLst/>
          </a:prstGeom>
          <a:noFill/>
          <a:ln w="9525">
            <a:noFill/>
            <a:miter lim="800000"/>
            <a:headEnd/>
            <a:tailEnd/>
          </a:ln>
          <a:effectLst/>
        </p:spPr>
        <p:txBody>
          <a:bodyPr wrap="none">
            <a:spAutoFit/>
          </a:bodyPr>
          <a:lstStyle/>
          <a:p>
            <a:pPr algn="r">
              <a:spcBef>
                <a:spcPct val="50000"/>
              </a:spcBef>
            </a:pPr>
            <a:r>
              <a:rPr lang="en-US" altLang="zh-CN" sz="1600">
                <a:solidFill>
                  <a:srgbClr val="080808"/>
                </a:solidFill>
                <a:ea typeface="宋体" charset="-122"/>
              </a:rPr>
              <a:t>* Description of the contents</a:t>
            </a:r>
          </a:p>
        </p:txBody>
      </p:sp>
      <p:sp>
        <p:nvSpPr>
          <p:cNvPr id="20509" name="Rectangle 29"/>
          <p:cNvSpPr>
            <a:spLocks noChangeArrowheads="1"/>
          </p:cNvSpPr>
          <p:nvPr/>
        </p:nvSpPr>
        <p:spPr bwMode="gray">
          <a:xfrm>
            <a:off x="798513" y="4899025"/>
            <a:ext cx="2727325"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080808"/>
                </a:solidFill>
                <a:ea typeface="宋体" charset="-122"/>
              </a:rPr>
              <a:t>* Description of the contents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z="4300">
                <a:ea typeface="宋体" charset="-122"/>
              </a:rPr>
              <a:t>Diagram</a:t>
            </a:r>
          </a:p>
        </p:txBody>
      </p:sp>
      <p:grpSp>
        <p:nvGrpSpPr>
          <p:cNvPr id="21507" name="Group 3"/>
          <p:cNvGrpSpPr>
            <a:grpSpLocks/>
          </p:cNvGrpSpPr>
          <p:nvPr/>
        </p:nvGrpSpPr>
        <p:grpSpPr bwMode="auto">
          <a:xfrm>
            <a:off x="1066800" y="4779963"/>
            <a:ext cx="2295525" cy="1365250"/>
            <a:chOff x="471" y="272"/>
            <a:chExt cx="1161" cy="1539"/>
          </a:xfrm>
        </p:grpSpPr>
        <p:sp>
          <p:nvSpPr>
            <p:cNvPr id="21508" name="Oval 4"/>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09" name="AutoShape 5"/>
            <p:cNvSpPr>
              <a:spLocks noChangeArrowheads="1"/>
            </p:cNvSpPr>
            <p:nvPr/>
          </p:nvSpPr>
          <p:spPr bwMode="gray">
            <a:xfrm>
              <a:off x="473" y="272"/>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w="9525">
              <a:noFill/>
              <a:round/>
              <a:headEnd/>
              <a:tailEnd/>
            </a:ln>
            <a:effectLst/>
          </p:spPr>
          <p:txBody>
            <a:bodyPr wrap="none" anchor="ctr"/>
            <a:lstStyle/>
            <a:p>
              <a:endParaRPr lang="zh-CN" altLang="en-US"/>
            </a:p>
          </p:txBody>
        </p:sp>
      </p:grpSp>
      <p:grpSp>
        <p:nvGrpSpPr>
          <p:cNvPr id="21510" name="Group 6"/>
          <p:cNvGrpSpPr>
            <a:grpSpLocks/>
          </p:cNvGrpSpPr>
          <p:nvPr/>
        </p:nvGrpSpPr>
        <p:grpSpPr bwMode="auto">
          <a:xfrm>
            <a:off x="1066800" y="3484563"/>
            <a:ext cx="2295525" cy="1365250"/>
            <a:chOff x="471" y="272"/>
            <a:chExt cx="1161" cy="1539"/>
          </a:xfrm>
        </p:grpSpPr>
        <p:sp>
          <p:nvSpPr>
            <p:cNvPr id="21511" name="Oval 7"/>
            <p:cNvSpPr>
              <a:spLocks noChangeArrowheads="1"/>
            </p:cNvSpPr>
            <p:nvPr/>
          </p:nvSpPr>
          <p:spPr bwMode="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12" name="AutoShape 8"/>
            <p:cNvSpPr>
              <a:spLocks noChangeArrowheads="1"/>
            </p:cNvSpPr>
            <p:nvPr/>
          </p:nvSpPr>
          <p:spPr bwMode="gray">
            <a:xfrm>
              <a:off x="473" y="272"/>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w="9525">
              <a:noFill/>
              <a:round/>
              <a:headEnd/>
              <a:tailEnd/>
            </a:ln>
            <a:effectLst/>
          </p:spPr>
          <p:txBody>
            <a:bodyPr wrap="none" anchor="ctr"/>
            <a:lstStyle/>
            <a:p>
              <a:endParaRPr lang="zh-CN" altLang="en-US"/>
            </a:p>
          </p:txBody>
        </p:sp>
      </p:grpSp>
      <p:grpSp>
        <p:nvGrpSpPr>
          <p:cNvPr id="21513" name="Group 9"/>
          <p:cNvGrpSpPr>
            <a:grpSpLocks/>
          </p:cNvGrpSpPr>
          <p:nvPr/>
        </p:nvGrpSpPr>
        <p:grpSpPr bwMode="auto">
          <a:xfrm>
            <a:off x="1066800" y="2112963"/>
            <a:ext cx="2295525" cy="1365250"/>
            <a:chOff x="471" y="272"/>
            <a:chExt cx="1161" cy="1539"/>
          </a:xfrm>
        </p:grpSpPr>
        <p:sp>
          <p:nvSpPr>
            <p:cNvPr id="21514" name="Oval 10"/>
            <p:cNvSpPr>
              <a:spLocks noChangeArrowheads="1"/>
            </p:cNvSpPr>
            <p:nvPr/>
          </p:nvSpPr>
          <p:spPr bwMode="ltGray">
            <a:xfrm>
              <a:off x="471" y="1438"/>
              <a:ext cx="1159" cy="362"/>
            </a:xfrm>
            <a:prstGeom prst="ellipse">
              <a:avLst/>
            </a:prstGeom>
            <a:gradFill rotWithShape="1">
              <a:gsLst>
                <a:gs pos="0">
                  <a:srgbClr val="C1CF9D"/>
                </a:gs>
                <a:gs pos="50000">
                  <a:srgbClr val="C1CF9D">
                    <a:gamma/>
                    <a:tint val="42353"/>
                    <a:invGamma/>
                  </a:srgbClr>
                </a:gs>
                <a:gs pos="100000">
                  <a:srgbClr val="C1CF9D"/>
                </a:gs>
              </a:gsLst>
              <a:lin ang="0" scaled="1"/>
            </a:gradFill>
            <a:ln w="9525" algn="ctr">
              <a:noFill/>
              <a:round/>
              <a:headEnd/>
              <a:tailEnd/>
            </a:ln>
            <a:effectLst/>
          </p:spPr>
          <p:txBody>
            <a:bodyPr wrap="none" anchor="ctr"/>
            <a:lstStyle/>
            <a:p>
              <a:endParaRPr lang="zh-CN" altLang="en-US"/>
            </a:p>
          </p:txBody>
        </p:sp>
        <p:sp>
          <p:nvSpPr>
            <p:cNvPr id="21515" name="AutoShape 11"/>
            <p:cNvSpPr>
              <a:spLocks noChangeArrowheads="1"/>
            </p:cNvSpPr>
            <p:nvPr/>
          </p:nvSpPr>
          <p:spPr bwMode="ltGray">
            <a:xfrm>
              <a:off x="473" y="272"/>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w="9525">
              <a:noFill/>
              <a:round/>
              <a:headEnd/>
              <a:tailEnd/>
            </a:ln>
            <a:effectLst/>
          </p:spPr>
          <p:txBody>
            <a:bodyPr wrap="none" anchor="ctr"/>
            <a:lstStyle/>
            <a:p>
              <a:endParaRPr lang="zh-CN" altLang="en-US"/>
            </a:p>
          </p:txBody>
        </p:sp>
      </p:grpSp>
      <p:sp>
        <p:nvSpPr>
          <p:cNvPr id="21516" name="AutoShape 12"/>
          <p:cNvSpPr>
            <a:spLocks noChangeArrowheads="1"/>
          </p:cNvSpPr>
          <p:nvPr/>
        </p:nvSpPr>
        <p:spPr bwMode="ltGray">
          <a:xfrm>
            <a:off x="3354388" y="2362200"/>
            <a:ext cx="4722812" cy="911225"/>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17" name="Text Box 13"/>
          <p:cNvSpPr txBox="1">
            <a:spLocks noChangeArrowheads="1"/>
          </p:cNvSpPr>
          <p:nvPr/>
        </p:nvSpPr>
        <p:spPr bwMode="white">
          <a:xfrm>
            <a:off x="1149350" y="2706688"/>
            <a:ext cx="2128838" cy="396875"/>
          </a:xfrm>
          <a:prstGeom prst="rect">
            <a:avLst/>
          </a:prstGeom>
          <a:noFill/>
          <a:ln w="9525" algn="ctr">
            <a:noFill/>
            <a:miter lim="800000"/>
            <a:headEnd/>
            <a:tailEnd/>
          </a:ln>
          <a:effectLst/>
        </p:spPr>
        <p:txBody>
          <a:bodyPr>
            <a:spAutoFit/>
          </a:bodyPr>
          <a:lstStyle/>
          <a:p>
            <a:pPr algn="ctr">
              <a:spcBef>
                <a:spcPct val="50000"/>
              </a:spcBef>
            </a:pPr>
            <a:r>
              <a:rPr lang="en-US" altLang="zh-CN" sz="2000" b="1">
                <a:solidFill>
                  <a:srgbClr val="FFFFFF"/>
                </a:solidFill>
                <a:ea typeface="宋体" charset="-122"/>
              </a:rPr>
              <a:t>  Content Title</a:t>
            </a:r>
          </a:p>
        </p:txBody>
      </p:sp>
      <p:sp>
        <p:nvSpPr>
          <p:cNvPr id="21518" name="Text Box 14"/>
          <p:cNvSpPr txBox="1">
            <a:spLocks noChangeArrowheads="1"/>
          </p:cNvSpPr>
          <p:nvPr/>
        </p:nvSpPr>
        <p:spPr bwMode="gray">
          <a:xfrm>
            <a:off x="3933825" y="2487613"/>
            <a:ext cx="3581400" cy="703262"/>
          </a:xfrm>
          <a:prstGeom prst="rect">
            <a:avLst/>
          </a:prstGeom>
          <a:noFill/>
          <a:ln w="9525" algn="ctr">
            <a:noFill/>
            <a:miter lim="800000"/>
            <a:headEnd/>
            <a:tailEnd/>
          </a:ln>
          <a:effectLst/>
        </p:spPr>
        <p:txBody>
          <a:bodyPr>
            <a:spAutoFit/>
          </a:bodyPr>
          <a:lstStyle/>
          <a:p>
            <a:pPr>
              <a:spcBef>
                <a:spcPct val="50000"/>
              </a:spcBef>
              <a:buFontTx/>
              <a:buChar char="•"/>
            </a:pPr>
            <a:r>
              <a:rPr lang="en-US" altLang="zh-CN" sz="1600" b="1">
                <a:solidFill>
                  <a:srgbClr val="000000"/>
                </a:solidFill>
                <a:ea typeface="宋体" charset="-122"/>
              </a:rPr>
              <a:t> Description of the contents</a:t>
            </a:r>
          </a:p>
          <a:p>
            <a:pPr>
              <a:spcBef>
                <a:spcPct val="50000"/>
              </a:spcBef>
              <a:buFontTx/>
              <a:buChar char="•"/>
            </a:pPr>
            <a:r>
              <a:rPr lang="en-US" altLang="zh-CN" sz="1600" b="1">
                <a:solidFill>
                  <a:srgbClr val="000000"/>
                </a:solidFill>
                <a:ea typeface="宋体" charset="-122"/>
              </a:rPr>
              <a:t> Description of the contents</a:t>
            </a:r>
          </a:p>
        </p:txBody>
      </p:sp>
      <p:sp>
        <p:nvSpPr>
          <p:cNvPr id="21519" name="Text Box 15"/>
          <p:cNvSpPr txBox="1">
            <a:spLocks noChangeArrowheads="1"/>
          </p:cNvSpPr>
          <p:nvPr/>
        </p:nvSpPr>
        <p:spPr bwMode="white">
          <a:xfrm>
            <a:off x="1149350" y="4083050"/>
            <a:ext cx="2128838" cy="396875"/>
          </a:xfrm>
          <a:prstGeom prst="rect">
            <a:avLst/>
          </a:prstGeom>
          <a:noFill/>
          <a:ln w="9525" algn="ctr">
            <a:noFill/>
            <a:miter lim="800000"/>
            <a:headEnd/>
            <a:tailEnd/>
          </a:ln>
          <a:effectLst/>
        </p:spPr>
        <p:txBody>
          <a:bodyPr>
            <a:spAutoFit/>
          </a:bodyPr>
          <a:lstStyle/>
          <a:p>
            <a:pPr algn="ctr">
              <a:spcBef>
                <a:spcPct val="50000"/>
              </a:spcBef>
            </a:pPr>
            <a:r>
              <a:rPr lang="en-US" altLang="zh-CN" sz="2000" b="1">
                <a:solidFill>
                  <a:srgbClr val="FFFFFF"/>
                </a:solidFill>
                <a:ea typeface="宋体" charset="-122"/>
              </a:rPr>
              <a:t>  Content Title</a:t>
            </a:r>
          </a:p>
        </p:txBody>
      </p:sp>
      <p:sp>
        <p:nvSpPr>
          <p:cNvPr id="21520" name="Text Box 16"/>
          <p:cNvSpPr txBox="1">
            <a:spLocks noChangeArrowheads="1"/>
          </p:cNvSpPr>
          <p:nvPr/>
        </p:nvSpPr>
        <p:spPr bwMode="white">
          <a:xfrm>
            <a:off x="1149350" y="5413375"/>
            <a:ext cx="2128838" cy="396875"/>
          </a:xfrm>
          <a:prstGeom prst="rect">
            <a:avLst/>
          </a:prstGeom>
          <a:noFill/>
          <a:ln w="9525" algn="ctr">
            <a:noFill/>
            <a:miter lim="800000"/>
            <a:headEnd/>
            <a:tailEnd/>
          </a:ln>
          <a:effectLst/>
        </p:spPr>
        <p:txBody>
          <a:bodyPr>
            <a:spAutoFit/>
          </a:bodyPr>
          <a:lstStyle/>
          <a:p>
            <a:pPr algn="ctr">
              <a:spcBef>
                <a:spcPct val="50000"/>
              </a:spcBef>
            </a:pPr>
            <a:r>
              <a:rPr lang="en-US" altLang="zh-CN" sz="2000" b="1">
                <a:solidFill>
                  <a:srgbClr val="FFFFFF"/>
                </a:solidFill>
                <a:ea typeface="宋体" charset="-122"/>
              </a:rPr>
              <a:t>  Content Title</a:t>
            </a:r>
          </a:p>
        </p:txBody>
      </p:sp>
      <p:sp>
        <p:nvSpPr>
          <p:cNvPr id="21521" name="AutoShape 17"/>
          <p:cNvSpPr>
            <a:spLocks noChangeArrowheads="1"/>
          </p:cNvSpPr>
          <p:nvPr/>
        </p:nvSpPr>
        <p:spPr bwMode="gray">
          <a:xfrm>
            <a:off x="3351213" y="3706813"/>
            <a:ext cx="4649787" cy="911225"/>
          </a:xfrm>
          <a:prstGeom prst="roundRect">
            <a:avLst>
              <a:gd name="adj" fmla="val 11505"/>
            </a:avLst>
          </a:prstGeom>
          <a:gradFill rotWithShape="1">
            <a:gsLst>
              <a:gs pos="0">
                <a:schemeClr val="folHlink"/>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22" name="Text Box 18"/>
          <p:cNvSpPr txBox="1">
            <a:spLocks noChangeArrowheads="1"/>
          </p:cNvSpPr>
          <p:nvPr/>
        </p:nvSpPr>
        <p:spPr bwMode="gray">
          <a:xfrm>
            <a:off x="3941763" y="3833813"/>
            <a:ext cx="3602037" cy="703262"/>
          </a:xfrm>
          <a:prstGeom prst="rect">
            <a:avLst/>
          </a:prstGeom>
          <a:noFill/>
          <a:ln w="9525" algn="ctr">
            <a:noFill/>
            <a:miter lim="800000"/>
            <a:headEnd/>
            <a:tailEnd/>
          </a:ln>
          <a:effectLst/>
        </p:spPr>
        <p:txBody>
          <a:bodyPr>
            <a:spAutoFit/>
          </a:bodyPr>
          <a:lstStyle/>
          <a:p>
            <a:pPr>
              <a:spcBef>
                <a:spcPct val="50000"/>
              </a:spcBef>
              <a:buFontTx/>
              <a:buChar char="•"/>
            </a:pPr>
            <a:r>
              <a:rPr lang="en-US" altLang="zh-CN" sz="1600" b="1">
                <a:solidFill>
                  <a:srgbClr val="000000"/>
                </a:solidFill>
                <a:ea typeface="宋体" charset="-122"/>
              </a:rPr>
              <a:t> Description of the contents</a:t>
            </a:r>
          </a:p>
          <a:p>
            <a:pPr>
              <a:spcBef>
                <a:spcPct val="50000"/>
              </a:spcBef>
              <a:buFontTx/>
              <a:buChar char="•"/>
            </a:pPr>
            <a:r>
              <a:rPr lang="en-US" altLang="zh-CN" sz="1600" b="1">
                <a:solidFill>
                  <a:srgbClr val="000000"/>
                </a:solidFill>
                <a:ea typeface="宋体" charset="-122"/>
              </a:rPr>
              <a:t> Description of the contents</a:t>
            </a:r>
          </a:p>
        </p:txBody>
      </p:sp>
      <p:sp>
        <p:nvSpPr>
          <p:cNvPr id="21523" name="AutoShape 19"/>
          <p:cNvSpPr>
            <a:spLocks noChangeArrowheads="1"/>
          </p:cNvSpPr>
          <p:nvPr/>
        </p:nvSpPr>
        <p:spPr bwMode="gray">
          <a:xfrm>
            <a:off x="3351213" y="5005388"/>
            <a:ext cx="4649787" cy="911225"/>
          </a:xfrm>
          <a:prstGeom prst="roundRect">
            <a:avLst>
              <a:gd name="adj" fmla="val 11505"/>
            </a:avLst>
          </a:prstGeom>
          <a:gradFill rotWithShape="1">
            <a:gsLst>
              <a:gs pos="0">
                <a:schemeClr val="accent1"/>
              </a:gs>
              <a:gs pos="100000">
                <a:schemeClr val="bg1"/>
              </a:gs>
            </a:gsLst>
            <a:lin ang="0" scaled="1"/>
          </a:gradFill>
          <a:ln w="6350" algn="ctr">
            <a:noFill/>
            <a:prstDash val="sysDot"/>
            <a:round/>
            <a:headEnd/>
            <a:tailEnd/>
          </a:ln>
          <a:effectLst/>
        </p:spPr>
        <p:txBody>
          <a:bodyPr wrap="none" anchor="ctr"/>
          <a:lstStyle/>
          <a:p>
            <a:endParaRPr lang="zh-CN" altLang="en-US"/>
          </a:p>
        </p:txBody>
      </p:sp>
      <p:sp>
        <p:nvSpPr>
          <p:cNvPr id="21524" name="Text Box 20"/>
          <p:cNvSpPr txBox="1">
            <a:spLocks noChangeArrowheads="1"/>
          </p:cNvSpPr>
          <p:nvPr/>
        </p:nvSpPr>
        <p:spPr bwMode="gray">
          <a:xfrm>
            <a:off x="3932238" y="5151438"/>
            <a:ext cx="3506787" cy="703262"/>
          </a:xfrm>
          <a:prstGeom prst="rect">
            <a:avLst/>
          </a:prstGeom>
          <a:noFill/>
          <a:ln w="9525" algn="ctr">
            <a:noFill/>
            <a:miter lim="800000"/>
            <a:headEnd/>
            <a:tailEnd/>
          </a:ln>
          <a:effectLst/>
        </p:spPr>
        <p:txBody>
          <a:bodyPr>
            <a:spAutoFit/>
          </a:bodyPr>
          <a:lstStyle/>
          <a:p>
            <a:pPr>
              <a:spcBef>
                <a:spcPct val="50000"/>
              </a:spcBef>
              <a:buFontTx/>
              <a:buChar char="•"/>
            </a:pPr>
            <a:r>
              <a:rPr lang="en-US" altLang="zh-CN" sz="1600" b="1">
                <a:solidFill>
                  <a:srgbClr val="000000"/>
                </a:solidFill>
                <a:ea typeface="宋体" charset="-122"/>
              </a:rPr>
              <a:t> Description of the contents</a:t>
            </a:r>
          </a:p>
          <a:p>
            <a:pPr>
              <a:spcBef>
                <a:spcPct val="50000"/>
              </a:spcBef>
              <a:buFontTx/>
              <a:buChar char="•"/>
            </a:pPr>
            <a:r>
              <a:rPr lang="en-US" altLang="zh-CN" sz="1600" b="1">
                <a:solidFill>
                  <a:srgbClr val="000000"/>
                </a:solidFill>
                <a:ea typeface="宋体" charset="-122"/>
              </a:rPr>
              <a:t> Description of the contents</a:t>
            </a:r>
          </a:p>
        </p:txBody>
      </p:sp>
      <p:sp>
        <p:nvSpPr>
          <p:cNvPr id="21525" name="AutoShape 21"/>
          <p:cNvSpPr>
            <a:spLocks noChangeArrowheads="1"/>
          </p:cNvSpPr>
          <p:nvPr/>
        </p:nvSpPr>
        <p:spPr bwMode="gray">
          <a:xfrm>
            <a:off x="3354388" y="264636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6" name="AutoShape 22"/>
          <p:cNvSpPr>
            <a:spLocks noChangeArrowheads="1"/>
          </p:cNvSpPr>
          <p:nvPr/>
        </p:nvSpPr>
        <p:spPr bwMode="gray">
          <a:xfrm>
            <a:off x="3362325" y="393541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7" name="AutoShape 23"/>
          <p:cNvSpPr>
            <a:spLocks noChangeArrowheads="1"/>
          </p:cNvSpPr>
          <p:nvPr/>
        </p:nvSpPr>
        <p:spPr bwMode="gray">
          <a:xfrm>
            <a:off x="3352800" y="5281613"/>
            <a:ext cx="533400" cy="381000"/>
          </a:xfrm>
          <a:prstGeom prst="rightArrow">
            <a:avLst>
              <a:gd name="adj1" fmla="val 50000"/>
              <a:gd name="adj2" fmla="val 58333"/>
            </a:avLst>
          </a:prstGeom>
          <a:solidFill>
            <a:srgbClr val="FFFFFF"/>
          </a:solidFill>
          <a:ln w="9525">
            <a:noFill/>
            <a:miter lim="800000"/>
            <a:headEnd/>
            <a:tailEnd/>
          </a:ln>
          <a:effectLst/>
        </p:spPr>
        <p:txBody>
          <a:bodyPr wrap="none" anchor="ctr"/>
          <a:lstStyle/>
          <a:p>
            <a:endParaRPr lang="zh-CN" altLang="en-US"/>
          </a:p>
        </p:txBody>
      </p:sp>
      <p:sp>
        <p:nvSpPr>
          <p:cNvPr id="21528" name="Rectangle 24"/>
          <p:cNvSpPr>
            <a:spLocks noChangeArrowheads="1"/>
          </p:cNvSpPr>
          <p:nvPr/>
        </p:nvSpPr>
        <p:spPr bwMode="gray">
          <a:xfrm>
            <a:off x="533400" y="1066800"/>
            <a:ext cx="7185025" cy="963613"/>
          </a:xfrm>
          <a:prstGeom prst="rect">
            <a:avLst/>
          </a:prstGeom>
          <a:noFill/>
          <a:ln w="9525" algn="ctr">
            <a:noFill/>
            <a:miter lim="800000"/>
            <a:headEnd/>
            <a:tailEnd/>
          </a:ln>
          <a:effectLst/>
        </p:spPr>
        <p:txBody>
          <a:bodyPr>
            <a:spAutoFit/>
          </a:bodyPr>
          <a:lstStyle/>
          <a:p>
            <a:pPr eaLnBrk="0" hangingPunct="0">
              <a:lnSpc>
                <a:spcPct val="110000"/>
              </a:lnSpc>
              <a:buFontTx/>
              <a:buChar char="•"/>
            </a:pPr>
            <a:r>
              <a:rPr lang="en-US" altLang="zh-CN" sz="2000" b="1" dirty="0">
                <a:solidFill>
                  <a:srgbClr val="D7181F"/>
                </a:solidFill>
                <a:ea typeface="宋体" charset="-122"/>
              </a:rPr>
              <a:t> Contents</a:t>
            </a:r>
          </a:p>
          <a:p>
            <a:pPr eaLnBrk="0" hangingPunct="0">
              <a:lnSpc>
                <a:spcPct val="110000"/>
              </a:lnSpc>
            </a:pPr>
            <a:r>
              <a:rPr lang="en-US" altLang="zh-CN" sz="1600" dirty="0" err="1">
                <a:solidFill>
                  <a:srgbClr val="000000"/>
                </a:solidFill>
                <a:ea typeface="宋体" charset="-122"/>
              </a:rPr>
              <a:t>ThemeGallery</a:t>
            </a:r>
            <a:r>
              <a:rPr lang="en-US" altLang="zh-CN" sz="1600" b="1" dirty="0">
                <a:solidFill>
                  <a:srgbClr val="000000"/>
                </a:solidFill>
                <a:ea typeface="宋体" charset="-122"/>
              </a:rPr>
              <a:t>  </a:t>
            </a:r>
            <a:r>
              <a:rPr lang="en-US" altLang="zh-CN" sz="1600" dirty="0">
                <a:solidFill>
                  <a:srgbClr val="000000"/>
                </a:solidFill>
                <a:ea typeface="宋体" charset="-122"/>
              </a:rPr>
              <a:t>is a Design Digital Content &amp; Contents mall developed </a:t>
            </a:r>
          </a:p>
          <a:p>
            <a:pPr eaLnBrk="0" hangingPunct="0">
              <a:lnSpc>
                <a:spcPct val="110000"/>
              </a:lnSpc>
            </a:pPr>
            <a:r>
              <a:rPr lang="en-US" altLang="zh-CN" sz="1600" dirty="0">
                <a:solidFill>
                  <a:srgbClr val="000000"/>
                </a:solidFill>
                <a:ea typeface="宋体" charset="-122"/>
              </a:rPr>
              <a:t>by Guild Design Inc.</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4300">
                <a:ea typeface="宋体" charset="-122"/>
              </a:rPr>
              <a:t>Click to edit title style</a:t>
            </a:r>
          </a:p>
        </p:txBody>
      </p:sp>
      <p:pic>
        <p:nvPicPr>
          <p:cNvPr id="22531" name="Picture 3" descr="8855"/>
          <p:cNvPicPr>
            <a:picLocks noChangeAspect="1" noChangeArrowheads="1"/>
          </p:cNvPicPr>
          <p:nvPr/>
        </p:nvPicPr>
        <p:blipFill>
          <a:blip r:embed="rId2"/>
          <a:srcRect/>
          <a:stretch>
            <a:fillRect/>
          </a:stretch>
        </p:blipFill>
        <p:spPr bwMode="auto">
          <a:xfrm>
            <a:off x="941388" y="1511300"/>
            <a:ext cx="1984375" cy="1668463"/>
          </a:xfrm>
          <a:prstGeom prst="rect">
            <a:avLst/>
          </a:prstGeom>
          <a:noFill/>
        </p:spPr>
      </p:pic>
      <p:pic>
        <p:nvPicPr>
          <p:cNvPr id="22532" name="Picture 4" descr="5566"/>
          <p:cNvPicPr>
            <a:picLocks noChangeAspect="1" noChangeArrowheads="1"/>
          </p:cNvPicPr>
          <p:nvPr/>
        </p:nvPicPr>
        <p:blipFill>
          <a:blip r:embed="rId3"/>
          <a:srcRect/>
          <a:stretch>
            <a:fillRect/>
          </a:stretch>
        </p:blipFill>
        <p:spPr bwMode="auto">
          <a:xfrm>
            <a:off x="944563" y="4468813"/>
            <a:ext cx="1981200" cy="1443037"/>
          </a:xfrm>
          <a:prstGeom prst="rect">
            <a:avLst/>
          </a:prstGeom>
          <a:noFill/>
        </p:spPr>
      </p:pic>
      <p:pic>
        <p:nvPicPr>
          <p:cNvPr id="22533" name="Picture 5" descr="h2"/>
          <p:cNvPicPr>
            <a:picLocks noChangeAspect="1" noChangeArrowheads="1"/>
          </p:cNvPicPr>
          <p:nvPr/>
        </p:nvPicPr>
        <p:blipFill>
          <a:blip r:embed="rId4"/>
          <a:srcRect/>
          <a:stretch>
            <a:fillRect/>
          </a:stretch>
        </p:blipFill>
        <p:spPr bwMode="auto">
          <a:xfrm>
            <a:off x="3900488" y="1219200"/>
            <a:ext cx="1316037" cy="4856163"/>
          </a:xfrm>
          <a:prstGeom prst="rect">
            <a:avLst/>
          </a:prstGeom>
          <a:noFill/>
        </p:spPr>
      </p:pic>
      <p:pic>
        <p:nvPicPr>
          <p:cNvPr id="22534" name="Picture 6" descr="h5"/>
          <p:cNvPicPr>
            <a:picLocks noChangeAspect="1" noChangeArrowheads="1"/>
          </p:cNvPicPr>
          <p:nvPr/>
        </p:nvPicPr>
        <p:blipFill>
          <a:blip r:embed="rId5"/>
          <a:srcRect/>
          <a:stretch>
            <a:fillRect/>
          </a:stretch>
        </p:blipFill>
        <p:spPr bwMode="auto">
          <a:xfrm>
            <a:off x="5486400" y="1370013"/>
            <a:ext cx="647700" cy="4705350"/>
          </a:xfrm>
          <a:prstGeom prst="rect">
            <a:avLst/>
          </a:prstGeom>
          <a:noFill/>
        </p:spPr>
      </p:pic>
      <p:pic>
        <p:nvPicPr>
          <p:cNvPr id="22535" name="Picture 7" descr="h1"/>
          <p:cNvPicPr>
            <a:picLocks noChangeAspect="1" noChangeArrowheads="1"/>
          </p:cNvPicPr>
          <p:nvPr/>
        </p:nvPicPr>
        <p:blipFill>
          <a:blip r:embed="rId6"/>
          <a:srcRect/>
          <a:stretch>
            <a:fillRect/>
          </a:stretch>
        </p:blipFill>
        <p:spPr bwMode="auto">
          <a:xfrm>
            <a:off x="3749675" y="1511300"/>
            <a:ext cx="1401763" cy="1449388"/>
          </a:xfrm>
          <a:prstGeom prst="rect">
            <a:avLst/>
          </a:prstGeom>
          <a:noFill/>
        </p:spPr>
      </p:pic>
      <p:pic>
        <p:nvPicPr>
          <p:cNvPr id="22536" name="Picture 8" descr="h1"/>
          <p:cNvPicPr>
            <a:picLocks noChangeAspect="1" noChangeArrowheads="1"/>
          </p:cNvPicPr>
          <p:nvPr/>
        </p:nvPicPr>
        <p:blipFill>
          <a:blip r:embed="rId6"/>
          <a:srcRect/>
          <a:stretch>
            <a:fillRect/>
          </a:stretch>
        </p:blipFill>
        <p:spPr bwMode="auto">
          <a:xfrm>
            <a:off x="3749675" y="2973388"/>
            <a:ext cx="1401763" cy="1449387"/>
          </a:xfrm>
          <a:prstGeom prst="rect">
            <a:avLst/>
          </a:prstGeom>
          <a:noFill/>
        </p:spPr>
      </p:pic>
      <p:pic>
        <p:nvPicPr>
          <p:cNvPr id="22537" name="Picture 9" descr="h1"/>
          <p:cNvPicPr>
            <a:picLocks noChangeAspect="1" noChangeArrowheads="1"/>
          </p:cNvPicPr>
          <p:nvPr/>
        </p:nvPicPr>
        <p:blipFill>
          <a:blip r:embed="rId6"/>
          <a:srcRect/>
          <a:stretch>
            <a:fillRect/>
          </a:stretch>
        </p:blipFill>
        <p:spPr bwMode="auto">
          <a:xfrm>
            <a:off x="3749675" y="4481513"/>
            <a:ext cx="1401763" cy="1449387"/>
          </a:xfrm>
          <a:prstGeom prst="rect">
            <a:avLst/>
          </a:prstGeom>
          <a:noFill/>
        </p:spPr>
      </p:pic>
      <p:sp>
        <p:nvSpPr>
          <p:cNvPr id="22538" name="Line 10"/>
          <p:cNvSpPr>
            <a:spLocks noChangeShapeType="1"/>
          </p:cNvSpPr>
          <p:nvPr/>
        </p:nvSpPr>
        <p:spPr bwMode="auto">
          <a:xfrm>
            <a:off x="3025775" y="2281238"/>
            <a:ext cx="422275" cy="0"/>
          </a:xfrm>
          <a:prstGeom prst="line">
            <a:avLst/>
          </a:prstGeom>
          <a:noFill/>
          <a:ln w="19050">
            <a:solidFill>
              <a:schemeClr val="tx1"/>
            </a:solidFill>
            <a:round/>
            <a:headEnd type="triangle" w="med" len="med"/>
            <a:tailEnd type="triangle" w="med" len="med"/>
          </a:ln>
          <a:effectLst/>
        </p:spPr>
        <p:txBody>
          <a:bodyPr wrap="none" anchor="ctr"/>
          <a:lstStyle/>
          <a:p>
            <a:endParaRPr lang="zh-CN" altLang="en-US"/>
          </a:p>
        </p:txBody>
      </p:sp>
      <p:sp>
        <p:nvSpPr>
          <p:cNvPr id="22539" name="Line 11"/>
          <p:cNvSpPr>
            <a:spLocks noChangeShapeType="1"/>
          </p:cNvSpPr>
          <p:nvPr/>
        </p:nvSpPr>
        <p:spPr bwMode="auto">
          <a:xfrm>
            <a:off x="3314700" y="2736850"/>
            <a:ext cx="0" cy="911225"/>
          </a:xfrm>
          <a:prstGeom prst="line">
            <a:avLst/>
          </a:prstGeom>
          <a:noFill/>
          <a:ln w="19050">
            <a:solidFill>
              <a:schemeClr val="tx1"/>
            </a:solidFill>
            <a:round/>
            <a:headEnd/>
            <a:tailEnd/>
          </a:ln>
          <a:effectLst/>
        </p:spPr>
        <p:txBody>
          <a:bodyPr wrap="none" anchor="ctr"/>
          <a:lstStyle/>
          <a:p>
            <a:endParaRPr lang="zh-CN" altLang="en-US"/>
          </a:p>
        </p:txBody>
      </p:sp>
      <p:sp>
        <p:nvSpPr>
          <p:cNvPr id="22540" name="Line 12"/>
          <p:cNvSpPr>
            <a:spLocks noChangeShapeType="1"/>
          </p:cNvSpPr>
          <p:nvPr/>
        </p:nvSpPr>
        <p:spPr bwMode="auto">
          <a:xfrm>
            <a:off x="3030538" y="2746375"/>
            <a:ext cx="293687" cy="0"/>
          </a:xfrm>
          <a:prstGeom prst="line">
            <a:avLst/>
          </a:prstGeom>
          <a:noFill/>
          <a:ln w="19050">
            <a:solidFill>
              <a:schemeClr val="tx1"/>
            </a:solidFill>
            <a:round/>
            <a:headEnd type="triangle" w="med" len="med"/>
            <a:tailEnd/>
          </a:ln>
          <a:effectLst/>
        </p:spPr>
        <p:txBody>
          <a:bodyPr wrap="none" anchor="ctr"/>
          <a:lstStyle/>
          <a:p>
            <a:endParaRPr lang="zh-CN" altLang="en-US"/>
          </a:p>
        </p:txBody>
      </p:sp>
      <p:sp>
        <p:nvSpPr>
          <p:cNvPr id="22541" name="Line 13"/>
          <p:cNvSpPr>
            <a:spLocks noChangeShapeType="1"/>
          </p:cNvSpPr>
          <p:nvPr/>
        </p:nvSpPr>
        <p:spPr bwMode="auto">
          <a:xfrm>
            <a:off x="3314700" y="3648075"/>
            <a:ext cx="293688"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42" name="Line 14"/>
          <p:cNvSpPr>
            <a:spLocks noChangeShapeType="1"/>
          </p:cNvSpPr>
          <p:nvPr/>
        </p:nvSpPr>
        <p:spPr bwMode="auto">
          <a:xfrm>
            <a:off x="3324225" y="3951288"/>
            <a:ext cx="227013"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43" name="Line 15"/>
          <p:cNvSpPr>
            <a:spLocks noChangeShapeType="1"/>
          </p:cNvSpPr>
          <p:nvPr/>
        </p:nvSpPr>
        <p:spPr bwMode="auto">
          <a:xfrm>
            <a:off x="3324225" y="3951288"/>
            <a:ext cx="0" cy="1290637"/>
          </a:xfrm>
          <a:prstGeom prst="line">
            <a:avLst/>
          </a:prstGeom>
          <a:noFill/>
          <a:ln w="19050">
            <a:solidFill>
              <a:schemeClr val="tx1"/>
            </a:solidFill>
            <a:round/>
            <a:headEnd/>
            <a:tailEnd/>
          </a:ln>
          <a:effectLst/>
        </p:spPr>
        <p:txBody>
          <a:bodyPr wrap="none" anchor="ctr"/>
          <a:lstStyle/>
          <a:p>
            <a:endParaRPr lang="zh-CN" altLang="en-US"/>
          </a:p>
        </p:txBody>
      </p:sp>
      <p:sp>
        <p:nvSpPr>
          <p:cNvPr id="22544" name="Line 16"/>
          <p:cNvSpPr>
            <a:spLocks noChangeShapeType="1"/>
          </p:cNvSpPr>
          <p:nvPr/>
        </p:nvSpPr>
        <p:spPr bwMode="auto">
          <a:xfrm>
            <a:off x="3324225" y="5241925"/>
            <a:ext cx="227013"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45" name="Line 17"/>
          <p:cNvSpPr>
            <a:spLocks noChangeShapeType="1"/>
          </p:cNvSpPr>
          <p:nvPr/>
        </p:nvSpPr>
        <p:spPr bwMode="auto">
          <a:xfrm>
            <a:off x="5057775" y="3648075"/>
            <a:ext cx="422275" cy="0"/>
          </a:xfrm>
          <a:prstGeom prst="line">
            <a:avLst/>
          </a:prstGeom>
          <a:noFill/>
          <a:ln w="19050">
            <a:solidFill>
              <a:schemeClr val="tx1"/>
            </a:solidFill>
            <a:round/>
            <a:headEnd/>
            <a:tailEnd/>
          </a:ln>
          <a:effectLst/>
        </p:spPr>
        <p:txBody>
          <a:bodyPr wrap="none" anchor="ctr"/>
          <a:lstStyle/>
          <a:p>
            <a:endParaRPr lang="zh-CN" altLang="en-US"/>
          </a:p>
        </p:txBody>
      </p:sp>
      <p:sp>
        <p:nvSpPr>
          <p:cNvPr id="22546" name="Line 18"/>
          <p:cNvSpPr>
            <a:spLocks noChangeShapeType="1"/>
          </p:cNvSpPr>
          <p:nvPr/>
        </p:nvSpPr>
        <p:spPr bwMode="auto">
          <a:xfrm>
            <a:off x="5057775" y="5241925"/>
            <a:ext cx="422275" cy="0"/>
          </a:xfrm>
          <a:prstGeom prst="line">
            <a:avLst/>
          </a:prstGeom>
          <a:noFill/>
          <a:ln w="19050">
            <a:solidFill>
              <a:schemeClr val="tx1"/>
            </a:solidFill>
            <a:round/>
            <a:headEnd/>
            <a:tailEnd/>
          </a:ln>
          <a:effectLst/>
        </p:spPr>
        <p:txBody>
          <a:bodyPr wrap="none" anchor="ctr"/>
          <a:lstStyle/>
          <a:p>
            <a:endParaRPr lang="zh-CN" altLang="en-US"/>
          </a:p>
        </p:txBody>
      </p:sp>
      <p:sp>
        <p:nvSpPr>
          <p:cNvPr id="22547" name="Line 19"/>
          <p:cNvSpPr>
            <a:spLocks noChangeShapeType="1"/>
          </p:cNvSpPr>
          <p:nvPr/>
        </p:nvSpPr>
        <p:spPr bwMode="auto">
          <a:xfrm>
            <a:off x="5029200" y="2205038"/>
            <a:ext cx="422275" cy="0"/>
          </a:xfrm>
          <a:prstGeom prst="line">
            <a:avLst/>
          </a:prstGeom>
          <a:noFill/>
          <a:ln w="19050">
            <a:solidFill>
              <a:schemeClr val="tx1"/>
            </a:solidFill>
            <a:round/>
            <a:headEnd/>
            <a:tailEnd/>
          </a:ln>
          <a:effectLst/>
        </p:spPr>
        <p:txBody>
          <a:bodyPr wrap="none" anchor="ctr"/>
          <a:lstStyle/>
          <a:p>
            <a:endParaRPr lang="zh-CN" altLang="en-US"/>
          </a:p>
        </p:txBody>
      </p:sp>
      <p:pic>
        <p:nvPicPr>
          <p:cNvPr id="22548" name="Picture 20" descr="8855"/>
          <p:cNvPicPr>
            <a:picLocks noChangeAspect="1" noChangeArrowheads="1"/>
          </p:cNvPicPr>
          <p:nvPr/>
        </p:nvPicPr>
        <p:blipFill>
          <a:blip r:embed="rId2"/>
          <a:srcRect/>
          <a:stretch>
            <a:fillRect/>
          </a:stretch>
        </p:blipFill>
        <p:spPr bwMode="auto">
          <a:xfrm>
            <a:off x="6532563" y="3648075"/>
            <a:ext cx="1657350" cy="862013"/>
          </a:xfrm>
          <a:prstGeom prst="rect">
            <a:avLst/>
          </a:prstGeom>
          <a:noFill/>
        </p:spPr>
      </p:pic>
      <p:pic>
        <p:nvPicPr>
          <p:cNvPr id="22549" name="Picture 21" descr="891"/>
          <p:cNvPicPr>
            <a:picLocks noChangeAspect="1" noChangeArrowheads="1"/>
          </p:cNvPicPr>
          <p:nvPr/>
        </p:nvPicPr>
        <p:blipFill>
          <a:blip r:embed="rId7"/>
          <a:srcRect/>
          <a:stretch>
            <a:fillRect/>
          </a:stretch>
        </p:blipFill>
        <p:spPr bwMode="auto">
          <a:xfrm>
            <a:off x="6532563" y="4605338"/>
            <a:ext cx="1670050" cy="758825"/>
          </a:xfrm>
          <a:prstGeom prst="rect">
            <a:avLst/>
          </a:prstGeom>
          <a:noFill/>
        </p:spPr>
      </p:pic>
      <p:pic>
        <p:nvPicPr>
          <p:cNvPr id="22550" name="Picture 22" descr="kk1"/>
          <p:cNvPicPr>
            <a:picLocks noChangeAspect="1" noChangeArrowheads="1"/>
          </p:cNvPicPr>
          <p:nvPr/>
        </p:nvPicPr>
        <p:blipFill>
          <a:blip r:embed="rId8"/>
          <a:srcRect/>
          <a:stretch>
            <a:fillRect/>
          </a:stretch>
        </p:blipFill>
        <p:spPr bwMode="auto">
          <a:xfrm>
            <a:off x="6532563" y="2632075"/>
            <a:ext cx="1670050" cy="911225"/>
          </a:xfrm>
          <a:prstGeom prst="rect">
            <a:avLst/>
          </a:prstGeom>
          <a:noFill/>
        </p:spPr>
      </p:pic>
      <p:pic>
        <p:nvPicPr>
          <p:cNvPr id="22551" name="Picture 23" descr="kk2"/>
          <p:cNvPicPr>
            <a:picLocks noChangeAspect="1" noChangeArrowheads="1"/>
          </p:cNvPicPr>
          <p:nvPr/>
        </p:nvPicPr>
        <p:blipFill>
          <a:blip r:embed="rId9"/>
          <a:srcRect/>
          <a:stretch>
            <a:fillRect/>
          </a:stretch>
        </p:blipFill>
        <p:spPr bwMode="auto">
          <a:xfrm>
            <a:off x="6532563" y="5468938"/>
            <a:ext cx="1670050" cy="682625"/>
          </a:xfrm>
          <a:prstGeom prst="rect">
            <a:avLst/>
          </a:prstGeom>
          <a:noFill/>
        </p:spPr>
      </p:pic>
      <p:sp>
        <p:nvSpPr>
          <p:cNvPr id="22552" name="Line 24"/>
          <p:cNvSpPr>
            <a:spLocks noChangeShapeType="1"/>
          </p:cNvSpPr>
          <p:nvPr/>
        </p:nvSpPr>
        <p:spPr bwMode="auto">
          <a:xfrm>
            <a:off x="5943600" y="1776413"/>
            <a:ext cx="455613"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53" name="Line 25"/>
          <p:cNvSpPr>
            <a:spLocks noChangeShapeType="1"/>
          </p:cNvSpPr>
          <p:nvPr/>
        </p:nvSpPr>
        <p:spPr bwMode="auto">
          <a:xfrm flipV="1">
            <a:off x="7415213" y="2165350"/>
            <a:ext cx="0" cy="303213"/>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54" name="Line 26"/>
          <p:cNvSpPr>
            <a:spLocks noChangeShapeType="1"/>
          </p:cNvSpPr>
          <p:nvPr/>
        </p:nvSpPr>
        <p:spPr bwMode="auto">
          <a:xfrm flipV="1">
            <a:off x="7262813" y="2165350"/>
            <a:ext cx="0" cy="303213"/>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55" name="Rectangle 27"/>
          <p:cNvSpPr>
            <a:spLocks noChangeArrowheads="1"/>
          </p:cNvSpPr>
          <p:nvPr/>
        </p:nvSpPr>
        <p:spPr bwMode="auto">
          <a:xfrm>
            <a:off x="6526213" y="1557338"/>
            <a:ext cx="1676400" cy="531812"/>
          </a:xfrm>
          <a:prstGeom prst="rect">
            <a:avLst/>
          </a:prstGeom>
          <a:solidFill>
            <a:schemeClr val="tx2">
              <a:alpha val="39999"/>
            </a:schemeClr>
          </a:solidFill>
          <a:ln w="28575" algn="ctr">
            <a:solidFill>
              <a:srgbClr val="080808"/>
            </a:solidFill>
            <a:prstDash val="sysDot"/>
            <a:miter lim="800000"/>
            <a:headEnd/>
            <a:tailEnd/>
          </a:ln>
          <a:effectLst/>
        </p:spPr>
        <p:txBody>
          <a:bodyPr wrap="none" anchor="ctr"/>
          <a:lstStyle/>
          <a:p>
            <a:endParaRPr lang="zh-CN" altLang="en-US"/>
          </a:p>
        </p:txBody>
      </p:sp>
      <p:sp>
        <p:nvSpPr>
          <p:cNvPr id="22556" name="Line 28"/>
          <p:cNvSpPr>
            <a:spLocks noChangeShapeType="1"/>
          </p:cNvSpPr>
          <p:nvPr/>
        </p:nvSpPr>
        <p:spPr bwMode="auto">
          <a:xfrm>
            <a:off x="6238875" y="4178300"/>
            <a:ext cx="0" cy="911225"/>
          </a:xfrm>
          <a:prstGeom prst="line">
            <a:avLst/>
          </a:prstGeom>
          <a:noFill/>
          <a:ln w="19050">
            <a:solidFill>
              <a:schemeClr val="tx1"/>
            </a:solidFill>
            <a:round/>
            <a:headEnd/>
            <a:tailEnd/>
          </a:ln>
          <a:effectLst/>
        </p:spPr>
        <p:txBody>
          <a:bodyPr wrap="none" anchor="ctr"/>
          <a:lstStyle/>
          <a:p>
            <a:endParaRPr lang="zh-CN" altLang="en-US"/>
          </a:p>
        </p:txBody>
      </p:sp>
      <p:sp>
        <p:nvSpPr>
          <p:cNvPr id="22557" name="Line 29"/>
          <p:cNvSpPr>
            <a:spLocks noChangeShapeType="1"/>
          </p:cNvSpPr>
          <p:nvPr/>
        </p:nvSpPr>
        <p:spPr bwMode="auto">
          <a:xfrm>
            <a:off x="6076950" y="4178300"/>
            <a:ext cx="152400" cy="0"/>
          </a:xfrm>
          <a:prstGeom prst="line">
            <a:avLst/>
          </a:prstGeom>
          <a:noFill/>
          <a:ln w="19050">
            <a:solidFill>
              <a:schemeClr val="tx1"/>
            </a:solidFill>
            <a:round/>
            <a:headEnd type="triangle" w="med" len="med"/>
            <a:tailEnd/>
          </a:ln>
          <a:effectLst/>
        </p:spPr>
        <p:txBody>
          <a:bodyPr wrap="none" anchor="ctr"/>
          <a:lstStyle/>
          <a:p>
            <a:endParaRPr lang="zh-CN" altLang="en-US"/>
          </a:p>
        </p:txBody>
      </p:sp>
      <p:sp>
        <p:nvSpPr>
          <p:cNvPr id="22558" name="Line 30"/>
          <p:cNvSpPr>
            <a:spLocks noChangeShapeType="1"/>
          </p:cNvSpPr>
          <p:nvPr/>
        </p:nvSpPr>
        <p:spPr bwMode="auto">
          <a:xfrm>
            <a:off x="6229350" y="5089525"/>
            <a:ext cx="150813" cy="0"/>
          </a:xfrm>
          <a:prstGeom prst="line">
            <a:avLst/>
          </a:prstGeom>
          <a:noFill/>
          <a:ln w="19050">
            <a:solidFill>
              <a:schemeClr val="tx1"/>
            </a:solidFill>
            <a:round/>
            <a:headEnd/>
            <a:tailEnd type="triangle" w="med" len="med"/>
          </a:ln>
          <a:effectLst/>
        </p:spPr>
        <p:txBody>
          <a:bodyPr wrap="none" anchor="ctr"/>
          <a:lstStyle/>
          <a:p>
            <a:endParaRPr lang="zh-CN" altLang="en-US"/>
          </a:p>
        </p:txBody>
      </p:sp>
      <p:sp>
        <p:nvSpPr>
          <p:cNvPr id="22559" name="Text Box 31"/>
          <p:cNvSpPr txBox="1">
            <a:spLocks noChangeArrowheads="1"/>
          </p:cNvSpPr>
          <p:nvPr/>
        </p:nvSpPr>
        <p:spPr bwMode="black">
          <a:xfrm>
            <a:off x="1057275" y="2149475"/>
            <a:ext cx="1752600" cy="823913"/>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a:p>
            <a:pPr marL="120650" indent="-120650">
              <a:spcBef>
                <a:spcPct val="50000"/>
              </a:spcBef>
              <a:buFontTx/>
              <a:buChar char="•"/>
            </a:pPr>
            <a:r>
              <a:rPr lang="en-US" altLang="zh-CN" sz="1200" b="1">
                <a:solidFill>
                  <a:srgbClr val="080808"/>
                </a:solidFill>
                <a:ea typeface="宋体" charset="-122"/>
              </a:rPr>
              <a:t>Click to add Text</a:t>
            </a:r>
          </a:p>
          <a:p>
            <a:pPr marL="120650" indent="-120650">
              <a:spcBef>
                <a:spcPct val="50000"/>
              </a:spcBef>
              <a:buFontTx/>
              <a:buChar char="•"/>
            </a:pPr>
            <a:r>
              <a:rPr lang="en-US" altLang="zh-CN" sz="1200" b="1">
                <a:solidFill>
                  <a:srgbClr val="080808"/>
                </a:solidFill>
                <a:ea typeface="宋体" charset="-122"/>
              </a:rPr>
              <a:t>Click to add Text</a:t>
            </a:r>
          </a:p>
        </p:txBody>
      </p:sp>
      <p:sp>
        <p:nvSpPr>
          <p:cNvPr id="22560" name="Text Box 32"/>
          <p:cNvSpPr txBox="1">
            <a:spLocks noChangeArrowheads="1"/>
          </p:cNvSpPr>
          <p:nvPr/>
        </p:nvSpPr>
        <p:spPr bwMode="black">
          <a:xfrm>
            <a:off x="6599238" y="3817938"/>
            <a:ext cx="1603375" cy="549275"/>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a:p>
            <a:pPr marL="120650" indent="-120650">
              <a:spcBef>
                <a:spcPct val="50000"/>
              </a:spcBef>
              <a:buFontTx/>
              <a:buChar char="•"/>
            </a:pPr>
            <a:r>
              <a:rPr lang="en-US" altLang="zh-CN" sz="1200" b="1">
                <a:solidFill>
                  <a:srgbClr val="080808"/>
                </a:solidFill>
                <a:ea typeface="宋体" charset="-122"/>
              </a:rPr>
              <a:t>Click to add Text</a:t>
            </a:r>
          </a:p>
        </p:txBody>
      </p:sp>
      <p:sp>
        <p:nvSpPr>
          <p:cNvPr id="22561" name="Rectangle 33"/>
          <p:cNvSpPr>
            <a:spLocks noChangeArrowheads="1"/>
          </p:cNvSpPr>
          <p:nvPr/>
        </p:nvSpPr>
        <p:spPr bwMode="auto">
          <a:xfrm>
            <a:off x="1104900" y="1738313"/>
            <a:ext cx="1676400" cy="303212"/>
          </a:xfrm>
          <a:prstGeom prst="rect">
            <a:avLst/>
          </a:prstGeom>
          <a:solidFill>
            <a:srgbClr val="FEFEFE">
              <a:alpha val="39999"/>
            </a:srgbClr>
          </a:solidFill>
          <a:ln w="15240" algn="ctr">
            <a:solidFill>
              <a:srgbClr val="080808"/>
            </a:solidFill>
            <a:prstDash val="sysDot"/>
            <a:miter lim="800000"/>
            <a:headEnd/>
            <a:tailEnd/>
          </a:ln>
          <a:effectLst/>
        </p:spPr>
        <p:txBody>
          <a:bodyPr wrap="none" anchor="ctr"/>
          <a:lstStyle/>
          <a:p>
            <a:endParaRPr lang="zh-CN" altLang="en-US"/>
          </a:p>
        </p:txBody>
      </p:sp>
      <p:sp>
        <p:nvSpPr>
          <p:cNvPr id="22562" name="Rectangle 34"/>
          <p:cNvSpPr>
            <a:spLocks noChangeArrowheads="1"/>
          </p:cNvSpPr>
          <p:nvPr/>
        </p:nvSpPr>
        <p:spPr bwMode="auto">
          <a:xfrm>
            <a:off x="1104900" y="4695825"/>
            <a:ext cx="1676400" cy="303213"/>
          </a:xfrm>
          <a:prstGeom prst="rect">
            <a:avLst/>
          </a:prstGeom>
          <a:solidFill>
            <a:srgbClr val="FEFEFE">
              <a:alpha val="39999"/>
            </a:srgbClr>
          </a:solidFill>
          <a:ln w="15240" algn="ctr">
            <a:solidFill>
              <a:srgbClr val="080808"/>
            </a:solidFill>
            <a:prstDash val="sysDot"/>
            <a:miter lim="800000"/>
            <a:headEnd/>
            <a:tailEnd/>
          </a:ln>
          <a:effectLst/>
        </p:spPr>
        <p:txBody>
          <a:bodyPr wrap="none" anchor="ctr"/>
          <a:lstStyle/>
          <a:p>
            <a:endParaRPr lang="zh-CN" altLang="en-US"/>
          </a:p>
        </p:txBody>
      </p:sp>
      <p:pic>
        <p:nvPicPr>
          <p:cNvPr id="22563" name="Picture 35" descr="kk1"/>
          <p:cNvPicPr>
            <a:picLocks noChangeAspect="1" noChangeArrowheads="1"/>
          </p:cNvPicPr>
          <p:nvPr/>
        </p:nvPicPr>
        <p:blipFill>
          <a:blip r:embed="rId8"/>
          <a:srcRect/>
          <a:stretch>
            <a:fillRect/>
          </a:stretch>
        </p:blipFill>
        <p:spPr bwMode="auto">
          <a:xfrm>
            <a:off x="952500" y="3254375"/>
            <a:ext cx="1973263" cy="1138238"/>
          </a:xfrm>
          <a:prstGeom prst="rect">
            <a:avLst/>
          </a:prstGeom>
          <a:noFill/>
        </p:spPr>
      </p:pic>
      <p:sp>
        <p:nvSpPr>
          <p:cNvPr id="22564" name="Rectangle 36"/>
          <p:cNvSpPr>
            <a:spLocks noChangeArrowheads="1"/>
          </p:cNvSpPr>
          <p:nvPr/>
        </p:nvSpPr>
        <p:spPr bwMode="auto">
          <a:xfrm>
            <a:off x="1104900" y="3481388"/>
            <a:ext cx="1676400" cy="303212"/>
          </a:xfrm>
          <a:prstGeom prst="rect">
            <a:avLst/>
          </a:prstGeom>
          <a:solidFill>
            <a:srgbClr val="FEFEFE">
              <a:alpha val="39999"/>
            </a:srgbClr>
          </a:solidFill>
          <a:ln w="15240" algn="ctr">
            <a:solidFill>
              <a:srgbClr val="080808"/>
            </a:solidFill>
            <a:prstDash val="sysDot"/>
            <a:miter lim="800000"/>
            <a:headEnd/>
            <a:tailEnd/>
          </a:ln>
          <a:effectLst/>
        </p:spPr>
        <p:txBody>
          <a:bodyPr wrap="none" anchor="ctr"/>
          <a:lstStyle/>
          <a:p>
            <a:endParaRPr lang="zh-CN" altLang="en-US"/>
          </a:p>
        </p:txBody>
      </p:sp>
      <p:sp>
        <p:nvSpPr>
          <p:cNvPr id="22565" name="Text Box 37"/>
          <p:cNvSpPr txBox="1">
            <a:spLocks noChangeArrowheads="1"/>
          </p:cNvSpPr>
          <p:nvPr/>
        </p:nvSpPr>
        <p:spPr bwMode="gray">
          <a:xfrm>
            <a:off x="1430338" y="1738313"/>
            <a:ext cx="1041400" cy="274637"/>
          </a:xfrm>
          <a:prstGeom prst="rect">
            <a:avLst/>
          </a:prstGeom>
          <a:noFill/>
          <a:ln w="9525" algn="ctr">
            <a:noFill/>
            <a:miter lim="800000"/>
            <a:headEnd/>
            <a:tailEnd/>
          </a:ln>
          <a:effectLst/>
        </p:spPr>
        <p:txBody>
          <a:bodyPr wrap="none">
            <a:spAutoFit/>
          </a:bodyPr>
          <a:lstStyle/>
          <a:p>
            <a:pPr eaLnBrk="0" hangingPunct="0"/>
            <a:r>
              <a:rPr lang="en-US" altLang="zh-CN" sz="1200" b="1">
                <a:solidFill>
                  <a:srgbClr val="080808"/>
                </a:solidFill>
                <a:ea typeface="宋体" charset="-122"/>
              </a:rPr>
              <a:t>Title in here</a:t>
            </a:r>
          </a:p>
        </p:txBody>
      </p:sp>
      <p:sp>
        <p:nvSpPr>
          <p:cNvPr id="22566" name="Text Box 38"/>
          <p:cNvSpPr txBox="1">
            <a:spLocks noChangeArrowheads="1"/>
          </p:cNvSpPr>
          <p:nvPr/>
        </p:nvSpPr>
        <p:spPr bwMode="gray">
          <a:xfrm>
            <a:off x="1408113" y="3484563"/>
            <a:ext cx="1041400" cy="274637"/>
          </a:xfrm>
          <a:prstGeom prst="rect">
            <a:avLst/>
          </a:prstGeom>
          <a:noFill/>
          <a:ln w="9525" algn="ctr">
            <a:noFill/>
            <a:miter lim="800000"/>
            <a:headEnd/>
            <a:tailEnd/>
          </a:ln>
          <a:effectLst/>
        </p:spPr>
        <p:txBody>
          <a:bodyPr wrap="none">
            <a:spAutoFit/>
          </a:bodyPr>
          <a:lstStyle/>
          <a:p>
            <a:pPr eaLnBrk="0" hangingPunct="0"/>
            <a:r>
              <a:rPr lang="en-US" altLang="zh-CN" sz="1200" b="1">
                <a:solidFill>
                  <a:srgbClr val="080808"/>
                </a:solidFill>
                <a:ea typeface="宋体" charset="-122"/>
              </a:rPr>
              <a:t>Title in here</a:t>
            </a:r>
          </a:p>
        </p:txBody>
      </p:sp>
      <p:sp>
        <p:nvSpPr>
          <p:cNvPr id="22567" name="Text Box 39"/>
          <p:cNvSpPr txBox="1">
            <a:spLocks noChangeArrowheads="1"/>
          </p:cNvSpPr>
          <p:nvPr/>
        </p:nvSpPr>
        <p:spPr bwMode="gray">
          <a:xfrm>
            <a:off x="1408113" y="4699000"/>
            <a:ext cx="1041400" cy="274638"/>
          </a:xfrm>
          <a:prstGeom prst="rect">
            <a:avLst/>
          </a:prstGeom>
          <a:noFill/>
          <a:ln w="9525" algn="ctr">
            <a:noFill/>
            <a:miter lim="800000"/>
            <a:headEnd/>
            <a:tailEnd/>
          </a:ln>
          <a:effectLst/>
        </p:spPr>
        <p:txBody>
          <a:bodyPr wrap="none">
            <a:spAutoFit/>
          </a:bodyPr>
          <a:lstStyle/>
          <a:p>
            <a:pPr eaLnBrk="0" hangingPunct="0"/>
            <a:r>
              <a:rPr lang="en-US" altLang="zh-CN" sz="1200" b="1">
                <a:solidFill>
                  <a:srgbClr val="080808"/>
                </a:solidFill>
                <a:ea typeface="宋体" charset="-122"/>
              </a:rPr>
              <a:t>Title in here</a:t>
            </a:r>
          </a:p>
        </p:txBody>
      </p:sp>
      <p:sp>
        <p:nvSpPr>
          <p:cNvPr id="22568" name="Rectangle 40"/>
          <p:cNvSpPr>
            <a:spLocks noChangeArrowheads="1"/>
          </p:cNvSpPr>
          <p:nvPr/>
        </p:nvSpPr>
        <p:spPr bwMode="white">
          <a:xfrm>
            <a:off x="3927475" y="1927225"/>
            <a:ext cx="933450" cy="641350"/>
          </a:xfrm>
          <a:prstGeom prst="rect">
            <a:avLst/>
          </a:prstGeom>
          <a:noFill/>
          <a:ln w="9525" algn="ctr">
            <a:noFill/>
            <a:miter lim="800000"/>
            <a:headEnd/>
            <a:tailEnd/>
          </a:ln>
          <a:effectLst/>
        </p:spPr>
        <p:txBody>
          <a:bodyPr wrap="none">
            <a:spAutoFit/>
          </a:bodyPr>
          <a:lstStyle/>
          <a:p>
            <a:pPr algn="ctr"/>
            <a:r>
              <a:rPr lang="en-US" altLang="zh-CN" b="1">
                <a:solidFill>
                  <a:srgbClr val="FEFEFE"/>
                </a:solidFill>
                <a:ea typeface="宋体" charset="-122"/>
              </a:rPr>
              <a:t>Text </a:t>
            </a:r>
          </a:p>
          <a:p>
            <a:pPr algn="ctr"/>
            <a:r>
              <a:rPr lang="en-US" altLang="zh-CN" b="1">
                <a:solidFill>
                  <a:srgbClr val="FEFEFE"/>
                </a:solidFill>
                <a:ea typeface="宋体" charset="-122"/>
              </a:rPr>
              <a:t>in here</a:t>
            </a:r>
          </a:p>
        </p:txBody>
      </p:sp>
      <p:sp>
        <p:nvSpPr>
          <p:cNvPr id="22569" name="Rectangle 41"/>
          <p:cNvSpPr>
            <a:spLocks noChangeArrowheads="1"/>
          </p:cNvSpPr>
          <p:nvPr/>
        </p:nvSpPr>
        <p:spPr bwMode="white">
          <a:xfrm>
            <a:off x="3937000" y="3419475"/>
            <a:ext cx="933450" cy="641350"/>
          </a:xfrm>
          <a:prstGeom prst="rect">
            <a:avLst/>
          </a:prstGeom>
          <a:noFill/>
          <a:ln w="9525" algn="ctr">
            <a:noFill/>
            <a:miter lim="800000"/>
            <a:headEnd/>
            <a:tailEnd/>
          </a:ln>
          <a:effectLst/>
        </p:spPr>
        <p:txBody>
          <a:bodyPr wrap="none">
            <a:spAutoFit/>
          </a:bodyPr>
          <a:lstStyle/>
          <a:p>
            <a:pPr algn="ctr"/>
            <a:r>
              <a:rPr lang="en-US" altLang="zh-CN" b="1">
                <a:solidFill>
                  <a:srgbClr val="FEFEFE"/>
                </a:solidFill>
                <a:ea typeface="宋体" charset="-122"/>
              </a:rPr>
              <a:t>Text </a:t>
            </a:r>
          </a:p>
          <a:p>
            <a:pPr algn="ctr"/>
            <a:r>
              <a:rPr lang="en-US" altLang="zh-CN" b="1">
                <a:solidFill>
                  <a:srgbClr val="FEFEFE"/>
                </a:solidFill>
                <a:ea typeface="宋体" charset="-122"/>
              </a:rPr>
              <a:t>in here</a:t>
            </a:r>
          </a:p>
        </p:txBody>
      </p:sp>
      <p:sp>
        <p:nvSpPr>
          <p:cNvPr id="22570" name="Rectangle 42"/>
          <p:cNvSpPr>
            <a:spLocks noChangeArrowheads="1"/>
          </p:cNvSpPr>
          <p:nvPr/>
        </p:nvSpPr>
        <p:spPr bwMode="white">
          <a:xfrm>
            <a:off x="3937000" y="5013325"/>
            <a:ext cx="933450" cy="641350"/>
          </a:xfrm>
          <a:prstGeom prst="rect">
            <a:avLst/>
          </a:prstGeom>
          <a:noFill/>
          <a:ln w="9525" algn="ctr">
            <a:noFill/>
            <a:miter lim="800000"/>
            <a:headEnd/>
            <a:tailEnd/>
          </a:ln>
          <a:effectLst/>
        </p:spPr>
        <p:txBody>
          <a:bodyPr wrap="none">
            <a:spAutoFit/>
          </a:bodyPr>
          <a:lstStyle/>
          <a:p>
            <a:pPr algn="ctr"/>
            <a:r>
              <a:rPr lang="en-US" altLang="zh-CN" b="1">
                <a:solidFill>
                  <a:srgbClr val="FEFEFE"/>
                </a:solidFill>
                <a:ea typeface="宋体" charset="-122"/>
              </a:rPr>
              <a:t>Text </a:t>
            </a:r>
          </a:p>
          <a:p>
            <a:pPr algn="ctr"/>
            <a:r>
              <a:rPr lang="en-US" altLang="zh-CN" b="1">
                <a:solidFill>
                  <a:srgbClr val="FEFEFE"/>
                </a:solidFill>
                <a:ea typeface="宋体" charset="-122"/>
              </a:rPr>
              <a:t>in here</a:t>
            </a:r>
          </a:p>
        </p:txBody>
      </p:sp>
      <p:sp>
        <p:nvSpPr>
          <p:cNvPr id="22571" name="Rectangle 43"/>
          <p:cNvSpPr>
            <a:spLocks noChangeArrowheads="1"/>
          </p:cNvSpPr>
          <p:nvPr/>
        </p:nvSpPr>
        <p:spPr bwMode="black">
          <a:xfrm rot="-5400000">
            <a:off x="3517106" y="3571082"/>
            <a:ext cx="4402137" cy="304800"/>
          </a:xfrm>
          <a:prstGeom prst="rect">
            <a:avLst/>
          </a:prstGeom>
          <a:noFill/>
          <a:ln w="9525" algn="ctr">
            <a:noFill/>
            <a:miter lim="800000"/>
            <a:headEnd/>
            <a:tailEnd/>
          </a:ln>
          <a:effectLst>
            <a:outerShdw dist="17961" dir="2700000" algn="ctr" rotWithShape="0">
              <a:srgbClr val="FEFEFE"/>
            </a:outerShdw>
          </a:effectLst>
        </p:spPr>
        <p:txBody>
          <a:bodyPr>
            <a:spAutoFit/>
          </a:bodyPr>
          <a:lstStyle/>
          <a:p>
            <a:pPr algn="ctr" eaLnBrk="0" hangingPunct="0"/>
            <a:r>
              <a:rPr lang="en-US" altLang="zh-CN" sz="1400" dirty="0">
                <a:solidFill>
                  <a:srgbClr val="080808"/>
                </a:solidFill>
                <a:ea typeface="宋体" charset="-122"/>
              </a:rPr>
              <a:t>Describe a vision of company or strategic contents.</a:t>
            </a:r>
          </a:p>
        </p:txBody>
      </p:sp>
      <p:sp>
        <p:nvSpPr>
          <p:cNvPr id="22572" name="Text Box 44"/>
          <p:cNvSpPr txBox="1">
            <a:spLocks noChangeArrowheads="1"/>
          </p:cNvSpPr>
          <p:nvPr/>
        </p:nvSpPr>
        <p:spPr bwMode="black">
          <a:xfrm>
            <a:off x="6600825" y="4862513"/>
            <a:ext cx="1525588" cy="274637"/>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p:txBody>
      </p:sp>
      <p:sp>
        <p:nvSpPr>
          <p:cNvPr id="22573" name="Text Box 45"/>
          <p:cNvSpPr txBox="1">
            <a:spLocks noChangeArrowheads="1"/>
          </p:cNvSpPr>
          <p:nvPr/>
        </p:nvSpPr>
        <p:spPr bwMode="black">
          <a:xfrm>
            <a:off x="6600825" y="5695950"/>
            <a:ext cx="1525588" cy="274638"/>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p:txBody>
      </p:sp>
      <p:sp>
        <p:nvSpPr>
          <p:cNvPr id="22574" name="Text Box 46"/>
          <p:cNvSpPr txBox="1">
            <a:spLocks noChangeArrowheads="1"/>
          </p:cNvSpPr>
          <p:nvPr/>
        </p:nvSpPr>
        <p:spPr bwMode="black">
          <a:xfrm>
            <a:off x="6599238" y="2813050"/>
            <a:ext cx="1603375" cy="549275"/>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a:p>
            <a:pPr marL="120650" indent="-120650">
              <a:spcBef>
                <a:spcPct val="50000"/>
              </a:spcBef>
              <a:buFontTx/>
              <a:buChar char="•"/>
            </a:pPr>
            <a:r>
              <a:rPr lang="en-US" altLang="zh-CN" sz="1200" b="1">
                <a:solidFill>
                  <a:srgbClr val="080808"/>
                </a:solidFill>
                <a:ea typeface="宋体" charset="-122"/>
              </a:rPr>
              <a:t>Click to add Text</a:t>
            </a:r>
          </a:p>
        </p:txBody>
      </p:sp>
      <p:sp>
        <p:nvSpPr>
          <p:cNvPr id="22575" name="Text Box 47"/>
          <p:cNvSpPr txBox="1">
            <a:spLocks noChangeArrowheads="1"/>
          </p:cNvSpPr>
          <p:nvPr/>
        </p:nvSpPr>
        <p:spPr bwMode="auto">
          <a:xfrm>
            <a:off x="6599238" y="1536700"/>
            <a:ext cx="1543050" cy="549275"/>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00000"/>
                </a:solidFill>
                <a:ea typeface="宋体" charset="-122"/>
              </a:rPr>
              <a:t>Click to add Text</a:t>
            </a:r>
          </a:p>
          <a:p>
            <a:pPr marL="120650" indent="-120650">
              <a:spcBef>
                <a:spcPct val="50000"/>
              </a:spcBef>
              <a:buFontTx/>
              <a:buChar char="•"/>
            </a:pPr>
            <a:r>
              <a:rPr lang="en-US" altLang="zh-CN" sz="1200" b="1">
                <a:solidFill>
                  <a:srgbClr val="000000"/>
                </a:solidFill>
                <a:ea typeface="宋体" charset="-122"/>
              </a:rPr>
              <a:t>Click to add Text</a:t>
            </a:r>
          </a:p>
        </p:txBody>
      </p:sp>
      <p:sp>
        <p:nvSpPr>
          <p:cNvPr id="22576" name="Text Box 48"/>
          <p:cNvSpPr txBox="1">
            <a:spLocks noChangeArrowheads="1"/>
          </p:cNvSpPr>
          <p:nvPr/>
        </p:nvSpPr>
        <p:spPr bwMode="black">
          <a:xfrm>
            <a:off x="1057275" y="3892550"/>
            <a:ext cx="1752600" cy="274638"/>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p:txBody>
      </p:sp>
      <p:sp>
        <p:nvSpPr>
          <p:cNvPr id="22577" name="Text Box 49"/>
          <p:cNvSpPr txBox="1">
            <a:spLocks noChangeArrowheads="1"/>
          </p:cNvSpPr>
          <p:nvPr/>
        </p:nvSpPr>
        <p:spPr bwMode="black">
          <a:xfrm>
            <a:off x="1057275" y="5116513"/>
            <a:ext cx="1752600" cy="549275"/>
          </a:xfrm>
          <a:prstGeom prst="rect">
            <a:avLst/>
          </a:prstGeom>
          <a:noFill/>
          <a:ln w="9525">
            <a:noFill/>
            <a:miter lim="800000"/>
            <a:headEnd/>
            <a:tailEnd/>
          </a:ln>
          <a:effectLst/>
        </p:spPr>
        <p:txBody>
          <a:bodyPr>
            <a:spAutoFit/>
          </a:bodyPr>
          <a:lstStyle/>
          <a:p>
            <a:pPr marL="120650" indent="-120650">
              <a:spcBef>
                <a:spcPct val="50000"/>
              </a:spcBef>
              <a:buFontTx/>
              <a:buChar char="•"/>
            </a:pPr>
            <a:r>
              <a:rPr lang="en-US" altLang="zh-CN" sz="1200" b="1">
                <a:solidFill>
                  <a:srgbClr val="080808"/>
                </a:solidFill>
                <a:ea typeface="宋体" charset="-122"/>
              </a:rPr>
              <a:t>Click to add Text</a:t>
            </a:r>
          </a:p>
          <a:p>
            <a:pPr marL="120650" indent="-120650">
              <a:spcBef>
                <a:spcPct val="50000"/>
              </a:spcBef>
              <a:buFontTx/>
              <a:buChar char="•"/>
            </a:pPr>
            <a:r>
              <a:rPr lang="en-US" altLang="zh-CN" sz="1200" b="1">
                <a:solidFill>
                  <a:srgbClr val="080808"/>
                </a:solidFill>
                <a:ea typeface="宋体" charset="-122"/>
              </a:rPr>
              <a:t>Click to add Text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4300">
                <a:ea typeface="宋体" charset="-122"/>
              </a:rPr>
              <a:t>Diagram</a:t>
            </a:r>
          </a:p>
        </p:txBody>
      </p:sp>
      <p:sp>
        <p:nvSpPr>
          <p:cNvPr id="23555" name="Line 3"/>
          <p:cNvSpPr>
            <a:spLocks noChangeShapeType="1"/>
          </p:cNvSpPr>
          <p:nvPr/>
        </p:nvSpPr>
        <p:spPr bwMode="auto">
          <a:xfrm>
            <a:off x="3203575" y="2698750"/>
            <a:ext cx="4256088" cy="0"/>
          </a:xfrm>
          <a:prstGeom prst="line">
            <a:avLst/>
          </a:prstGeom>
          <a:noFill/>
          <a:ln w="9525">
            <a:solidFill>
              <a:srgbClr val="333333"/>
            </a:solidFill>
            <a:round/>
            <a:headEnd/>
            <a:tailEnd/>
          </a:ln>
          <a:effectLst/>
        </p:spPr>
        <p:txBody>
          <a:bodyPr wrap="none" anchor="ctr"/>
          <a:lstStyle/>
          <a:p>
            <a:endParaRPr lang="zh-CN" altLang="en-US"/>
          </a:p>
        </p:txBody>
      </p:sp>
      <p:sp>
        <p:nvSpPr>
          <p:cNvPr id="23556" name="Rectangle 4"/>
          <p:cNvSpPr>
            <a:spLocks noChangeArrowheads="1"/>
          </p:cNvSpPr>
          <p:nvPr/>
        </p:nvSpPr>
        <p:spPr bwMode="auto">
          <a:xfrm>
            <a:off x="3263900" y="2424113"/>
            <a:ext cx="4829175" cy="304800"/>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Describe a vision of company or strategic contents.</a:t>
            </a:r>
          </a:p>
        </p:txBody>
      </p:sp>
      <p:sp>
        <p:nvSpPr>
          <p:cNvPr id="23557" name="Rectangle 5"/>
          <p:cNvSpPr>
            <a:spLocks noChangeArrowheads="1"/>
          </p:cNvSpPr>
          <p:nvPr/>
        </p:nvSpPr>
        <p:spPr bwMode="auto">
          <a:xfrm>
            <a:off x="3878263" y="3181350"/>
            <a:ext cx="4829175" cy="304800"/>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Describe a vision of company or strategic contents.</a:t>
            </a:r>
          </a:p>
        </p:txBody>
      </p:sp>
      <p:sp>
        <p:nvSpPr>
          <p:cNvPr id="23558" name="Rectangle 6"/>
          <p:cNvSpPr>
            <a:spLocks noChangeArrowheads="1"/>
          </p:cNvSpPr>
          <p:nvPr/>
        </p:nvSpPr>
        <p:spPr bwMode="auto">
          <a:xfrm>
            <a:off x="4141788" y="3998913"/>
            <a:ext cx="4829175" cy="304800"/>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Describe a vision of company or strategic contents.</a:t>
            </a:r>
          </a:p>
        </p:txBody>
      </p:sp>
      <p:sp>
        <p:nvSpPr>
          <p:cNvPr id="23559" name="Rectangle 7"/>
          <p:cNvSpPr>
            <a:spLocks noChangeArrowheads="1"/>
          </p:cNvSpPr>
          <p:nvPr/>
        </p:nvSpPr>
        <p:spPr bwMode="auto">
          <a:xfrm>
            <a:off x="3973513" y="4805363"/>
            <a:ext cx="4829175" cy="304800"/>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Describe a vision of company or strategic contents.</a:t>
            </a:r>
          </a:p>
        </p:txBody>
      </p:sp>
      <p:sp>
        <p:nvSpPr>
          <p:cNvPr id="23560" name="Rectangle 8"/>
          <p:cNvSpPr>
            <a:spLocks noChangeArrowheads="1"/>
          </p:cNvSpPr>
          <p:nvPr/>
        </p:nvSpPr>
        <p:spPr bwMode="auto">
          <a:xfrm>
            <a:off x="3494088" y="5565775"/>
            <a:ext cx="4829175" cy="304800"/>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Describe a vision of company or strategic contents.</a:t>
            </a:r>
          </a:p>
        </p:txBody>
      </p:sp>
      <p:grpSp>
        <p:nvGrpSpPr>
          <p:cNvPr id="23561" name="Group 9"/>
          <p:cNvGrpSpPr>
            <a:grpSpLocks/>
          </p:cNvGrpSpPr>
          <p:nvPr/>
        </p:nvGrpSpPr>
        <p:grpSpPr bwMode="auto">
          <a:xfrm rot="4976862" flipH="1">
            <a:off x="2940050" y="2420938"/>
            <a:ext cx="323850" cy="311150"/>
            <a:chOff x="1944" y="1111"/>
            <a:chExt cx="204" cy="196"/>
          </a:xfrm>
        </p:grpSpPr>
        <p:pic>
          <p:nvPicPr>
            <p:cNvPr id="23562" name="Picture 10"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63" name="Oval 11"/>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3564" name="Group 12"/>
            <p:cNvGrpSpPr>
              <a:grpSpLocks/>
            </p:cNvGrpSpPr>
            <p:nvPr/>
          </p:nvGrpSpPr>
          <p:grpSpPr bwMode="auto">
            <a:xfrm rot="1297425" flipV="1">
              <a:off x="1971" y="1258"/>
              <a:ext cx="151" cy="37"/>
              <a:chOff x="2532" y="1051"/>
              <a:chExt cx="893" cy="246"/>
            </a:xfrm>
          </p:grpSpPr>
          <p:grpSp>
            <p:nvGrpSpPr>
              <p:cNvPr id="23565" name="Group 13"/>
              <p:cNvGrpSpPr>
                <a:grpSpLocks/>
              </p:cNvGrpSpPr>
              <p:nvPr/>
            </p:nvGrpSpPr>
            <p:grpSpPr bwMode="auto">
              <a:xfrm>
                <a:off x="2532" y="1051"/>
                <a:ext cx="743" cy="185"/>
                <a:chOff x="1565" y="2568"/>
                <a:chExt cx="1118" cy="279"/>
              </a:xfrm>
            </p:grpSpPr>
            <p:sp>
              <p:nvSpPr>
                <p:cNvPr id="23566" name="AutoShape 1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7" name="AutoShape 1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8" name="AutoShape 1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69" name="AutoShape 1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3570" name="Group 18"/>
              <p:cNvGrpSpPr>
                <a:grpSpLocks/>
              </p:cNvGrpSpPr>
              <p:nvPr/>
            </p:nvGrpSpPr>
            <p:grpSpPr bwMode="auto">
              <a:xfrm rot="1353540">
                <a:off x="2682" y="1111"/>
                <a:ext cx="743" cy="186"/>
                <a:chOff x="1565" y="2568"/>
                <a:chExt cx="1118" cy="279"/>
              </a:xfrm>
            </p:grpSpPr>
            <p:sp>
              <p:nvSpPr>
                <p:cNvPr id="23571" name="AutoShape 1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2" name="AutoShape 2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3" name="AutoShape 2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74" name="AutoShape 2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575" name="Arc 23"/>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576" name="Picture 24"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23577" name="Group 25"/>
          <p:cNvGrpSpPr>
            <a:grpSpLocks/>
          </p:cNvGrpSpPr>
          <p:nvPr/>
        </p:nvGrpSpPr>
        <p:grpSpPr bwMode="auto">
          <a:xfrm flipH="1">
            <a:off x="228600" y="250825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headEnd/>
              <a:tailEnd/>
            </a:ln>
            <a:effectLst/>
          </p:spPr>
          <p:txBody>
            <a:bodyPr wrap="none" anchor="ctr"/>
            <a:lstStyle/>
            <a:p>
              <a:endParaRPr lang="zh-CN" alt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headEnd/>
              <a:tailEnd/>
            </a:ln>
            <a:effectLst/>
          </p:spPr>
          <p:txBody>
            <a:bodyPr wrap="none" anchor="ctr"/>
            <a:lstStyle/>
            <a:p>
              <a:endParaRPr lang="zh-CN" alt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headEnd/>
              <a:tailEnd/>
            </a:ln>
            <a:effectLst/>
          </p:spPr>
          <p:txBody>
            <a:bodyPr wrap="none" anchor="ctr"/>
            <a:lstStyle/>
            <a:p>
              <a:endParaRPr lang="zh-CN" alt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headEnd/>
              <a:tailEnd/>
            </a:ln>
            <a:effectLst/>
          </p:spPr>
          <p:txBody>
            <a:bodyPr wrap="none" anchor="ctr"/>
            <a:lstStyle/>
            <a:p>
              <a:endParaRPr lang="zh-CN" alt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headEnd/>
              <a:tailEnd/>
            </a:ln>
            <a:effectLst/>
          </p:spPr>
          <p:txBody>
            <a:bodyPr wrap="none" anchor="ctr"/>
            <a:lstStyle/>
            <a:p>
              <a:endParaRPr lang="zh-CN" alt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headEnd/>
              <a:tailEnd/>
            </a:ln>
            <a:effectLst/>
          </p:spPr>
          <p:txBody>
            <a:bodyPr wrap="none" anchor="ctr"/>
            <a:lstStyle/>
            <a:p>
              <a:endParaRPr lang="zh-CN" altLang="en-US"/>
            </a:p>
          </p:txBody>
        </p:sp>
      </p:grpSp>
      <p:pic>
        <p:nvPicPr>
          <p:cNvPr id="23585" name="Picture 33" descr="worldmap_ani8"/>
          <p:cNvPicPr>
            <a:picLocks noChangeAspect="1" noChangeArrowheads="1" noCrop="1"/>
          </p:cNvPicPr>
          <p:nvPr/>
        </p:nvPicPr>
        <p:blipFill>
          <a:blip r:embed="rId4"/>
          <a:srcRect/>
          <a:stretch>
            <a:fillRect/>
          </a:stretch>
        </p:blipFill>
        <p:spPr bwMode="gray">
          <a:xfrm>
            <a:off x="1149350" y="3479800"/>
            <a:ext cx="1609725" cy="1612900"/>
          </a:xfrm>
          <a:prstGeom prst="rect">
            <a:avLst/>
          </a:prstGeom>
          <a:noFill/>
        </p:spPr>
      </p:pic>
      <p:grpSp>
        <p:nvGrpSpPr>
          <p:cNvPr id="23586" name="Group 34"/>
          <p:cNvGrpSpPr>
            <a:grpSpLocks/>
          </p:cNvGrpSpPr>
          <p:nvPr/>
        </p:nvGrpSpPr>
        <p:grpSpPr bwMode="auto">
          <a:xfrm rot="4976862" flipH="1">
            <a:off x="3571875" y="3171825"/>
            <a:ext cx="323850" cy="311150"/>
            <a:chOff x="1944" y="1111"/>
            <a:chExt cx="204" cy="196"/>
          </a:xfrm>
        </p:grpSpPr>
        <p:pic>
          <p:nvPicPr>
            <p:cNvPr id="23587" name="Picture 35"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588" name="Oval 36"/>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3589" name="Group 37"/>
            <p:cNvGrpSpPr>
              <a:grpSpLocks/>
            </p:cNvGrpSpPr>
            <p:nvPr/>
          </p:nvGrpSpPr>
          <p:grpSpPr bwMode="auto">
            <a:xfrm rot="1297425" flipV="1">
              <a:off x="1971" y="1258"/>
              <a:ext cx="151" cy="37"/>
              <a:chOff x="2532" y="1051"/>
              <a:chExt cx="893" cy="246"/>
            </a:xfrm>
          </p:grpSpPr>
          <p:grpSp>
            <p:nvGrpSpPr>
              <p:cNvPr id="23590" name="Group 38"/>
              <p:cNvGrpSpPr>
                <a:grpSpLocks/>
              </p:cNvGrpSpPr>
              <p:nvPr/>
            </p:nvGrpSpPr>
            <p:grpSpPr bwMode="auto">
              <a:xfrm>
                <a:off x="2532" y="1051"/>
                <a:ext cx="743" cy="185"/>
                <a:chOff x="1565" y="2568"/>
                <a:chExt cx="1118" cy="279"/>
              </a:xfrm>
            </p:grpSpPr>
            <p:sp>
              <p:nvSpPr>
                <p:cNvPr id="23591" name="AutoShape 39"/>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2" name="AutoShape 40"/>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3" name="AutoShape 41"/>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4" name="AutoShape 42"/>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3595" name="Group 43"/>
              <p:cNvGrpSpPr>
                <a:grpSpLocks/>
              </p:cNvGrpSpPr>
              <p:nvPr/>
            </p:nvGrpSpPr>
            <p:grpSpPr bwMode="auto">
              <a:xfrm rot="1353540">
                <a:off x="2682" y="1111"/>
                <a:ext cx="743" cy="186"/>
                <a:chOff x="1565" y="2568"/>
                <a:chExt cx="1118" cy="279"/>
              </a:xfrm>
            </p:grpSpPr>
            <p:sp>
              <p:nvSpPr>
                <p:cNvPr id="23596" name="AutoShape 44"/>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7" name="AutoShape 45"/>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8" name="AutoShape 46"/>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599" name="AutoShape 47"/>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00" name="Arc 48"/>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01" name="Picture 49"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23602" name="Group 50"/>
          <p:cNvGrpSpPr>
            <a:grpSpLocks/>
          </p:cNvGrpSpPr>
          <p:nvPr/>
        </p:nvGrpSpPr>
        <p:grpSpPr bwMode="auto">
          <a:xfrm rot="4976862" flipH="1">
            <a:off x="3824288" y="3989388"/>
            <a:ext cx="323850" cy="311150"/>
            <a:chOff x="1944" y="1111"/>
            <a:chExt cx="204" cy="196"/>
          </a:xfrm>
        </p:grpSpPr>
        <p:pic>
          <p:nvPicPr>
            <p:cNvPr id="23603" name="Picture 51"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04" name="Oval 52"/>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3605" name="Group 53"/>
            <p:cNvGrpSpPr>
              <a:grpSpLocks/>
            </p:cNvGrpSpPr>
            <p:nvPr/>
          </p:nvGrpSpPr>
          <p:grpSpPr bwMode="auto">
            <a:xfrm rot="1297425" flipV="1">
              <a:off x="1971" y="1258"/>
              <a:ext cx="151" cy="37"/>
              <a:chOff x="2532" y="1051"/>
              <a:chExt cx="893" cy="246"/>
            </a:xfrm>
          </p:grpSpPr>
          <p:grpSp>
            <p:nvGrpSpPr>
              <p:cNvPr id="23606" name="Group 54"/>
              <p:cNvGrpSpPr>
                <a:grpSpLocks/>
              </p:cNvGrpSpPr>
              <p:nvPr/>
            </p:nvGrpSpPr>
            <p:grpSpPr bwMode="auto">
              <a:xfrm>
                <a:off x="2532" y="1051"/>
                <a:ext cx="743" cy="185"/>
                <a:chOff x="1565" y="2568"/>
                <a:chExt cx="1118" cy="279"/>
              </a:xfrm>
            </p:grpSpPr>
            <p:sp>
              <p:nvSpPr>
                <p:cNvPr id="23607"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8"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09"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0"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3611" name="Group 59"/>
              <p:cNvGrpSpPr>
                <a:grpSpLocks/>
              </p:cNvGrpSpPr>
              <p:nvPr/>
            </p:nvGrpSpPr>
            <p:grpSpPr bwMode="auto">
              <a:xfrm rot="1353540">
                <a:off x="2682" y="1111"/>
                <a:ext cx="743" cy="186"/>
                <a:chOff x="1565" y="2568"/>
                <a:chExt cx="1118" cy="279"/>
              </a:xfrm>
            </p:grpSpPr>
            <p:sp>
              <p:nvSpPr>
                <p:cNvPr id="23612" name="AutoShape 60"/>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3" name="AutoShape 61"/>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4" name="AutoShape 62"/>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15" name="AutoShape 63"/>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16" name="Arc 64"/>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17" name="Picture 65"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23618" name="Group 66"/>
          <p:cNvGrpSpPr>
            <a:grpSpLocks/>
          </p:cNvGrpSpPr>
          <p:nvPr/>
        </p:nvGrpSpPr>
        <p:grpSpPr bwMode="auto">
          <a:xfrm rot="4976862" flipH="1">
            <a:off x="3648075" y="4797425"/>
            <a:ext cx="323850" cy="311150"/>
            <a:chOff x="1944" y="1111"/>
            <a:chExt cx="204" cy="196"/>
          </a:xfrm>
        </p:grpSpPr>
        <p:pic>
          <p:nvPicPr>
            <p:cNvPr id="23619" name="Picture 67"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20" name="Oval 68"/>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3621" name="Group 69"/>
            <p:cNvGrpSpPr>
              <a:grpSpLocks/>
            </p:cNvGrpSpPr>
            <p:nvPr/>
          </p:nvGrpSpPr>
          <p:grpSpPr bwMode="auto">
            <a:xfrm rot="1297425" flipV="1">
              <a:off x="1971" y="1258"/>
              <a:ext cx="151" cy="37"/>
              <a:chOff x="2532" y="1051"/>
              <a:chExt cx="893" cy="246"/>
            </a:xfrm>
          </p:grpSpPr>
          <p:grpSp>
            <p:nvGrpSpPr>
              <p:cNvPr id="23622" name="Group 70"/>
              <p:cNvGrpSpPr>
                <a:grpSpLocks/>
              </p:cNvGrpSpPr>
              <p:nvPr/>
            </p:nvGrpSpPr>
            <p:grpSpPr bwMode="auto">
              <a:xfrm>
                <a:off x="2532" y="1051"/>
                <a:ext cx="743" cy="185"/>
                <a:chOff x="1565" y="2568"/>
                <a:chExt cx="1118" cy="279"/>
              </a:xfrm>
            </p:grpSpPr>
            <p:sp>
              <p:nvSpPr>
                <p:cNvPr id="23623" name="AutoShape 71"/>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4" name="AutoShape 72"/>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5" name="AutoShape 73"/>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6" name="AutoShape 74"/>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3627" name="Group 75"/>
              <p:cNvGrpSpPr>
                <a:grpSpLocks/>
              </p:cNvGrpSpPr>
              <p:nvPr/>
            </p:nvGrpSpPr>
            <p:grpSpPr bwMode="auto">
              <a:xfrm rot="1353540">
                <a:off x="2682" y="1111"/>
                <a:ext cx="743" cy="186"/>
                <a:chOff x="1565" y="2568"/>
                <a:chExt cx="1118" cy="279"/>
              </a:xfrm>
            </p:grpSpPr>
            <p:sp>
              <p:nvSpPr>
                <p:cNvPr id="23628" name="AutoShape 76"/>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29" name="AutoShape 77"/>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0" name="AutoShape 78"/>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31" name="AutoShape 79"/>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32" name="Arc 80"/>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33" name="Picture 81"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grpSp>
        <p:nvGrpSpPr>
          <p:cNvPr id="23634" name="Group 82"/>
          <p:cNvGrpSpPr>
            <a:grpSpLocks/>
          </p:cNvGrpSpPr>
          <p:nvPr/>
        </p:nvGrpSpPr>
        <p:grpSpPr bwMode="auto">
          <a:xfrm rot="4976862" flipH="1">
            <a:off x="3187700" y="5554663"/>
            <a:ext cx="323850" cy="311150"/>
            <a:chOff x="1944" y="1111"/>
            <a:chExt cx="204" cy="196"/>
          </a:xfrm>
        </p:grpSpPr>
        <p:pic>
          <p:nvPicPr>
            <p:cNvPr id="23635" name="Picture 83" descr="circuler_1"/>
            <p:cNvPicPr>
              <a:picLocks noChangeAspect="1" noChangeArrowheads="1"/>
            </p:cNvPicPr>
            <p:nvPr/>
          </p:nvPicPr>
          <p:blipFill>
            <a:blip r:embed="rId2" cstate="print"/>
            <a:srcRect/>
            <a:stretch>
              <a:fillRect/>
            </a:stretch>
          </p:blipFill>
          <p:spPr bwMode="gray">
            <a:xfrm flipH="1">
              <a:off x="1961" y="1124"/>
              <a:ext cx="174" cy="172"/>
            </a:xfrm>
            <a:prstGeom prst="rect">
              <a:avLst/>
            </a:prstGeom>
            <a:noFill/>
          </p:spPr>
        </p:pic>
        <p:sp>
          <p:nvSpPr>
            <p:cNvPr id="23636" name="Oval 84"/>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endParaRPr lang="zh-CN" altLang="en-US"/>
            </a:p>
          </p:txBody>
        </p:sp>
        <p:grpSp>
          <p:nvGrpSpPr>
            <p:cNvPr id="23637" name="Group 85"/>
            <p:cNvGrpSpPr>
              <a:grpSpLocks/>
            </p:cNvGrpSpPr>
            <p:nvPr/>
          </p:nvGrpSpPr>
          <p:grpSpPr bwMode="auto">
            <a:xfrm rot="1297425" flipV="1">
              <a:off x="1971" y="1258"/>
              <a:ext cx="151" cy="37"/>
              <a:chOff x="2532" y="1051"/>
              <a:chExt cx="893" cy="246"/>
            </a:xfrm>
          </p:grpSpPr>
          <p:grpSp>
            <p:nvGrpSpPr>
              <p:cNvPr id="23638" name="Group 86"/>
              <p:cNvGrpSpPr>
                <a:grpSpLocks/>
              </p:cNvGrpSpPr>
              <p:nvPr/>
            </p:nvGrpSpPr>
            <p:grpSpPr bwMode="auto">
              <a:xfrm>
                <a:off x="2532" y="1051"/>
                <a:ext cx="743" cy="185"/>
                <a:chOff x="1565" y="2568"/>
                <a:chExt cx="1118" cy="279"/>
              </a:xfrm>
            </p:grpSpPr>
            <p:sp>
              <p:nvSpPr>
                <p:cNvPr id="23639" name="AutoShape 87"/>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0" name="AutoShape 88"/>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1" name="AutoShape 89"/>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2" name="AutoShape 90"/>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3643" name="Group 91"/>
              <p:cNvGrpSpPr>
                <a:grpSpLocks/>
              </p:cNvGrpSpPr>
              <p:nvPr/>
            </p:nvGrpSpPr>
            <p:grpSpPr bwMode="auto">
              <a:xfrm rot="1353540">
                <a:off x="2682" y="1111"/>
                <a:ext cx="743" cy="186"/>
                <a:chOff x="1565" y="2568"/>
                <a:chExt cx="1118" cy="279"/>
              </a:xfrm>
            </p:grpSpPr>
            <p:sp>
              <p:nvSpPr>
                <p:cNvPr id="23644" name="AutoShape 92"/>
                <p:cNvSpPr>
                  <a:spLocks noChangeArrowheads="1"/>
                </p:cNvSpPr>
                <p:nvPr/>
              </p:nvSpPr>
              <p:spPr bwMode="gray">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5" name="AutoShape 93"/>
                <p:cNvSpPr>
                  <a:spLocks noChangeArrowheads="1"/>
                </p:cNvSpPr>
                <p:nvPr/>
              </p:nvSpPr>
              <p:spPr bwMode="gray">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6" name="AutoShape 94"/>
                <p:cNvSpPr>
                  <a:spLocks noChangeArrowheads="1"/>
                </p:cNvSpPr>
                <p:nvPr/>
              </p:nvSpPr>
              <p:spPr bwMode="gray">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3647" name="AutoShape 95"/>
                <p:cNvSpPr>
                  <a:spLocks noChangeArrowheads="1"/>
                </p:cNvSpPr>
                <p:nvPr/>
              </p:nvSpPr>
              <p:spPr bwMode="gray">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3648" name="Arc 96"/>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p:spPr>
          <p:txBody>
            <a:bodyPr wrap="none" anchor="ctr"/>
            <a:lstStyle/>
            <a:p>
              <a:endParaRPr lang="zh-CN" altLang="en-US"/>
            </a:p>
          </p:txBody>
        </p:sp>
        <p:pic>
          <p:nvPicPr>
            <p:cNvPr id="23649" name="Picture 97" descr="light_shadow1"/>
            <p:cNvPicPr>
              <a:picLocks noChangeAspect="1" noChangeArrowheads="1"/>
            </p:cNvPicPr>
            <p:nvPr/>
          </p:nvPicPr>
          <p:blipFill>
            <a:blip r:embed="rId3" cstate="print"/>
            <a:srcRect t="23740"/>
            <a:stretch>
              <a:fillRect/>
            </a:stretch>
          </p:blipFill>
          <p:spPr bwMode="gray">
            <a:xfrm rot="2569845" flipH="1">
              <a:off x="2015" y="1139"/>
              <a:ext cx="129" cy="84"/>
            </a:xfrm>
            <a:prstGeom prst="rect">
              <a:avLst/>
            </a:prstGeom>
            <a:noFill/>
          </p:spPr>
        </p:pic>
      </p:grpSp>
      <p:sp>
        <p:nvSpPr>
          <p:cNvPr id="23650" name="Line 98"/>
          <p:cNvSpPr>
            <a:spLocks noChangeShapeType="1"/>
          </p:cNvSpPr>
          <p:nvPr/>
        </p:nvSpPr>
        <p:spPr bwMode="auto">
          <a:xfrm>
            <a:off x="4065588" y="4271963"/>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1" name="Line 99"/>
          <p:cNvSpPr>
            <a:spLocks noChangeShapeType="1"/>
          </p:cNvSpPr>
          <p:nvPr/>
        </p:nvSpPr>
        <p:spPr bwMode="auto">
          <a:xfrm>
            <a:off x="3811588" y="34607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2" name="Line 100"/>
          <p:cNvSpPr>
            <a:spLocks noChangeShapeType="1"/>
          </p:cNvSpPr>
          <p:nvPr/>
        </p:nvSpPr>
        <p:spPr bwMode="auto">
          <a:xfrm>
            <a:off x="3887788" y="5086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3" name="Line 101"/>
          <p:cNvSpPr>
            <a:spLocks noChangeShapeType="1"/>
          </p:cNvSpPr>
          <p:nvPr/>
        </p:nvSpPr>
        <p:spPr bwMode="auto">
          <a:xfrm>
            <a:off x="3433763" y="5848350"/>
            <a:ext cx="4256087" cy="0"/>
          </a:xfrm>
          <a:prstGeom prst="line">
            <a:avLst/>
          </a:prstGeom>
          <a:noFill/>
          <a:ln w="9525">
            <a:solidFill>
              <a:srgbClr val="333333"/>
            </a:solidFill>
            <a:round/>
            <a:headEnd/>
            <a:tailEnd/>
          </a:ln>
          <a:effectLst/>
        </p:spPr>
        <p:txBody>
          <a:bodyPr wrap="none" anchor="ctr"/>
          <a:lstStyle/>
          <a:p>
            <a:endParaRPr lang="zh-CN" altLang="en-US"/>
          </a:p>
        </p:txBody>
      </p:sp>
      <p:sp>
        <p:nvSpPr>
          <p:cNvPr id="23654" name="Rectangle 102"/>
          <p:cNvSpPr>
            <a:spLocks noChangeArrowheads="1"/>
          </p:cNvSpPr>
          <p:nvPr/>
        </p:nvSpPr>
        <p:spPr bwMode="auto">
          <a:xfrm>
            <a:off x="457200" y="1371600"/>
            <a:ext cx="7239000" cy="581025"/>
          </a:xfrm>
          <a:prstGeom prst="rect">
            <a:avLst/>
          </a:prstGeom>
          <a:noFill/>
          <a:ln w="9525" algn="ctr">
            <a:noFill/>
            <a:miter lim="800000"/>
            <a:headEnd/>
            <a:tailEnd/>
          </a:ln>
          <a:effectLst/>
        </p:spPr>
        <p:txBody>
          <a:bodyPr>
            <a:spAutoFit/>
          </a:bodyPr>
          <a:lstStyle/>
          <a:p>
            <a:pPr>
              <a:buClr>
                <a:srgbClr val="D7181F"/>
              </a:buClr>
              <a:buFont typeface="Wingdings" pitchFamily="2" charset="2"/>
              <a:buChar char="v"/>
              <a:tabLst>
                <a:tab pos="4460875" algn="l"/>
              </a:tabLst>
            </a:pPr>
            <a:r>
              <a:rPr lang="en-US" altLang="zh-CN" sz="1600" b="1">
                <a:solidFill>
                  <a:srgbClr val="D7181F"/>
                </a:solidFill>
                <a:ea typeface="宋体" charset="-122"/>
              </a:rPr>
              <a:t> </a:t>
            </a:r>
            <a:r>
              <a:rPr lang="en-US" altLang="zh-CN" sz="1600" b="1">
                <a:solidFill>
                  <a:srgbClr val="000000"/>
                </a:solidFill>
                <a:ea typeface="宋体" charset="-122"/>
              </a:rPr>
              <a:t>ThemeGallery</a:t>
            </a:r>
            <a:r>
              <a:rPr lang="en-US" altLang="zh-CN" sz="1600">
                <a:ea typeface="宋体" charset="-122"/>
              </a:rPr>
              <a:t>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charset="-122"/>
              </a:rPr>
              <a:t>规则几个要素</a:t>
            </a:r>
            <a:endParaRPr lang="en-US" altLang="zh-CN" sz="4300" dirty="0">
              <a:ea typeface="宋体" charset="-122"/>
            </a:endParaRPr>
          </a:p>
        </p:txBody>
      </p:sp>
      <p:grpSp>
        <p:nvGrpSpPr>
          <p:cNvPr id="2" name="Group 3"/>
          <p:cNvGrpSpPr>
            <a:grpSpLocks/>
          </p:cNvGrpSpPr>
          <p:nvPr/>
        </p:nvGrpSpPr>
        <p:grpSpPr bwMode="auto">
          <a:xfrm>
            <a:off x="822325" y="1876425"/>
            <a:ext cx="1912938" cy="3605213"/>
            <a:chOff x="513" y="998"/>
            <a:chExt cx="1109" cy="2271"/>
          </a:xfrm>
        </p:grpSpPr>
        <p:sp>
          <p:nvSpPr>
            <p:cNvPr id="9220" name="Freeform 4"/>
            <p:cNvSpPr>
              <a:spLocks/>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1"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sp>
          <p:nvSpPr>
            <p:cNvPr id="9222"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zh-CN" altLang="en-US"/>
            </a:p>
          </p:txBody>
        </p:sp>
      </p:grpSp>
      <p:sp>
        <p:nvSpPr>
          <p:cNvPr id="9223" name="AutoShape 7"/>
          <p:cNvSpPr>
            <a:spLocks noChangeArrowheads="1"/>
          </p:cNvSpPr>
          <p:nvPr/>
        </p:nvSpPr>
        <p:spPr bwMode="gray">
          <a:xfrm>
            <a:off x="3408363" y="303053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5" name="AutoShape 9"/>
          <p:cNvSpPr>
            <a:spLocks noChangeArrowheads="1"/>
          </p:cNvSpPr>
          <p:nvPr/>
        </p:nvSpPr>
        <p:spPr bwMode="ltGray">
          <a:xfrm>
            <a:off x="3446463" y="4552950"/>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zh-CN" alt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zh-CN" alt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zh-CN" alt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zh-CN" alt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4" name="Freeform 18"/>
          <p:cNvSpPr>
            <a:spLocks/>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pic>
        <p:nvPicPr>
          <p:cNvPr id="9235" name="Picture 19" descr="YG_circle001"/>
          <p:cNvPicPr>
            <a:picLocks noChangeAspect="1" noChangeArrowheads="1"/>
          </p:cNvPicPr>
          <p:nvPr/>
        </p:nvPicPr>
        <p:blipFill>
          <a:blip r:embed="rId2"/>
          <a:srcRect/>
          <a:stretch>
            <a:fillRect/>
          </a:stretch>
        </p:blipFill>
        <p:spPr bwMode="auto">
          <a:xfrm>
            <a:off x="242888" y="2695575"/>
            <a:ext cx="1882775" cy="1879600"/>
          </a:xfrm>
          <a:prstGeom prst="rect">
            <a:avLst/>
          </a:prstGeom>
          <a:noFill/>
        </p:spPr>
      </p:pic>
      <p:sp>
        <p:nvSpPr>
          <p:cNvPr id="9236" name="Text Box 20"/>
          <p:cNvSpPr txBox="1">
            <a:spLocks noChangeArrowheads="1"/>
          </p:cNvSpPr>
          <p:nvPr/>
        </p:nvSpPr>
        <p:spPr bwMode="black">
          <a:xfrm>
            <a:off x="4678363" y="1747838"/>
            <a:ext cx="3932237" cy="830997"/>
          </a:xfrm>
          <a:prstGeom prst="rect">
            <a:avLst/>
          </a:prstGeom>
          <a:noFill/>
          <a:ln w="9525" algn="ctr">
            <a:noFill/>
            <a:miter lim="800000"/>
            <a:headEnd/>
            <a:tailEnd/>
          </a:ln>
          <a:effectLst/>
        </p:spPr>
        <p:txBody>
          <a:bodyPr>
            <a:spAutoFit/>
          </a:bodyPr>
          <a:lstStyle/>
          <a:p>
            <a:pPr eaLnBrk="0" hangingPunct="0"/>
            <a:r>
              <a:rPr lang="zh-CN" altLang="en-US" sz="1600" b="1" dirty="0" smtClean="0">
                <a:solidFill>
                  <a:srgbClr val="000000"/>
                </a:solidFill>
                <a:ea typeface="宋体" charset="-122"/>
              </a:rPr>
              <a:t>在系统中，可能不止一个业务适合使用规则引擎去解决问题。规则需要根据规则业务类型进行分类。</a:t>
            </a:r>
            <a:endParaRPr lang="en-US" altLang="zh-CN" sz="1600" dirty="0">
              <a:solidFill>
                <a:srgbClr val="000000"/>
              </a:solidFill>
              <a:ea typeface="宋体" charset="-122"/>
            </a:endParaRPr>
          </a:p>
        </p:txBody>
      </p:sp>
      <p:sp>
        <p:nvSpPr>
          <p:cNvPr id="9237" name="Text Box 21"/>
          <p:cNvSpPr txBox="1">
            <a:spLocks noChangeArrowheads="1"/>
          </p:cNvSpPr>
          <p:nvPr/>
        </p:nvSpPr>
        <p:spPr bwMode="black">
          <a:xfrm>
            <a:off x="4678363" y="3243263"/>
            <a:ext cx="3932237" cy="830997"/>
          </a:xfrm>
          <a:prstGeom prst="rect">
            <a:avLst/>
          </a:prstGeom>
          <a:noFill/>
          <a:ln w="9525" algn="ctr">
            <a:noFill/>
            <a:miter lim="800000"/>
            <a:headEnd/>
            <a:tailEnd/>
          </a:ln>
          <a:effectLst/>
        </p:spPr>
        <p:txBody>
          <a:bodyPr>
            <a:spAutoFit/>
          </a:bodyPr>
          <a:lstStyle/>
          <a:p>
            <a:pPr eaLnBrk="0" hangingPunct="0"/>
            <a:r>
              <a:rPr lang="zh-CN" altLang="en-US" sz="1600" b="1" dirty="0" smtClean="0">
                <a:solidFill>
                  <a:srgbClr val="000000"/>
                </a:solidFill>
                <a:ea typeface="宋体" charset="-122"/>
              </a:rPr>
              <a:t>规则的实现：可能为一个方法实现</a:t>
            </a:r>
            <a:endParaRPr lang="en-US" altLang="zh-CN" sz="1600" b="1" dirty="0" smtClean="0">
              <a:solidFill>
                <a:srgbClr val="000000"/>
              </a:solidFill>
              <a:ea typeface="宋体" charset="-122"/>
            </a:endParaRPr>
          </a:p>
          <a:p>
            <a:pPr eaLnBrk="0" hangingPunct="0"/>
            <a:r>
              <a:rPr lang="zh-CN" altLang="en-US" sz="1600" b="1" dirty="0" smtClean="0">
                <a:solidFill>
                  <a:srgbClr val="000000"/>
                </a:solidFill>
                <a:ea typeface="宋体" charset="-122"/>
              </a:rPr>
              <a:t>可能为一个脚本</a:t>
            </a:r>
            <a:r>
              <a:rPr lang="en-US" altLang="zh-CN" sz="1600" b="1" dirty="0" err="1" smtClean="0">
                <a:solidFill>
                  <a:srgbClr val="000000"/>
                </a:solidFill>
                <a:ea typeface="宋体" charset="-122"/>
              </a:rPr>
              <a:t>javascript</a:t>
            </a:r>
            <a:r>
              <a:rPr lang="zh-CN" altLang="en-US" sz="1600" b="1" dirty="0" smtClean="0">
                <a:solidFill>
                  <a:srgbClr val="000000"/>
                </a:solidFill>
                <a:ea typeface="宋体" charset="-122"/>
              </a:rPr>
              <a:t>、</a:t>
            </a:r>
            <a:r>
              <a:rPr lang="en-US" altLang="zh-CN" sz="1600" b="1" dirty="0" err="1" smtClean="0">
                <a:solidFill>
                  <a:srgbClr val="000000"/>
                </a:solidFill>
                <a:ea typeface="宋体" charset="-122"/>
              </a:rPr>
              <a:t>mvel</a:t>
            </a:r>
            <a:r>
              <a:rPr lang="zh-CN" altLang="en-US" sz="1600" b="1" dirty="0" smtClean="0">
                <a:solidFill>
                  <a:srgbClr val="000000"/>
                </a:solidFill>
                <a:ea typeface="宋体" charset="-122"/>
              </a:rPr>
              <a:t>、</a:t>
            </a:r>
            <a:r>
              <a:rPr lang="en-US" altLang="zh-CN" sz="1600" b="1" dirty="0" err="1" smtClean="0">
                <a:solidFill>
                  <a:srgbClr val="000000"/>
                </a:solidFill>
                <a:ea typeface="宋体" charset="-122"/>
              </a:rPr>
              <a:t>juel</a:t>
            </a:r>
            <a:endParaRPr lang="en-US" altLang="zh-CN" sz="1600" b="1" dirty="0" smtClean="0">
              <a:solidFill>
                <a:srgbClr val="000000"/>
              </a:solidFill>
              <a:ea typeface="宋体" charset="-122"/>
            </a:endParaRPr>
          </a:p>
          <a:p>
            <a:pPr eaLnBrk="0" hangingPunct="0"/>
            <a:r>
              <a:rPr lang="zh-CN" altLang="en-US" sz="1600" b="1" dirty="0" smtClean="0">
                <a:solidFill>
                  <a:srgbClr val="000000"/>
                </a:solidFill>
                <a:ea typeface="宋体" charset="-122"/>
              </a:rPr>
              <a:t>也可能是一个</a:t>
            </a:r>
            <a:r>
              <a:rPr lang="en-US" altLang="zh-CN" sz="1600" b="1" dirty="0" smtClean="0">
                <a:solidFill>
                  <a:srgbClr val="000000"/>
                </a:solidFill>
                <a:ea typeface="宋体" charset="-122"/>
              </a:rPr>
              <a:t>drools</a:t>
            </a:r>
            <a:r>
              <a:rPr lang="zh-CN" altLang="en-US" sz="1600" b="1" dirty="0" smtClean="0">
                <a:solidFill>
                  <a:srgbClr val="000000"/>
                </a:solidFill>
                <a:ea typeface="宋体" charset="-122"/>
              </a:rPr>
              <a:t>脚本</a:t>
            </a:r>
            <a:endParaRPr lang="en-US" altLang="zh-CN" sz="1600" b="1" dirty="0" smtClean="0">
              <a:solidFill>
                <a:srgbClr val="000000"/>
              </a:solidFill>
              <a:ea typeface="宋体" charset="-122"/>
            </a:endParaRPr>
          </a:p>
        </p:txBody>
      </p:sp>
      <p:sp>
        <p:nvSpPr>
          <p:cNvPr id="9238" name="Text Box 22"/>
          <p:cNvSpPr txBox="1">
            <a:spLocks noChangeArrowheads="1"/>
          </p:cNvSpPr>
          <p:nvPr/>
        </p:nvSpPr>
        <p:spPr bwMode="black">
          <a:xfrm>
            <a:off x="4678363" y="4824413"/>
            <a:ext cx="3932237" cy="830997"/>
          </a:xfrm>
          <a:prstGeom prst="rect">
            <a:avLst/>
          </a:prstGeom>
          <a:noFill/>
          <a:ln w="9525" algn="ctr">
            <a:noFill/>
            <a:miter lim="800000"/>
            <a:headEnd/>
            <a:tailEnd/>
          </a:ln>
          <a:effectLst/>
        </p:spPr>
        <p:txBody>
          <a:bodyPr>
            <a:spAutoFit/>
          </a:bodyPr>
          <a:lstStyle/>
          <a:p>
            <a:pPr eaLnBrk="0" hangingPunct="0"/>
            <a:r>
              <a:rPr lang="zh-CN" altLang="en-US" sz="1600" b="1" dirty="0" smtClean="0">
                <a:solidFill>
                  <a:srgbClr val="000000"/>
                </a:solidFill>
                <a:ea typeface="宋体" charset="-122"/>
              </a:rPr>
              <a:t>规则的基本要素，条件，做什么</a:t>
            </a:r>
            <a:r>
              <a:rPr lang="zh-CN" altLang="en-US" sz="1600" b="1" dirty="0" smtClean="0">
                <a:solidFill>
                  <a:srgbClr val="000000"/>
                </a:solidFill>
                <a:ea typeface="宋体" charset="-122"/>
              </a:rPr>
              <a:t>。</a:t>
            </a:r>
            <a:endParaRPr lang="en-US" altLang="zh-CN" sz="1600" b="1" dirty="0" smtClean="0">
              <a:solidFill>
                <a:srgbClr val="000000"/>
              </a:solidFill>
              <a:ea typeface="宋体" charset="-122"/>
            </a:endParaRPr>
          </a:p>
          <a:p>
            <a:pPr eaLnBrk="0" hangingPunct="0"/>
            <a:r>
              <a:rPr lang="zh-CN" altLang="en-US" sz="1600" b="1" dirty="0" smtClean="0">
                <a:solidFill>
                  <a:srgbClr val="000000"/>
                </a:solidFill>
                <a:ea typeface="宋体" charset="-122"/>
              </a:rPr>
              <a:t>根据事实，与规则触发的，业务决策</a:t>
            </a:r>
            <a:endParaRPr lang="en-US" altLang="zh-CN" sz="1600" b="1" dirty="0" smtClean="0">
              <a:solidFill>
                <a:srgbClr val="000000"/>
              </a:solidFill>
              <a:ea typeface="宋体" charset="-122"/>
            </a:endParaRPr>
          </a:p>
          <a:p>
            <a:pPr eaLnBrk="0" hangingPunct="0"/>
            <a:r>
              <a:rPr lang="en-US" altLang="zh-CN" sz="1600" b="1" kern="0" dirty="0" smtClean="0">
                <a:ea typeface="宋体" charset="-122"/>
              </a:rPr>
              <a:t> [if(conditions) then </a:t>
            </a:r>
            <a:r>
              <a:rPr lang="en-US" altLang="zh-CN" sz="1600" b="1" kern="0" dirty="0" err="1" smtClean="0">
                <a:ea typeface="宋体" charset="-122"/>
              </a:rPr>
              <a:t>doSomeThing</a:t>
            </a:r>
            <a:r>
              <a:rPr lang="en-US" altLang="zh-CN" sz="1600" b="1" kern="0" dirty="0" smtClean="0">
                <a:ea typeface="宋体" charset="-122"/>
              </a:rPr>
              <a:t>]</a:t>
            </a:r>
            <a:endParaRPr lang="en-US" altLang="zh-CN" sz="1600" b="1" dirty="0" smtClean="0">
              <a:ea typeface="宋体" charset="-122"/>
            </a:endParaRPr>
          </a:p>
        </p:txBody>
      </p:sp>
      <p:sp>
        <p:nvSpPr>
          <p:cNvPr id="9239" name="Text Box 23"/>
          <p:cNvSpPr txBox="1">
            <a:spLocks noChangeArrowheads="1"/>
          </p:cNvSpPr>
          <p:nvPr/>
        </p:nvSpPr>
        <p:spPr bwMode="gray">
          <a:xfrm>
            <a:off x="407988" y="3348038"/>
            <a:ext cx="1573212" cy="646331"/>
          </a:xfrm>
          <a:prstGeom prst="rect">
            <a:avLst/>
          </a:prstGeom>
          <a:noFill/>
          <a:ln w="9525" algn="ctr">
            <a:noFill/>
            <a:miter lim="800000"/>
            <a:headEnd/>
            <a:tailEnd/>
          </a:ln>
          <a:effectLst/>
        </p:spPr>
        <p:txBody>
          <a:bodyPr>
            <a:spAutoFit/>
          </a:bodyPr>
          <a:lstStyle/>
          <a:p>
            <a:pPr algn="ctr" eaLnBrk="0" hangingPunct="0"/>
            <a:r>
              <a:rPr lang="zh-CN" altLang="en-US" b="1" dirty="0" smtClean="0">
                <a:ea typeface="宋体" charset="-122"/>
              </a:rPr>
              <a:t>规则的</a:t>
            </a:r>
            <a:endParaRPr lang="en-US" altLang="zh-CN" b="1" dirty="0" smtClean="0">
              <a:ea typeface="宋体" charset="-122"/>
            </a:endParaRPr>
          </a:p>
          <a:p>
            <a:pPr algn="ctr" eaLnBrk="0" hangingPunct="0"/>
            <a:r>
              <a:rPr lang="zh-CN" altLang="en-US" b="1" dirty="0" smtClean="0">
                <a:ea typeface="宋体" charset="-122"/>
              </a:rPr>
              <a:t>几个要素</a:t>
            </a:r>
            <a:endParaRPr lang="en-US" altLang="zh-CN" b="1" dirty="0">
              <a:ea typeface="宋体" charset="-122"/>
            </a:endParaRPr>
          </a:p>
        </p:txBody>
      </p:sp>
      <p:sp>
        <p:nvSpPr>
          <p:cNvPr id="9240" name="Text Box 24"/>
          <p:cNvSpPr txBox="1">
            <a:spLocks noChangeArrowheads="1"/>
          </p:cNvSpPr>
          <p:nvPr/>
        </p:nvSpPr>
        <p:spPr bwMode="white">
          <a:xfrm>
            <a:off x="2806700" y="1689100"/>
            <a:ext cx="1673225" cy="1015663"/>
          </a:xfrm>
          <a:prstGeom prst="rect">
            <a:avLst/>
          </a:prstGeom>
          <a:noFill/>
          <a:ln w="9525" algn="ctr">
            <a:noFill/>
            <a:miter lim="800000"/>
            <a:headEnd/>
            <a:tailEnd/>
          </a:ln>
          <a:effectLst/>
        </p:spPr>
        <p:txBody>
          <a:bodyPr>
            <a:spAutoFit/>
          </a:bodyPr>
          <a:lstStyle/>
          <a:p>
            <a:pPr algn="ctr">
              <a:spcBef>
                <a:spcPct val="50000"/>
              </a:spcBef>
            </a:pPr>
            <a:r>
              <a:rPr lang="zh-CN" altLang="en-US" sz="2400" b="1" dirty="0" smtClean="0">
                <a:solidFill>
                  <a:srgbClr val="FEFFFF"/>
                </a:solidFill>
                <a:ea typeface="宋体" charset="-122"/>
              </a:rPr>
              <a:t>规则的</a:t>
            </a:r>
            <a:endParaRPr lang="en-US" altLang="zh-CN" sz="2400" b="1" dirty="0" smtClean="0">
              <a:solidFill>
                <a:srgbClr val="FEFFFF"/>
              </a:solidFill>
              <a:ea typeface="宋体" charset="-122"/>
            </a:endParaRPr>
          </a:p>
          <a:p>
            <a:pPr algn="ctr">
              <a:spcBef>
                <a:spcPct val="50000"/>
              </a:spcBef>
            </a:pPr>
            <a:r>
              <a:rPr lang="zh-CN" altLang="en-US" sz="2400" b="1" dirty="0" smtClean="0">
                <a:solidFill>
                  <a:srgbClr val="FEFFFF"/>
                </a:solidFill>
                <a:ea typeface="宋体" charset="-122"/>
              </a:rPr>
              <a:t>业务类型</a:t>
            </a:r>
            <a:endParaRPr lang="en-US" altLang="zh-CN" sz="2400" b="1" dirty="0" smtClean="0">
              <a:solidFill>
                <a:srgbClr val="FEFFFF"/>
              </a:solidFill>
              <a:ea typeface="宋体" charset="-122"/>
            </a:endParaRPr>
          </a:p>
        </p:txBody>
      </p:sp>
      <p:sp>
        <p:nvSpPr>
          <p:cNvPr id="9241" name="Text Box 25"/>
          <p:cNvSpPr txBox="1">
            <a:spLocks noChangeArrowheads="1"/>
          </p:cNvSpPr>
          <p:nvPr/>
        </p:nvSpPr>
        <p:spPr bwMode="white">
          <a:xfrm>
            <a:off x="2806700" y="3248025"/>
            <a:ext cx="1673225" cy="1015663"/>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zh-CN" altLang="en-US" sz="2400" b="1" dirty="0" smtClean="0">
                <a:solidFill>
                  <a:srgbClr val="FEFFFF"/>
                </a:solidFill>
                <a:ea typeface="宋体" charset="-122"/>
              </a:rPr>
              <a:t>规则的</a:t>
            </a:r>
            <a:endParaRPr lang="en-US" altLang="zh-CN" sz="2400" b="1" dirty="0" smtClean="0">
              <a:solidFill>
                <a:srgbClr val="FEFFFF"/>
              </a:solidFill>
              <a:ea typeface="宋体" charset="-122"/>
            </a:endParaRPr>
          </a:p>
          <a:p>
            <a:pPr algn="ctr">
              <a:spcBef>
                <a:spcPct val="50000"/>
              </a:spcBef>
            </a:pPr>
            <a:r>
              <a:rPr lang="zh-CN" altLang="en-US" sz="2400" b="1" dirty="0">
                <a:solidFill>
                  <a:srgbClr val="FEFFFF"/>
                </a:solidFill>
                <a:ea typeface="宋体" charset="-122"/>
              </a:rPr>
              <a:t>类型</a:t>
            </a:r>
            <a:endParaRPr lang="en-US" altLang="zh-CN" sz="2400" b="1" dirty="0">
              <a:solidFill>
                <a:srgbClr val="FEFFFF"/>
              </a:solidFill>
              <a:ea typeface="宋体" charset="-122"/>
            </a:endParaRPr>
          </a:p>
        </p:txBody>
      </p:sp>
      <p:sp>
        <p:nvSpPr>
          <p:cNvPr id="9242" name="Text Box 26"/>
          <p:cNvSpPr txBox="1">
            <a:spLocks noChangeArrowheads="1"/>
          </p:cNvSpPr>
          <p:nvPr/>
        </p:nvSpPr>
        <p:spPr bwMode="white">
          <a:xfrm>
            <a:off x="2735263" y="4806950"/>
            <a:ext cx="1673225" cy="1015663"/>
          </a:xfrm>
          <a:prstGeom prst="rect">
            <a:avLst/>
          </a:prstGeom>
          <a:noFill/>
          <a:ln w="9525" algn="ctr">
            <a:noFill/>
            <a:miter lim="800000"/>
            <a:headEnd/>
            <a:tailEnd/>
          </a:ln>
          <a:effectLst/>
        </p:spPr>
        <p:txBody>
          <a:bodyPr>
            <a:spAutoFit/>
          </a:bodyPr>
          <a:lstStyle/>
          <a:p>
            <a:pPr algn="ctr">
              <a:spcBef>
                <a:spcPct val="50000"/>
              </a:spcBef>
            </a:pPr>
            <a:r>
              <a:rPr lang="en-US" altLang="zh-CN" sz="2400" b="1" dirty="0">
                <a:solidFill>
                  <a:srgbClr val="FEFFFF"/>
                </a:solidFill>
                <a:ea typeface="宋体" charset="-122"/>
              </a:rPr>
              <a:t> </a:t>
            </a:r>
            <a:r>
              <a:rPr lang="en-US" altLang="zh-CN" sz="2400" b="1" dirty="0" smtClean="0">
                <a:solidFill>
                  <a:srgbClr val="FEFFFF"/>
                </a:solidFill>
                <a:ea typeface="宋体" charset="-122"/>
              </a:rPr>
              <a:t> </a:t>
            </a:r>
            <a:r>
              <a:rPr lang="zh-CN" altLang="en-US" sz="2400" b="1" dirty="0" smtClean="0">
                <a:solidFill>
                  <a:srgbClr val="FEFFFF"/>
                </a:solidFill>
                <a:ea typeface="宋体" charset="-122"/>
              </a:rPr>
              <a:t>规则的</a:t>
            </a:r>
            <a:endParaRPr lang="en-US" altLang="zh-CN" sz="2400" b="1" dirty="0" smtClean="0">
              <a:solidFill>
                <a:srgbClr val="FEFFFF"/>
              </a:solidFill>
              <a:ea typeface="宋体" charset="-122"/>
            </a:endParaRPr>
          </a:p>
          <a:p>
            <a:pPr algn="ctr">
              <a:spcBef>
                <a:spcPct val="50000"/>
              </a:spcBef>
            </a:pPr>
            <a:r>
              <a:rPr lang="zh-CN" altLang="en-US" sz="2400" b="1" dirty="0" smtClean="0">
                <a:solidFill>
                  <a:srgbClr val="FEFFFF"/>
                </a:solidFill>
                <a:ea typeface="宋体" charset="-122"/>
              </a:rPr>
              <a:t>描述</a:t>
            </a:r>
            <a:endParaRPr lang="en-US" altLang="zh-CN" sz="2400" b="1" dirty="0" smtClean="0">
              <a:solidFill>
                <a:srgbClr val="FEFFFF"/>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39"/>
                                        </p:tgtEl>
                                        <p:attrNameLst>
                                          <p:attrName>style.visibility</p:attrName>
                                        </p:attrNameLst>
                                      </p:cBhvr>
                                      <p:to>
                                        <p:strVal val="visible"/>
                                      </p:to>
                                    </p:set>
                                    <p:animEffect transition="in" filter="fade">
                                      <p:cBhvr>
                                        <p:cTn id="7" dur="2000"/>
                                        <p:tgtEl>
                                          <p:spTgt spid="9239"/>
                                        </p:tgtEl>
                                      </p:cBhvr>
                                    </p:animEffect>
                                  </p:childTnLst>
                                </p:cTn>
                              </p:par>
                              <p:par>
                                <p:cTn id="8" presetID="10" presetClass="entr" presetSubtype="0" fill="hold" nodeType="withEffect">
                                  <p:stCondLst>
                                    <p:cond delay="0"/>
                                  </p:stCondLst>
                                  <p:childTnLst>
                                    <p:set>
                                      <p:cBhvr>
                                        <p:cTn id="9" dur="1" fill="hold">
                                          <p:stCondLst>
                                            <p:cond delay="0"/>
                                          </p:stCondLst>
                                        </p:cTn>
                                        <p:tgtEl>
                                          <p:spTgt spid="9235"/>
                                        </p:tgtEl>
                                        <p:attrNameLst>
                                          <p:attrName>style.visibility</p:attrName>
                                        </p:attrNameLst>
                                      </p:cBhvr>
                                      <p:to>
                                        <p:strVal val="visible"/>
                                      </p:to>
                                    </p:set>
                                    <p:animEffect transition="in" filter="fade">
                                      <p:cBhvr>
                                        <p:cTn id="10" dur="2000"/>
                                        <p:tgtEl>
                                          <p:spTgt spid="923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227"/>
                                        </p:tgtEl>
                                        <p:attrNameLst>
                                          <p:attrName>style.visibility</p:attrName>
                                        </p:attrNameLst>
                                      </p:cBhvr>
                                      <p:to>
                                        <p:strVal val="visible"/>
                                      </p:to>
                                    </p:set>
                                    <p:animEffect transition="in" filter="fade">
                                      <p:cBhvr>
                                        <p:cTn id="18" dur="2000"/>
                                        <p:tgtEl>
                                          <p:spTgt spid="92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28"/>
                                        </p:tgtEl>
                                        <p:attrNameLst>
                                          <p:attrName>style.visibility</p:attrName>
                                        </p:attrNameLst>
                                      </p:cBhvr>
                                      <p:to>
                                        <p:strVal val="visible"/>
                                      </p:to>
                                    </p:set>
                                    <p:animEffect transition="in" filter="fade">
                                      <p:cBhvr>
                                        <p:cTn id="21" dur="2000"/>
                                        <p:tgtEl>
                                          <p:spTgt spid="92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29"/>
                                        </p:tgtEl>
                                        <p:attrNameLst>
                                          <p:attrName>style.visibility</p:attrName>
                                        </p:attrNameLst>
                                      </p:cBhvr>
                                      <p:to>
                                        <p:strVal val="visible"/>
                                      </p:to>
                                    </p:set>
                                    <p:animEffect transition="in" filter="fade">
                                      <p:cBhvr>
                                        <p:cTn id="24" dur="2000"/>
                                        <p:tgtEl>
                                          <p:spTgt spid="92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30"/>
                                        </p:tgtEl>
                                        <p:attrNameLst>
                                          <p:attrName>style.visibility</p:attrName>
                                        </p:attrNameLst>
                                      </p:cBhvr>
                                      <p:to>
                                        <p:strVal val="visible"/>
                                      </p:to>
                                    </p:set>
                                    <p:animEffect transition="in" filter="fade">
                                      <p:cBhvr>
                                        <p:cTn id="27" dur="2000"/>
                                        <p:tgtEl>
                                          <p:spTgt spid="92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36"/>
                                        </p:tgtEl>
                                        <p:attrNameLst>
                                          <p:attrName>style.visibility</p:attrName>
                                        </p:attrNameLst>
                                      </p:cBhvr>
                                      <p:to>
                                        <p:strVal val="visible"/>
                                      </p:to>
                                    </p:set>
                                    <p:animEffect transition="in" filter="fade">
                                      <p:cBhvr>
                                        <p:cTn id="30" dur="2000"/>
                                        <p:tgtEl>
                                          <p:spTgt spid="92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240"/>
                                        </p:tgtEl>
                                        <p:attrNameLst>
                                          <p:attrName>style.visibility</p:attrName>
                                        </p:attrNameLst>
                                      </p:cBhvr>
                                      <p:to>
                                        <p:strVal val="visible"/>
                                      </p:to>
                                    </p:set>
                                    <p:animEffect transition="in" filter="fade">
                                      <p:cBhvr>
                                        <p:cTn id="33" dur="2000"/>
                                        <p:tgtEl>
                                          <p:spTgt spid="92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223"/>
                                        </p:tgtEl>
                                        <p:attrNameLst>
                                          <p:attrName>style.visibility</p:attrName>
                                        </p:attrNameLst>
                                      </p:cBhvr>
                                      <p:to>
                                        <p:strVal val="visible"/>
                                      </p:to>
                                    </p:set>
                                    <p:animEffect transition="in" filter="fade">
                                      <p:cBhvr>
                                        <p:cTn id="38" dur="2000"/>
                                        <p:tgtEl>
                                          <p:spTgt spid="92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24"/>
                                        </p:tgtEl>
                                        <p:attrNameLst>
                                          <p:attrName>style.visibility</p:attrName>
                                        </p:attrNameLst>
                                      </p:cBhvr>
                                      <p:to>
                                        <p:strVal val="visible"/>
                                      </p:to>
                                    </p:set>
                                    <p:animEffect transition="in" filter="fade">
                                      <p:cBhvr>
                                        <p:cTn id="41" dur="2000"/>
                                        <p:tgtEl>
                                          <p:spTgt spid="92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231"/>
                                        </p:tgtEl>
                                        <p:attrNameLst>
                                          <p:attrName>style.visibility</p:attrName>
                                        </p:attrNameLst>
                                      </p:cBhvr>
                                      <p:to>
                                        <p:strVal val="visible"/>
                                      </p:to>
                                    </p:set>
                                    <p:animEffect transition="in" filter="fade">
                                      <p:cBhvr>
                                        <p:cTn id="44" dur="2000"/>
                                        <p:tgtEl>
                                          <p:spTgt spid="92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232"/>
                                        </p:tgtEl>
                                        <p:attrNameLst>
                                          <p:attrName>style.visibility</p:attrName>
                                        </p:attrNameLst>
                                      </p:cBhvr>
                                      <p:to>
                                        <p:strVal val="visible"/>
                                      </p:to>
                                    </p:set>
                                    <p:animEffect transition="in" filter="fade">
                                      <p:cBhvr>
                                        <p:cTn id="47" dur="2000"/>
                                        <p:tgtEl>
                                          <p:spTgt spid="92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237"/>
                                        </p:tgtEl>
                                        <p:attrNameLst>
                                          <p:attrName>style.visibility</p:attrName>
                                        </p:attrNameLst>
                                      </p:cBhvr>
                                      <p:to>
                                        <p:strVal val="visible"/>
                                      </p:to>
                                    </p:set>
                                    <p:animEffect transition="in" filter="fade">
                                      <p:cBhvr>
                                        <p:cTn id="50" dur="2000"/>
                                        <p:tgtEl>
                                          <p:spTgt spid="923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41"/>
                                        </p:tgtEl>
                                        <p:attrNameLst>
                                          <p:attrName>style.visibility</p:attrName>
                                        </p:attrNameLst>
                                      </p:cBhvr>
                                      <p:to>
                                        <p:strVal val="visible"/>
                                      </p:to>
                                    </p:set>
                                    <p:animEffect transition="in" filter="fade">
                                      <p:cBhvr>
                                        <p:cTn id="53" dur="2000"/>
                                        <p:tgtEl>
                                          <p:spTgt spid="92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225"/>
                                        </p:tgtEl>
                                        <p:attrNameLst>
                                          <p:attrName>style.visibility</p:attrName>
                                        </p:attrNameLst>
                                      </p:cBhvr>
                                      <p:to>
                                        <p:strVal val="visible"/>
                                      </p:to>
                                    </p:set>
                                    <p:animEffect transition="in" filter="fade">
                                      <p:cBhvr>
                                        <p:cTn id="58" dur="2000"/>
                                        <p:tgtEl>
                                          <p:spTgt spid="92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226"/>
                                        </p:tgtEl>
                                        <p:attrNameLst>
                                          <p:attrName>style.visibility</p:attrName>
                                        </p:attrNameLst>
                                      </p:cBhvr>
                                      <p:to>
                                        <p:strVal val="visible"/>
                                      </p:to>
                                    </p:set>
                                    <p:animEffect transition="in" filter="fade">
                                      <p:cBhvr>
                                        <p:cTn id="61" dur="2000"/>
                                        <p:tgtEl>
                                          <p:spTgt spid="92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233"/>
                                        </p:tgtEl>
                                        <p:attrNameLst>
                                          <p:attrName>style.visibility</p:attrName>
                                        </p:attrNameLst>
                                      </p:cBhvr>
                                      <p:to>
                                        <p:strVal val="visible"/>
                                      </p:to>
                                    </p:set>
                                    <p:animEffect transition="in" filter="fade">
                                      <p:cBhvr>
                                        <p:cTn id="64" dur="2000"/>
                                        <p:tgtEl>
                                          <p:spTgt spid="92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234"/>
                                        </p:tgtEl>
                                        <p:attrNameLst>
                                          <p:attrName>style.visibility</p:attrName>
                                        </p:attrNameLst>
                                      </p:cBhvr>
                                      <p:to>
                                        <p:strVal val="visible"/>
                                      </p:to>
                                    </p:set>
                                    <p:animEffect transition="in" filter="fade">
                                      <p:cBhvr>
                                        <p:cTn id="67" dur="2000"/>
                                        <p:tgtEl>
                                          <p:spTgt spid="92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238"/>
                                        </p:tgtEl>
                                        <p:attrNameLst>
                                          <p:attrName>style.visibility</p:attrName>
                                        </p:attrNameLst>
                                      </p:cBhvr>
                                      <p:to>
                                        <p:strVal val="visible"/>
                                      </p:to>
                                    </p:set>
                                    <p:animEffect transition="in" filter="fade">
                                      <p:cBhvr>
                                        <p:cTn id="70" dur="2000"/>
                                        <p:tgtEl>
                                          <p:spTgt spid="92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242"/>
                                        </p:tgtEl>
                                        <p:attrNameLst>
                                          <p:attrName>style.visibility</p:attrName>
                                        </p:attrNameLst>
                                      </p:cBhvr>
                                      <p:to>
                                        <p:strVal val="visible"/>
                                      </p:to>
                                    </p:set>
                                    <p:animEffect transition="in" filter="fade">
                                      <p:cBhvr>
                                        <p:cTn id="73" dur="20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9224" grpId="0" animBg="1"/>
      <p:bldP spid="9225" grpId="0" animBg="1"/>
      <p:bldP spid="9226" grpId="0" animBg="1"/>
      <p:bldP spid="9227" grpId="0" animBg="1"/>
      <p:bldP spid="9228" grpId="0" animBg="1"/>
      <p:bldP spid="9229" grpId="0" animBg="1"/>
      <p:bldP spid="9230" grpId="0" animBg="1"/>
      <p:bldP spid="9231" grpId="0" animBg="1"/>
      <p:bldP spid="9232" grpId="0" animBg="1"/>
      <p:bldP spid="9233" grpId="0" animBg="1"/>
      <p:bldP spid="9234" grpId="0" animBg="1"/>
      <p:bldP spid="9236" grpId="0"/>
      <p:bldP spid="9237" grpId="0"/>
      <p:bldP spid="9238" grpId="0"/>
      <p:bldP spid="9239" grpId="0"/>
      <p:bldP spid="9240" grpId="0"/>
      <p:bldP spid="9241" grpId="0"/>
      <p:bldP spid="924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24579" name="Rectangle 3"/>
          <p:cNvSpPr>
            <a:spLocks noChangeArrowheads="1"/>
          </p:cNvSpPr>
          <p:nvPr/>
        </p:nvSpPr>
        <p:spPr bwMode="ltGray">
          <a:xfrm>
            <a:off x="636588" y="1757363"/>
            <a:ext cx="3652837" cy="1503362"/>
          </a:xfrm>
          <a:prstGeom prst="rect">
            <a:avLst/>
          </a:prstGeom>
          <a:gradFill rotWithShape="1">
            <a:gsLst>
              <a:gs pos="0">
                <a:schemeClr val="accent2"/>
              </a:gs>
              <a:gs pos="100000">
                <a:schemeClr val="accent2">
                  <a:gamma/>
                  <a:shade val="46275"/>
                  <a:invGamma/>
                </a:schemeClr>
              </a:gs>
            </a:gsLst>
            <a:lin ang="5400000" scaled="1"/>
          </a:gradFill>
          <a:ln w="9525">
            <a:noFill/>
            <a:miter lim="800000"/>
            <a:headEnd/>
            <a:tailEnd/>
          </a:ln>
          <a:effectLst/>
          <a:scene3d>
            <a:camera prst="legacyPerspectiv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24580" name="Rectangle 4"/>
          <p:cNvSpPr>
            <a:spLocks noChangeArrowheads="1"/>
          </p:cNvSpPr>
          <p:nvPr/>
        </p:nvSpPr>
        <p:spPr bwMode="gray">
          <a:xfrm>
            <a:off x="2525713" y="1897063"/>
            <a:ext cx="1220787" cy="366712"/>
          </a:xfrm>
          <a:prstGeom prst="rect">
            <a:avLst/>
          </a:prstGeom>
          <a:noFill/>
          <a:ln w="9525">
            <a:noFill/>
            <a:miter lim="800000"/>
            <a:headEnd/>
            <a:tailEnd/>
          </a:ln>
          <a:effectLst/>
        </p:spPr>
        <p:txBody>
          <a:bodyPr>
            <a:spAutoFit/>
          </a:bodyPr>
          <a:lstStyle/>
          <a:p>
            <a:pPr algn="ctr">
              <a:buClr>
                <a:srgbClr val="FF0066"/>
              </a:buClr>
              <a:buSzPct val="75000"/>
              <a:buFont typeface="Wingdings" pitchFamily="2" charset="2"/>
              <a:buNone/>
            </a:pPr>
            <a:r>
              <a:rPr lang="en-US" altLang="zh-CN" b="1">
                <a:solidFill>
                  <a:srgbClr val="F8F8F8"/>
                </a:solidFill>
                <a:ea typeface="宋体" charset="-122"/>
              </a:rPr>
              <a:t>Contents</a:t>
            </a:r>
          </a:p>
        </p:txBody>
      </p:sp>
      <p:sp>
        <p:nvSpPr>
          <p:cNvPr id="24581" name="Rectangle 5"/>
          <p:cNvSpPr>
            <a:spLocks noChangeArrowheads="1"/>
          </p:cNvSpPr>
          <p:nvPr/>
        </p:nvSpPr>
        <p:spPr bwMode="gray">
          <a:xfrm>
            <a:off x="4672013" y="1752600"/>
            <a:ext cx="3786187" cy="1503363"/>
          </a:xfrm>
          <a:prstGeom prst="rect">
            <a:avLst/>
          </a:prstGeom>
          <a:gradFill rotWithShape="1">
            <a:gsLst>
              <a:gs pos="0">
                <a:schemeClr val="folHlink"/>
              </a:gs>
              <a:gs pos="100000">
                <a:schemeClr val="folHlink">
                  <a:gamma/>
                  <a:shade val="46275"/>
                  <a:invGamma/>
                </a:schemeClr>
              </a:gs>
            </a:gsLst>
            <a:lin ang="5400000" scaled="1"/>
          </a:gradFill>
          <a:ln w="9525">
            <a:noFill/>
            <a:miter lim="800000"/>
            <a:headEnd/>
            <a:tailEnd/>
          </a:ln>
          <a:effectLst/>
          <a:scene3d>
            <a:camera prst="legacyPerspectiveBottomLef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24582" name="Rectangle 6"/>
          <p:cNvSpPr>
            <a:spLocks noChangeArrowheads="1"/>
          </p:cNvSpPr>
          <p:nvPr/>
        </p:nvSpPr>
        <p:spPr bwMode="gray">
          <a:xfrm>
            <a:off x="5202238" y="1873250"/>
            <a:ext cx="1219200" cy="366713"/>
          </a:xfrm>
          <a:prstGeom prst="rect">
            <a:avLst/>
          </a:prstGeom>
          <a:noFill/>
          <a:ln w="9525">
            <a:noFill/>
            <a:miter lim="800000"/>
            <a:headEnd/>
            <a:tailEnd/>
          </a:ln>
          <a:effectLst/>
        </p:spPr>
        <p:txBody>
          <a:bodyPr>
            <a:spAutoFit/>
          </a:bodyPr>
          <a:lstStyle/>
          <a:p>
            <a:pPr algn="ctr">
              <a:buClr>
                <a:srgbClr val="FF0066"/>
              </a:buClr>
              <a:buSzPct val="75000"/>
              <a:buFont typeface="Wingdings" pitchFamily="2" charset="2"/>
              <a:buNone/>
            </a:pPr>
            <a:r>
              <a:rPr lang="en-US" altLang="zh-CN" b="1">
                <a:solidFill>
                  <a:srgbClr val="F8F8F8"/>
                </a:solidFill>
                <a:ea typeface="宋体" charset="-122"/>
              </a:rPr>
              <a:t>Contents</a:t>
            </a:r>
          </a:p>
        </p:txBody>
      </p:sp>
      <p:sp>
        <p:nvSpPr>
          <p:cNvPr id="24583" name="Rectangle 7"/>
          <p:cNvSpPr>
            <a:spLocks noChangeArrowheads="1"/>
          </p:cNvSpPr>
          <p:nvPr/>
        </p:nvSpPr>
        <p:spPr bwMode="gray">
          <a:xfrm>
            <a:off x="635000" y="3692525"/>
            <a:ext cx="3652838" cy="1503363"/>
          </a:xfrm>
          <a:prstGeom prst="rect">
            <a:avLst/>
          </a:prstGeom>
          <a:gradFill rotWithShape="1">
            <a:gsLst>
              <a:gs pos="0">
                <a:schemeClr val="accent1">
                  <a:gamma/>
                  <a:shade val="46275"/>
                  <a:invGamma/>
                </a:schemeClr>
              </a:gs>
              <a:gs pos="100000">
                <a:schemeClr val="accent1"/>
              </a:gs>
            </a:gsLst>
            <a:lin ang="5400000" scaled="1"/>
          </a:gra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24584" name="Rectangle 8"/>
          <p:cNvSpPr>
            <a:spLocks noChangeArrowheads="1"/>
          </p:cNvSpPr>
          <p:nvPr/>
        </p:nvSpPr>
        <p:spPr bwMode="gray">
          <a:xfrm>
            <a:off x="2495550" y="4787900"/>
            <a:ext cx="1219200" cy="366713"/>
          </a:xfrm>
          <a:prstGeom prst="rect">
            <a:avLst/>
          </a:prstGeom>
          <a:noFill/>
          <a:ln w="9525">
            <a:noFill/>
            <a:miter lim="800000"/>
            <a:headEnd/>
            <a:tailEnd/>
          </a:ln>
          <a:effectLst/>
        </p:spPr>
        <p:txBody>
          <a:bodyPr>
            <a:spAutoFit/>
          </a:bodyPr>
          <a:lstStyle/>
          <a:p>
            <a:pPr algn="ctr">
              <a:buClr>
                <a:srgbClr val="FF0066"/>
              </a:buClr>
              <a:buSzPct val="75000"/>
              <a:buFont typeface="Wingdings" pitchFamily="2" charset="2"/>
              <a:buNone/>
            </a:pPr>
            <a:r>
              <a:rPr lang="en-US" altLang="zh-CN" b="1">
                <a:solidFill>
                  <a:srgbClr val="F8F8F8"/>
                </a:solidFill>
                <a:ea typeface="宋体" charset="-122"/>
              </a:rPr>
              <a:t>Contents</a:t>
            </a:r>
          </a:p>
        </p:txBody>
      </p:sp>
      <p:sp>
        <p:nvSpPr>
          <p:cNvPr id="24585" name="Rectangle 9"/>
          <p:cNvSpPr>
            <a:spLocks noChangeArrowheads="1"/>
          </p:cNvSpPr>
          <p:nvPr/>
        </p:nvSpPr>
        <p:spPr bwMode="gray">
          <a:xfrm>
            <a:off x="4676775" y="3694113"/>
            <a:ext cx="3790950" cy="1493837"/>
          </a:xfrm>
          <a:prstGeom prst="rect">
            <a:avLst/>
          </a:prstGeom>
          <a:gradFill rotWithShape="1">
            <a:gsLst>
              <a:gs pos="0">
                <a:schemeClr val="hlink">
                  <a:gamma/>
                  <a:shade val="46275"/>
                  <a:invGamma/>
                </a:schemeClr>
              </a:gs>
              <a:gs pos="100000">
                <a:schemeClr val="hlink"/>
              </a:gs>
            </a:gsLst>
            <a:lin ang="5400000" scaled="1"/>
          </a:gradFill>
          <a:ln w="9525">
            <a:noFill/>
            <a:miter lim="800000"/>
            <a:headEnd/>
            <a:tailEnd/>
          </a:ln>
          <a:effectLst/>
          <a:scene3d>
            <a:camera prst="legacyPerspectiveTopLeft"/>
            <a:lightRig rig="legacyFlat3" dir="b"/>
          </a:scene3d>
          <a:sp3d extrusionH="4302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24586" name="Rectangle 10"/>
          <p:cNvSpPr>
            <a:spLocks noChangeArrowheads="1"/>
          </p:cNvSpPr>
          <p:nvPr/>
        </p:nvSpPr>
        <p:spPr bwMode="gray">
          <a:xfrm>
            <a:off x="5205413" y="4772025"/>
            <a:ext cx="1220787" cy="366713"/>
          </a:xfrm>
          <a:prstGeom prst="rect">
            <a:avLst/>
          </a:prstGeom>
          <a:noFill/>
          <a:ln w="9525">
            <a:noFill/>
            <a:miter lim="800000"/>
            <a:headEnd/>
            <a:tailEnd/>
          </a:ln>
          <a:effectLst/>
        </p:spPr>
        <p:txBody>
          <a:bodyPr>
            <a:spAutoFit/>
          </a:bodyPr>
          <a:lstStyle/>
          <a:p>
            <a:pPr algn="ctr">
              <a:buClr>
                <a:srgbClr val="FF0066"/>
              </a:buClr>
              <a:buSzPct val="75000"/>
              <a:buFont typeface="Wingdings" pitchFamily="2" charset="2"/>
              <a:buNone/>
            </a:pPr>
            <a:r>
              <a:rPr lang="en-US" altLang="zh-CN" b="1">
                <a:solidFill>
                  <a:srgbClr val="F8F8F8"/>
                </a:solidFill>
                <a:ea typeface="宋体" charset="-122"/>
              </a:rPr>
              <a:t>Contents</a:t>
            </a:r>
          </a:p>
        </p:txBody>
      </p:sp>
      <p:sp>
        <p:nvSpPr>
          <p:cNvPr id="24587" name="Text Box 11"/>
          <p:cNvSpPr txBox="1">
            <a:spLocks noChangeArrowheads="1"/>
          </p:cNvSpPr>
          <p:nvPr/>
        </p:nvSpPr>
        <p:spPr bwMode="gray">
          <a:xfrm>
            <a:off x="684213" y="3871913"/>
            <a:ext cx="1773237" cy="1155700"/>
          </a:xfrm>
          <a:prstGeom prst="rect">
            <a:avLst/>
          </a:prstGeom>
          <a:noFill/>
          <a:ln w="9525" algn="ctr">
            <a:noFill/>
            <a:miter lim="800000"/>
            <a:headEnd/>
            <a:tailEnd/>
          </a:ln>
          <a:effectLst/>
        </p:spPr>
        <p:txBody>
          <a:bodyPr>
            <a:spAutoFit/>
          </a:bodyPr>
          <a:lstStyle/>
          <a:p>
            <a:pPr eaLnBrk="0" hangingPunct="0"/>
            <a:r>
              <a:rPr lang="en-US" altLang="zh-CN" sz="1400">
                <a:solidFill>
                  <a:srgbClr val="F8F8F8"/>
                </a:solidFill>
                <a:ea typeface="宋体" charset="-122"/>
              </a:rPr>
              <a:t>ThemeGallery is a Design Digital Content &amp; Contents mall developed by Guild Design Inc.</a:t>
            </a:r>
          </a:p>
        </p:txBody>
      </p:sp>
      <p:sp>
        <p:nvSpPr>
          <p:cNvPr id="24588" name="Text Box 12"/>
          <p:cNvSpPr txBox="1">
            <a:spLocks noChangeArrowheads="1"/>
          </p:cNvSpPr>
          <p:nvPr/>
        </p:nvSpPr>
        <p:spPr bwMode="gray">
          <a:xfrm>
            <a:off x="698500" y="1876425"/>
            <a:ext cx="1701800" cy="1196975"/>
          </a:xfrm>
          <a:prstGeom prst="rect">
            <a:avLst/>
          </a:prstGeom>
          <a:noFill/>
          <a:ln w="9525" algn="ctr">
            <a:noFill/>
            <a:miter lim="800000"/>
            <a:headEnd/>
            <a:tailEnd/>
          </a:ln>
          <a:effectLst/>
        </p:spPr>
        <p:txBody>
          <a:bodyPr>
            <a:spAutoFit/>
          </a:bodyPr>
          <a:lstStyle/>
          <a:p>
            <a:pPr eaLnBrk="0" hangingPunct="0">
              <a:lnSpc>
                <a:spcPct val="130000"/>
              </a:lnSpc>
              <a:buFontTx/>
              <a:buChar char="-"/>
            </a:pPr>
            <a:r>
              <a:rPr lang="en-US" altLang="zh-CN" sz="1400">
                <a:solidFill>
                  <a:srgbClr val="F8F8F8"/>
                </a:solidFill>
                <a:ea typeface="宋体" charset="-122"/>
              </a:rPr>
              <a:t> Click to add Text</a:t>
            </a:r>
          </a:p>
          <a:p>
            <a:pPr eaLnBrk="0" hangingPunct="0">
              <a:lnSpc>
                <a:spcPct val="130000"/>
              </a:lnSpc>
              <a:buFontTx/>
              <a:buChar char="-"/>
            </a:pPr>
            <a:r>
              <a:rPr lang="en-US" altLang="zh-CN" sz="1400">
                <a:solidFill>
                  <a:srgbClr val="F8F8F8"/>
                </a:solidFill>
                <a:ea typeface="宋体" charset="-122"/>
              </a:rPr>
              <a:t> Click to add Text</a:t>
            </a:r>
          </a:p>
          <a:p>
            <a:pPr eaLnBrk="0" hangingPunct="0">
              <a:lnSpc>
                <a:spcPct val="130000"/>
              </a:lnSpc>
              <a:buFontTx/>
              <a:buChar char="-"/>
            </a:pPr>
            <a:r>
              <a:rPr lang="en-US" altLang="zh-CN" sz="1400">
                <a:solidFill>
                  <a:srgbClr val="F8F8F8"/>
                </a:solidFill>
                <a:ea typeface="宋体" charset="-122"/>
              </a:rPr>
              <a:t> Click to add Text</a:t>
            </a:r>
          </a:p>
          <a:p>
            <a:pPr eaLnBrk="0" hangingPunct="0">
              <a:lnSpc>
                <a:spcPct val="130000"/>
              </a:lnSpc>
              <a:buFontTx/>
              <a:buChar char="-"/>
            </a:pPr>
            <a:r>
              <a:rPr lang="en-US" altLang="zh-CN" sz="1400">
                <a:solidFill>
                  <a:srgbClr val="F8F8F8"/>
                </a:solidFill>
                <a:ea typeface="宋体" charset="-122"/>
              </a:rPr>
              <a:t> Click to add Text</a:t>
            </a:r>
          </a:p>
        </p:txBody>
      </p:sp>
      <p:sp>
        <p:nvSpPr>
          <p:cNvPr id="24589" name="Text Box 13"/>
          <p:cNvSpPr txBox="1">
            <a:spLocks noChangeArrowheads="1"/>
          </p:cNvSpPr>
          <p:nvPr/>
        </p:nvSpPr>
        <p:spPr bwMode="gray">
          <a:xfrm>
            <a:off x="6604000" y="1919288"/>
            <a:ext cx="1773238" cy="1155700"/>
          </a:xfrm>
          <a:prstGeom prst="rect">
            <a:avLst/>
          </a:prstGeom>
          <a:noFill/>
          <a:ln w="9525" algn="ctr">
            <a:noFill/>
            <a:miter lim="800000"/>
            <a:headEnd/>
            <a:tailEnd/>
          </a:ln>
          <a:effectLst/>
        </p:spPr>
        <p:txBody>
          <a:bodyPr>
            <a:spAutoFit/>
          </a:bodyPr>
          <a:lstStyle/>
          <a:p>
            <a:pPr eaLnBrk="0" hangingPunct="0"/>
            <a:r>
              <a:rPr lang="en-US" altLang="zh-CN" sz="1400">
                <a:solidFill>
                  <a:srgbClr val="F8F8F8"/>
                </a:solidFill>
                <a:ea typeface="宋体" charset="-122"/>
              </a:rPr>
              <a:t>ThemeGallery is a Design Digital Content &amp; Contents mall developed by Guild Design Inc.</a:t>
            </a:r>
          </a:p>
        </p:txBody>
      </p:sp>
      <p:sp>
        <p:nvSpPr>
          <p:cNvPr id="24590" name="Text Box 14"/>
          <p:cNvSpPr txBox="1">
            <a:spLocks noChangeArrowheads="1"/>
          </p:cNvSpPr>
          <p:nvPr/>
        </p:nvSpPr>
        <p:spPr bwMode="gray">
          <a:xfrm>
            <a:off x="6669088" y="3914775"/>
            <a:ext cx="1701800" cy="920750"/>
          </a:xfrm>
          <a:prstGeom prst="rect">
            <a:avLst/>
          </a:prstGeom>
          <a:noFill/>
          <a:ln w="9525" algn="ctr">
            <a:noFill/>
            <a:miter lim="800000"/>
            <a:headEnd/>
            <a:tailEnd/>
          </a:ln>
          <a:effectLst/>
        </p:spPr>
        <p:txBody>
          <a:bodyPr>
            <a:spAutoFit/>
          </a:bodyPr>
          <a:lstStyle/>
          <a:p>
            <a:pPr eaLnBrk="0" hangingPunct="0">
              <a:lnSpc>
                <a:spcPct val="130000"/>
              </a:lnSpc>
              <a:buFontTx/>
              <a:buChar char="-"/>
            </a:pPr>
            <a:r>
              <a:rPr lang="en-US" altLang="zh-CN" sz="1400">
                <a:solidFill>
                  <a:srgbClr val="F8F8F8"/>
                </a:solidFill>
                <a:ea typeface="宋体" charset="-122"/>
              </a:rPr>
              <a:t> Click to add Text</a:t>
            </a:r>
          </a:p>
          <a:p>
            <a:pPr eaLnBrk="0" hangingPunct="0">
              <a:lnSpc>
                <a:spcPct val="130000"/>
              </a:lnSpc>
              <a:buFontTx/>
              <a:buChar char="-"/>
            </a:pPr>
            <a:r>
              <a:rPr lang="en-US" altLang="zh-CN" sz="1400">
                <a:solidFill>
                  <a:srgbClr val="F8F8F8"/>
                </a:solidFill>
                <a:ea typeface="宋体" charset="-122"/>
              </a:rPr>
              <a:t> Click to add Text</a:t>
            </a:r>
          </a:p>
          <a:p>
            <a:pPr eaLnBrk="0" hangingPunct="0">
              <a:lnSpc>
                <a:spcPct val="130000"/>
              </a:lnSpc>
              <a:buFontTx/>
              <a:buChar char="-"/>
            </a:pPr>
            <a:r>
              <a:rPr lang="en-US" altLang="zh-CN" sz="1400">
                <a:solidFill>
                  <a:srgbClr val="F8F8F8"/>
                </a:solidFill>
                <a:ea typeface="宋体" charset="-122"/>
              </a:rPr>
              <a:t> Click to add Text</a:t>
            </a:r>
          </a:p>
        </p:txBody>
      </p:sp>
      <p:grpSp>
        <p:nvGrpSpPr>
          <p:cNvPr id="24591" name="Group 15"/>
          <p:cNvGrpSpPr>
            <a:grpSpLocks/>
          </p:cNvGrpSpPr>
          <p:nvPr/>
        </p:nvGrpSpPr>
        <p:grpSpPr bwMode="auto">
          <a:xfrm>
            <a:off x="5392738" y="3854450"/>
            <a:ext cx="812800" cy="812800"/>
            <a:chOff x="2430" y="1692"/>
            <a:chExt cx="339" cy="339"/>
          </a:xfrm>
        </p:grpSpPr>
        <p:sp>
          <p:nvSpPr>
            <p:cNvPr id="24592" name="Freeform 16"/>
            <p:cNvSpPr>
              <a:spLocks noEditPoints="1"/>
            </p:cNvSpPr>
            <p:nvPr/>
          </p:nvSpPr>
          <p:spPr bwMode="gray">
            <a:xfrm>
              <a:off x="2430" y="1692"/>
              <a:ext cx="339" cy="339"/>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3" name="Freeform 17"/>
            <p:cNvSpPr>
              <a:spLocks noEditPoints="1"/>
            </p:cNvSpPr>
            <p:nvPr/>
          </p:nvSpPr>
          <p:spPr bwMode="gray">
            <a:xfrm>
              <a:off x="2516" y="1799"/>
              <a:ext cx="168" cy="157"/>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24594" name="Group 18"/>
          <p:cNvGrpSpPr>
            <a:grpSpLocks/>
          </p:cNvGrpSpPr>
          <p:nvPr/>
        </p:nvGrpSpPr>
        <p:grpSpPr bwMode="auto">
          <a:xfrm>
            <a:off x="2687638" y="2327275"/>
            <a:ext cx="835025" cy="819150"/>
            <a:chOff x="866" y="2169"/>
            <a:chExt cx="406" cy="405"/>
          </a:xfrm>
        </p:grpSpPr>
        <p:sp>
          <p:nvSpPr>
            <p:cNvPr id="24595" name="Freeform 19"/>
            <p:cNvSpPr>
              <a:spLocks/>
            </p:cNvSpPr>
            <p:nvPr/>
          </p:nvSpPr>
          <p:spPr bwMode="gray">
            <a:xfrm>
              <a:off x="1073" y="2181"/>
              <a:ext cx="190" cy="152"/>
            </a:xfrm>
            <a:custGeom>
              <a:avLst/>
              <a:gdLst/>
              <a:ahLst/>
              <a:cxnLst>
                <a:cxn ang="0">
                  <a:pos x="34" y="15"/>
                </a:cxn>
                <a:cxn ang="0">
                  <a:pos x="40" y="17"/>
                </a:cxn>
                <a:cxn ang="0">
                  <a:pos x="46" y="18"/>
                </a:cxn>
                <a:cxn ang="0">
                  <a:pos x="51" y="23"/>
                </a:cxn>
                <a:cxn ang="0">
                  <a:pos x="55" y="27"/>
                </a:cxn>
                <a:cxn ang="0">
                  <a:pos x="57" y="33"/>
                </a:cxn>
                <a:cxn ang="0">
                  <a:pos x="58" y="39"/>
                </a:cxn>
                <a:cxn ang="0">
                  <a:pos x="58" y="51"/>
                </a:cxn>
                <a:cxn ang="0">
                  <a:pos x="58" y="57"/>
                </a:cxn>
                <a:cxn ang="0">
                  <a:pos x="55" y="62"/>
                </a:cxn>
                <a:cxn ang="0">
                  <a:pos x="54" y="66"/>
                </a:cxn>
                <a:cxn ang="0">
                  <a:pos x="60" y="69"/>
                </a:cxn>
                <a:cxn ang="0">
                  <a:pos x="66" y="72"/>
                </a:cxn>
                <a:cxn ang="0">
                  <a:pos x="70" y="72"/>
                </a:cxn>
                <a:cxn ang="0">
                  <a:pos x="73" y="72"/>
                </a:cxn>
                <a:cxn ang="0">
                  <a:pos x="75" y="72"/>
                </a:cxn>
                <a:cxn ang="0">
                  <a:pos x="82" y="72"/>
                </a:cxn>
                <a:cxn ang="0">
                  <a:pos x="87" y="75"/>
                </a:cxn>
                <a:cxn ang="0">
                  <a:pos x="93" y="78"/>
                </a:cxn>
                <a:cxn ang="0">
                  <a:pos x="96" y="83"/>
                </a:cxn>
                <a:cxn ang="0">
                  <a:pos x="99" y="89"/>
                </a:cxn>
                <a:cxn ang="0">
                  <a:pos x="99" y="95"/>
                </a:cxn>
                <a:cxn ang="0">
                  <a:pos x="99" y="96"/>
                </a:cxn>
                <a:cxn ang="0">
                  <a:pos x="118" y="119"/>
                </a:cxn>
                <a:cxn ang="0">
                  <a:pos x="132" y="146"/>
                </a:cxn>
                <a:cxn ang="0">
                  <a:pos x="145" y="146"/>
                </a:cxn>
                <a:cxn ang="0">
                  <a:pos x="156" y="146"/>
                </a:cxn>
                <a:cxn ang="0">
                  <a:pos x="160" y="146"/>
                </a:cxn>
                <a:cxn ang="0">
                  <a:pos x="160" y="146"/>
                </a:cxn>
                <a:cxn ang="0">
                  <a:pos x="160" y="146"/>
                </a:cxn>
                <a:cxn ang="0">
                  <a:pos x="175" y="147"/>
                </a:cxn>
                <a:cxn ang="0">
                  <a:pos x="190" y="152"/>
                </a:cxn>
                <a:cxn ang="0">
                  <a:pos x="180" y="116"/>
                </a:cxn>
                <a:cxn ang="0">
                  <a:pos x="162" y="84"/>
                </a:cxn>
                <a:cxn ang="0">
                  <a:pos x="139" y="56"/>
                </a:cxn>
                <a:cxn ang="0">
                  <a:pos x="111" y="33"/>
                </a:cxn>
                <a:cxn ang="0">
                  <a:pos x="79" y="15"/>
                </a:cxn>
                <a:cxn ang="0">
                  <a:pos x="43" y="5"/>
                </a:cxn>
                <a:cxn ang="0">
                  <a:pos x="6" y="0"/>
                </a:cxn>
                <a:cxn ang="0">
                  <a:pos x="3" y="0"/>
                </a:cxn>
                <a:cxn ang="0">
                  <a:pos x="0" y="2"/>
                </a:cxn>
                <a:cxn ang="0">
                  <a:pos x="4" y="8"/>
                </a:cxn>
                <a:cxn ang="0">
                  <a:pos x="9" y="15"/>
                </a:cxn>
                <a:cxn ang="0">
                  <a:pos x="19" y="15"/>
                </a:cxn>
                <a:cxn ang="0">
                  <a:pos x="30" y="15"/>
                </a:cxn>
                <a:cxn ang="0">
                  <a:pos x="34" y="15"/>
                </a:cxn>
              </a:cxnLst>
              <a:rect l="0" t="0" r="r" b="b"/>
              <a:pathLst>
                <a:path w="190" h="152">
                  <a:moveTo>
                    <a:pt x="34" y="15"/>
                  </a:moveTo>
                  <a:lnTo>
                    <a:pt x="40" y="17"/>
                  </a:lnTo>
                  <a:lnTo>
                    <a:pt x="46" y="18"/>
                  </a:lnTo>
                  <a:lnTo>
                    <a:pt x="51" y="23"/>
                  </a:lnTo>
                  <a:lnTo>
                    <a:pt x="55" y="27"/>
                  </a:lnTo>
                  <a:lnTo>
                    <a:pt x="57" y="33"/>
                  </a:lnTo>
                  <a:lnTo>
                    <a:pt x="58" y="39"/>
                  </a:lnTo>
                  <a:lnTo>
                    <a:pt x="58" y="51"/>
                  </a:lnTo>
                  <a:lnTo>
                    <a:pt x="58" y="57"/>
                  </a:lnTo>
                  <a:lnTo>
                    <a:pt x="55" y="62"/>
                  </a:lnTo>
                  <a:lnTo>
                    <a:pt x="54" y="66"/>
                  </a:lnTo>
                  <a:lnTo>
                    <a:pt x="60" y="69"/>
                  </a:lnTo>
                  <a:lnTo>
                    <a:pt x="66" y="72"/>
                  </a:lnTo>
                  <a:lnTo>
                    <a:pt x="70" y="72"/>
                  </a:lnTo>
                  <a:lnTo>
                    <a:pt x="73" y="72"/>
                  </a:lnTo>
                  <a:lnTo>
                    <a:pt x="75" y="72"/>
                  </a:lnTo>
                  <a:lnTo>
                    <a:pt x="82" y="72"/>
                  </a:lnTo>
                  <a:lnTo>
                    <a:pt x="87" y="75"/>
                  </a:lnTo>
                  <a:lnTo>
                    <a:pt x="93" y="78"/>
                  </a:lnTo>
                  <a:lnTo>
                    <a:pt x="96" y="83"/>
                  </a:lnTo>
                  <a:lnTo>
                    <a:pt x="99" y="89"/>
                  </a:lnTo>
                  <a:lnTo>
                    <a:pt x="99" y="95"/>
                  </a:lnTo>
                  <a:lnTo>
                    <a:pt x="99" y="96"/>
                  </a:lnTo>
                  <a:lnTo>
                    <a:pt x="118" y="119"/>
                  </a:lnTo>
                  <a:lnTo>
                    <a:pt x="132" y="146"/>
                  </a:lnTo>
                  <a:lnTo>
                    <a:pt x="145" y="146"/>
                  </a:lnTo>
                  <a:lnTo>
                    <a:pt x="156" y="146"/>
                  </a:lnTo>
                  <a:lnTo>
                    <a:pt x="160" y="146"/>
                  </a:lnTo>
                  <a:lnTo>
                    <a:pt x="160" y="146"/>
                  </a:lnTo>
                  <a:lnTo>
                    <a:pt x="160" y="146"/>
                  </a:lnTo>
                  <a:lnTo>
                    <a:pt x="175" y="147"/>
                  </a:lnTo>
                  <a:lnTo>
                    <a:pt x="190" y="152"/>
                  </a:lnTo>
                  <a:lnTo>
                    <a:pt x="180" y="116"/>
                  </a:lnTo>
                  <a:lnTo>
                    <a:pt x="162" y="84"/>
                  </a:lnTo>
                  <a:lnTo>
                    <a:pt x="139" y="56"/>
                  </a:lnTo>
                  <a:lnTo>
                    <a:pt x="111" y="33"/>
                  </a:lnTo>
                  <a:lnTo>
                    <a:pt x="79" y="15"/>
                  </a:lnTo>
                  <a:lnTo>
                    <a:pt x="43" y="5"/>
                  </a:lnTo>
                  <a:lnTo>
                    <a:pt x="6" y="0"/>
                  </a:lnTo>
                  <a:lnTo>
                    <a:pt x="3" y="0"/>
                  </a:lnTo>
                  <a:lnTo>
                    <a:pt x="0" y="2"/>
                  </a:lnTo>
                  <a:lnTo>
                    <a:pt x="4" y="8"/>
                  </a:lnTo>
                  <a:lnTo>
                    <a:pt x="9" y="15"/>
                  </a:lnTo>
                  <a:lnTo>
                    <a:pt x="19" y="15"/>
                  </a:lnTo>
                  <a:lnTo>
                    <a:pt x="30" y="15"/>
                  </a:lnTo>
                  <a:lnTo>
                    <a:pt x="34" y="15"/>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6" name="Freeform 20"/>
            <p:cNvSpPr>
              <a:spLocks/>
            </p:cNvSpPr>
            <p:nvPr/>
          </p:nvSpPr>
          <p:spPr bwMode="gray">
            <a:xfrm>
              <a:off x="911" y="2415"/>
              <a:ext cx="109" cy="131"/>
            </a:xfrm>
            <a:custGeom>
              <a:avLst/>
              <a:gdLst/>
              <a:ahLst/>
              <a:cxnLst>
                <a:cxn ang="0">
                  <a:pos x="40" y="0"/>
                </a:cxn>
                <a:cxn ang="0">
                  <a:pos x="33" y="11"/>
                </a:cxn>
                <a:cxn ang="0">
                  <a:pos x="25" y="21"/>
                </a:cxn>
                <a:cxn ang="0">
                  <a:pos x="16" y="32"/>
                </a:cxn>
                <a:cxn ang="0">
                  <a:pos x="12" y="39"/>
                </a:cxn>
                <a:cxn ang="0">
                  <a:pos x="9" y="41"/>
                </a:cxn>
                <a:cxn ang="0">
                  <a:pos x="7" y="44"/>
                </a:cxn>
                <a:cxn ang="0">
                  <a:pos x="3" y="45"/>
                </a:cxn>
                <a:cxn ang="0">
                  <a:pos x="0" y="47"/>
                </a:cxn>
                <a:cxn ang="0">
                  <a:pos x="18" y="74"/>
                </a:cxn>
                <a:cxn ang="0">
                  <a:pos x="39" y="96"/>
                </a:cxn>
                <a:cxn ang="0">
                  <a:pos x="63" y="116"/>
                </a:cxn>
                <a:cxn ang="0">
                  <a:pos x="90" y="131"/>
                </a:cxn>
                <a:cxn ang="0">
                  <a:pos x="100" y="104"/>
                </a:cxn>
                <a:cxn ang="0">
                  <a:pos x="109" y="77"/>
                </a:cxn>
                <a:cxn ang="0">
                  <a:pos x="87" y="63"/>
                </a:cxn>
                <a:cxn ang="0">
                  <a:pos x="67" y="45"/>
                </a:cxn>
                <a:cxn ang="0">
                  <a:pos x="52" y="24"/>
                </a:cxn>
                <a:cxn ang="0">
                  <a:pos x="40" y="0"/>
                </a:cxn>
              </a:cxnLst>
              <a:rect l="0" t="0" r="r" b="b"/>
              <a:pathLst>
                <a:path w="109" h="131">
                  <a:moveTo>
                    <a:pt x="40" y="0"/>
                  </a:moveTo>
                  <a:lnTo>
                    <a:pt x="33" y="11"/>
                  </a:lnTo>
                  <a:lnTo>
                    <a:pt x="25" y="21"/>
                  </a:lnTo>
                  <a:lnTo>
                    <a:pt x="16" y="32"/>
                  </a:lnTo>
                  <a:lnTo>
                    <a:pt x="12" y="39"/>
                  </a:lnTo>
                  <a:lnTo>
                    <a:pt x="9" y="41"/>
                  </a:lnTo>
                  <a:lnTo>
                    <a:pt x="7" y="44"/>
                  </a:lnTo>
                  <a:lnTo>
                    <a:pt x="3" y="45"/>
                  </a:lnTo>
                  <a:lnTo>
                    <a:pt x="0" y="47"/>
                  </a:lnTo>
                  <a:lnTo>
                    <a:pt x="18" y="74"/>
                  </a:lnTo>
                  <a:lnTo>
                    <a:pt x="39" y="96"/>
                  </a:lnTo>
                  <a:lnTo>
                    <a:pt x="63" y="116"/>
                  </a:lnTo>
                  <a:lnTo>
                    <a:pt x="90" y="131"/>
                  </a:lnTo>
                  <a:lnTo>
                    <a:pt x="100" y="104"/>
                  </a:lnTo>
                  <a:lnTo>
                    <a:pt x="109" y="77"/>
                  </a:lnTo>
                  <a:lnTo>
                    <a:pt x="87" y="63"/>
                  </a:lnTo>
                  <a:lnTo>
                    <a:pt x="67" y="45"/>
                  </a:lnTo>
                  <a:lnTo>
                    <a:pt x="52" y="24"/>
                  </a:lnTo>
                  <a:lnTo>
                    <a:pt x="40" y="0"/>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7" name="Freeform 21"/>
            <p:cNvSpPr>
              <a:spLocks/>
            </p:cNvSpPr>
            <p:nvPr/>
          </p:nvSpPr>
          <p:spPr bwMode="gray">
            <a:xfrm>
              <a:off x="911" y="2198"/>
              <a:ext cx="109" cy="130"/>
            </a:xfrm>
            <a:custGeom>
              <a:avLst/>
              <a:gdLst/>
              <a:ahLst/>
              <a:cxnLst>
                <a:cxn ang="0">
                  <a:pos x="9" y="90"/>
                </a:cxn>
                <a:cxn ang="0">
                  <a:pos x="12" y="93"/>
                </a:cxn>
                <a:cxn ang="0">
                  <a:pos x="16" y="99"/>
                </a:cxn>
                <a:cxn ang="0">
                  <a:pos x="25" y="109"/>
                </a:cxn>
                <a:cxn ang="0">
                  <a:pos x="33" y="120"/>
                </a:cxn>
                <a:cxn ang="0">
                  <a:pos x="40" y="130"/>
                </a:cxn>
                <a:cxn ang="0">
                  <a:pos x="52" y="106"/>
                </a:cxn>
                <a:cxn ang="0">
                  <a:pos x="67" y="85"/>
                </a:cxn>
                <a:cxn ang="0">
                  <a:pos x="87" y="67"/>
                </a:cxn>
                <a:cxn ang="0">
                  <a:pos x="109" y="54"/>
                </a:cxn>
                <a:cxn ang="0">
                  <a:pos x="100" y="27"/>
                </a:cxn>
                <a:cxn ang="0">
                  <a:pos x="90" y="0"/>
                </a:cxn>
                <a:cxn ang="0">
                  <a:pos x="63" y="15"/>
                </a:cxn>
                <a:cxn ang="0">
                  <a:pos x="39" y="34"/>
                </a:cxn>
                <a:cxn ang="0">
                  <a:pos x="18" y="57"/>
                </a:cxn>
                <a:cxn ang="0">
                  <a:pos x="0" y="84"/>
                </a:cxn>
                <a:cxn ang="0">
                  <a:pos x="6" y="85"/>
                </a:cxn>
                <a:cxn ang="0">
                  <a:pos x="9" y="90"/>
                </a:cxn>
              </a:cxnLst>
              <a:rect l="0" t="0" r="r" b="b"/>
              <a:pathLst>
                <a:path w="109" h="130">
                  <a:moveTo>
                    <a:pt x="9" y="90"/>
                  </a:moveTo>
                  <a:lnTo>
                    <a:pt x="12" y="93"/>
                  </a:lnTo>
                  <a:lnTo>
                    <a:pt x="16" y="99"/>
                  </a:lnTo>
                  <a:lnTo>
                    <a:pt x="25" y="109"/>
                  </a:lnTo>
                  <a:lnTo>
                    <a:pt x="33" y="120"/>
                  </a:lnTo>
                  <a:lnTo>
                    <a:pt x="40" y="130"/>
                  </a:lnTo>
                  <a:lnTo>
                    <a:pt x="52" y="106"/>
                  </a:lnTo>
                  <a:lnTo>
                    <a:pt x="67" y="85"/>
                  </a:lnTo>
                  <a:lnTo>
                    <a:pt x="87" y="67"/>
                  </a:lnTo>
                  <a:lnTo>
                    <a:pt x="109" y="54"/>
                  </a:lnTo>
                  <a:lnTo>
                    <a:pt x="100" y="27"/>
                  </a:lnTo>
                  <a:lnTo>
                    <a:pt x="90" y="0"/>
                  </a:lnTo>
                  <a:lnTo>
                    <a:pt x="63" y="15"/>
                  </a:lnTo>
                  <a:lnTo>
                    <a:pt x="39" y="34"/>
                  </a:lnTo>
                  <a:lnTo>
                    <a:pt x="18" y="57"/>
                  </a:lnTo>
                  <a:lnTo>
                    <a:pt x="0" y="84"/>
                  </a:lnTo>
                  <a:lnTo>
                    <a:pt x="6" y="85"/>
                  </a:lnTo>
                  <a:lnTo>
                    <a:pt x="9" y="90"/>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8" name="Freeform 22"/>
            <p:cNvSpPr>
              <a:spLocks/>
            </p:cNvSpPr>
            <p:nvPr/>
          </p:nvSpPr>
          <p:spPr bwMode="gray">
            <a:xfrm>
              <a:off x="1073" y="2411"/>
              <a:ext cx="190" cy="151"/>
            </a:xfrm>
            <a:custGeom>
              <a:avLst/>
              <a:gdLst/>
              <a:ahLst/>
              <a:cxnLst>
                <a:cxn ang="0">
                  <a:pos x="132" y="6"/>
                </a:cxn>
                <a:cxn ang="0">
                  <a:pos x="118" y="33"/>
                </a:cxn>
                <a:cxn ang="0">
                  <a:pos x="99" y="55"/>
                </a:cxn>
                <a:cxn ang="0">
                  <a:pos x="99" y="57"/>
                </a:cxn>
                <a:cxn ang="0">
                  <a:pos x="99" y="63"/>
                </a:cxn>
                <a:cxn ang="0">
                  <a:pos x="96" y="69"/>
                </a:cxn>
                <a:cxn ang="0">
                  <a:pos x="93" y="73"/>
                </a:cxn>
                <a:cxn ang="0">
                  <a:pos x="87" y="76"/>
                </a:cxn>
                <a:cxn ang="0">
                  <a:pos x="82" y="79"/>
                </a:cxn>
                <a:cxn ang="0">
                  <a:pos x="75" y="81"/>
                </a:cxn>
                <a:cxn ang="0">
                  <a:pos x="73" y="81"/>
                </a:cxn>
                <a:cxn ang="0">
                  <a:pos x="70" y="81"/>
                </a:cxn>
                <a:cxn ang="0">
                  <a:pos x="66" y="81"/>
                </a:cxn>
                <a:cxn ang="0">
                  <a:pos x="60" y="82"/>
                </a:cxn>
                <a:cxn ang="0">
                  <a:pos x="54" y="85"/>
                </a:cxn>
                <a:cxn ang="0">
                  <a:pos x="55" y="90"/>
                </a:cxn>
                <a:cxn ang="0">
                  <a:pos x="58" y="94"/>
                </a:cxn>
                <a:cxn ang="0">
                  <a:pos x="58" y="100"/>
                </a:cxn>
                <a:cxn ang="0">
                  <a:pos x="58" y="112"/>
                </a:cxn>
                <a:cxn ang="0">
                  <a:pos x="57" y="118"/>
                </a:cxn>
                <a:cxn ang="0">
                  <a:pos x="55" y="124"/>
                </a:cxn>
                <a:cxn ang="0">
                  <a:pos x="51" y="129"/>
                </a:cxn>
                <a:cxn ang="0">
                  <a:pos x="46" y="133"/>
                </a:cxn>
                <a:cxn ang="0">
                  <a:pos x="40" y="135"/>
                </a:cxn>
                <a:cxn ang="0">
                  <a:pos x="34" y="136"/>
                </a:cxn>
                <a:cxn ang="0">
                  <a:pos x="30" y="136"/>
                </a:cxn>
                <a:cxn ang="0">
                  <a:pos x="19" y="136"/>
                </a:cxn>
                <a:cxn ang="0">
                  <a:pos x="9" y="136"/>
                </a:cxn>
                <a:cxn ang="0">
                  <a:pos x="4" y="144"/>
                </a:cxn>
                <a:cxn ang="0">
                  <a:pos x="0" y="150"/>
                </a:cxn>
                <a:cxn ang="0">
                  <a:pos x="3" y="151"/>
                </a:cxn>
                <a:cxn ang="0">
                  <a:pos x="6" y="151"/>
                </a:cxn>
                <a:cxn ang="0">
                  <a:pos x="43" y="147"/>
                </a:cxn>
                <a:cxn ang="0">
                  <a:pos x="79" y="136"/>
                </a:cxn>
                <a:cxn ang="0">
                  <a:pos x="111" y="118"/>
                </a:cxn>
                <a:cxn ang="0">
                  <a:pos x="139" y="96"/>
                </a:cxn>
                <a:cxn ang="0">
                  <a:pos x="162" y="67"/>
                </a:cxn>
                <a:cxn ang="0">
                  <a:pos x="180" y="36"/>
                </a:cxn>
                <a:cxn ang="0">
                  <a:pos x="190" y="0"/>
                </a:cxn>
                <a:cxn ang="0">
                  <a:pos x="175" y="4"/>
                </a:cxn>
                <a:cxn ang="0">
                  <a:pos x="160" y="6"/>
                </a:cxn>
                <a:cxn ang="0">
                  <a:pos x="156" y="6"/>
                </a:cxn>
                <a:cxn ang="0">
                  <a:pos x="145" y="6"/>
                </a:cxn>
                <a:cxn ang="0">
                  <a:pos x="132" y="6"/>
                </a:cxn>
              </a:cxnLst>
              <a:rect l="0" t="0" r="r" b="b"/>
              <a:pathLst>
                <a:path w="190" h="151">
                  <a:moveTo>
                    <a:pt x="132" y="6"/>
                  </a:moveTo>
                  <a:lnTo>
                    <a:pt x="118" y="33"/>
                  </a:lnTo>
                  <a:lnTo>
                    <a:pt x="99" y="55"/>
                  </a:lnTo>
                  <a:lnTo>
                    <a:pt x="99" y="57"/>
                  </a:lnTo>
                  <a:lnTo>
                    <a:pt x="99" y="63"/>
                  </a:lnTo>
                  <a:lnTo>
                    <a:pt x="96" y="69"/>
                  </a:lnTo>
                  <a:lnTo>
                    <a:pt x="93" y="73"/>
                  </a:lnTo>
                  <a:lnTo>
                    <a:pt x="87" y="76"/>
                  </a:lnTo>
                  <a:lnTo>
                    <a:pt x="82" y="79"/>
                  </a:lnTo>
                  <a:lnTo>
                    <a:pt x="75" y="81"/>
                  </a:lnTo>
                  <a:lnTo>
                    <a:pt x="73" y="81"/>
                  </a:lnTo>
                  <a:lnTo>
                    <a:pt x="70" y="81"/>
                  </a:lnTo>
                  <a:lnTo>
                    <a:pt x="66" y="81"/>
                  </a:lnTo>
                  <a:lnTo>
                    <a:pt x="60" y="82"/>
                  </a:lnTo>
                  <a:lnTo>
                    <a:pt x="54" y="85"/>
                  </a:lnTo>
                  <a:lnTo>
                    <a:pt x="55" y="90"/>
                  </a:lnTo>
                  <a:lnTo>
                    <a:pt x="58" y="94"/>
                  </a:lnTo>
                  <a:lnTo>
                    <a:pt x="58" y="100"/>
                  </a:lnTo>
                  <a:lnTo>
                    <a:pt x="58" y="112"/>
                  </a:lnTo>
                  <a:lnTo>
                    <a:pt x="57" y="118"/>
                  </a:lnTo>
                  <a:lnTo>
                    <a:pt x="55" y="124"/>
                  </a:lnTo>
                  <a:lnTo>
                    <a:pt x="51" y="129"/>
                  </a:lnTo>
                  <a:lnTo>
                    <a:pt x="46" y="133"/>
                  </a:lnTo>
                  <a:lnTo>
                    <a:pt x="40" y="135"/>
                  </a:lnTo>
                  <a:lnTo>
                    <a:pt x="34" y="136"/>
                  </a:lnTo>
                  <a:lnTo>
                    <a:pt x="30" y="136"/>
                  </a:lnTo>
                  <a:lnTo>
                    <a:pt x="19" y="136"/>
                  </a:lnTo>
                  <a:lnTo>
                    <a:pt x="9" y="136"/>
                  </a:lnTo>
                  <a:lnTo>
                    <a:pt x="4" y="144"/>
                  </a:lnTo>
                  <a:lnTo>
                    <a:pt x="0" y="150"/>
                  </a:lnTo>
                  <a:lnTo>
                    <a:pt x="3" y="151"/>
                  </a:lnTo>
                  <a:lnTo>
                    <a:pt x="6" y="151"/>
                  </a:lnTo>
                  <a:lnTo>
                    <a:pt x="43" y="147"/>
                  </a:lnTo>
                  <a:lnTo>
                    <a:pt x="79" y="136"/>
                  </a:lnTo>
                  <a:lnTo>
                    <a:pt x="111" y="118"/>
                  </a:lnTo>
                  <a:lnTo>
                    <a:pt x="139" y="96"/>
                  </a:lnTo>
                  <a:lnTo>
                    <a:pt x="162" y="67"/>
                  </a:lnTo>
                  <a:lnTo>
                    <a:pt x="180" y="36"/>
                  </a:lnTo>
                  <a:lnTo>
                    <a:pt x="190" y="0"/>
                  </a:lnTo>
                  <a:lnTo>
                    <a:pt x="175" y="4"/>
                  </a:lnTo>
                  <a:lnTo>
                    <a:pt x="160" y="6"/>
                  </a:lnTo>
                  <a:lnTo>
                    <a:pt x="156" y="6"/>
                  </a:lnTo>
                  <a:lnTo>
                    <a:pt x="145" y="6"/>
                  </a:lnTo>
                  <a:lnTo>
                    <a:pt x="132" y="6"/>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599" name="Freeform 23"/>
            <p:cNvSpPr>
              <a:spLocks/>
            </p:cNvSpPr>
            <p:nvPr/>
          </p:nvSpPr>
          <p:spPr bwMode="gray">
            <a:xfrm>
              <a:off x="866" y="2169"/>
              <a:ext cx="406" cy="405"/>
            </a:xfrm>
            <a:custGeom>
              <a:avLst/>
              <a:gdLst/>
              <a:ahLst/>
              <a:cxnLst>
                <a:cxn ang="0">
                  <a:pos x="259" y="129"/>
                </a:cxn>
                <a:cxn ang="0">
                  <a:pos x="280" y="126"/>
                </a:cxn>
                <a:cxn ang="0">
                  <a:pos x="282" y="107"/>
                </a:cxn>
                <a:cxn ang="0">
                  <a:pos x="277" y="99"/>
                </a:cxn>
                <a:cxn ang="0">
                  <a:pos x="220" y="72"/>
                </a:cxn>
                <a:cxn ang="0">
                  <a:pos x="238" y="69"/>
                </a:cxn>
                <a:cxn ang="0">
                  <a:pos x="241" y="51"/>
                </a:cxn>
                <a:cxn ang="0">
                  <a:pos x="235" y="44"/>
                </a:cxn>
                <a:cxn ang="0">
                  <a:pos x="195" y="35"/>
                </a:cxn>
                <a:cxn ang="0">
                  <a:pos x="175" y="9"/>
                </a:cxn>
                <a:cxn ang="0">
                  <a:pos x="165" y="2"/>
                </a:cxn>
                <a:cxn ang="0">
                  <a:pos x="151" y="0"/>
                </a:cxn>
                <a:cxn ang="0">
                  <a:pos x="138" y="15"/>
                </a:cxn>
                <a:cxn ang="0">
                  <a:pos x="157" y="69"/>
                </a:cxn>
                <a:cxn ang="0">
                  <a:pos x="180" y="132"/>
                </a:cxn>
                <a:cxn ang="0">
                  <a:pos x="190" y="165"/>
                </a:cxn>
                <a:cxn ang="0">
                  <a:pos x="160" y="177"/>
                </a:cxn>
                <a:cxn ang="0">
                  <a:pos x="106" y="182"/>
                </a:cxn>
                <a:cxn ang="0">
                  <a:pos x="76" y="183"/>
                </a:cxn>
                <a:cxn ang="0">
                  <a:pos x="21" y="192"/>
                </a:cxn>
                <a:cxn ang="0">
                  <a:pos x="4" y="278"/>
                </a:cxn>
                <a:cxn ang="0">
                  <a:pos x="81" y="222"/>
                </a:cxn>
                <a:cxn ang="0">
                  <a:pos x="124" y="224"/>
                </a:cxn>
                <a:cxn ang="0">
                  <a:pos x="175" y="231"/>
                </a:cxn>
                <a:cxn ang="0">
                  <a:pos x="189" y="246"/>
                </a:cxn>
                <a:cxn ang="0">
                  <a:pos x="172" y="293"/>
                </a:cxn>
                <a:cxn ang="0">
                  <a:pos x="150" y="357"/>
                </a:cxn>
                <a:cxn ang="0">
                  <a:pos x="135" y="401"/>
                </a:cxn>
                <a:cxn ang="0">
                  <a:pos x="156" y="405"/>
                </a:cxn>
                <a:cxn ang="0">
                  <a:pos x="169" y="404"/>
                </a:cxn>
                <a:cxn ang="0">
                  <a:pos x="181" y="389"/>
                </a:cxn>
                <a:cxn ang="0">
                  <a:pos x="199" y="363"/>
                </a:cxn>
                <a:cxn ang="0">
                  <a:pos x="238" y="360"/>
                </a:cxn>
                <a:cxn ang="0">
                  <a:pos x="241" y="342"/>
                </a:cxn>
                <a:cxn ang="0">
                  <a:pos x="235" y="333"/>
                </a:cxn>
                <a:cxn ang="0">
                  <a:pos x="238" y="306"/>
                </a:cxn>
                <a:cxn ang="0">
                  <a:pos x="280" y="305"/>
                </a:cxn>
                <a:cxn ang="0">
                  <a:pos x="282" y="285"/>
                </a:cxn>
                <a:cxn ang="0">
                  <a:pos x="277" y="278"/>
                </a:cxn>
                <a:cxn ang="0">
                  <a:pos x="294" y="233"/>
                </a:cxn>
                <a:cxn ang="0">
                  <a:pos x="376" y="230"/>
                </a:cxn>
                <a:cxn ang="0">
                  <a:pos x="403" y="213"/>
                </a:cxn>
                <a:cxn ang="0">
                  <a:pos x="397" y="185"/>
                </a:cxn>
                <a:cxn ang="0">
                  <a:pos x="367" y="174"/>
                </a:cxn>
              </a:cxnLst>
              <a:rect l="0" t="0" r="r" b="b"/>
              <a:pathLst>
                <a:path w="406" h="405">
                  <a:moveTo>
                    <a:pt x="360" y="174"/>
                  </a:moveTo>
                  <a:lnTo>
                    <a:pt x="294" y="173"/>
                  </a:lnTo>
                  <a:lnTo>
                    <a:pt x="259" y="129"/>
                  </a:lnTo>
                  <a:lnTo>
                    <a:pt x="274" y="129"/>
                  </a:lnTo>
                  <a:lnTo>
                    <a:pt x="277" y="128"/>
                  </a:lnTo>
                  <a:lnTo>
                    <a:pt x="280" y="126"/>
                  </a:lnTo>
                  <a:lnTo>
                    <a:pt x="282" y="123"/>
                  </a:lnTo>
                  <a:lnTo>
                    <a:pt x="282" y="120"/>
                  </a:lnTo>
                  <a:lnTo>
                    <a:pt x="282" y="107"/>
                  </a:lnTo>
                  <a:lnTo>
                    <a:pt x="282" y="104"/>
                  </a:lnTo>
                  <a:lnTo>
                    <a:pt x="280" y="101"/>
                  </a:lnTo>
                  <a:lnTo>
                    <a:pt x="277" y="99"/>
                  </a:lnTo>
                  <a:lnTo>
                    <a:pt x="274" y="99"/>
                  </a:lnTo>
                  <a:lnTo>
                    <a:pt x="238" y="99"/>
                  </a:lnTo>
                  <a:lnTo>
                    <a:pt x="220" y="72"/>
                  </a:lnTo>
                  <a:lnTo>
                    <a:pt x="232" y="72"/>
                  </a:lnTo>
                  <a:lnTo>
                    <a:pt x="235" y="72"/>
                  </a:lnTo>
                  <a:lnTo>
                    <a:pt x="238" y="69"/>
                  </a:lnTo>
                  <a:lnTo>
                    <a:pt x="241" y="68"/>
                  </a:lnTo>
                  <a:lnTo>
                    <a:pt x="241" y="63"/>
                  </a:lnTo>
                  <a:lnTo>
                    <a:pt x="241" y="51"/>
                  </a:lnTo>
                  <a:lnTo>
                    <a:pt x="241" y="48"/>
                  </a:lnTo>
                  <a:lnTo>
                    <a:pt x="238" y="45"/>
                  </a:lnTo>
                  <a:lnTo>
                    <a:pt x="235" y="44"/>
                  </a:lnTo>
                  <a:lnTo>
                    <a:pt x="232" y="42"/>
                  </a:lnTo>
                  <a:lnTo>
                    <a:pt x="199" y="42"/>
                  </a:lnTo>
                  <a:lnTo>
                    <a:pt x="195" y="35"/>
                  </a:lnTo>
                  <a:lnTo>
                    <a:pt x="189" y="26"/>
                  </a:lnTo>
                  <a:lnTo>
                    <a:pt x="181" y="17"/>
                  </a:lnTo>
                  <a:lnTo>
                    <a:pt x="175" y="9"/>
                  </a:lnTo>
                  <a:lnTo>
                    <a:pt x="172" y="5"/>
                  </a:lnTo>
                  <a:lnTo>
                    <a:pt x="169" y="3"/>
                  </a:lnTo>
                  <a:lnTo>
                    <a:pt x="165" y="2"/>
                  </a:lnTo>
                  <a:lnTo>
                    <a:pt x="160" y="0"/>
                  </a:lnTo>
                  <a:lnTo>
                    <a:pt x="156" y="0"/>
                  </a:lnTo>
                  <a:lnTo>
                    <a:pt x="151" y="0"/>
                  </a:lnTo>
                  <a:lnTo>
                    <a:pt x="133" y="0"/>
                  </a:lnTo>
                  <a:lnTo>
                    <a:pt x="135" y="5"/>
                  </a:lnTo>
                  <a:lnTo>
                    <a:pt x="138" y="15"/>
                  </a:lnTo>
                  <a:lnTo>
                    <a:pt x="144" y="30"/>
                  </a:lnTo>
                  <a:lnTo>
                    <a:pt x="150" y="48"/>
                  </a:lnTo>
                  <a:lnTo>
                    <a:pt x="157" y="69"/>
                  </a:lnTo>
                  <a:lnTo>
                    <a:pt x="165" y="92"/>
                  </a:lnTo>
                  <a:lnTo>
                    <a:pt x="172" y="113"/>
                  </a:lnTo>
                  <a:lnTo>
                    <a:pt x="180" y="132"/>
                  </a:lnTo>
                  <a:lnTo>
                    <a:pt x="184" y="149"/>
                  </a:lnTo>
                  <a:lnTo>
                    <a:pt x="189" y="159"/>
                  </a:lnTo>
                  <a:lnTo>
                    <a:pt x="190" y="165"/>
                  </a:lnTo>
                  <a:lnTo>
                    <a:pt x="186" y="170"/>
                  </a:lnTo>
                  <a:lnTo>
                    <a:pt x="175" y="174"/>
                  </a:lnTo>
                  <a:lnTo>
                    <a:pt x="160" y="177"/>
                  </a:lnTo>
                  <a:lnTo>
                    <a:pt x="142" y="180"/>
                  </a:lnTo>
                  <a:lnTo>
                    <a:pt x="124" y="182"/>
                  </a:lnTo>
                  <a:lnTo>
                    <a:pt x="106" y="182"/>
                  </a:lnTo>
                  <a:lnTo>
                    <a:pt x="91" y="183"/>
                  </a:lnTo>
                  <a:lnTo>
                    <a:pt x="81" y="183"/>
                  </a:lnTo>
                  <a:lnTo>
                    <a:pt x="76" y="183"/>
                  </a:lnTo>
                  <a:lnTo>
                    <a:pt x="33" y="128"/>
                  </a:lnTo>
                  <a:lnTo>
                    <a:pt x="4" y="128"/>
                  </a:lnTo>
                  <a:lnTo>
                    <a:pt x="21" y="192"/>
                  </a:lnTo>
                  <a:lnTo>
                    <a:pt x="0" y="203"/>
                  </a:lnTo>
                  <a:lnTo>
                    <a:pt x="21" y="213"/>
                  </a:lnTo>
                  <a:lnTo>
                    <a:pt x="4" y="278"/>
                  </a:lnTo>
                  <a:lnTo>
                    <a:pt x="33" y="278"/>
                  </a:lnTo>
                  <a:lnTo>
                    <a:pt x="76" y="222"/>
                  </a:lnTo>
                  <a:lnTo>
                    <a:pt x="81" y="222"/>
                  </a:lnTo>
                  <a:lnTo>
                    <a:pt x="91" y="222"/>
                  </a:lnTo>
                  <a:lnTo>
                    <a:pt x="106" y="224"/>
                  </a:lnTo>
                  <a:lnTo>
                    <a:pt x="124" y="224"/>
                  </a:lnTo>
                  <a:lnTo>
                    <a:pt x="142" y="225"/>
                  </a:lnTo>
                  <a:lnTo>
                    <a:pt x="160" y="228"/>
                  </a:lnTo>
                  <a:lnTo>
                    <a:pt x="175" y="231"/>
                  </a:lnTo>
                  <a:lnTo>
                    <a:pt x="186" y="236"/>
                  </a:lnTo>
                  <a:lnTo>
                    <a:pt x="190" y="240"/>
                  </a:lnTo>
                  <a:lnTo>
                    <a:pt x="189" y="246"/>
                  </a:lnTo>
                  <a:lnTo>
                    <a:pt x="184" y="257"/>
                  </a:lnTo>
                  <a:lnTo>
                    <a:pt x="180" y="273"/>
                  </a:lnTo>
                  <a:lnTo>
                    <a:pt x="172" y="293"/>
                  </a:lnTo>
                  <a:lnTo>
                    <a:pt x="165" y="314"/>
                  </a:lnTo>
                  <a:lnTo>
                    <a:pt x="157" y="336"/>
                  </a:lnTo>
                  <a:lnTo>
                    <a:pt x="150" y="357"/>
                  </a:lnTo>
                  <a:lnTo>
                    <a:pt x="144" y="375"/>
                  </a:lnTo>
                  <a:lnTo>
                    <a:pt x="138" y="390"/>
                  </a:lnTo>
                  <a:lnTo>
                    <a:pt x="135" y="401"/>
                  </a:lnTo>
                  <a:lnTo>
                    <a:pt x="133" y="405"/>
                  </a:lnTo>
                  <a:lnTo>
                    <a:pt x="151" y="405"/>
                  </a:lnTo>
                  <a:lnTo>
                    <a:pt x="156" y="405"/>
                  </a:lnTo>
                  <a:lnTo>
                    <a:pt x="160" y="405"/>
                  </a:lnTo>
                  <a:lnTo>
                    <a:pt x="165" y="404"/>
                  </a:lnTo>
                  <a:lnTo>
                    <a:pt x="169" y="404"/>
                  </a:lnTo>
                  <a:lnTo>
                    <a:pt x="172" y="401"/>
                  </a:lnTo>
                  <a:lnTo>
                    <a:pt x="175" y="396"/>
                  </a:lnTo>
                  <a:lnTo>
                    <a:pt x="181" y="389"/>
                  </a:lnTo>
                  <a:lnTo>
                    <a:pt x="189" y="380"/>
                  </a:lnTo>
                  <a:lnTo>
                    <a:pt x="195" y="371"/>
                  </a:lnTo>
                  <a:lnTo>
                    <a:pt x="199" y="363"/>
                  </a:lnTo>
                  <a:lnTo>
                    <a:pt x="232" y="363"/>
                  </a:lnTo>
                  <a:lnTo>
                    <a:pt x="235" y="362"/>
                  </a:lnTo>
                  <a:lnTo>
                    <a:pt x="238" y="360"/>
                  </a:lnTo>
                  <a:lnTo>
                    <a:pt x="241" y="357"/>
                  </a:lnTo>
                  <a:lnTo>
                    <a:pt x="241" y="354"/>
                  </a:lnTo>
                  <a:lnTo>
                    <a:pt x="241" y="342"/>
                  </a:lnTo>
                  <a:lnTo>
                    <a:pt x="241" y="338"/>
                  </a:lnTo>
                  <a:lnTo>
                    <a:pt x="238" y="336"/>
                  </a:lnTo>
                  <a:lnTo>
                    <a:pt x="235" y="333"/>
                  </a:lnTo>
                  <a:lnTo>
                    <a:pt x="232" y="333"/>
                  </a:lnTo>
                  <a:lnTo>
                    <a:pt x="220" y="333"/>
                  </a:lnTo>
                  <a:lnTo>
                    <a:pt x="238" y="306"/>
                  </a:lnTo>
                  <a:lnTo>
                    <a:pt x="274" y="306"/>
                  </a:lnTo>
                  <a:lnTo>
                    <a:pt x="277" y="306"/>
                  </a:lnTo>
                  <a:lnTo>
                    <a:pt x="280" y="305"/>
                  </a:lnTo>
                  <a:lnTo>
                    <a:pt x="282" y="302"/>
                  </a:lnTo>
                  <a:lnTo>
                    <a:pt x="282" y="299"/>
                  </a:lnTo>
                  <a:lnTo>
                    <a:pt x="282" y="285"/>
                  </a:lnTo>
                  <a:lnTo>
                    <a:pt x="282" y="282"/>
                  </a:lnTo>
                  <a:lnTo>
                    <a:pt x="280" y="279"/>
                  </a:lnTo>
                  <a:lnTo>
                    <a:pt x="277" y="278"/>
                  </a:lnTo>
                  <a:lnTo>
                    <a:pt x="274" y="276"/>
                  </a:lnTo>
                  <a:lnTo>
                    <a:pt x="259" y="276"/>
                  </a:lnTo>
                  <a:lnTo>
                    <a:pt x="294" y="233"/>
                  </a:lnTo>
                  <a:lnTo>
                    <a:pt x="360" y="233"/>
                  </a:lnTo>
                  <a:lnTo>
                    <a:pt x="367" y="231"/>
                  </a:lnTo>
                  <a:lnTo>
                    <a:pt x="376" y="230"/>
                  </a:lnTo>
                  <a:lnTo>
                    <a:pt x="387" y="227"/>
                  </a:lnTo>
                  <a:lnTo>
                    <a:pt x="397" y="221"/>
                  </a:lnTo>
                  <a:lnTo>
                    <a:pt x="403" y="213"/>
                  </a:lnTo>
                  <a:lnTo>
                    <a:pt x="406" y="203"/>
                  </a:lnTo>
                  <a:lnTo>
                    <a:pt x="403" y="192"/>
                  </a:lnTo>
                  <a:lnTo>
                    <a:pt x="397" y="185"/>
                  </a:lnTo>
                  <a:lnTo>
                    <a:pt x="387" y="179"/>
                  </a:lnTo>
                  <a:lnTo>
                    <a:pt x="376" y="176"/>
                  </a:lnTo>
                  <a:lnTo>
                    <a:pt x="367" y="174"/>
                  </a:lnTo>
                  <a:lnTo>
                    <a:pt x="360" y="174"/>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24600" name="Group 24"/>
          <p:cNvGrpSpPr>
            <a:grpSpLocks/>
          </p:cNvGrpSpPr>
          <p:nvPr/>
        </p:nvGrpSpPr>
        <p:grpSpPr bwMode="auto">
          <a:xfrm>
            <a:off x="2674938" y="3863975"/>
            <a:ext cx="812800" cy="809625"/>
            <a:chOff x="1884" y="3188"/>
            <a:chExt cx="411" cy="409"/>
          </a:xfrm>
        </p:grpSpPr>
        <p:sp>
          <p:nvSpPr>
            <p:cNvPr id="24601" name="Freeform 25"/>
            <p:cNvSpPr>
              <a:spLocks noEditPoints="1"/>
            </p:cNvSpPr>
            <p:nvPr/>
          </p:nvSpPr>
          <p:spPr bwMode="gray">
            <a:xfrm>
              <a:off x="1884" y="3188"/>
              <a:ext cx="411" cy="409"/>
            </a:xfrm>
            <a:custGeom>
              <a:avLst/>
              <a:gdLst/>
              <a:ahLst/>
              <a:cxnLst>
                <a:cxn ang="0">
                  <a:pos x="0" y="204"/>
                </a:cxn>
                <a:cxn ang="0">
                  <a:pos x="5" y="246"/>
                </a:cxn>
                <a:cxn ang="0">
                  <a:pos x="17" y="285"/>
                </a:cxn>
                <a:cxn ang="0">
                  <a:pos x="36" y="319"/>
                </a:cxn>
                <a:cxn ang="0">
                  <a:pos x="60" y="349"/>
                </a:cxn>
                <a:cxn ang="0">
                  <a:pos x="92" y="375"/>
                </a:cxn>
                <a:cxn ang="0">
                  <a:pos x="126" y="393"/>
                </a:cxn>
                <a:cxn ang="0">
                  <a:pos x="165" y="405"/>
                </a:cxn>
                <a:cxn ang="0">
                  <a:pos x="206" y="409"/>
                </a:cxn>
                <a:cxn ang="0">
                  <a:pos x="248" y="405"/>
                </a:cxn>
                <a:cxn ang="0">
                  <a:pos x="285" y="393"/>
                </a:cxn>
                <a:cxn ang="0">
                  <a:pos x="321" y="375"/>
                </a:cxn>
                <a:cxn ang="0">
                  <a:pos x="351" y="349"/>
                </a:cxn>
                <a:cxn ang="0">
                  <a:pos x="375" y="319"/>
                </a:cxn>
                <a:cxn ang="0">
                  <a:pos x="395" y="285"/>
                </a:cxn>
                <a:cxn ang="0">
                  <a:pos x="407" y="246"/>
                </a:cxn>
                <a:cxn ang="0">
                  <a:pos x="411" y="204"/>
                </a:cxn>
                <a:cxn ang="0">
                  <a:pos x="407" y="163"/>
                </a:cxn>
                <a:cxn ang="0">
                  <a:pos x="395" y="124"/>
                </a:cxn>
                <a:cxn ang="0">
                  <a:pos x="375" y="90"/>
                </a:cxn>
                <a:cxn ang="0">
                  <a:pos x="351" y="60"/>
                </a:cxn>
                <a:cxn ang="0">
                  <a:pos x="321" y="34"/>
                </a:cxn>
                <a:cxn ang="0">
                  <a:pos x="285" y="15"/>
                </a:cxn>
                <a:cxn ang="0">
                  <a:pos x="248" y="3"/>
                </a:cxn>
                <a:cxn ang="0">
                  <a:pos x="206" y="0"/>
                </a:cxn>
                <a:cxn ang="0">
                  <a:pos x="165" y="3"/>
                </a:cxn>
                <a:cxn ang="0">
                  <a:pos x="126" y="15"/>
                </a:cxn>
                <a:cxn ang="0">
                  <a:pos x="92" y="34"/>
                </a:cxn>
                <a:cxn ang="0">
                  <a:pos x="60" y="60"/>
                </a:cxn>
                <a:cxn ang="0">
                  <a:pos x="36" y="90"/>
                </a:cxn>
                <a:cxn ang="0">
                  <a:pos x="17" y="124"/>
                </a:cxn>
                <a:cxn ang="0">
                  <a:pos x="5" y="163"/>
                </a:cxn>
                <a:cxn ang="0">
                  <a:pos x="0" y="204"/>
                </a:cxn>
                <a:cxn ang="0">
                  <a:pos x="42" y="204"/>
                </a:cxn>
                <a:cxn ang="0">
                  <a:pos x="47" y="166"/>
                </a:cxn>
                <a:cxn ang="0">
                  <a:pos x="59" y="133"/>
                </a:cxn>
                <a:cxn ang="0">
                  <a:pos x="78" y="102"/>
                </a:cxn>
                <a:cxn ang="0">
                  <a:pos x="104" y="76"/>
                </a:cxn>
                <a:cxn ang="0">
                  <a:pos x="134" y="58"/>
                </a:cxn>
                <a:cxn ang="0">
                  <a:pos x="168" y="45"/>
                </a:cxn>
                <a:cxn ang="0">
                  <a:pos x="206" y="42"/>
                </a:cxn>
                <a:cxn ang="0">
                  <a:pos x="243" y="45"/>
                </a:cxn>
                <a:cxn ang="0">
                  <a:pos x="278" y="58"/>
                </a:cxn>
                <a:cxn ang="0">
                  <a:pos x="308" y="76"/>
                </a:cxn>
                <a:cxn ang="0">
                  <a:pos x="333" y="102"/>
                </a:cxn>
                <a:cxn ang="0">
                  <a:pos x="353" y="133"/>
                </a:cxn>
                <a:cxn ang="0">
                  <a:pos x="365" y="166"/>
                </a:cxn>
                <a:cxn ang="0">
                  <a:pos x="369" y="204"/>
                </a:cxn>
                <a:cxn ang="0">
                  <a:pos x="365" y="241"/>
                </a:cxn>
                <a:cxn ang="0">
                  <a:pos x="353" y="276"/>
                </a:cxn>
                <a:cxn ang="0">
                  <a:pos x="333" y="306"/>
                </a:cxn>
                <a:cxn ang="0">
                  <a:pos x="308" y="331"/>
                </a:cxn>
                <a:cxn ang="0">
                  <a:pos x="278" y="351"/>
                </a:cxn>
                <a:cxn ang="0">
                  <a:pos x="243" y="363"/>
                </a:cxn>
                <a:cxn ang="0">
                  <a:pos x="206" y="367"/>
                </a:cxn>
                <a:cxn ang="0">
                  <a:pos x="168" y="363"/>
                </a:cxn>
                <a:cxn ang="0">
                  <a:pos x="134" y="351"/>
                </a:cxn>
                <a:cxn ang="0">
                  <a:pos x="104" y="331"/>
                </a:cxn>
                <a:cxn ang="0">
                  <a:pos x="78" y="306"/>
                </a:cxn>
                <a:cxn ang="0">
                  <a:pos x="59" y="276"/>
                </a:cxn>
                <a:cxn ang="0">
                  <a:pos x="47" y="241"/>
                </a:cxn>
                <a:cxn ang="0">
                  <a:pos x="42" y="204"/>
                </a:cxn>
              </a:cxnLst>
              <a:rect l="0" t="0" r="r" b="b"/>
              <a:pathLst>
                <a:path w="411" h="409">
                  <a:moveTo>
                    <a:pt x="0" y="204"/>
                  </a:moveTo>
                  <a:lnTo>
                    <a:pt x="5" y="246"/>
                  </a:lnTo>
                  <a:lnTo>
                    <a:pt x="17" y="285"/>
                  </a:lnTo>
                  <a:lnTo>
                    <a:pt x="36" y="319"/>
                  </a:lnTo>
                  <a:lnTo>
                    <a:pt x="60" y="349"/>
                  </a:lnTo>
                  <a:lnTo>
                    <a:pt x="92" y="375"/>
                  </a:lnTo>
                  <a:lnTo>
                    <a:pt x="126" y="393"/>
                  </a:lnTo>
                  <a:lnTo>
                    <a:pt x="165" y="405"/>
                  </a:lnTo>
                  <a:lnTo>
                    <a:pt x="206" y="409"/>
                  </a:lnTo>
                  <a:lnTo>
                    <a:pt x="248" y="405"/>
                  </a:lnTo>
                  <a:lnTo>
                    <a:pt x="285" y="393"/>
                  </a:lnTo>
                  <a:lnTo>
                    <a:pt x="321" y="375"/>
                  </a:lnTo>
                  <a:lnTo>
                    <a:pt x="351" y="349"/>
                  </a:lnTo>
                  <a:lnTo>
                    <a:pt x="375" y="319"/>
                  </a:lnTo>
                  <a:lnTo>
                    <a:pt x="395" y="285"/>
                  </a:lnTo>
                  <a:lnTo>
                    <a:pt x="407" y="246"/>
                  </a:lnTo>
                  <a:lnTo>
                    <a:pt x="411" y="204"/>
                  </a:lnTo>
                  <a:lnTo>
                    <a:pt x="407" y="163"/>
                  </a:lnTo>
                  <a:lnTo>
                    <a:pt x="395" y="124"/>
                  </a:lnTo>
                  <a:lnTo>
                    <a:pt x="375" y="90"/>
                  </a:lnTo>
                  <a:lnTo>
                    <a:pt x="351" y="60"/>
                  </a:lnTo>
                  <a:lnTo>
                    <a:pt x="321" y="34"/>
                  </a:lnTo>
                  <a:lnTo>
                    <a:pt x="285" y="15"/>
                  </a:lnTo>
                  <a:lnTo>
                    <a:pt x="248" y="3"/>
                  </a:lnTo>
                  <a:lnTo>
                    <a:pt x="206" y="0"/>
                  </a:lnTo>
                  <a:lnTo>
                    <a:pt x="165" y="3"/>
                  </a:lnTo>
                  <a:lnTo>
                    <a:pt x="126" y="15"/>
                  </a:lnTo>
                  <a:lnTo>
                    <a:pt x="92" y="34"/>
                  </a:lnTo>
                  <a:lnTo>
                    <a:pt x="60" y="60"/>
                  </a:lnTo>
                  <a:lnTo>
                    <a:pt x="36" y="90"/>
                  </a:lnTo>
                  <a:lnTo>
                    <a:pt x="17" y="124"/>
                  </a:lnTo>
                  <a:lnTo>
                    <a:pt x="5" y="163"/>
                  </a:lnTo>
                  <a:lnTo>
                    <a:pt x="0" y="204"/>
                  </a:lnTo>
                  <a:close/>
                  <a:moveTo>
                    <a:pt x="42" y="204"/>
                  </a:moveTo>
                  <a:lnTo>
                    <a:pt x="47" y="166"/>
                  </a:lnTo>
                  <a:lnTo>
                    <a:pt x="59" y="133"/>
                  </a:lnTo>
                  <a:lnTo>
                    <a:pt x="78" y="102"/>
                  </a:lnTo>
                  <a:lnTo>
                    <a:pt x="104" y="76"/>
                  </a:lnTo>
                  <a:lnTo>
                    <a:pt x="134" y="58"/>
                  </a:lnTo>
                  <a:lnTo>
                    <a:pt x="168" y="45"/>
                  </a:lnTo>
                  <a:lnTo>
                    <a:pt x="206" y="42"/>
                  </a:lnTo>
                  <a:lnTo>
                    <a:pt x="243" y="45"/>
                  </a:lnTo>
                  <a:lnTo>
                    <a:pt x="278" y="58"/>
                  </a:lnTo>
                  <a:lnTo>
                    <a:pt x="308" y="76"/>
                  </a:lnTo>
                  <a:lnTo>
                    <a:pt x="333" y="102"/>
                  </a:lnTo>
                  <a:lnTo>
                    <a:pt x="353" y="133"/>
                  </a:lnTo>
                  <a:lnTo>
                    <a:pt x="365" y="166"/>
                  </a:lnTo>
                  <a:lnTo>
                    <a:pt x="369" y="204"/>
                  </a:lnTo>
                  <a:lnTo>
                    <a:pt x="365" y="241"/>
                  </a:lnTo>
                  <a:lnTo>
                    <a:pt x="353" y="276"/>
                  </a:lnTo>
                  <a:lnTo>
                    <a:pt x="333" y="306"/>
                  </a:lnTo>
                  <a:lnTo>
                    <a:pt x="308" y="331"/>
                  </a:lnTo>
                  <a:lnTo>
                    <a:pt x="278" y="351"/>
                  </a:lnTo>
                  <a:lnTo>
                    <a:pt x="243" y="363"/>
                  </a:lnTo>
                  <a:lnTo>
                    <a:pt x="206" y="367"/>
                  </a:lnTo>
                  <a:lnTo>
                    <a:pt x="168" y="363"/>
                  </a:lnTo>
                  <a:lnTo>
                    <a:pt x="134" y="351"/>
                  </a:lnTo>
                  <a:lnTo>
                    <a:pt x="104" y="331"/>
                  </a:lnTo>
                  <a:lnTo>
                    <a:pt x="78" y="306"/>
                  </a:lnTo>
                  <a:lnTo>
                    <a:pt x="59" y="276"/>
                  </a:lnTo>
                  <a:lnTo>
                    <a:pt x="47" y="241"/>
                  </a:lnTo>
                  <a:lnTo>
                    <a:pt x="42" y="204"/>
                  </a:lnTo>
                  <a:close/>
                </a:path>
              </a:pathLst>
            </a:custGeom>
            <a:solidFill>
              <a:srgbClr val="F8F8F8"/>
            </a:solidFill>
            <a:ln w="19050" cmpd="sng">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602" name="Freeform 26"/>
            <p:cNvSpPr>
              <a:spLocks/>
            </p:cNvSpPr>
            <p:nvPr/>
          </p:nvSpPr>
          <p:spPr bwMode="gray">
            <a:xfrm>
              <a:off x="2064" y="3269"/>
              <a:ext cx="141" cy="229"/>
            </a:xfrm>
            <a:custGeom>
              <a:avLst/>
              <a:gdLst/>
              <a:ahLst/>
              <a:cxnLst>
                <a:cxn ang="0">
                  <a:pos x="32" y="229"/>
                </a:cxn>
                <a:cxn ang="0">
                  <a:pos x="24" y="229"/>
                </a:cxn>
                <a:cxn ang="0">
                  <a:pos x="18" y="228"/>
                </a:cxn>
                <a:cxn ang="0">
                  <a:pos x="12" y="225"/>
                </a:cxn>
                <a:cxn ang="0">
                  <a:pos x="8" y="222"/>
                </a:cxn>
                <a:cxn ang="0">
                  <a:pos x="5" y="217"/>
                </a:cxn>
                <a:cxn ang="0">
                  <a:pos x="3" y="213"/>
                </a:cxn>
                <a:cxn ang="0">
                  <a:pos x="2" y="207"/>
                </a:cxn>
                <a:cxn ang="0">
                  <a:pos x="0" y="199"/>
                </a:cxn>
                <a:cxn ang="0">
                  <a:pos x="2" y="190"/>
                </a:cxn>
                <a:cxn ang="0">
                  <a:pos x="5" y="181"/>
                </a:cxn>
                <a:cxn ang="0">
                  <a:pos x="11" y="172"/>
                </a:cxn>
                <a:cxn ang="0">
                  <a:pos x="18" y="162"/>
                </a:cxn>
                <a:cxn ang="0">
                  <a:pos x="80" y="88"/>
                </a:cxn>
                <a:cxn ang="0">
                  <a:pos x="83" y="84"/>
                </a:cxn>
                <a:cxn ang="0">
                  <a:pos x="86" y="79"/>
                </a:cxn>
                <a:cxn ang="0">
                  <a:pos x="87" y="73"/>
                </a:cxn>
                <a:cxn ang="0">
                  <a:pos x="89" y="69"/>
                </a:cxn>
                <a:cxn ang="0">
                  <a:pos x="87" y="63"/>
                </a:cxn>
                <a:cxn ang="0">
                  <a:pos x="86" y="58"/>
                </a:cxn>
                <a:cxn ang="0">
                  <a:pos x="83" y="55"/>
                </a:cxn>
                <a:cxn ang="0">
                  <a:pos x="78" y="51"/>
                </a:cxn>
                <a:cxn ang="0">
                  <a:pos x="74" y="49"/>
                </a:cxn>
                <a:cxn ang="0">
                  <a:pos x="68" y="49"/>
                </a:cxn>
                <a:cxn ang="0">
                  <a:pos x="63" y="49"/>
                </a:cxn>
                <a:cxn ang="0">
                  <a:pos x="59" y="51"/>
                </a:cxn>
                <a:cxn ang="0">
                  <a:pos x="56" y="55"/>
                </a:cxn>
                <a:cxn ang="0">
                  <a:pos x="53" y="58"/>
                </a:cxn>
                <a:cxn ang="0">
                  <a:pos x="51" y="64"/>
                </a:cxn>
                <a:cxn ang="0">
                  <a:pos x="50" y="69"/>
                </a:cxn>
                <a:cxn ang="0">
                  <a:pos x="51" y="75"/>
                </a:cxn>
                <a:cxn ang="0">
                  <a:pos x="53" y="81"/>
                </a:cxn>
                <a:cxn ang="0">
                  <a:pos x="56" y="85"/>
                </a:cxn>
                <a:cxn ang="0">
                  <a:pos x="62" y="91"/>
                </a:cxn>
                <a:cxn ang="0">
                  <a:pos x="30" y="129"/>
                </a:cxn>
                <a:cxn ang="0">
                  <a:pos x="17" y="115"/>
                </a:cxn>
                <a:cxn ang="0">
                  <a:pos x="9" y="102"/>
                </a:cxn>
                <a:cxn ang="0">
                  <a:pos x="3" y="87"/>
                </a:cxn>
                <a:cxn ang="0">
                  <a:pos x="2" y="70"/>
                </a:cxn>
                <a:cxn ang="0">
                  <a:pos x="5" y="51"/>
                </a:cxn>
                <a:cxn ang="0">
                  <a:pos x="11" y="34"/>
                </a:cxn>
                <a:cxn ang="0">
                  <a:pos x="21" y="19"/>
                </a:cxn>
                <a:cxn ang="0">
                  <a:pos x="35" y="9"/>
                </a:cxn>
                <a:cxn ang="0">
                  <a:pos x="51" y="1"/>
                </a:cxn>
                <a:cxn ang="0">
                  <a:pos x="71" y="0"/>
                </a:cxn>
                <a:cxn ang="0">
                  <a:pos x="89" y="1"/>
                </a:cxn>
                <a:cxn ang="0">
                  <a:pos x="105" y="7"/>
                </a:cxn>
                <a:cxn ang="0">
                  <a:pos x="119" y="19"/>
                </a:cxn>
                <a:cxn ang="0">
                  <a:pos x="129" y="33"/>
                </a:cxn>
                <a:cxn ang="0">
                  <a:pos x="135" y="49"/>
                </a:cxn>
                <a:cxn ang="0">
                  <a:pos x="137" y="69"/>
                </a:cxn>
                <a:cxn ang="0">
                  <a:pos x="134" y="91"/>
                </a:cxn>
                <a:cxn ang="0">
                  <a:pos x="122" y="115"/>
                </a:cxn>
                <a:cxn ang="0">
                  <a:pos x="101" y="139"/>
                </a:cxn>
                <a:cxn ang="0">
                  <a:pos x="99" y="142"/>
                </a:cxn>
                <a:cxn ang="0">
                  <a:pos x="66" y="177"/>
                </a:cxn>
                <a:cxn ang="0">
                  <a:pos x="141" y="177"/>
                </a:cxn>
                <a:cxn ang="0">
                  <a:pos x="141" y="229"/>
                </a:cxn>
                <a:cxn ang="0">
                  <a:pos x="32" y="229"/>
                </a:cxn>
              </a:cxnLst>
              <a:rect l="0" t="0" r="r" b="b"/>
              <a:pathLst>
                <a:path w="141" h="229">
                  <a:moveTo>
                    <a:pt x="32" y="229"/>
                  </a:moveTo>
                  <a:lnTo>
                    <a:pt x="24" y="229"/>
                  </a:lnTo>
                  <a:lnTo>
                    <a:pt x="18" y="228"/>
                  </a:lnTo>
                  <a:lnTo>
                    <a:pt x="12" y="225"/>
                  </a:lnTo>
                  <a:lnTo>
                    <a:pt x="8" y="222"/>
                  </a:lnTo>
                  <a:lnTo>
                    <a:pt x="5" y="217"/>
                  </a:lnTo>
                  <a:lnTo>
                    <a:pt x="3" y="213"/>
                  </a:lnTo>
                  <a:lnTo>
                    <a:pt x="2" y="207"/>
                  </a:lnTo>
                  <a:lnTo>
                    <a:pt x="0" y="199"/>
                  </a:lnTo>
                  <a:lnTo>
                    <a:pt x="2" y="190"/>
                  </a:lnTo>
                  <a:lnTo>
                    <a:pt x="5" y="181"/>
                  </a:lnTo>
                  <a:lnTo>
                    <a:pt x="11" y="172"/>
                  </a:lnTo>
                  <a:lnTo>
                    <a:pt x="18" y="162"/>
                  </a:lnTo>
                  <a:lnTo>
                    <a:pt x="80" y="88"/>
                  </a:lnTo>
                  <a:lnTo>
                    <a:pt x="83" y="84"/>
                  </a:lnTo>
                  <a:lnTo>
                    <a:pt x="86" y="79"/>
                  </a:lnTo>
                  <a:lnTo>
                    <a:pt x="87" y="73"/>
                  </a:lnTo>
                  <a:lnTo>
                    <a:pt x="89" y="69"/>
                  </a:lnTo>
                  <a:lnTo>
                    <a:pt x="87" y="63"/>
                  </a:lnTo>
                  <a:lnTo>
                    <a:pt x="86" y="58"/>
                  </a:lnTo>
                  <a:lnTo>
                    <a:pt x="83" y="55"/>
                  </a:lnTo>
                  <a:lnTo>
                    <a:pt x="78" y="51"/>
                  </a:lnTo>
                  <a:lnTo>
                    <a:pt x="74" y="49"/>
                  </a:lnTo>
                  <a:lnTo>
                    <a:pt x="68" y="49"/>
                  </a:lnTo>
                  <a:lnTo>
                    <a:pt x="63" y="49"/>
                  </a:lnTo>
                  <a:lnTo>
                    <a:pt x="59" y="51"/>
                  </a:lnTo>
                  <a:lnTo>
                    <a:pt x="56" y="55"/>
                  </a:lnTo>
                  <a:lnTo>
                    <a:pt x="53" y="58"/>
                  </a:lnTo>
                  <a:lnTo>
                    <a:pt x="51" y="64"/>
                  </a:lnTo>
                  <a:lnTo>
                    <a:pt x="50" y="69"/>
                  </a:lnTo>
                  <a:lnTo>
                    <a:pt x="51" y="75"/>
                  </a:lnTo>
                  <a:lnTo>
                    <a:pt x="53" y="81"/>
                  </a:lnTo>
                  <a:lnTo>
                    <a:pt x="56" y="85"/>
                  </a:lnTo>
                  <a:lnTo>
                    <a:pt x="62" y="91"/>
                  </a:lnTo>
                  <a:lnTo>
                    <a:pt x="30" y="129"/>
                  </a:lnTo>
                  <a:lnTo>
                    <a:pt x="17" y="115"/>
                  </a:lnTo>
                  <a:lnTo>
                    <a:pt x="9" y="102"/>
                  </a:lnTo>
                  <a:lnTo>
                    <a:pt x="3" y="87"/>
                  </a:lnTo>
                  <a:lnTo>
                    <a:pt x="2" y="70"/>
                  </a:lnTo>
                  <a:lnTo>
                    <a:pt x="5" y="51"/>
                  </a:lnTo>
                  <a:lnTo>
                    <a:pt x="11" y="34"/>
                  </a:lnTo>
                  <a:lnTo>
                    <a:pt x="21" y="19"/>
                  </a:lnTo>
                  <a:lnTo>
                    <a:pt x="35" y="9"/>
                  </a:lnTo>
                  <a:lnTo>
                    <a:pt x="51" y="1"/>
                  </a:lnTo>
                  <a:lnTo>
                    <a:pt x="71" y="0"/>
                  </a:lnTo>
                  <a:lnTo>
                    <a:pt x="89" y="1"/>
                  </a:lnTo>
                  <a:lnTo>
                    <a:pt x="105" y="7"/>
                  </a:lnTo>
                  <a:lnTo>
                    <a:pt x="119" y="19"/>
                  </a:lnTo>
                  <a:lnTo>
                    <a:pt x="129" y="33"/>
                  </a:lnTo>
                  <a:lnTo>
                    <a:pt x="135" y="49"/>
                  </a:lnTo>
                  <a:lnTo>
                    <a:pt x="137" y="69"/>
                  </a:lnTo>
                  <a:lnTo>
                    <a:pt x="134" y="91"/>
                  </a:lnTo>
                  <a:lnTo>
                    <a:pt x="122" y="115"/>
                  </a:lnTo>
                  <a:lnTo>
                    <a:pt x="101" y="139"/>
                  </a:lnTo>
                  <a:lnTo>
                    <a:pt x="99" y="142"/>
                  </a:lnTo>
                  <a:lnTo>
                    <a:pt x="66" y="177"/>
                  </a:lnTo>
                  <a:lnTo>
                    <a:pt x="141" y="177"/>
                  </a:lnTo>
                  <a:lnTo>
                    <a:pt x="141" y="229"/>
                  </a:lnTo>
                  <a:lnTo>
                    <a:pt x="32" y="229"/>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603" name="Freeform 27"/>
            <p:cNvSpPr>
              <a:spLocks/>
            </p:cNvSpPr>
            <p:nvPr/>
          </p:nvSpPr>
          <p:spPr bwMode="gray">
            <a:xfrm>
              <a:off x="1946" y="3333"/>
              <a:ext cx="102" cy="113"/>
            </a:xfrm>
            <a:custGeom>
              <a:avLst/>
              <a:gdLst/>
              <a:ahLst/>
              <a:cxnLst>
                <a:cxn ang="0">
                  <a:pos x="0" y="113"/>
                </a:cxn>
                <a:cxn ang="0">
                  <a:pos x="33" y="54"/>
                </a:cxn>
                <a:cxn ang="0">
                  <a:pos x="3" y="0"/>
                </a:cxn>
                <a:cxn ang="0">
                  <a:pos x="33" y="0"/>
                </a:cxn>
                <a:cxn ang="0">
                  <a:pos x="51" y="33"/>
                </a:cxn>
                <a:cxn ang="0">
                  <a:pos x="70" y="0"/>
                </a:cxn>
                <a:cxn ang="0">
                  <a:pos x="99" y="0"/>
                </a:cxn>
                <a:cxn ang="0">
                  <a:pos x="69" y="54"/>
                </a:cxn>
                <a:cxn ang="0">
                  <a:pos x="102" y="113"/>
                </a:cxn>
                <a:cxn ang="0">
                  <a:pos x="72" y="113"/>
                </a:cxn>
                <a:cxn ang="0">
                  <a:pos x="51" y="75"/>
                </a:cxn>
                <a:cxn ang="0">
                  <a:pos x="30" y="113"/>
                </a:cxn>
                <a:cxn ang="0">
                  <a:pos x="0" y="113"/>
                </a:cxn>
              </a:cxnLst>
              <a:rect l="0" t="0" r="r" b="b"/>
              <a:pathLst>
                <a:path w="102" h="113">
                  <a:moveTo>
                    <a:pt x="0" y="113"/>
                  </a:moveTo>
                  <a:lnTo>
                    <a:pt x="33" y="54"/>
                  </a:lnTo>
                  <a:lnTo>
                    <a:pt x="3" y="0"/>
                  </a:lnTo>
                  <a:lnTo>
                    <a:pt x="33" y="0"/>
                  </a:lnTo>
                  <a:lnTo>
                    <a:pt x="51" y="33"/>
                  </a:lnTo>
                  <a:lnTo>
                    <a:pt x="70" y="0"/>
                  </a:lnTo>
                  <a:lnTo>
                    <a:pt x="99" y="0"/>
                  </a:lnTo>
                  <a:lnTo>
                    <a:pt x="69" y="54"/>
                  </a:lnTo>
                  <a:lnTo>
                    <a:pt x="102" y="113"/>
                  </a:lnTo>
                  <a:lnTo>
                    <a:pt x="72" y="113"/>
                  </a:lnTo>
                  <a:lnTo>
                    <a:pt x="51" y="75"/>
                  </a:lnTo>
                  <a:lnTo>
                    <a:pt x="30" y="113"/>
                  </a:lnTo>
                  <a:lnTo>
                    <a:pt x="0" y="113"/>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grpSp>
        <p:nvGrpSpPr>
          <p:cNvPr id="24604" name="Group 28"/>
          <p:cNvGrpSpPr>
            <a:grpSpLocks/>
          </p:cNvGrpSpPr>
          <p:nvPr/>
        </p:nvGrpSpPr>
        <p:grpSpPr bwMode="auto">
          <a:xfrm>
            <a:off x="5383213" y="2336800"/>
            <a:ext cx="809625" cy="809625"/>
            <a:chOff x="3349" y="3250"/>
            <a:chExt cx="380" cy="380"/>
          </a:xfrm>
        </p:grpSpPr>
        <p:sp>
          <p:nvSpPr>
            <p:cNvPr id="24605" name="Freeform 29"/>
            <p:cNvSpPr>
              <a:spLocks/>
            </p:cNvSpPr>
            <p:nvPr/>
          </p:nvSpPr>
          <p:spPr bwMode="gray">
            <a:xfrm>
              <a:off x="3349" y="3250"/>
              <a:ext cx="380" cy="190"/>
            </a:xfrm>
            <a:custGeom>
              <a:avLst/>
              <a:gdLst/>
              <a:ahLst/>
              <a:cxnLst>
                <a:cxn ang="0">
                  <a:pos x="204" y="0"/>
                </a:cxn>
                <a:cxn ang="0">
                  <a:pos x="246" y="5"/>
                </a:cxn>
                <a:cxn ang="0">
                  <a:pos x="285" y="17"/>
                </a:cxn>
                <a:cxn ang="0">
                  <a:pos x="319" y="36"/>
                </a:cxn>
                <a:cxn ang="0">
                  <a:pos x="349" y="60"/>
                </a:cxn>
                <a:cxn ang="0">
                  <a:pos x="375" y="92"/>
                </a:cxn>
                <a:cxn ang="0">
                  <a:pos x="393" y="126"/>
                </a:cxn>
                <a:cxn ang="0">
                  <a:pos x="405" y="164"/>
                </a:cxn>
                <a:cxn ang="0">
                  <a:pos x="409" y="206"/>
                </a:cxn>
                <a:cxn ang="0">
                  <a:pos x="409" y="207"/>
                </a:cxn>
                <a:cxn ang="0">
                  <a:pos x="409" y="207"/>
                </a:cxn>
                <a:cxn ang="0">
                  <a:pos x="358" y="207"/>
                </a:cxn>
                <a:cxn ang="0">
                  <a:pos x="270" y="69"/>
                </a:cxn>
                <a:cxn ang="0">
                  <a:pos x="270" y="108"/>
                </a:cxn>
                <a:cxn ang="0">
                  <a:pos x="204" y="108"/>
                </a:cxn>
                <a:cxn ang="0">
                  <a:pos x="204" y="42"/>
                </a:cxn>
                <a:cxn ang="0">
                  <a:pos x="168" y="47"/>
                </a:cxn>
                <a:cxn ang="0">
                  <a:pos x="133" y="59"/>
                </a:cxn>
                <a:cxn ang="0">
                  <a:pos x="102" y="78"/>
                </a:cxn>
                <a:cxn ang="0">
                  <a:pos x="78" y="104"/>
                </a:cxn>
                <a:cxn ang="0">
                  <a:pos x="58" y="134"/>
                </a:cxn>
                <a:cxn ang="0">
                  <a:pos x="46" y="168"/>
                </a:cxn>
                <a:cxn ang="0">
                  <a:pos x="42" y="206"/>
                </a:cxn>
                <a:cxn ang="0">
                  <a:pos x="42" y="207"/>
                </a:cxn>
                <a:cxn ang="0">
                  <a:pos x="42" y="207"/>
                </a:cxn>
                <a:cxn ang="0">
                  <a:pos x="0" y="207"/>
                </a:cxn>
                <a:cxn ang="0">
                  <a:pos x="0" y="207"/>
                </a:cxn>
                <a:cxn ang="0">
                  <a:pos x="0" y="206"/>
                </a:cxn>
                <a:cxn ang="0">
                  <a:pos x="3" y="164"/>
                </a:cxn>
                <a:cxn ang="0">
                  <a:pos x="15" y="126"/>
                </a:cxn>
                <a:cxn ang="0">
                  <a:pos x="34" y="92"/>
                </a:cxn>
                <a:cxn ang="0">
                  <a:pos x="60" y="60"/>
                </a:cxn>
                <a:cxn ang="0">
                  <a:pos x="90" y="36"/>
                </a:cxn>
                <a:cxn ang="0">
                  <a:pos x="124" y="17"/>
                </a:cxn>
                <a:cxn ang="0">
                  <a:pos x="163" y="5"/>
                </a:cxn>
                <a:cxn ang="0">
                  <a:pos x="204" y="0"/>
                </a:cxn>
              </a:cxnLst>
              <a:rect l="0" t="0" r="r" b="b"/>
              <a:pathLst>
                <a:path w="409" h="207">
                  <a:moveTo>
                    <a:pt x="204" y="0"/>
                  </a:moveTo>
                  <a:lnTo>
                    <a:pt x="246" y="5"/>
                  </a:lnTo>
                  <a:lnTo>
                    <a:pt x="285" y="17"/>
                  </a:lnTo>
                  <a:lnTo>
                    <a:pt x="319" y="36"/>
                  </a:lnTo>
                  <a:lnTo>
                    <a:pt x="349" y="60"/>
                  </a:lnTo>
                  <a:lnTo>
                    <a:pt x="375" y="92"/>
                  </a:lnTo>
                  <a:lnTo>
                    <a:pt x="393" y="126"/>
                  </a:lnTo>
                  <a:lnTo>
                    <a:pt x="405" y="164"/>
                  </a:lnTo>
                  <a:lnTo>
                    <a:pt x="409" y="206"/>
                  </a:lnTo>
                  <a:lnTo>
                    <a:pt x="409" y="207"/>
                  </a:lnTo>
                  <a:lnTo>
                    <a:pt x="409" y="207"/>
                  </a:lnTo>
                  <a:lnTo>
                    <a:pt x="358" y="207"/>
                  </a:lnTo>
                  <a:lnTo>
                    <a:pt x="270" y="69"/>
                  </a:lnTo>
                  <a:lnTo>
                    <a:pt x="270" y="108"/>
                  </a:lnTo>
                  <a:lnTo>
                    <a:pt x="204" y="108"/>
                  </a:lnTo>
                  <a:lnTo>
                    <a:pt x="204" y="42"/>
                  </a:lnTo>
                  <a:lnTo>
                    <a:pt x="168" y="47"/>
                  </a:lnTo>
                  <a:lnTo>
                    <a:pt x="133" y="59"/>
                  </a:lnTo>
                  <a:lnTo>
                    <a:pt x="102" y="78"/>
                  </a:lnTo>
                  <a:lnTo>
                    <a:pt x="78" y="104"/>
                  </a:lnTo>
                  <a:lnTo>
                    <a:pt x="58" y="134"/>
                  </a:lnTo>
                  <a:lnTo>
                    <a:pt x="46" y="168"/>
                  </a:lnTo>
                  <a:lnTo>
                    <a:pt x="42" y="206"/>
                  </a:lnTo>
                  <a:lnTo>
                    <a:pt x="42" y="207"/>
                  </a:lnTo>
                  <a:lnTo>
                    <a:pt x="42" y="207"/>
                  </a:lnTo>
                  <a:lnTo>
                    <a:pt x="0" y="207"/>
                  </a:lnTo>
                  <a:lnTo>
                    <a:pt x="0" y="207"/>
                  </a:lnTo>
                  <a:lnTo>
                    <a:pt x="0" y="206"/>
                  </a:lnTo>
                  <a:lnTo>
                    <a:pt x="3" y="164"/>
                  </a:lnTo>
                  <a:lnTo>
                    <a:pt x="15" y="126"/>
                  </a:lnTo>
                  <a:lnTo>
                    <a:pt x="34" y="92"/>
                  </a:lnTo>
                  <a:lnTo>
                    <a:pt x="60" y="60"/>
                  </a:lnTo>
                  <a:lnTo>
                    <a:pt x="90" y="36"/>
                  </a:lnTo>
                  <a:lnTo>
                    <a:pt x="124" y="17"/>
                  </a:lnTo>
                  <a:lnTo>
                    <a:pt x="163" y="5"/>
                  </a:lnTo>
                  <a:lnTo>
                    <a:pt x="204" y="0"/>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606" name="Freeform 30"/>
            <p:cNvSpPr>
              <a:spLocks/>
            </p:cNvSpPr>
            <p:nvPr/>
          </p:nvSpPr>
          <p:spPr bwMode="gray">
            <a:xfrm>
              <a:off x="3396" y="3313"/>
              <a:ext cx="143" cy="254"/>
            </a:xfrm>
            <a:custGeom>
              <a:avLst/>
              <a:gdLst/>
              <a:ahLst/>
              <a:cxnLst>
                <a:cxn ang="0">
                  <a:pos x="88" y="276"/>
                </a:cxn>
                <a:cxn ang="0">
                  <a:pos x="88" y="237"/>
                </a:cxn>
                <a:cxn ang="0">
                  <a:pos x="153" y="237"/>
                </a:cxn>
                <a:cxn ang="0">
                  <a:pos x="153" y="39"/>
                </a:cxn>
                <a:cxn ang="0">
                  <a:pos x="88" y="39"/>
                </a:cxn>
                <a:cxn ang="0">
                  <a:pos x="88" y="0"/>
                </a:cxn>
                <a:cxn ang="0">
                  <a:pos x="0" y="138"/>
                </a:cxn>
                <a:cxn ang="0">
                  <a:pos x="88" y="276"/>
                </a:cxn>
              </a:cxnLst>
              <a:rect l="0" t="0" r="r" b="b"/>
              <a:pathLst>
                <a:path w="153" h="276">
                  <a:moveTo>
                    <a:pt x="88" y="276"/>
                  </a:moveTo>
                  <a:lnTo>
                    <a:pt x="88" y="237"/>
                  </a:lnTo>
                  <a:lnTo>
                    <a:pt x="153" y="237"/>
                  </a:lnTo>
                  <a:lnTo>
                    <a:pt x="153" y="39"/>
                  </a:lnTo>
                  <a:lnTo>
                    <a:pt x="88" y="39"/>
                  </a:lnTo>
                  <a:lnTo>
                    <a:pt x="88" y="0"/>
                  </a:lnTo>
                  <a:lnTo>
                    <a:pt x="0" y="138"/>
                  </a:lnTo>
                  <a:lnTo>
                    <a:pt x="88" y="276"/>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sp>
          <p:nvSpPr>
            <p:cNvPr id="24607" name="Freeform 31"/>
            <p:cNvSpPr>
              <a:spLocks/>
            </p:cNvSpPr>
            <p:nvPr/>
          </p:nvSpPr>
          <p:spPr bwMode="gray">
            <a:xfrm>
              <a:off x="3349" y="3440"/>
              <a:ext cx="380" cy="190"/>
            </a:xfrm>
            <a:custGeom>
              <a:avLst/>
              <a:gdLst/>
              <a:ahLst/>
              <a:cxnLst>
                <a:cxn ang="0">
                  <a:pos x="204" y="207"/>
                </a:cxn>
                <a:cxn ang="0">
                  <a:pos x="246" y="203"/>
                </a:cxn>
                <a:cxn ang="0">
                  <a:pos x="285" y="191"/>
                </a:cxn>
                <a:cxn ang="0">
                  <a:pos x="319" y="173"/>
                </a:cxn>
                <a:cxn ang="0">
                  <a:pos x="349" y="147"/>
                </a:cxn>
                <a:cxn ang="0">
                  <a:pos x="375" y="117"/>
                </a:cxn>
                <a:cxn ang="0">
                  <a:pos x="393" y="83"/>
                </a:cxn>
                <a:cxn ang="0">
                  <a:pos x="405" y="44"/>
                </a:cxn>
                <a:cxn ang="0">
                  <a:pos x="409" y="2"/>
                </a:cxn>
                <a:cxn ang="0">
                  <a:pos x="409" y="2"/>
                </a:cxn>
                <a:cxn ang="0">
                  <a:pos x="409" y="0"/>
                </a:cxn>
                <a:cxn ang="0">
                  <a:pos x="358" y="0"/>
                </a:cxn>
                <a:cxn ang="0">
                  <a:pos x="270" y="138"/>
                </a:cxn>
                <a:cxn ang="0">
                  <a:pos x="270" y="99"/>
                </a:cxn>
                <a:cxn ang="0">
                  <a:pos x="204" y="99"/>
                </a:cxn>
                <a:cxn ang="0">
                  <a:pos x="204" y="165"/>
                </a:cxn>
                <a:cxn ang="0">
                  <a:pos x="168" y="161"/>
                </a:cxn>
                <a:cxn ang="0">
                  <a:pos x="133" y="149"/>
                </a:cxn>
                <a:cxn ang="0">
                  <a:pos x="102" y="129"/>
                </a:cxn>
                <a:cxn ang="0">
                  <a:pos x="78" y="104"/>
                </a:cxn>
                <a:cxn ang="0">
                  <a:pos x="58" y="74"/>
                </a:cxn>
                <a:cxn ang="0">
                  <a:pos x="46" y="39"/>
                </a:cxn>
                <a:cxn ang="0">
                  <a:pos x="42" y="2"/>
                </a:cxn>
                <a:cxn ang="0">
                  <a:pos x="42" y="2"/>
                </a:cxn>
                <a:cxn ang="0">
                  <a:pos x="42" y="0"/>
                </a:cxn>
                <a:cxn ang="0">
                  <a:pos x="0" y="0"/>
                </a:cxn>
                <a:cxn ang="0">
                  <a:pos x="0" y="2"/>
                </a:cxn>
                <a:cxn ang="0">
                  <a:pos x="0" y="2"/>
                </a:cxn>
                <a:cxn ang="0">
                  <a:pos x="3" y="44"/>
                </a:cxn>
                <a:cxn ang="0">
                  <a:pos x="15" y="83"/>
                </a:cxn>
                <a:cxn ang="0">
                  <a:pos x="34" y="117"/>
                </a:cxn>
                <a:cxn ang="0">
                  <a:pos x="60" y="147"/>
                </a:cxn>
                <a:cxn ang="0">
                  <a:pos x="90" y="173"/>
                </a:cxn>
                <a:cxn ang="0">
                  <a:pos x="124" y="191"/>
                </a:cxn>
                <a:cxn ang="0">
                  <a:pos x="163" y="203"/>
                </a:cxn>
                <a:cxn ang="0">
                  <a:pos x="204" y="207"/>
                </a:cxn>
              </a:cxnLst>
              <a:rect l="0" t="0" r="r" b="b"/>
              <a:pathLst>
                <a:path w="409" h="207">
                  <a:moveTo>
                    <a:pt x="204" y="207"/>
                  </a:moveTo>
                  <a:lnTo>
                    <a:pt x="246" y="203"/>
                  </a:lnTo>
                  <a:lnTo>
                    <a:pt x="285" y="191"/>
                  </a:lnTo>
                  <a:lnTo>
                    <a:pt x="319" y="173"/>
                  </a:lnTo>
                  <a:lnTo>
                    <a:pt x="349" y="147"/>
                  </a:lnTo>
                  <a:lnTo>
                    <a:pt x="375" y="117"/>
                  </a:lnTo>
                  <a:lnTo>
                    <a:pt x="393" y="83"/>
                  </a:lnTo>
                  <a:lnTo>
                    <a:pt x="405" y="44"/>
                  </a:lnTo>
                  <a:lnTo>
                    <a:pt x="409" y="2"/>
                  </a:lnTo>
                  <a:lnTo>
                    <a:pt x="409" y="2"/>
                  </a:lnTo>
                  <a:lnTo>
                    <a:pt x="409" y="0"/>
                  </a:lnTo>
                  <a:lnTo>
                    <a:pt x="358" y="0"/>
                  </a:lnTo>
                  <a:lnTo>
                    <a:pt x="270" y="138"/>
                  </a:lnTo>
                  <a:lnTo>
                    <a:pt x="270" y="99"/>
                  </a:lnTo>
                  <a:lnTo>
                    <a:pt x="204" y="99"/>
                  </a:lnTo>
                  <a:lnTo>
                    <a:pt x="204" y="165"/>
                  </a:lnTo>
                  <a:lnTo>
                    <a:pt x="168" y="161"/>
                  </a:lnTo>
                  <a:lnTo>
                    <a:pt x="133" y="149"/>
                  </a:lnTo>
                  <a:lnTo>
                    <a:pt x="102" y="129"/>
                  </a:lnTo>
                  <a:lnTo>
                    <a:pt x="78" y="104"/>
                  </a:lnTo>
                  <a:lnTo>
                    <a:pt x="58" y="74"/>
                  </a:lnTo>
                  <a:lnTo>
                    <a:pt x="46" y="39"/>
                  </a:lnTo>
                  <a:lnTo>
                    <a:pt x="42" y="2"/>
                  </a:lnTo>
                  <a:lnTo>
                    <a:pt x="42" y="2"/>
                  </a:lnTo>
                  <a:lnTo>
                    <a:pt x="42" y="0"/>
                  </a:lnTo>
                  <a:lnTo>
                    <a:pt x="0" y="0"/>
                  </a:lnTo>
                  <a:lnTo>
                    <a:pt x="0" y="2"/>
                  </a:lnTo>
                  <a:lnTo>
                    <a:pt x="0" y="2"/>
                  </a:lnTo>
                  <a:lnTo>
                    <a:pt x="3" y="44"/>
                  </a:lnTo>
                  <a:lnTo>
                    <a:pt x="15" y="83"/>
                  </a:lnTo>
                  <a:lnTo>
                    <a:pt x="34" y="117"/>
                  </a:lnTo>
                  <a:lnTo>
                    <a:pt x="60" y="147"/>
                  </a:lnTo>
                  <a:lnTo>
                    <a:pt x="90" y="173"/>
                  </a:lnTo>
                  <a:lnTo>
                    <a:pt x="124" y="191"/>
                  </a:lnTo>
                  <a:lnTo>
                    <a:pt x="163" y="203"/>
                  </a:lnTo>
                  <a:lnTo>
                    <a:pt x="204" y="207"/>
                  </a:lnTo>
                  <a:close/>
                </a:path>
              </a:pathLst>
            </a:custGeom>
            <a:solidFill>
              <a:srgbClr val="F8F8F8"/>
            </a:solidFill>
            <a:ln w="0">
              <a:solidFill>
                <a:srgbClr val="F8F8F8"/>
              </a:solidFill>
              <a:prstDash val="solid"/>
              <a:round/>
              <a:headEnd/>
              <a:tailEnd/>
            </a:ln>
            <a:effectLst>
              <a:outerShdw dist="35921" dir="2700000" algn="ctr" rotWithShape="0">
                <a:srgbClr val="333333">
                  <a:alpha val="50000"/>
                </a:srgbClr>
              </a:outerShdw>
            </a:effectLst>
          </p:spPr>
          <p:txBody>
            <a:bodyPr/>
            <a:lstStyle/>
            <a:p>
              <a:endParaRPr lang="zh-CN" altLang="en-US"/>
            </a:p>
          </p:txBody>
        </p:sp>
      </p:grpSp>
      <p:sp>
        <p:nvSpPr>
          <p:cNvPr id="24608" name="Text Box 32"/>
          <p:cNvSpPr txBox="1">
            <a:spLocks noChangeArrowheads="1"/>
          </p:cNvSpPr>
          <p:nvPr/>
        </p:nvSpPr>
        <p:spPr bwMode="black">
          <a:xfrm>
            <a:off x="725488" y="5384800"/>
            <a:ext cx="7500937" cy="581025"/>
          </a:xfrm>
          <a:prstGeom prst="rect">
            <a:avLst/>
          </a:prstGeom>
          <a:noFill/>
          <a:ln w="9525" algn="ctr">
            <a:noFill/>
            <a:miter lim="800000"/>
            <a:headEnd/>
            <a:tailEnd/>
          </a:ln>
          <a:effectLst/>
        </p:spPr>
        <p:txBody>
          <a:bodyPr>
            <a:spAutoFit/>
          </a:bodyPr>
          <a:lstStyle/>
          <a:p>
            <a:pPr algn="ctr" eaLnBrk="0" hangingPunct="0"/>
            <a:r>
              <a:rPr lang="en-US" altLang="zh-CN" sz="1600">
                <a:ea typeface="宋体" charset="-122"/>
              </a:rPr>
              <a:t>ThemeGallery is a Design Digital Content &amp; Contents mall developed by Guild Design Inc.</a:t>
            </a:r>
          </a:p>
        </p:txBody>
      </p:sp>
      <p:grpSp>
        <p:nvGrpSpPr>
          <p:cNvPr id="24609" name="Group 33"/>
          <p:cNvGrpSpPr>
            <a:grpSpLocks/>
          </p:cNvGrpSpPr>
          <p:nvPr/>
        </p:nvGrpSpPr>
        <p:grpSpPr bwMode="auto">
          <a:xfrm>
            <a:off x="3608388" y="2720975"/>
            <a:ext cx="1660525" cy="1612900"/>
            <a:chOff x="2457" y="2000"/>
            <a:chExt cx="901" cy="888"/>
          </a:xfrm>
        </p:grpSpPr>
        <p:pic>
          <p:nvPicPr>
            <p:cNvPr id="24610" name="Picture 34" descr="circuler_1"/>
            <p:cNvPicPr>
              <a:picLocks noChangeAspect="1" noChangeArrowheads="1"/>
            </p:cNvPicPr>
            <p:nvPr/>
          </p:nvPicPr>
          <p:blipFill>
            <a:blip r:embed="rId2"/>
            <a:srcRect/>
            <a:stretch>
              <a:fillRect/>
            </a:stretch>
          </p:blipFill>
          <p:spPr bwMode="gray">
            <a:xfrm>
              <a:off x="2457" y="2000"/>
              <a:ext cx="901" cy="886"/>
            </a:xfrm>
            <a:prstGeom prst="rect">
              <a:avLst/>
            </a:prstGeom>
            <a:noFill/>
          </p:spPr>
        </p:pic>
        <p:sp>
          <p:nvSpPr>
            <p:cNvPr id="24611" name="Oval 35"/>
            <p:cNvSpPr>
              <a:spLocks noChangeArrowheads="1"/>
            </p:cNvSpPr>
            <p:nvPr/>
          </p:nvSpPr>
          <p:spPr bwMode="gray">
            <a:xfrm>
              <a:off x="2457" y="2000"/>
              <a:ext cx="895" cy="888"/>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57150" algn="ctr">
              <a:solidFill>
                <a:srgbClr val="F8F8F8"/>
              </a:solidFill>
              <a:round/>
              <a:headEnd/>
              <a:tailEnd/>
            </a:ln>
            <a:effectLst/>
          </p:spPr>
          <p:txBody>
            <a:bodyPr wrap="none" anchor="ctr"/>
            <a:lstStyle/>
            <a:p>
              <a:endParaRPr lang="zh-CN" altLang="en-US"/>
            </a:p>
          </p:txBody>
        </p:sp>
        <p:sp>
          <p:nvSpPr>
            <p:cNvPr id="24612" name="Freeform 36"/>
            <p:cNvSpPr>
              <a:spLocks/>
            </p:cNvSpPr>
            <p:nvPr/>
          </p:nvSpPr>
          <p:spPr bwMode="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2E1B7"/>
                </a:gs>
              </a:gsLst>
              <a:lin ang="5400000" scaled="1"/>
            </a:gradFill>
            <a:ln w="0">
              <a:noFill/>
              <a:prstDash val="solid"/>
              <a:round/>
              <a:headEnd/>
              <a:tailEnd/>
            </a:ln>
          </p:spPr>
          <p:txBody>
            <a:bodyPr/>
            <a:lstStyle/>
            <a:p>
              <a:endParaRPr lang="zh-CN" altLang="en-US"/>
            </a:p>
          </p:txBody>
        </p:sp>
        <p:grpSp>
          <p:nvGrpSpPr>
            <p:cNvPr id="24613" name="Group 37"/>
            <p:cNvGrpSpPr>
              <a:grpSpLocks/>
            </p:cNvGrpSpPr>
            <p:nvPr/>
          </p:nvGrpSpPr>
          <p:grpSpPr bwMode="auto">
            <a:xfrm rot="-1297425" flipH="1" flipV="1">
              <a:off x="2525" y="2693"/>
              <a:ext cx="781" cy="188"/>
              <a:chOff x="2532" y="1051"/>
              <a:chExt cx="893" cy="246"/>
            </a:xfrm>
          </p:grpSpPr>
          <p:grpSp>
            <p:nvGrpSpPr>
              <p:cNvPr id="24614" name="Group 38"/>
              <p:cNvGrpSpPr>
                <a:grpSpLocks/>
              </p:cNvGrpSpPr>
              <p:nvPr/>
            </p:nvGrpSpPr>
            <p:grpSpPr bwMode="auto">
              <a:xfrm>
                <a:off x="2532" y="1051"/>
                <a:ext cx="743" cy="185"/>
                <a:chOff x="1565" y="2568"/>
                <a:chExt cx="1118" cy="279"/>
              </a:xfrm>
            </p:grpSpPr>
            <p:sp>
              <p:nvSpPr>
                <p:cNvPr id="24615" name="AutoShape 39"/>
                <p:cNvSpPr>
                  <a:spLocks noChangeArrowheads="1"/>
                </p:cNvSpPr>
                <p:nvPr/>
              </p:nvSpPr>
              <p:spPr bwMode="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6" name="AutoShape 40"/>
                <p:cNvSpPr>
                  <a:spLocks noChangeArrowheads="1"/>
                </p:cNvSpPr>
                <p:nvPr/>
              </p:nvSpPr>
              <p:spPr bwMode="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7" name="AutoShape 41"/>
                <p:cNvSpPr>
                  <a:spLocks noChangeArrowheads="1"/>
                </p:cNvSpPr>
                <p:nvPr/>
              </p:nvSpPr>
              <p:spPr bwMode="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18" name="AutoShape 42"/>
                <p:cNvSpPr>
                  <a:spLocks noChangeArrowheads="1"/>
                </p:cNvSpPr>
                <p:nvPr/>
              </p:nvSpPr>
              <p:spPr bwMode="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24619" name="Group 43"/>
              <p:cNvGrpSpPr>
                <a:grpSpLocks/>
              </p:cNvGrpSpPr>
              <p:nvPr/>
            </p:nvGrpSpPr>
            <p:grpSpPr bwMode="auto">
              <a:xfrm rot="1353540">
                <a:off x="2682" y="1111"/>
                <a:ext cx="743" cy="186"/>
                <a:chOff x="1565" y="2568"/>
                <a:chExt cx="1118" cy="279"/>
              </a:xfrm>
            </p:grpSpPr>
            <p:sp>
              <p:nvSpPr>
                <p:cNvPr id="24620" name="AutoShape 44"/>
                <p:cNvSpPr>
                  <a:spLocks noChangeArrowheads="1"/>
                </p:cNvSpPr>
                <p:nvPr/>
              </p:nvSpPr>
              <p:spPr bwMode="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1" name="AutoShape 45"/>
                <p:cNvSpPr>
                  <a:spLocks noChangeArrowheads="1"/>
                </p:cNvSpPr>
                <p:nvPr/>
              </p:nvSpPr>
              <p:spPr bwMode="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2" name="AutoShape 46"/>
                <p:cNvSpPr>
                  <a:spLocks noChangeArrowheads="1"/>
                </p:cNvSpPr>
                <p:nvPr/>
              </p:nvSpPr>
              <p:spPr bwMode="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24623" name="AutoShape 47"/>
                <p:cNvSpPr>
                  <a:spLocks noChangeArrowheads="1"/>
                </p:cNvSpPr>
                <p:nvPr/>
              </p:nvSpPr>
              <p:spPr bwMode="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24624" name="Text Box 48"/>
          <p:cNvSpPr txBox="1">
            <a:spLocks noChangeArrowheads="1"/>
          </p:cNvSpPr>
          <p:nvPr/>
        </p:nvSpPr>
        <p:spPr bwMode="gray">
          <a:xfrm>
            <a:off x="3787775" y="3216275"/>
            <a:ext cx="1289050" cy="701675"/>
          </a:xfrm>
          <a:prstGeom prst="rect">
            <a:avLst/>
          </a:prstGeom>
          <a:noFill/>
          <a:ln w="9525" algn="ctr">
            <a:noFill/>
            <a:miter lim="800000"/>
            <a:headEnd/>
            <a:tailEnd/>
          </a:ln>
          <a:effectLst/>
        </p:spPr>
        <p:txBody>
          <a:bodyPr>
            <a:spAutoFit/>
          </a:bodyPr>
          <a:lstStyle/>
          <a:p>
            <a:pPr algn="ctr" eaLnBrk="0" hangingPunct="0"/>
            <a:r>
              <a:rPr lang="en-US" altLang="zh-CN" sz="2000" b="1">
                <a:solidFill>
                  <a:srgbClr val="080808"/>
                </a:solidFill>
                <a:ea typeface="宋体" charset="-122"/>
              </a:rPr>
              <a:t>Click to add Text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4300">
                <a:ea typeface="宋体" charset="-122"/>
              </a:rPr>
              <a:t>Diagram</a:t>
            </a:r>
          </a:p>
        </p:txBody>
      </p:sp>
      <p:sp>
        <p:nvSpPr>
          <p:cNvPr id="25603" name="Oval 3"/>
          <p:cNvSpPr>
            <a:spLocks noChangeArrowheads="1"/>
          </p:cNvSpPr>
          <p:nvPr/>
        </p:nvSpPr>
        <p:spPr bwMode="gray">
          <a:xfrm>
            <a:off x="741363" y="2017713"/>
            <a:ext cx="3355975" cy="3355975"/>
          </a:xfrm>
          <a:prstGeom prst="ellipse">
            <a:avLst/>
          </a:prstGeom>
          <a:noFill/>
          <a:ln w="6350" algn="ctr">
            <a:solidFill>
              <a:srgbClr val="000000"/>
            </a:solidFill>
            <a:prstDash val="dash"/>
            <a:round/>
            <a:headEnd/>
            <a:tailEnd/>
          </a:ln>
          <a:effectLst/>
        </p:spPr>
        <p:txBody>
          <a:bodyPr wrap="none" anchor="ctr"/>
          <a:lstStyle/>
          <a:p>
            <a:endParaRPr lang="zh-CN" altLang="en-US"/>
          </a:p>
        </p:txBody>
      </p:sp>
      <p:sp>
        <p:nvSpPr>
          <p:cNvPr id="25604" name="Oval 4"/>
          <p:cNvSpPr>
            <a:spLocks noChangeArrowheads="1"/>
          </p:cNvSpPr>
          <p:nvPr/>
        </p:nvSpPr>
        <p:spPr bwMode="gray">
          <a:xfrm>
            <a:off x="2011363" y="1676400"/>
            <a:ext cx="777875" cy="777875"/>
          </a:xfrm>
          <a:prstGeom prst="ellipse">
            <a:avLst/>
          </a:prstGeom>
          <a:solidFill>
            <a:schemeClr val="folHlink"/>
          </a:solidFill>
          <a:ln w="38100" algn="ctr">
            <a:solidFill>
              <a:srgbClr val="D2E3E8"/>
            </a:solidFill>
            <a:round/>
            <a:headEnd/>
            <a:tailEnd/>
          </a:ln>
          <a:effectLst/>
        </p:spPr>
        <p:txBody>
          <a:bodyPr wrap="none" anchor="ctr"/>
          <a:lstStyle/>
          <a:p>
            <a:endParaRPr lang="zh-CN" altLang="en-US"/>
          </a:p>
        </p:txBody>
      </p:sp>
      <p:sp>
        <p:nvSpPr>
          <p:cNvPr id="25605" name="Oval 5"/>
          <p:cNvSpPr>
            <a:spLocks noChangeArrowheads="1"/>
          </p:cNvSpPr>
          <p:nvPr/>
        </p:nvSpPr>
        <p:spPr bwMode="gray">
          <a:xfrm>
            <a:off x="3468688" y="4048125"/>
            <a:ext cx="777875" cy="777875"/>
          </a:xfrm>
          <a:prstGeom prst="ellipse">
            <a:avLst/>
          </a:prstGeom>
          <a:solidFill>
            <a:schemeClr val="folHlink"/>
          </a:solidFill>
          <a:ln w="38100" algn="ctr">
            <a:solidFill>
              <a:srgbClr val="D2E3E8"/>
            </a:solidFill>
            <a:round/>
            <a:headEnd/>
            <a:tailEnd/>
          </a:ln>
          <a:effectLst/>
        </p:spPr>
        <p:txBody>
          <a:bodyPr wrap="none" anchor="ctr"/>
          <a:lstStyle/>
          <a:p>
            <a:endParaRPr lang="zh-CN" altLang="en-US"/>
          </a:p>
        </p:txBody>
      </p:sp>
      <p:sp>
        <p:nvSpPr>
          <p:cNvPr id="25606" name="Oval 6"/>
          <p:cNvSpPr>
            <a:spLocks noChangeArrowheads="1"/>
          </p:cNvSpPr>
          <p:nvPr/>
        </p:nvSpPr>
        <p:spPr bwMode="gray">
          <a:xfrm>
            <a:off x="546100" y="4086225"/>
            <a:ext cx="777875" cy="777875"/>
          </a:xfrm>
          <a:prstGeom prst="ellipse">
            <a:avLst/>
          </a:prstGeom>
          <a:solidFill>
            <a:schemeClr val="folHlink"/>
          </a:solidFill>
          <a:ln w="38100" algn="ctr">
            <a:solidFill>
              <a:srgbClr val="D2E3E8"/>
            </a:solidFill>
            <a:round/>
            <a:headEnd/>
            <a:tailEnd/>
          </a:ln>
          <a:effectLst/>
        </p:spPr>
        <p:txBody>
          <a:bodyPr wrap="none" anchor="ctr"/>
          <a:lstStyle/>
          <a:p>
            <a:endParaRPr lang="zh-CN" altLang="en-US"/>
          </a:p>
        </p:txBody>
      </p:sp>
      <p:cxnSp>
        <p:nvCxnSpPr>
          <p:cNvPr id="25607" name="AutoShape 7"/>
          <p:cNvCxnSpPr>
            <a:cxnSpLocks noChangeShapeType="1"/>
          </p:cNvCxnSpPr>
          <p:nvPr/>
        </p:nvCxnSpPr>
        <p:spPr bwMode="gray">
          <a:xfrm flipH="1" flipV="1">
            <a:off x="2439988" y="4306888"/>
            <a:ext cx="9525" cy="452437"/>
          </a:xfrm>
          <a:prstGeom prst="straightConnector1">
            <a:avLst/>
          </a:prstGeom>
          <a:noFill/>
          <a:ln w="9525">
            <a:solidFill>
              <a:schemeClr val="tx1"/>
            </a:solidFill>
            <a:round/>
            <a:headEnd/>
            <a:tailEnd/>
          </a:ln>
          <a:effectLst/>
        </p:spPr>
      </p:cxnSp>
      <p:cxnSp>
        <p:nvCxnSpPr>
          <p:cNvPr id="25608" name="AutoShape 8"/>
          <p:cNvCxnSpPr>
            <a:cxnSpLocks noChangeShapeType="1"/>
          </p:cNvCxnSpPr>
          <p:nvPr/>
        </p:nvCxnSpPr>
        <p:spPr bwMode="gray">
          <a:xfrm flipH="1">
            <a:off x="2427288" y="3260725"/>
            <a:ext cx="963612" cy="242888"/>
          </a:xfrm>
          <a:prstGeom prst="straightConnector1">
            <a:avLst/>
          </a:prstGeom>
          <a:noFill/>
          <a:ln w="9525">
            <a:solidFill>
              <a:schemeClr val="tx1"/>
            </a:solidFill>
            <a:round/>
            <a:headEnd/>
            <a:tailEnd/>
          </a:ln>
          <a:effectLst/>
        </p:spPr>
      </p:cxnSp>
      <p:cxnSp>
        <p:nvCxnSpPr>
          <p:cNvPr id="25609" name="AutoShape 9"/>
          <p:cNvCxnSpPr>
            <a:cxnSpLocks noChangeShapeType="1"/>
          </p:cNvCxnSpPr>
          <p:nvPr/>
        </p:nvCxnSpPr>
        <p:spPr bwMode="gray">
          <a:xfrm>
            <a:off x="1433513" y="3244850"/>
            <a:ext cx="495300" cy="109538"/>
          </a:xfrm>
          <a:prstGeom prst="straightConnector1">
            <a:avLst/>
          </a:prstGeom>
          <a:noFill/>
          <a:ln w="9525">
            <a:solidFill>
              <a:schemeClr val="tx1"/>
            </a:solidFill>
            <a:round/>
            <a:headEnd/>
            <a:tailEnd/>
          </a:ln>
          <a:effectLst/>
        </p:spPr>
      </p:cxnSp>
      <p:sp>
        <p:nvSpPr>
          <p:cNvPr id="25610" name="Text Box 10"/>
          <p:cNvSpPr txBox="1">
            <a:spLocks noChangeArrowheads="1"/>
          </p:cNvSpPr>
          <p:nvPr/>
        </p:nvSpPr>
        <p:spPr bwMode="gray">
          <a:xfrm>
            <a:off x="2017713" y="1900238"/>
            <a:ext cx="806450"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sz="1400" b="1">
                <a:solidFill>
                  <a:srgbClr val="003300"/>
                </a:solidFill>
                <a:ea typeface="宋体" charset="-122"/>
              </a:rPr>
              <a:t>Step 1</a:t>
            </a:r>
          </a:p>
        </p:txBody>
      </p:sp>
      <p:sp>
        <p:nvSpPr>
          <p:cNvPr id="25611" name="Text Box 11"/>
          <p:cNvSpPr txBox="1">
            <a:spLocks noChangeArrowheads="1"/>
          </p:cNvSpPr>
          <p:nvPr/>
        </p:nvSpPr>
        <p:spPr bwMode="gray">
          <a:xfrm>
            <a:off x="514350" y="4300538"/>
            <a:ext cx="806450"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sz="1400" b="1">
                <a:solidFill>
                  <a:srgbClr val="003300"/>
                </a:solidFill>
                <a:ea typeface="宋体" charset="-122"/>
              </a:rPr>
              <a:t>Step 2</a:t>
            </a:r>
          </a:p>
        </p:txBody>
      </p:sp>
      <p:sp>
        <p:nvSpPr>
          <p:cNvPr id="25612" name="Text Box 12"/>
          <p:cNvSpPr txBox="1">
            <a:spLocks noChangeArrowheads="1"/>
          </p:cNvSpPr>
          <p:nvPr/>
        </p:nvSpPr>
        <p:spPr bwMode="gray">
          <a:xfrm>
            <a:off x="3441700" y="4300538"/>
            <a:ext cx="806450" cy="30480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sz="1400" b="1">
                <a:solidFill>
                  <a:srgbClr val="003300"/>
                </a:solidFill>
                <a:ea typeface="宋体" charset="-122"/>
              </a:rPr>
              <a:t>Step 3</a:t>
            </a:r>
          </a:p>
        </p:txBody>
      </p:sp>
      <p:grpSp>
        <p:nvGrpSpPr>
          <p:cNvPr id="25613" name="Group 13"/>
          <p:cNvGrpSpPr>
            <a:grpSpLocks/>
          </p:cNvGrpSpPr>
          <p:nvPr/>
        </p:nvGrpSpPr>
        <p:grpSpPr bwMode="auto">
          <a:xfrm>
            <a:off x="304800" y="2325688"/>
            <a:ext cx="1317625" cy="1590675"/>
            <a:chOff x="288" y="1536"/>
            <a:chExt cx="830" cy="1002"/>
          </a:xfrm>
        </p:grpSpPr>
        <p:sp>
          <p:nvSpPr>
            <p:cNvPr id="25614" name="Rectangle 14"/>
            <p:cNvSpPr>
              <a:spLocks noChangeArrowheads="1"/>
            </p:cNvSpPr>
            <p:nvPr/>
          </p:nvSpPr>
          <p:spPr bwMode="gray">
            <a:xfrm>
              <a:off x="415" y="1674"/>
              <a:ext cx="605" cy="404"/>
            </a:xfrm>
            <a:prstGeom prst="rect">
              <a:avLst/>
            </a:prstGeom>
            <a:noFill/>
            <a:ln w="9525" algn="ctr">
              <a:noFill/>
              <a:miter lim="800000"/>
              <a:headEnd/>
              <a:tailEnd/>
            </a:ln>
            <a:effectLst/>
          </p:spPr>
          <p:txBody>
            <a:bodyPr>
              <a:spAutoFit/>
            </a:bodyPr>
            <a:lstStyle/>
            <a:p>
              <a:pPr algn="ctr"/>
              <a:r>
                <a:rPr lang="en-US" altLang="zh-CN">
                  <a:solidFill>
                    <a:schemeClr val="bg1"/>
                  </a:solidFill>
                  <a:ea typeface="宋体" charset="-122"/>
                </a:rPr>
                <a:t>Title in here</a:t>
              </a:r>
            </a:p>
          </p:txBody>
        </p:sp>
        <p:sp>
          <p:nvSpPr>
            <p:cNvPr id="25615" name="Oval 15"/>
            <p:cNvSpPr>
              <a:spLocks noChangeArrowheads="1"/>
            </p:cNvSpPr>
            <p:nvPr/>
          </p:nvSpPr>
          <p:spPr bwMode="gray">
            <a:xfrm>
              <a:off x="288" y="1536"/>
              <a:ext cx="830" cy="836"/>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25616" name="Group 16"/>
            <p:cNvGrpSpPr>
              <a:grpSpLocks/>
            </p:cNvGrpSpPr>
            <p:nvPr/>
          </p:nvGrpSpPr>
          <p:grpSpPr bwMode="auto">
            <a:xfrm>
              <a:off x="313" y="1562"/>
              <a:ext cx="782" cy="976"/>
              <a:chOff x="3975" y="1593"/>
              <a:chExt cx="931" cy="1163"/>
            </a:xfrm>
          </p:grpSpPr>
          <p:pic>
            <p:nvPicPr>
              <p:cNvPr id="25617" name="Picture 17"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25618" name="Oval 18"/>
              <p:cNvSpPr>
                <a:spLocks noChangeArrowheads="1"/>
              </p:cNvSpPr>
              <p:nvPr/>
            </p:nvSpPr>
            <p:spPr bwMode="gray">
              <a:xfrm>
                <a:off x="3975" y="1593"/>
                <a:ext cx="931" cy="937"/>
              </a:xfrm>
              <a:prstGeom prst="ellipse">
                <a:avLst/>
              </a:prstGeom>
              <a:solidFill>
                <a:schemeClr val="hlink">
                  <a:alpha val="50000"/>
                </a:schemeClr>
              </a:solidFill>
              <a:ln w="9525" algn="ctr">
                <a:noFill/>
                <a:round/>
                <a:headEnd/>
                <a:tailEnd/>
              </a:ln>
              <a:effectLst/>
            </p:spPr>
            <p:txBody>
              <a:bodyPr wrap="none" anchor="ctr"/>
              <a:lstStyle/>
              <a:p>
                <a:endParaRPr lang="zh-CN" altLang="en-US"/>
              </a:p>
            </p:txBody>
          </p:sp>
          <p:pic>
            <p:nvPicPr>
              <p:cNvPr id="25619" name="Picture 19"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25620" name="Group 20"/>
              <p:cNvGrpSpPr>
                <a:grpSpLocks/>
              </p:cNvGrpSpPr>
              <p:nvPr/>
            </p:nvGrpSpPr>
            <p:grpSpPr bwMode="auto">
              <a:xfrm rot="-3733502" flipH="1" flipV="1">
                <a:off x="4256" y="2247"/>
                <a:ext cx="820" cy="198"/>
                <a:chOff x="2532" y="1051"/>
                <a:chExt cx="893" cy="246"/>
              </a:xfrm>
            </p:grpSpPr>
            <p:grpSp>
              <p:nvGrpSpPr>
                <p:cNvPr id="25621" name="Group 21"/>
                <p:cNvGrpSpPr>
                  <a:grpSpLocks/>
                </p:cNvGrpSpPr>
                <p:nvPr/>
              </p:nvGrpSpPr>
              <p:grpSpPr bwMode="auto">
                <a:xfrm>
                  <a:off x="2532" y="1051"/>
                  <a:ext cx="743" cy="185"/>
                  <a:chOff x="1565" y="2568"/>
                  <a:chExt cx="1118" cy="279"/>
                </a:xfrm>
              </p:grpSpPr>
              <p:sp>
                <p:nvSpPr>
                  <p:cNvPr id="25622" name="AutoShape 2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23" name="AutoShape 2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24" name="AutoShape 2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25" name="AutoShape 2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26" name="Group 26"/>
                <p:cNvGrpSpPr>
                  <a:grpSpLocks/>
                </p:cNvGrpSpPr>
                <p:nvPr/>
              </p:nvGrpSpPr>
              <p:grpSpPr bwMode="auto">
                <a:xfrm rot="1353540">
                  <a:off x="2682" y="1111"/>
                  <a:ext cx="743" cy="186"/>
                  <a:chOff x="1565" y="2568"/>
                  <a:chExt cx="1118" cy="279"/>
                </a:xfrm>
              </p:grpSpPr>
              <p:sp>
                <p:nvSpPr>
                  <p:cNvPr id="25627" name="AutoShape 2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28" name="AutoShape 2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29" name="AutoShape 2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30" name="AutoShape 3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25631" name="Group 31"/>
            <p:cNvGrpSpPr>
              <a:grpSpLocks/>
            </p:cNvGrpSpPr>
            <p:nvPr/>
          </p:nvGrpSpPr>
          <p:grpSpPr bwMode="auto">
            <a:xfrm rot="-3733502" flipH="1" flipV="1">
              <a:off x="631" y="2108"/>
              <a:ext cx="605" cy="146"/>
              <a:chOff x="2532" y="1051"/>
              <a:chExt cx="893" cy="246"/>
            </a:xfrm>
          </p:grpSpPr>
          <p:grpSp>
            <p:nvGrpSpPr>
              <p:cNvPr id="25632" name="Group 32"/>
              <p:cNvGrpSpPr>
                <a:grpSpLocks/>
              </p:cNvGrpSpPr>
              <p:nvPr/>
            </p:nvGrpSpPr>
            <p:grpSpPr bwMode="auto">
              <a:xfrm>
                <a:off x="2532" y="1051"/>
                <a:ext cx="743" cy="185"/>
                <a:chOff x="1565" y="2568"/>
                <a:chExt cx="1118" cy="279"/>
              </a:xfrm>
            </p:grpSpPr>
            <p:sp>
              <p:nvSpPr>
                <p:cNvPr id="25633" name="AutoShape 3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34" name="AutoShape 3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35" name="AutoShape 3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36" name="AutoShape 3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37" name="Group 37"/>
              <p:cNvGrpSpPr>
                <a:grpSpLocks/>
              </p:cNvGrpSpPr>
              <p:nvPr/>
            </p:nvGrpSpPr>
            <p:grpSpPr bwMode="auto">
              <a:xfrm rot="1353540">
                <a:off x="2682" y="1111"/>
                <a:ext cx="743" cy="186"/>
                <a:chOff x="1565" y="2568"/>
                <a:chExt cx="1118" cy="279"/>
              </a:xfrm>
            </p:grpSpPr>
            <p:sp>
              <p:nvSpPr>
                <p:cNvPr id="25638" name="AutoShape 3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39" name="AutoShape 3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40" name="AutoShape 4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41" name="AutoShape 4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5642" name="Rectangle 42"/>
            <p:cNvSpPr>
              <a:spLocks noChangeArrowheads="1"/>
            </p:cNvSpPr>
            <p:nvPr/>
          </p:nvSpPr>
          <p:spPr bwMode="gray">
            <a:xfrm>
              <a:off x="416" y="1776"/>
              <a:ext cx="580" cy="404"/>
            </a:xfrm>
            <a:prstGeom prst="rect">
              <a:avLst/>
            </a:prstGeom>
            <a:noFill/>
            <a:ln w="9525" algn="ctr">
              <a:noFill/>
              <a:miter lim="800000"/>
              <a:headEnd/>
              <a:tailEnd/>
            </a:ln>
            <a:effectLst/>
          </p:spPr>
          <p:txBody>
            <a:bodyPr wrap="none">
              <a:spAutoFit/>
              <a:flatTx/>
            </a:bodyPr>
            <a:lstStyle/>
            <a:p>
              <a:pPr algn="ctr"/>
              <a:r>
                <a:rPr lang="en-US" altLang="zh-CN" b="1">
                  <a:solidFill>
                    <a:srgbClr val="000000"/>
                  </a:solidFill>
                  <a:ea typeface="宋体" charset="-122"/>
                </a:rPr>
                <a:t>Text in</a:t>
              </a:r>
            </a:p>
            <a:p>
              <a:pPr algn="ctr"/>
              <a:r>
                <a:rPr lang="en-US" altLang="zh-CN" b="1">
                  <a:solidFill>
                    <a:srgbClr val="000000"/>
                  </a:solidFill>
                  <a:ea typeface="宋体" charset="-122"/>
                </a:rPr>
                <a:t>here</a:t>
              </a:r>
            </a:p>
          </p:txBody>
        </p:sp>
      </p:grpSp>
      <p:sp>
        <p:nvSpPr>
          <p:cNvPr id="25643" name="Oval 43"/>
          <p:cNvSpPr>
            <a:spLocks noChangeArrowheads="1"/>
          </p:cNvSpPr>
          <p:nvPr/>
        </p:nvSpPr>
        <p:spPr bwMode="gray">
          <a:xfrm>
            <a:off x="1789113" y="4641850"/>
            <a:ext cx="1298575" cy="1309688"/>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25644" name="Group 44"/>
          <p:cNvGrpSpPr>
            <a:grpSpLocks/>
          </p:cNvGrpSpPr>
          <p:nvPr/>
        </p:nvGrpSpPr>
        <p:grpSpPr bwMode="auto">
          <a:xfrm>
            <a:off x="1835150" y="4687888"/>
            <a:ext cx="1223963" cy="1528762"/>
            <a:chOff x="1252" y="3024"/>
            <a:chExt cx="771" cy="963"/>
          </a:xfrm>
        </p:grpSpPr>
        <p:sp>
          <p:nvSpPr>
            <p:cNvPr id="25645" name="Rectangle 45"/>
            <p:cNvSpPr>
              <a:spLocks noChangeArrowheads="1"/>
            </p:cNvSpPr>
            <p:nvPr/>
          </p:nvSpPr>
          <p:spPr bwMode="gray">
            <a:xfrm>
              <a:off x="1322" y="3252"/>
              <a:ext cx="605" cy="404"/>
            </a:xfrm>
            <a:prstGeom prst="rect">
              <a:avLst/>
            </a:prstGeom>
            <a:noFill/>
            <a:ln w="9525" algn="ctr">
              <a:noFill/>
              <a:miter lim="800000"/>
              <a:headEnd/>
              <a:tailEnd/>
            </a:ln>
            <a:effectLst/>
          </p:spPr>
          <p:txBody>
            <a:bodyPr>
              <a:spAutoFit/>
            </a:bodyPr>
            <a:lstStyle/>
            <a:p>
              <a:pPr algn="ctr"/>
              <a:r>
                <a:rPr lang="en-US" altLang="zh-CN">
                  <a:solidFill>
                    <a:schemeClr val="bg1"/>
                  </a:solidFill>
                  <a:ea typeface="宋体" charset="-122"/>
                </a:rPr>
                <a:t>Title in here</a:t>
              </a:r>
            </a:p>
          </p:txBody>
        </p:sp>
        <p:grpSp>
          <p:nvGrpSpPr>
            <p:cNvPr id="25646" name="Group 46"/>
            <p:cNvGrpSpPr>
              <a:grpSpLocks/>
            </p:cNvGrpSpPr>
            <p:nvPr/>
          </p:nvGrpSpPr>
          <p:grpSpPr bwMode="auto">
            <a:xfrm>
              <a:off x="1252" y="3024"/>
              <a:ext cx="771" cy="963"/>
              <a:chOff x="3975" y="1593"/>
              <a:chExt cx="931" cy="1163"/>
            </a:xfrm>
          </p:grpSpPr>
          <p:pic>
            <p:nvPicPr>
              <p:cNvPr id="25647" name="Picture 47" descr="circuler_1"/>
              <p:cNvPicPr>
                <a:picLocks noChangeAspect="1" noChangeArrowheads="1"/>
              </p:cNvPicPr>
              <p:nvPr/>
            </p:nvPicPr>
            <p:blipFill>
              <a:blip r:embed="rId4" cstate="print"/>
              <a:srcRect/>
              <a:stretch>
                <a:fillRect/>
              </a:stretch>
            </p:blipFill>
            <p:spPr bwMode="gray">
              <a:xfrm>
                <a:off x="3975" y="1593"/>
                <a:ext cx="925" cy="935"/>
              </a:xfrm>
              <a:prstGeom prst="rect">
                <a:avLst/>
              </a:prstGeom>
              <a:noFill/>
            </p:spPr>
          </p:pic>
          <p:sp>
            <p:nvSpPr>
              <p:cNvPr id="25648" name="Oval 48"/>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zh-CN" altLang="en-US"/>
              </a:p>
            </p:txBody>
          </p:sp>
          <p:pic>
            <p:nvPicPr>
              <p:cNvPr id="25649" name="Picture 49" descr="light_shadow1"/>
              <p:cNvPicPr>
                <a:picLocks noChangeAspect="1" noChangeArrowheads="1"/>
              </p:cNvPicPr>
              <p:nvPr/>
            </p:nvPicPr>
            <p:blipFill>
              <a:blip r:embed="rId5" cstate="print"/>
              <a:srcRect t="14285"/>
              <a:stretch>
                <a:fillRect/>
              </a:stretch>
            </p:blipFill>
            <p:spPr bwMode="gray">
              <a:xfrm>
                <a:off x="3984" y="1632"/>
                <a:ext cx="682" cy="585"/>
              </a:xfrm>
              <a:prstGeom prst="rect">
                <a:avLst/>
              </a:prstGeom>
              <a:noFill/>
            </p:spPr>
          </p:pic>
          <p:grpSp>
            <p:nvGrpSpPr>
              <p:cNvPr id="25650" name="Group 50"/>
              <p:cNvGrpSpPr>
                <a:grpSpLocks/>
              </p:cNvGrpSpPr>
              <p:nvPr/>
            </p:nvGrpSpPr>
            <p:grpSpPr bwMode="auto">
              <a:xfrm rot="-3733502" flipH="1" flipV="1">
                <a:off x="4256" y="2247"/>
                <a:ext cx="820" cy="198"/>
                <a:chOff x="2532" y="1051"/>
                <a:chExt cx="893" cy="246"/>
              </a:xfrm>
            </p:grpSpPr>
            <p:grpSp>
              <p:nvGrpSpPr>
                <p:cNvPr id="25651" name="Group 51"/>
                <p:cNvGrpSpPr>
                  <a:grpSpLocks/>
                </p:cNvGrpSpPr>
                <p:nvPr/>
              </p:nvGrpSpPr>
              <p:grpSpPr bwMode="auto">
                <a:xfrm>
                  <a:off x="2532" y="1051"/>
                  <a:ext cx="743" cy="185"/>
                  <a:chOff x="1565" y="2568"/>
                  <a:chExt cx="1118" cy="279"/>
                </a:xfrm>
              </p:grpSpPr>
              <p:sp>
                <p:nvSpPr>
                  <p:cNvPr id="25652" name="AutoShape 5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53" name="AutoShape 5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54" name="AutoShape 5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55" name="AutoShape 5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56" name="Group 56"/>
                <p:cNvGrpSpPr>
                  <a:grpSpLocks/>
                </p:cNvGrpSpPr>
                <p:nvPr/>
              </p:nvGrpSpPr>
              <p:grpSpPr bwMode="auto">
                <a:xfrm rot="1353540">
                  <a:off x="2682" y="1111"/>
                  <a:ext cx="743" cy="186"/>
                  <a:chOff x="1565" y="2568"/>
                  <a:chExt cx="1118" cy="279"/>
                </a:xfrm>
              </p:grpSpPr>
              <p:sp>
                <p:nvSpPr>
                  <p:cNvPr id="25657" name="AutoShape 5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58" name="AutoShape 5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59" name="AutoShape 5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60" name="AutoShape 6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25661" name="Group 61"/>
            <p:cNvGrpSpPr>
              <a:grpSpLocks/>
            </p:cNvGrpSpPr>
            <p:nvPr/>
          </p:nvGrpSpPr>
          <p:grpSpPr bwMode="auto">
            <a:xfrm rot="-3733502" flipH="1" flipV="1">
              <a:off x="1561" y="3564"/>
              <a:ext cx="597" cy="144"/>
              <a:chOff x="2532" y="1051"/>
              <a:chExt cx="893" cy="246"/>
            </a:xfrm>
          </p:grpSpPr>
          <p:grpSp>
            <p:nvGrpSpPr>
              <p:cNvPr id="25662" name="Group 62"/>
              <p:cNvGrpSpPr>
                <a:grpSpLocks/>
              </p:cNvGrpSpPr>
              <p:nvPr/>
            </p:nvGrpSpPr>
            <p:grpSpPr bwMode="auto">
              <a:xfrm>
                <a:off x="2532" y="1051"/>
                <a:ext cx="743" cy="185"/>
                <a:chOff x="1565" y="2568"/>
                <a:chExt cx="1118" cy="279"/>
              </a:xfrm>
            </p:grpSpPr>
            <p:sp>
              <p:nvSpPr>
                <p:cNvPr id="25663" name="AutoShape 6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64" name="AutoShape 6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65" name="AutoShape 6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66" name="AutoShape 6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67" name="Group 67"/>
              <p:cNvGrpSpPr>
                <a:grpSpLocks/>
              </p:cNvGrpSpPr>
              <p:nvPr/>
            </p:nvGrpSpPr>
            <p:grpSpPr bwMode="auto">
              <a:xfrm rot="1353540">
                <a:off x="2682" y="1111"/>
                <a:ext cx="743" cy="186"/>
                <a:chOff x="1565" y="2568"/>
                <a:chExt cx="1118" cy="279"/>
              </a:xfrm>
            </p:grpSpPr>
            <p:sp>
              <p:nvSpPr>
                <p:cNvPr id="25668" name="AutoShape 6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69" name="AutoShape 6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70" name="AutoShape 7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71" name="AutoShape 7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5672" name="Rectangle 72"/>
            <p:cNvSpPr>
              <a:spLocks noChangeArrowheads="1"/>
            </p:cNvSpPr>
            <p:nvPr/>
          </p:nvSpPr>
          <p:spPr bwMode="gray">
            <a:xfrm>
              <a:off x="1353" y="3244"/>
              <a:ext cx="580" cy="404"/>
            </a:xfrm>
            <a:prstGeom prst="rect">
              <a:avLst/>
            </a:prstGeom>
            <a:noFill/>
            <a:ln w="9525" algn="ctr">
              <a:noFill/>
              <a:miter lim="800000"/>
              <a:headEnd/>
              <a:tailEnd/>
            </a:ln>
            <a:effectLst/>
          </p:spPr>
          <p:txBody>
            <a:bodyPr wrap="none">
              <a:spAutoFit/>
              <a:flatTx/>
            </a:bodyPr>
            <a:lstStyle/>
            <a:p>
              <a:pPr algn="ctr"/>
              <a:r>
                <a:rPr lang="en-US" altLang="zh-CN" b="1">
                  <a:solidFill>
                    <a:srgbClr val="000000"/>
                  </a:solidFill>
                  <a:ea typeface="宋体" charset="-122"/>
                </a:rPr>
                <a:t>Text in</a:t>
              </a:r>
            </a:p>
            <a:p>
              <a:pPr algn="ctr"/>
              <a:r>
                <a:rPr lang="en-US" altLang="zh-CN" b="1">
                  <a:solidFill>
                    <a:srgbClr val="000000"/>
                  </a:solidFill>
                  <a:ea typeface="宋体" charset="-122"/>
                </a:rPr>
                <a:t>here</a:t>
              </a:r>
            </a:p>
          </p:txBody>
        </p:sp>
      </p:grpSp>
      <p:grpSp>
        <p:nvGrpSpPr>
          <p:cNvPr id="25673" name="Group 73"/>
          <p:cNvGrpSpPr>
            <a:grpSpLocks/>
          </p:cNvGrpSpPr>
          <p:nvPr/>
        </p:nvGrpSpPr>
        <p:grpSpPr bwMode="auto">
          <a:xfrm>
            <a:off x="3276600" y="2249488"/>
            <a:ext cx="1301750" cy="1577975"/>
            <a:chOff x="2160" y="1488"/>
            <a:chExt cx="820" cy="994"/>
          </a:xfrm>
        </p:grpSpPr>
        <p:sp>
          <p:nvSpPr>
            <p:cNvPr id="25674" name="Rectangle 74"/>
            <p:cNvSpPr>
              <a:spLocks noChangeArrowheads="1"/>
            </p:cNvSpPr>
            <p:nvPr/>
          </p:nvSpPr>
          <p:spPr bwMode="gray">
            <a:xfrm>
              <a:off x="2182" y="1672"/>
              <a:ext cx="605" cy="404"/>
            </a:xfrm>
            <a:prstGeom prst="rect">
              <a:avLst/>
            </a:prstGeom>
            <a:noFill/>
            <a:ln w="9525" algn="ctr">
              <a:noFill/>
              <a:miter lim="800000"/>
              <a:headEnd/>
              <a:tailEnd/>
            </a:ln>
            <a:effectLst/>
          </p:spPr>
          <p:txBody>
            <a:bodyPr>
              <a:spAutoFit/>
            </a:bodyPr>
            <a:lstStyle/>
            <a:p>
              <a:pPr algn="ctr"/>
              <a:r>
                <a:rPr lang="en-US" altLang="zh-CN">
                  <a:solidFill>
                    <a:schemeClr val="bg1"/>
                  </a:solidFill>
                  <a:ea typeface="宋体" charset="-122"/>
                </a:rPr>
                <a:t>Title in here</a:t>
              </a:r>
            </a:p>
          </p:txBody>
        </p:sp>
        <p:sp>
          <p:nvSpPr>
            <p:cNvPr id="25675" name="Oval 75"/>
            <p:cNvSpPr>
              <a:spLocks noChangeArrowheads="1"/>
            </p:cNvSpPr>
            <p:nvPr/>
          </p:nvSpPr>
          <p:spPr bwMode="gray">
            <a:xfrm>
              <a:off x="2160" y="1488"/>
              <a:ext cx="820" cy="827"/>
            </a:xfrm>
            <a:prstGeom prst="ellipse">
              <a:avLst/>
            </a:prstGeom>
            <a:solidFill>
              <a:srgbClr val="EAEAEA">
                <a:alpha val="50000"/>
              </a:srgbClr>
            </a:solidFill>
            <a:ln w="9525" algn="ctr">
              <a:noFill/>
              <a:round/>
              <a:headEnd/>
              <a:tailEnd/>
            </a:ln>
            <a:effectLst/>
          </p:spPr>
          <p:txBody>
            <a:bodyPr wrap="none" anchor="ctr"/>
            <a:lstStyle/>
            <a:p>
              <a:endParaRPr lang="zh-CN" altLang="en-US"/>
            </a:p>
          </p:txBody>
        </p:sp>
        <p:grpSp>
          <p:nvGrpSpPr>
            <p:cNvPr id="25676" name="Group 76"/>
            <p:cNvGrpSpPr>
              <a:grpSpLocks/>
            </p:cNvGrpSpPr>
            <p:nvPr/>
          </p:nvGrpSpPr>
          <p:grpSpPr bwMode="auto">
            <a:xfrm>
              <a:off x="2189" y="1516"/>
              <a:ext cx="773" cy="966"/>
              <a:chOff x="3975" y="1593"/>
              <a:chExt cx="931" cy="1163"/>
            </a:xfrm>
          </p:grpSpPr>
          <p:pic>
            <p:nvPicPr>
              <p:cNvPr id="25677" name="Picture 77" descr="circuler_1"/>
              <p:cNvPicPr>
                <a:picLocks noChangeAspect="1" noChangeArrowheads="1"/>
              </p:cNvPicPr>
              <p:nvPr/>
            </p:nvPicPr>
            <p:blipFill>
              <a:blip r:embed="rId6" cstate="print"/>
              <a:srcRect/>
              <a:stretch>
                <a:fillRect/>
              </a:stretch>
            </p:blipFill>
            <p:spPr bwMode="gray">
              <a:xfrm>
                <a:off x="3975" y="1593"/>
                <a:ext cx="925" cy="935"/>
              </a:xfrm>
              <a:prstGeom prst="rect">
                <a:avLst/>
              </a:prstGeom>
              <a:noFill/>
            </p:spPr>
          </p:pic>
          <p:sp>
            <p:nvSpPr>
              <p:cNvPr id="25678" name="Oval 78"/>
              <p:cNvSpPr>
                <a:spLocks noChangeArrowheads="1"/>
              </p:cNvSpPr>
              <p:nvPr/>
            </p:nvSpPr>
            <p:spPr bwMode="gray">
              <a:xfrm>
                <a:off x="3975" y="1593"/>
                <a:ext cx="931" cy="937"/>
              </a:xfrm>
              <a:prstGeom prst="ellipse">
                <a:avLst/>
              </a:prstGeom>
              <a:solidFill>
                <a:schemeClr val="accent1">
                  <a:alpha val="50000"/>
                </a:schemeClr>
              </a:solidFill>
              <a:ln w="9525" algn="ctr">
                <a:noFill/>
                <a:round/>
                <a:headEnd/>
                <a:tailEnd/>
              </a:ln>
              <a:effectLst/>
            </p:spPr>
            <p:txBody>
              <a:bodyPr wrap="none" anchor="ctr"/>
              <a:lstStyle/>
              <a:p>
                <a:endParaRPr lang="zh-CN" altLang="en-US"/>
              </a:p>
            </p:txBody>
          </p:sp>
          <p:pic>
            <p:nvPicPr>
              <p:cNvPr id="25679" name="Picture 79" descr="light_shadow1"/>
              <p:cNvPicPr>
                <a:picLocks noChangeAspect="1" noChangeArrowheads="1"/>
              </p:cNvPicPr>
              <p:nvPr/>
            </p:nvPicPr>
            <p:blipFill>
              <a:blip r:embed="rId7" cstate="print"/>
              <a:srcRect t="14285"/>
              <a:stretch>
                <a:fillRect/>
              </a:stretch>
            </p:blipFill>
            <p:spPr bwMode="gray">
              <a:xfrm>
                <a:off x="3984" y="1632"/>
                <a:ext cx="682" cy="585"/>
              </a:xfrm>
              <a:prstGeom prst="rect">
                <a:avLst/>
              </a:prstGeom>
              <a:noFill/>
            </p:spPr>
          </p:pic>
          <p:grpSp>
            <p:nvGrpSpPr>
              <p:cNvPr id="25680" name="Group 80"/>
              <p:cNvGrpSpPr>
                <a:grpSpLocks/>
              </p:cNvGrpSpPr>
              <p:nvPr/>
            </p:nvGrpSpPr>
            <p:grpSpPr bwMode="auto">
              <a:xfrm rot="-3733502" flipH="1" flipV="1">
                <a:off x="4256" y="2247"/>
                <a:ext cx="820" cy="198"/>
                <a:chOff x="2532" y="1051"/>
                <a:chExt cx="893" cy="246"/>
              </a:xfrm>
            </p:grpSpPr>
            <p:grpSp>
              <p:nvGrpSpPr>
                <p:cNvPr id="25681" name="Group 81"/>
                <p:cNvGrpSpPr>
                  <a:grpSpLocks/>
                </p:cNvGrpSpPr>
                <p:nvPr/>
              </p:nvGrpSpPr>
              <p:grpSpPr bwMode="auto">
                <a:xfrm>
                  <a:off x="2532" y="1051"/>
                  <a:ext cx="743" cy="185"/>
                  <a:chOff x="1565" y="2568"/>
                  <a:chExt cx="1118" cy="279"/>
                </a:xfrm>
              </p:grpSpPr>
              <p:sp>
                <p:nvSpPr>
                  <p:cNvPr id="25682" name="AutoShape 8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83" name="AutoShape 8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84" name="AutoShape 8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85" name="AutoShape 8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86" name="Group 86"/>
                <p:cNvGrpSpPr>
                  <a:grpSpLocks/>
                </p:cNvGrpSpPr>
                <p:nvPr/>
              </p:nvGrpSpPr>
              <p:grpSpPr bwMode="auto">
                <a:xfrm rot="1353540">
                  <a:off x="2682" y="1111"/>
                  <a:ext cx="743" cy="186"/>
                  <a:chOff x="1565" y="2568"/>
                  <a:chExt cx="1118" cy="279"/>
                </a:xfrm>
              </p:grpSpPr>
              <p:sp>
                <p:nvSpPr>
                  <p:cNvPr id="25687" name="AutoShape 8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88" name="AutoShape 8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89" name="AutoShape 8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90" name="AutoShape 9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grpSp>
        <p:grpSp>
          <p:nvGrpSpPr>
            <p:cNvPr id="25691" name="Group 91"/>
            <p:cNvGrpSpPr>
              <a:grpSpLocks/>
            </p:cNvGrpSpPr>
            <p:nvPr/>
          </p:nvGrpSpPr>
          <p:grpSpPr bwMode="auto">
            <a:xfrm rot="-3733502" flipH="1" flipV="1">
              <a:off x="2498" y="2058"/>
              <a:ext cx="599" cy="144"/>
              <a:chOff x="2532" y="1051"/>
              <a:chExt cx="893" cy="246"/>
            </a:xfrm>
          </p:grpSpPr>
          <p:grpSp>
            <p:nvGrpSpPr>
              <p:cNvPr id="25692" name="Group 92"/>
              <p:cNvGrpSpPr>
                <a:grpSpLocks/>
              </p:cNvGrpSpPr>
              <p:nvPr/>
            </p:nvGrpSpPr>
            <p:grpSpPr bwMode="auto">
              <a:xfrm>
                <a:off x="2532" y="1051"/>
                <a:ext cx="743" cy="185"/>
                <a:chOff x="1565" y="2568"/>
                <a:chExt cx="1118" cy="279"/>
              </a:xfrm>
            </p:grpSpPr>
            <p:sp>
              <p:nvSpPr>
                <p:cNvPr id="25693" name="AutoShape 9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94" name="AutoShape 9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95" name="AutoShape 9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96" name="AutoShape 9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nvGrpSpPr>
              <p:cNvPr id="25697" name="Group 97"/>
              <p:cNvGrpSpPr>
                <a:grpSpLocks/>
              </p:cNvGrpSpPr>
              <p:nvPr/>
            </p:nvGrpSpPr>
            <p:grpSpPr bwMode="auto">
              <a:xfrm rot="1353540">
                <a:off x="2682" y="1111"/>
                <a:ext cx="743" cy="186"/>
                <a:chOff x="1565" y="2568"/>
                <a:chExt cx="1118" cy="279"/>
              </a:xfrm>
            </p:grpSpPr>
            <p:sp>
              <p:nvSpPr>
                <p:cNvPr id="25698" name="AutoShape 9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699" name="AutoShape 9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700" name="AutoShape 10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sp>
              <p:nvSpPr>
                <p:cNvPr id="25701" name="AutoShape 10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zh-CN" altLang="en-US"/>
                </a:p>
              </p:txBody>
            </p:sp>
          </p:grpSp>
        </p:grpSp>
        <p:sp>
          <p:nvSpPr>
            <p:cNvPr id="25702" name="Rectangle 102"/>
            <p:cNvSpPr>
              <a:spLocks noChangeArrowheads="1"/>
            </p:cNvSpPr>
            <p:nvPr/>
          </p:nvSpPr>
          <p:spPr bwMode="gray">
            <a:xfrm>
              <a:off x="2300" y="1756"/>
              <a:ext cx="580" cy="404"/>
            </a:xfrm>
            <a:prstGeom prst="rect">
              <a:avLst/>
            </a:prstGeom>
            <a:noFill/>
            <a:ln w="9525" algn="ctr">
              <a:noFill/>
              <a:miter lim="800000"/>
              <a:headEnd/>
              <a:tailEnd/>
            </a:ln>
            <a:effectLst/>
          </p:spPr>
          <p:txBody>
            <a:bodyPr wrap="none">
              <a:spAutoFit/>
              <a:flatTx/>
            </a:bodyPr>
            <a:lstStyle/>
            <a:p>
              <a:pPr algn="ctr"/>
              <a:r>
                <a:rPr lang="en-US" altLang="zh-CN" b="1">
                  <a:solidFill>
                    <a:srgbClr val="000000"/>
                  </a:solidFill>
                  <a:ea typeface="宋体" charset="-122"/>
                </a:rPr>
                <a:t>Text in</a:t>
              </a:r>
            </a:p>
            <a:p>
              <a:pPr algn="ctr"/>
              <a:r>
                <a:rPr lang="en-US" altLang="zh-CN" b="1">
                  <a:solidFill>
                    <a:srgbClr val="000000"/>
                  </a:solidFill>
                  <a:ea typeface="宋体" charset="-122"/>
                </a:rPr>
                <a:t>here</a:t>
              </a:r>
            </a:p>
          </p:txBody>
        </p:sp>
      </p:grpSp>
      <p:sp>
        <p:nvSpPr>
          <p:cNvPr id="25703" name="AutoShape 103"/>
          <p:cNvSpPr>
            <a:spLocks noChangeArrowheads="1"/>
          </p:cNvSpPr>
          <p:nvPr/>
        </p:nvSpPr>
        <p:spPr bwMode="gray">
          <a:xfrm>
            <a:off x="4716463" y="2127250"/>
            <a:ext cx="3970337" cy="3727450"/>
          </a:xfrm>
          <a:prstGeom prst="roundRect">
            <a:avLst>
              <a:gd name="adj" fmla="val 2259"/>
            </a:avLst>
          </a:prstGeom>
          <a:gradFill rotWithShape="1">
            <a:gsLst>
              <a:gs pos="0">
                <a:schemeClr val="folHlink"/>
              </a:gs>
              <a:gs pos="100000">
                <a:schemeClr val="bg1"/>
              </a:gs>
            </a:gsLst>
            <a:lin ang="5400000" scaled="1"/>
          </a:gradFill>
          <a:ln w="28575">
            <a:noFill/>
            <a:round/>
            <a:headEnd/>
            <a:tailEnd/>
          </a:ln>
          <a:effectLst/>
        </p:spPr>
        <p:txBody>
          <a:bodyPr wrap="none" anchor="ctr"/>
          <a:lstStyle/>
          <a:p>
            <a:endParaRPr lang="zh-CN" altLang="en-US"/>
          </a:p>
        </p:txBody>
      </p:sp>
      <p:sp>
        <p:nvSpPr>
          <p:cNvPr id="25704" name="Rectangle 104"/>
          <p:cNvSpPr>
            <a:spLocks noChangeArrowheads="1"/>
          </p:cNvSpPr>
          <p:nvPr/>
        </p:nvSpPr>
        <p:spPr bwMode="auto">
          <a:xfrm>
            <a:off x="4892675" y="2565400"/>
            <a:ext cx="3700463" cy="2801938"/>
          </a:xfrm>
          <a:prstGeom prst="rect">
            <a:avLst/>
          </a:prstGeom>
          <a:noFill/>
          <a:ln w="9525" algn="ctr">
            <a:noFill/>
            <a:miter lim="800000"/>
            <a:headEnd/>
            <a:tailEnd/>
          </a:ln>
          <a:effectLst/>
        </p:spPr>
        <p:txBody>
          <a:bodyPr>
            <a:spAutoFit/>
          </a:bodyPr>
          <a:lstStyle/>
          <a:p>
            <a:pPr>
              <a:lnSpc>
                <a:spcPct val="120000"/>
              </a:lnSpc>
            </a:pPr>
            <a:r>
              <a:rPr lang="en-US" altLang="zh-CN" b="1">
                <a:solidFill>
                  <a:srgbClr val="D7181F"/>
                </a:solidFill>
                <a:ea typeface="宋体" charset="-122"/>
              </a:rPr>
              <a:t>1.Describe contents for a Step1 </a:t>
            </a:r>
          </a:p>
          <a:p>
            <a:pPr>
              <a:lnSpc>
                <a:spcPct val="120000"/>
              </a:lnSpc>
            </a:pPr>
            <a:r>
              <a:rPr lang="en-US" altLang="zh-CN" sz="1400" b="1">
                <a:ea typeface="宋体" charset="-122"/>
              </a:rPr>
              <a:t>    - Description of the sub contents</a:t>
            </a:r>
          </a:p>
          <a:p>
            <a:pPr>
              <a:lnSpc>
                <a:spcPct val="120000"/>
              </a:lnSpc>
            </a:pPr>
            <a:r>
              <a:rPr lang="en-US" altLang="zh-CN" sz="1400" b="1">
                <a:ea typeface="宋体" charset="-122"/>
              </a:rPr>
              <a:t>    - Description of the sub contents</a:t>
            </a:r>
          </a:p>
          <a:p>
            <a:pPr>
              <a:lnSpc>
                <a:spcPct val="120000"/>
              </a:lnSpc>
            </a:pPr>
            <a:endParaRPr lang="en-US" altLang="zh-CN" sz="1400" b="1">
              <a:ea typeface="宋体" charset="-122"/>
            </a:endParaRPr>
          </a:p>
          <a:p>
            <a:r>
              <a:rPr lang="en-US" altLang="zh-CN" b="1">
                <a:solidFill>
                  <a:srgbClr val="D7181F"/>
                </a:solidFill>
                <a:ea typeface="宋体" charset="-122"/>
              </a:rPr>
              <a:t>2.Describe contents for a Step2</a:t>
            </a:r>
          </a:p>
          <a:p>
            <a:r>
              <a:rPr lang="en-US" altLang="zh-CN" sz="1400" b="1">
                <a:ea typeface="宋体" charset="-122"/>
              </a:rPr>
              <a:t>    - Description of the sub contents</a:t>
            </a:r>
          </a:p>
          <a:p>
            <a:r>
              <a:rPr lang="en-US" altLang="zh-CN" sz="1400" b="1">
                <a:ea typeface="宋体" charset="-122"/>
              </a:rPr>
              <a:t>    - Description of the sub contents</a:t>
            </a:r>
          </a:p>
          <a:p>
            <a:endParaRPr lang="en-US" altLang="zh-CN" sz="1400" b="1">
              <a:ea typeface="宋体" charset="-122"/>
            </a:endParaRPr>
          </a:p>
          <a:p>
            <a:r>
              <a:rPr lang="en-US" altLang="zh-CN" b="1">
                <a:solidFill>
                  <a:srgbClr val="D7181F"/>
                </a:solidFill>
                <a:ea typeface="宋体" charset="-122"/>
              </a:rPr>
              <a:t>3.Describe contents for a Step3 </a:t>
            </a:r>
          </a:p>
          <a:p>
            <a:r>
              <a:rPr lang="en-US" altLang="zh-CN" sz="1400" b="1">
                <a:ea typeface="宋体" charset="-122"/>
              </a:rPr>
              <a:t>    - Description of the sub contents</a:t>
            </a:r>
          </a:p>
          <a:p>
            <a:r>
              <a:rPr lang="en-US" altLang="zh-CN" sz="1400" b="1">
                <a:ea typeface="宋体" charset="-122"/>
              </a:rPr>
              <a:t>    - Description of the sub contents</a:t>
            </a:r>
          </a:p>
        </p:txBody>
      </p:sp>
      <p:sp>
        <p:nvSpPr>
          <p:cNvPr id="25705" name="AutoShape 105"/>
          <p:cNvSpPr>
            <a:spLocks noChangeArrowheads="1"/>
          </p:cNvSpPr>
          <p:nvPr/>
        </p:nvSpPr>
        <p:spPr bwMode="gray">
          <a:xfrm>
            <a:off x="4857750" y="1849438"/>
            <a:ext cx="3686175" cy="501650"/>
          </a:xfrm>
          <a:prstGeom prst="roundRect">
            <a:avLst>
              <a:gd name="adj" fmla="val 0"/>
            </a:avLst>
          </a:prstGeom>
          <a:gradFill rotWithShape="0">
            <a:gsLst>
              <a:gs pos="0">
                <a:schemeClr val="tx2">
                  <a:gamma/>
                  <a:shade val="46275"/>
                  <a:invGamma/>
                </a:schemeClr>
              </a:gs>
              <a:gs pos="100000">
                <a:schemeClr val="tx2"/>
              </a:gs>
            </a:gsLst>
            <a:lin ang="5400000" scaled="1"/>
          </a:gradFill>
          <a:ln w="19050" algn="ctr">
            <a:solidFill>
              <a:srgbClr val="DDDDDD"/>
            </a:solidFill>
            <a:round/>
            <a:headEnd/>
            <a:tailEnd/>
          </a:ln>
          <a:effectLst/>
        </p:spPr>
        <p:txBody>
          <a:bodyPr wrap="none" anchor="ctr"/>
          <a:lstStyle/>
          <a:p>
            <a:endParaRPr lang="zh-CN" altLang="en-US"/>
          </a:p>
        </p:txBody>
      </p:sp>
      <p:sp>
        <p:nvSpPr>
          <p:cNvPr id="25706" name="Text Box 106"/>
          <p:cNvSpPr txBox="1">
            <a:spLocks noChangeArrowheads="1"/>
          </p:cNvSpPr>
          <p:nvPr/>
        </p:nvSpPr>
        <p:spPr bwMode="gray">
          <a:xfrm>
            <a:off x="5445125" y="1858963"/>
            <a:ext cx="2443163" cy="457200"/>
          </a:xfrm>
          <a:prstGeom prst="rect">
            <a:avLst/>
          </a:prstGeom>
          <a:noFill/>
          <a:ln w="9525">
            <a:noFill/>
            <a:miter lim="800000"/>
            <a:headEnd/>
            <a:tailEnd/>
          </a:ln>
          <a:effectLst/>
        </p:spPr>
        <p:txBody>
          <a:bodyPr>
            <a:spAutoFit/>
          </a:bodyPr>
          <a:lstStyle/>
          <a:p>
            <a:pPr algn="ctr">
              <a:spcBef>
                <a:spcPct val="50000"/>
              </a:spcBef>
            </a:pPr>
            <a:r>
              <a:rPr lang="en-US" altLang="zh-CN" sz="2400" b="1">
                <a:solidFill>
                  <a:srgbClr val="FFFFFF"/>
                </a:solidFill>
                <a:ea typeface="宋体" charset="-122"/>
              </a:rPr>
              <a:t>Text in here</a:t>
            </a:r>
          </a:p>
        </p:txBody>
      </p:sp>
      <p:pic>
        <p:nvPicPr>
          <p:cNvPr id="25707" name="Picture 107" descr="232"/>
          <p:cNvPicPr>
            <a:picLocks noChangeAspect="1" noChangeArrowheads="1"/>
          </p:cNvPicPr>
          <p:nvPr/>
        </p:nvPicPr>
        <p:blipFill>
          <a:blip r:embed="rId8"/>
          <a:srcRect/>
          <a:stretch>
            <a:fillRect/>
          </a:stretch>
        </p:blipFill>
        <p:spPr bwMode="auto">
          <a:xfrm>
            <a:off x="1828800" y="3048000"/>
            <a:ext cx="1524000" cy="1335088"/>
          </a:xfrm>
          <a:prstGeom prst="rect">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26627" name="AutoShape 3"/>
          <p:cNvSpPr>
            <a:spLocks noChangeArrowheads="1"/>
          </p:cNvSpPr>
          <p:nvPr/>
        </p:nvSpPr>
        <p:spPr bwMode="gray">
          <a:xfrm rot="5400000">
            <a:off x="7144" y="2801144"/>
            <a:ext cx="3703637"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zh-CN" altLang="en-US"/>
          </a:p>
        </p:txBody>
      </p:sp>
      <p:sp>
        <p:nvSpPr>
          <p:cNvPr id="26628" name="Text Box 4"/>
          <p:cNvSpPr txBox="1">
            <a:spLocks noChangeArrowheads="1"/>
          </p:cNvSpPr>
          <p:nvPr/>
        </p:nvSpPr>
        <p:spPr bwMode="gray">
          <a:xfrm>
            <a:off x="890588" y="4057650"/>
            <a:ext cx="1954212" cy="1155700"/>
          </a:xfrm>
          <a:prstGeom prst="rect">
            <a:avLst/>
          </a:prstGeom>
          <a:noFill/>
          <a:ln w="9525" algn="ctr">
            <a:noFill/>
            <a:miter lim="800000"/>
            <a:headEnd/>
            <a:tailEnd/>
          </a:ln>
          <a:effectLst/>
        </p:spPr>
        <p:txBody>
          <a:bodyPr>
            <a:spAutoFit/>
          </a:bodyPr>
          <a:lstStyle/>
          <a:p>
            <a:pPr algn="ctr" eaLnBrk="0" hangingPunct="0"/>
            <a:r>
              <a:rPr lang="en-US" altLang="zh-CN" sz="1400" b="1">
                <a:solidFill>
                  <a:srgbClr val="FF0000"/>
                </a:solidFill>
                <a:ea typeface="宋体" charset="-122"/>
              </a:rPr>
              <a:t>ThemeGallery </a:t>
            </a:r>
          </a:p>
          <a:p>
            <a:pPr algn="ctr" eaLnBrk="0" hangingPunct="0"/>
            <a:r>
              <a:rPr lang="en-US" altLang="zh-CN" sz="1400" b="1">
                <a:solidFill>
                  <a:srgbClr val="1C1C1C"/>
                </a:solidFill>
                <a:ea typeface="宋体" charset="-122"/>
              </a:rPr>
              <a:t>is a Design Digital Content &amp; Contents </a:t>
            </a:r>
          </a:p>
          <a:p>
            <a:pPr algn="ctr" eaLnBrk="0" hangingPunct="0"/>
            <a:r>
              <a:rPr lang="en-US" altLang="zh-CN" sz="1400" b="1">
                <a:solidFill>
                  <a:srgbClr val="1C1C1C"/>
                </a:solidFill>
                <a:ea typeface="宋体" charset="-122"/>
              </a:rPr>
              <a:t>mall developed</a:t>
            </a:r>
          </a:p>
          <a:p>
            <a:pPr algn="ctr" eaLnBrk="0" hangingPunct="0"/>
            <a:r>
              <a:rPr lang="en-US" altLang="zh-CN" sz="1400" b="1">
                <a:solidFill>
                  <a:srgbClr val="1C1C1C"/>
                </a:solidFill>
                <a:ea typeface="宋体" charset="-122"/>
              </a:rPr>
              <a:t>by Guild Design Inc.</a:t>
            </a:r>
          </a:p>
        </p:txBody>
      </p:sp>
      <p:sp>
        <p:nvSpPr>
          <p:cNvPr id="26629" name="AutoShape 5"/>
          <p:cNvSpPr>
            <a:spLocks noChangeArrowheads="1"/>
          </p:cNvSpPr>
          <p:nvPr/>
        </p:nvSpPr>
        <p:spPr bwMode="gray">
          <a:xfrm rot="5400000">
            <a:off x="2456657" y="2801144"/>
            <a:ext cx="3703637"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a:srgbClr val="1C1C1C">
                <a:alpha val="50000"/>
              </a:srgbClr>
            </a:prstShdw>
          </a:effectLst>
        </p:spPr>
        <p:txBody>
          <a:bodyPr wrap="none" anchor="ctr"/>
          <a:lstStyle/>
          <a:p>
            <a:endParaRPr lang="zh-CN" altLang="en-US"/>
          </a:p>
        </p:txBody>
      </p:sp>
      <p:sp>
        <p:nvSpPr>
          <p:cNvPr id="26630" name="Text Box 6"/>
          <p:cNvSpPr txBox="1">
            <a:spLocks noChangeArrowheads="1"/>
          </p:cNvSpPr>
          <p:nvPr/>
        </p:nvSpPr>
        <p:spPr bwMode="gray">
          <a:xfrm>
            <a:off x="3340100" y="4057650"/>
            <a:ext cx="1954213" cy="1155700"/>
          </a:xfrm>
          <a:prstGeom prst="rect">
            <a:avLst/>
          </a:prstGeom>
          <a:noFill/>
          <a:ln w="9525" algn="ctr">
            <a:noFill/>
            <a:miter lim="800000"/>
            <a:headEnd/>
            <a:tailEnd/>
          </a:ln>
          <a:effectLst/>
        </p:spPr>
        <p:txBody>
          <a:bodyPr>
            <a:spAutoFit/>
          </a:bodyPr>
          <a:lstStyle/>
          <a:p>
            <a:pPr algn="ctr" eaLnBrk="0" hangingPunct="0"/>
            <a:r>
              <a:rPr lang="en-US" altLang="zh-CN" sz="1400" b="1">
                <a:solidFill>
                  <a:srgbClr val="FF0000"/>
                </a:solidFill>
                <a:ea typeface="宋体" charset="-122"/>
              </a:rPr>
              <a:t>ThemeGallery </a:t>
            </a:r>
          </a:p>
          <a:p>
            <a:pPr algn="ctr" eaLnBrk="0" hangingPunct="0"/>
            <a:r>
              <a:rPr lang="en-US" altLang="zh-CN" sz="1400" b="1">
                <a:solidFill>
                  <a:srgbClr val="1C1C1C"/>
                </a:solidFill>
                <a:ea typeface="宋体" charset="-122"/>
              </a:rPr>
              <a:t>is a Design Digital Content &amp; Contents </a:t>
            </a:r>
          </a:p>
          <a:p>
            <a:pPr algn="ctr" eaLnBrk="0" hangingPunct="0"/>
            <a:r>
              <a:rPr lang="en-US" altLang="zh-CN" sz="1400" b="1">
                <a:solidFill>
                  <a:srgbClr val="1C1C1C"/>
                </a:solidFill>
                <a:ea typeface="宋体" charset="-122"/>
              </a:rPr>
              <a:t>mall developed</a:t>
            </a:r>
          </a:p>
          <a:p>
            <a:pPr algn="ctr" eaLnBrk="0" hangingPunct="0"/>
            <a:r>
              <a:rPr lang="en-US" altLang="zh-CN" sz="1400" b="1">
                <a:solidFill>
                  <a:srgbClr val="1C1C1C"/>
                </a:solidFill>
                <a:ea typeface="宋体" charset="-122"/>
              </a:rPr>
              <a:t>by Guild Design Inc.</a:t>
            </a:r>
          </a:p>
        </p:txBody>
      </p:sp>
      <p:sp>
        <p:nvSpPr>
          <p:cNvPr id="26631" name="AutoShape 7"/>
          <p:cNvSpPr>
            <a:spLocks noChangeArrowheads="1"/>
          </p:cNvSpPr>
          <p:nvPr/>
        </p:nvSpPr>
        <p:spPr bwMode="gray">
          <a:xfrm rot="5400000">
            <a:off x="4934744" y="2801144"/>
            <a:ext cx="3703637" cy="1971675"/>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38100" algn="ctr">
            <a:solidFill>
              <a:srgbClr val="808080"/>
            </a:solidFill>
            <a:round/>
            <a:headEnd/>
            <a:tailEnd/>
          </a:ln>
          <a:effectLst>
            <a:prstShdw prst="shdw12" dist="88900" dir="10800000">
              <a:srgbClr val="1C1C1C">
                <a:alpha val="50000"/>
              </a:srgbClr>
            </a:prstShdw>
          </a:effectLst>
        </p:spPr>
        <p:txBody>
          <a:bodyPr wrap="none" anchor="ctr"/>
          <a:lstStyle/>
          <a:p>
            <a:endParaRPr lang="zh-CN" altLang="en-US"/>
          </a:p>
        </p:txBody>
      </p:sp>
      <p:sp>
        <p:nvSpPr>
          <p:cNvPr id="26632" name="Text Box 8"/>
          <p:cNvSpPr txBox="1">
            <a:spLocks noChangeArrowheads="1"/>
          </p:cNvSpPr>
          <p:nvPr/>
        </p:nvSpPr>
        <p:spPr bwMode="gray">
          <a:xfrm>
            <a:off x="5816600" y="4057650"/>
            <a:ext cx="1955800" cy="1155700"/>
          </a:xfrm>
          <a:prstGeom prst="rect">
            <a:avLst/>
          </a:prstGeom>
          <a:noFill/>
          <a:ln w="9525" algn="ctr">
            <a:noFill/>
            <a:miter lim="800000"/>
            <a:headEnd/>
            <a:tailEnd/>
          </a:ln>
          <a:effectLst/>
        </p:spPr>
        <p:txBody>
          <a:bodyPr>
            <a:spAutoFit/>
          </a:bodyPr>
          <a:lstStyle/>
          <a:p>
            <a:pPr algn="ctr" eaLnBrk="0" hangingPunct="0"/>
            <a:r>
              <a:rPr lang="en-US" altLang="zh-CN" sz="1400" b="1">
                <a:solidFill>
                  <a:srgbClr val="FF0000"/>
                </a:solidFill>
                <a:ea typeface="宋体" charset="-122"/>
              </a:rPr>
              <a:t>ThemeGallery </a:t>
            </a:r>
          </a:p>
          <a:p>
            <a:pPr algn="ctr" eaLnBrk="0" hangingPunct="0"/>
            <a:r>
              <a:rPr lang="en-US" altLang="zh-CN" sz="1400" b="1">
                <a:solidFill>
                  <a:srgbClr val="1C1C1C"/>
                </a:solidFill>
                <a:ea typeface="宋体" charset="-122"/>
              </a:rPr>
              <a:t>is a Design Digital Content &amp; Contents </a:t>
            </a:r>
          </a:p>
          <a:p>
            <a:pPr algn="ctr" eaLnBrk="0" hangingPunct="0"/>
            <a:r>
              <a:rPr lang="en-US" altLang="zh-CN" sz="1400" b="1">
                <a:solidFill>
                  <a:srgbClr val="1C1C1C"/>
                </a:solidFill>
                <a:ea typeface="宋体" charset="-122"/>
              </a:rPr>
              <a:t>mall developed</a:t>
            </a:r>
          </a:p>
          <a:p>
            <a:pPr algn="ctr" eaLnBrk="0" hangingPunct="0"/>
            <a:r>
              <a:rPr lang="en-US" altLang="zh-CN" sz="1400" b="1">
                <a:solidFill>
                  <a:srgbClr val="1C1C1C"/>
                </a:solidFill>
                <a:ea typeface="宋体" charset="-122"/>
              </a:rPr>
              <a:t>by Guild Design Inc.</a:t>
            </a:r>
          </a:p>
        </p:txBody>
      </p:sp>
      <p:pic>
        <p:nvPicPr>
          <p:cNvPr id="26633" name="Picture 9" descr="RY_circle001"/>
          <p:cNvPicPr>
            <a:picLocks noChangeAspect="1" noChangeArrowheads="1"/>
          </p:cNvPicPr>
          <p:nvPr/>
        </p:nvPicPr>
        <p:blipFill>
          <a:blip r:embed="rId2"/>
          <a:srcRect/>
          <a:stretch>
            <a:fillRect/>
          </a:stretch>
        </p:blipFill>
        <p:spPr bwMode="auto">
          <a:xfrm>
            <a:off x="6202363" y="2141538"/>
            <a:ext cx="1108075" cy="1108075"/>
          </a:xfrm>
          <a:prstGeom prst="rect">
            <a:avLst/>
          </a:prstGeom>
          <a:noFill/>
        </p:spPr>
      </p:pic>
      <p:pic>
        <p:nvPicPr>
          <p:cNvPr id="26634" name="Picture 10" descr="LB_circle001"/>
          <p:cNvPicPr>
            <a:picLocks noChangeAspect="1" noChangeArrowheads="1"/>
          </p:cNvPicPr>
          <p:nvPr/>
        </p:nvPicPr>
        <p:blipFill>
          <a:blip r:embed="rId3"/>
          <a:srcRect/>
          <a:stretch>
            <a:fillRect/>
          </a:stretch>
        </p:blipFill>
        <p:spPr bwMode="auto">
          <a:xfrm>
            <a:off x="1239838" y="2141538"/>
            <a:ext cx="1176337" cy="1174750"/>
          </a:xfrm>
          <a:prstGeom prst="rect">
            <a:avLst/>
          </a:prstGeom>
          <a:noFill/>
        </p:spPr>
      </p:pic>
      <p:pic>
        <p:nvPicPr>
          <p:cNvPr id="26635" name="Picture 11" descr="YG_circle001"/>
          <p:cNvPicPr>
            <a:picLocks noChangeAspect="1" noChangeArrowheads="1"/>
          </p:cNvPicPr>
          <p:nvPr/>
        </p:nvPicPr>
        <p:blipFill>
          <a:blip r:embed="rId4"/>
          <a:srcRect/>
          <a:stretch>
            <a:fillRect/>
          </a:stretch>
        </p:blipFill>
        <p:spPr bwMode="auto">
          <a:xfrm>
            <a:off x="3687763" y="2116138"/>
            <a:ext cx="1192212" cy="1192212"/>
          </a:xfrm>
          <a:prstGeom prst="rect">
            <a:avLst/>
          </a:prstGeom>
          <a:noFill/>
        </p:spPr>
      </p:pic>
      <p:sp>
        <p:nvSpPr>
          <p:cNvPr id="26636" name="Text Box 12"/>
          <p:cNvSpPr txBox="1">
            <a:spLocks noChangeArrowheads="1"/>
          </p:cNvSpPr>
          <p:nvPr/>
        </p:nvSpPr>
        <p:spPr bwMode="auto">
          <a:xfrm>
            <a:off x="1370013" y="2420938"/>
            <a:ext cx="912812" cy="560387"/>
          </a:xfrm>
          <a:prstGeom prst="rect">
            <a:avLst/>
          </a:prstGeom>
          <a:noFill/>
          <a:ln w="9525" algn="ctr">
            <a:noFill/>
            <a:miter lim="800000"/>
            <a:headEnd/>
            <a:tailEnd/>
          </a:ln>
          <a:effectLst/>
        </p:spPr>
        <p:txBody>
          <a:bodyPr>
            <a:spAutoFit/>
          </a:bodyPr>
          <a:lstStyle/>
          <a:p>
            <a:pPr algn="ctr" eaLnBrk="0" hangingPunct="0">
              <a:lnSpc>
                <a:spcPct val="70000"/>
              </a:lnSpc>
              <a:spcBef>
                <a:spcPct val="50000"/>
              </a:spcBef>
            </a:pPr>
            <a:r>
              <a:rPr lang="en-US" altLang="zh-CN" sz="2000" b="1">
                <a:solidFill>
                  <a:srgbClr val="D13F11"/>
                </a:solidFill>
                <a:ea typeface="宋体" charset="-122"/>
              </a:rPr>
              <a:t>A</a:t>
            </a:r>
            <a:r>
              <a:rPr lang="en-US" altLang="zh-CN" sz="1400" b="1">
                <a:solidFill>
                  <a:srgbClr val="D13F11"/>
                </a:solidFill>
                <a:ea typeface="宋体" charset="-122"/>
              </a:rPr>
              <a:t> </a:t>
            </a:r>
          </a:p>
          <a:p>
            <a:pPr algn="ctr" eaLnBrk="0" hangingPunct="0">
              <a:lnSpc>
                <a:spcPct val="70000"/>
              </a:lnSpc>
              <a:spcBef>
                <a:spcPct val="50000"/>
              </a:spcBef>
            </a:pPr>
            <a:r>
              <a:rPr lang="en-US" altLang="zh-CN" sz="1400" b="1">
                <a:solidFill>
                  <a:srgbClr val="5F5F5F"/>
                </a:solidFill>
                <a:ea typeface="宋体" charset="-122"/>
              </a:rPr>
              <a:t>Group</a:t>
            </a:r>
          </a:p>
        </p:txBody>
      </p:sp>
      <p:sp>
        <p:nvSpPr>
          <p:cNvPr id="26637" name="Text Box 13"/>
          <p:cNvSpPr txBox="1">
            <a:spLocks noChangeArrowheads="1"/>
          </p:cNvSpPr>
          <p:nvPr/>
        </p:nvSpPr>
        <p:spPr bwMode="auto">
          <a:xfrm>
            <a:off x="6286500" y="2420938"/>
            <a:ext cx="914400" cy="560387"/>
          </a:xfrm>
          <a:prstGeom prst="rect">
            <a:avLst/>
          </a:prstGeom>
          <a:noFill/>
          <a:ln w="9525" algn="ctr">
            <a:noFill/>
            <a:miter lim="800000"/>
            <a:headEnd/>
            <a:tailEnd/>
          </a:ln>
          <a:effectLst/>
        </p:spPr>
        <p:txBody>
          <a:bodyPr>
            <a:spAutoFit/>
          </a:bodyPr>
          <a:lstStyle/>
          <a:p>
            <a:pPr algn="ctr" eaLnBrk="0" hangingPunct="0">
              <a:lnSpc>
                <a:spcPct val="70000"/>
              </a:lnSpc>
              <a:spcBef>
                <a:spcPct val="50000"/>
              </a:spcBef>
            </a:pPr>
            <a:r>
              <a:rPr lang="en-US" altLang="zh-CN" sz="2000" b="1" dirty="0">
                <a:solidFill>
                  <a:srgbClr val="D13F11"/>
                </a:solidFill>
                <a:ea typeface="宋体" charset="-122"/>
              </a:rPr>
              <a:t>C </a:t>
            </a:r>
          </a:p>
          <a:p>
            <a:pPr algn="ctr" eaLnBrk="0" hangingPunct="0">
              <a:lnSpc>
                <a:spcPct val="70000"/>
              </a:lnSpc>
              <a:spcBef>
                <a:spcPct val="50000"/>
              </a:spcBef>
            </a:pPr>
            <a:r>
              <a:rPr lang="en-US" altLang="zh-CN" sz="1400" b="1" dirty="0">
                <a:solidFill>
                  <a:srgbClr val="5F5F5F"/>
                </a:solidFill>
                <a:ea typeface="宋体" charset="-122"/>
              </a:rPr>
              <a:t>Group</a:t>
            </a:r>
          </a:p>
        </p:txBody>
      </p:sp>
      <p:sp>
        <p:nvSpPr>
          <p:cNvPr id="26638" name="Text Box 14"/>
          <p:cNvSpPr txBox="1">
            <a:spLocks noChangeArrowheads="1"/>
          </p:cNvSpPr>
          <p:nvPr/>
        </p:nvSpPr>
        <p:spPr bwMode="auto">
          <a:xfrm>
            <a:off x="3817938" y="2420938"/>
            <a:ext cx="914400" cy="560387"/>
          </a:xfrm>
          <a:prstGeom prst="rect">
            <a:avLst/>
          </a:prstGeom>
          <a:noFill/>
          <a:ln w="9525" algn="ctr">
            <a:noFill/>
            <a:miter lim="800000"/>
            <a:headEnd/>
            <a:tailEnd/>
          </a:ln>
          <a:effectLst/>
        </p:spPr>
        <p:txBody>
          <a:bodyPr>
            <a:spAutoFit/>
          </a:bodyPr>
          <a:lstStyle/>
          <a:p>
            <a:pPr algn="ctr" eaLnBrk="0" hangingPunct="0">
              <a:lnSpc>
                <a:spcPct val="70000"/>
              </a:lnSpc>
              <a:spcBef>
                <a:spcPct val="50000"/>
              </a:spcBef>
            </a:pPr>
            <a:r>
              <a:rPr lang="en-US" altLang="zh-CN" sz="2000" b="1">
                <a:solidFill>
                  <a:srgbClr val="D13F11"/>
                </a:solidFill>
                <a:ea typeface="宋体" charset="-122"/>
              </a:rPr>
              <a:t>B</a:t>
            </a:r>
            <a:r>
              <a:rPr lang="en-US" altLang="zh-CN" sz="1400" b="1">
                <a:solidFill>
                  <a:srgbClr val="D13F11"/>
                </a:solidFill>
                <a:ea typeface="宋体" charset="-122"/>
              </a:rPr>
              <a:t> </a:t>
            </a:r>
          </a:p>
          <a:p>
            <a:pPr algn="ctr" eaLnBrk="0" hangingPunct="0">
              <a:lnSpc>
                <a:spcPct val="70000"/>
              </a:lnSpc>
              <a:spcBef>
                <a:spcPct val="50000"/>
              </a:spcBef>
            </a:pPr>
            <a:r>
              <a:rPr lang="en-US" altLang="zh-CN" sz="1400" b="1">
                <a:solidFill>
                  <a:srgbClr val="5F5F5F"/>
                </a:solidFill>
                <a:ea typeface="宋体" charset="-122"/>
              </a:rPr>
              <a:t>Group</a:t>
            </a:r>
          </a:p>
        </p:txBody>
      </p:sp>
      <p:pic>
        <p:nvPicPr>
          <p:cNvPr id="26639" name="Picture 15" descr="O_chevron001"/>
          <p:cNvPicPr>
            <a:picLocks noChangeAspect="1" noChangeArrowheads="1"/>
          </p:cNvPicPr>
          <p:nvPr/>
        </p:nvPicPr>
        <p:blipFill>
          <a:blip r:embed="rId5"/>
          <a:srcRect/>
          <a:stretch>
            <a:fillRect/>
          </a:stretch>
        </p:blipFill>
        <p:spPr bwMode="auto">
          <a:xfrm>
            <a:off x="4100513" y="3529013"/>
            <a:ext cx="412750" cy="363537"/>
          </a:xfrm>
          <a:prstGeom prst="rect">
            <a:avLst/>
          </a:prstGeom>
          <a:noFill/>
        </p:spPr>
      </p:pic>
      <p:pic>
        <p:nvPicPr>
          <p:cNvPr id="26640" name="Picture 16" descr="O_chevron001"/>
          <p:cNvPicPr>
            <a:picLocks noChangeAspect="1" noChangeArrowheads="1"/>
          </p:cNvPicPr>
          <p:nvPr/>
        </p:nvPicPr>
        <p:blipFill>
          <a:blip r:embed="rId5"/>
          <a:srcRect/>
          <a:stretch>
            <a:fillRect/>
          </a:stretch>
        </p:blipFill>
        <p:spPr bwMode="auto">
          <a:xfrm>
            <a:off x="1609725" y="3529013"/>
            <a:ext cx="412750" cy="363537"/>
          </a:xfrm>
          <a:prstGeom prst="rect">
            <a:avLst/>
          </a:prstGeom>
          <a:noFill/>
        </p:spPr>
      </p:pic>
      <p:pic>
        <p:nvPicPr>
          <p:cNvPr id="26641" name="Picture 17" descr="O_chevron001"/>
          <p:cNvPicPr>
            <a:picLocks noChangeAspect="1" noChangeArrowheads="1"/>
          </p:cNvPicPr>
          <p:nvPr/>
        </p:nvPicPr>
        <p:blipFill>
          <a:blip r:embed="rId5"/>
          <a:srcRect/>
          <a:stretch>
            <a:fillRect/>
          </a:stretch>
        </p:blipFill>
        <p:spPr bwMode="auto">
          <a:xfrm>
            <a:off x="6564313" y="3529013"/>
            <a:ext cx="412750" cy="363537"/>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r>
              <a:rPr lang="en-US" altLang="zh-CN" sz="4300">
                <a:ea typeface="宋体" charset="-122"/>
              </a:rPr>
              <a:t>Click to edit title style</a:t>
            </a:r>
          </a:p>
        </p:txBody>
      </p:sp>
      <p:sp>
        <p:nvSpPr>
          <p:cNvPr id="27652" name="Freeform 4"/>
          <p:cNvSpPr>
            <a:spLocks/>
          </p:cNvSpPr>
          <p:nvPr/>
        </p:nvSpPr>
        <p:spPr bwMode="ltGray">
          <a:xfrm>
            <a:off x="1003300" y="1931988"/>
            <a:ext cx="7389813" cy="327342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chemeClr val="hlink">
                  <a:gamma/>
                  <a:shade val="40000"/>
                  <a:invGamma/>
                </a:schemeClr>
              </a:gs>
              <a:gs pos="50000">
                <a:schemeClr val="hlink"/>
              </a:gs>
              <a:gs pos="100000">
                <a:schemeClr val="hlink">
                  <a:gamma/>
                  <a:shade val="40000"/>
                  <a:invGamma/>
                </a:schemeClr>
              </a:gs>
            </a:gsLst>
            <a:lin ang="2700000" scaled="1"/>
          </a:gradFill>
          <a:ln w="9525" cap="flat" cmpd="sng">
            <a:noFill/>
            <a:prstDash val="solid"/>
            <a:round/>
            <a:headEnd/>
            <a:tailEnd/>
          </a:ln>
          <a:effectLst/>
        </p:spPr>
        <p:txBody>
          <a:bodyPr wrap="none" anchor="ctr"/>
          <a:lstStyle/>
          <a:p>
            <a:endParaRPr lang="zh-CN" altLang="en-US"/>
          </a:p>
        </p:txBody>
      </p:sp>
      <p:sp>
        <p:nvSpPr>
          <p:cNvPr id="27653" name="AutoShape 5"/>
          <p:cNvSpPr>
            <a:spLocks noChangeArrowheads="1"/>
          </p:cNvSpPr>
          <p:nvPr/>
        </p:nvSpPr>
        <p:spPr bwMode="gray">
          <a:xfrm>
            <a:off x="2076450" y="2281238"/>
            <a:ext cx="227013" cy="139700"/>
          </a:xfrm>
          <a:prstGeom prst="can">
            <a:avLst>
              <a:gd name="adj" fmla="val 39796"/>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4" name="AutoShape 6"/>
          <p:cNvSpPr>
            <a:spLocks noChangeArrowheads="1"/>
          </p:cNvSpPr>
          <p:nvPr/>
        </p:nvSpPr>
        <p:spPr bwMode="gray">
          <a:xfrm>
            <a:off x="2982913" y="2611438"/>
            <a:ext cx="263525" cy="190500"/>
          </a:xfrm>
          <a:prstGeom prst="can">
            <a:avLst>
              <a:gd name="adj" fmla="val 27343"/>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5" name="AutoShape 7"/>
          <p:cNvSpPr>
            <a:spLocks noChangeArrowheads="1"/>
          </p:cNvSpPr>
          <p:nvPr/>
        </p:nvSpPr>
        <p:spPr bwMode="gray">
          <a:xfrm>
            <a:off x="3967163" y="2927350"/>
            <a:ext cx="358775" cy="307975"/>
          </a:xfrm>
          <a:prstGeom prst="can">
            <a:avLst>
              <a:gd name="adj" fmla="val 25000"/>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6" name="AutoShape 8"/>
          <p:cNvSpPr>
            <a:spLocks noChangeArrowheads="1"/>
          </p:cNvSpPr>
          <p:nvPr/>
        </p:nvSpPr>
        <p:spPr bwMode="gray">
          <a:xfrm>
            <a:off x="6335713" y="3584575"/>
            <a:ext cx="565150" cy="682625"/>
          </a:xfrm>
          <a:prstGeom prst="can">
            <a:avLst>
              <a:gd name="adj" fmla="val 21434"/>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7" name="AutoShape 9"/>
          <p:cNvSpPr>
            <a:spLocks noChangeArrowheads="1"/>
          </p:cNvSpPr>
          <p:nvPr/>
        </p:nvSpPr>
        <p:spPr bwMode="gray">
          <a:xfrm>
            <a:off x="5124450" y="3309938"/>
            <a:ext cx="442913" cy="427037"/>
          </a:xfrm>
          <a:prstGeom prst="can">
            <a:avLst>
              <a:gd name="adj" fmla="val 21667"/>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8" name="Text Box 10"/>
          <p:cNvSpPr txBox="1">
            <a:spLocks noChangeArrowheads="1"/>
          </p:cNvSpPr>
          <p:nvPr/>
        </p:nvSpPr>
        <p:spPr bwMode="gray">
          <a:xfrm>
            <a:off x="1712913" y="1608138"/>
            <a:ext cx="912812" cy="64135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b="1">
                <a:ea typeface="宋体" charset="-122"/>
              </a:rPr>
              <a:t>Level 1</a:t>
            </a:r>
          </a:p>
        </p:txBody>
      </p:sp>
      <p:sp>
        <p:nvSpPr>
          <p:cNvPr id="27659" name="Text Box 11"/>
          <p:cNvSpPr txBox="1">
            <a:spLocks noChangeArrowheads="1"/>
          </p:cNvSpPr>
          <p:nvPr/>
        </p:nvSpPr>
        <p:spPr bwMode="gray">
          <a:xfrm>
            <a:off x="2652713" y="1622425"/>
            <a:ext cx="912812" cy="64135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b="1">
                <a:ea typeface="宋体" charset="-122"/>
              </a:rPr>
              <a:t>Level 2</a:t>
            </a:r>
          </a:p>
        </p:txBody>
      </p:sp>
      <p:sp>
        <p:nvSpPr>
          <p:cNvPr id="27660" name="Text Box 12"/>
          <p:cNvSpPr txBox="1">
            <a:spLocks noChangeArrowheads="1"/>
          </p:cNvSpPr>
          <p:nvPr/>
        </p:nvSpPr>
        <p:spPr bwMode="gray">
          <a:xfrm>
            <a:off x="3687763" y="1627188"/>
            <a:ext cx="912812" cy="64135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b="1">
                <a:ea typeface="宋体" charset="-122"/>
              </a:rPr>
              <a:t>Level 3</a:t>
            </a:r>
          </a:p>
        </p:txBody>
      </p:sp>
      <p:sp>
        <p:nvSpPr>
          <p:cNvPr id="27661" name="Text Box 13"/>
          <p:cNvSpPr txBox="1">
            <a:spLocks noChangeArrowheads="1"/>
          </p:cNvSpPr>
          <p:nvPr/>
        </p:nvSpPr>
        <p:spPr bwMode="gray">
          <a:xfrm>
            <a:off x="4879975" y="1619250"/>
            <a:ext cx="915988" cy="64135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b="1">
                <a:ea typeface="宋体" charset="-122"/>
              </a:rPr>
              <a:t>Level 4</a:t>
            </a:r>
          </a:p>
        </p:txBody>
      </p:sp>
      <p:sp>
        <p:nvSpPr>
          <p:cNvPr id="27662" name="Text Box 14"/>
          <p:cNvSpPr txBox="1">
            <a:spLocks noChangeArrowheads="1"/>
          </p:cNvSpPr>
          <p:nvPr/>
        </p:nvSpPr>
        <p:spPr bwMode="gray">
          <a:xfrm>
            <a:off x="6134100" y="1617663"/>
            <a:ext cx="914400" cy="641350"/>
          </a:xfrm>
          <a:prstGeom prst="rect">
            <a:avLst/>
          </a:prstGeom>
          <a:noFill/>
          <a:ln w="9525" algn="ctr">
            <a:noFill/>
            <a:miter lim="800000"/>
            <a:headEnd/>
            <a:tailEnd/>
          </a:ln>
          <a:effectLst/>
        </p:spPr>
        <p:txBody>
          <a:bodyPr>
            <a:spAutoFit/>
          </a:bodyPr>
          <a:lstStyle/>
          <a:p>
            <a:pPr algn="ctr" eaLnBrk="0" hangingPunct="0">
              <a:spcBef>
                <a:spcPct val="50000"/>
              </a:spcBef>
            </a:pPr>
            <a:r>
              <a:rPr lang="en-US" altLang="zh-CN" b="1">
                <a:ea typeface="宋体" charset="-122"/>
              </a:rPr>
              <a:t>Level 5</a:t>
            </a:r>
          </a:p>
        </p:txBody>
      </p:sp>
      <p:sp>
        <p:nvSpPr>
          <p:cNvPr id="27663" name="Text Box 15"/>
          <p:cNvSpPr txBox="1">
            <a:spLocks noChangeArrowheads="1"/>
          </p:cNvSpPr>
          <p:nvPr/>
        </p:nvSpPr>
        <p:spPr bwMode="gray">
          <a:xfrm>
            <a:off x="642938" y="2624138"/>
            <a:ext cx="2309812" cy="274637"/>
          </a:xfrm>
          <a:prstGeom prst="rect">
            <a:avLst/>
          </a:prstGeom>
          <a:noFill/>
          <a:ln w="9525" algn="ctr">
            <a:noFill/>
            <a:miter lim="800000"/>
            <a:headEnd/>
            <a:tailEnd/>
          </a:ln>
          <a:effectLst/>
        </p:spPr>
        <p:txBody>
          <a:bodyPr>
            <a:spAutoFit/>
          </a:bodyPr>
          <a:lstStyle/>
          <a:p>
            <a:pPr>
              <a:spcBef>
                <a:spcPct val="50000"/>
              </a:spcBef>
            </a:pPr>
            <a:r>
              <a:rPr lang="en-US" altLang="zh-CN" sz="1200" b="1">
                <a:ea typeface="宋体" charset="-122"/>
              </a:rPr>
              <a:t> Description of the contents</a:t>
            </a:r>
          </a:p>
        </p:txBody>
      </p:sp>
      <p:sp>
        <p:nvSpPr>
          <p:cNvPr id="27664" name="Text Box 16"/>
          <p:cNvSpPr txBox="1">
            <a:spLocks noChangeArrowheads="1"/>
          </p:cNvSpPr>
          <p:nvPr/>
        </p:nvSpPr>
        <p:spPr bwMode="gray">
          <a:xfrm>
            <a:off x="1192213" y="3114675"/>
            <a:ext cx="2451100" cy="290513"/>
          </a:xfrm>
          <a:prstGeom prst="rect">
            <a:avLst/>
          </a:prstGeom>
          <a:noFill/>
          <a:ln w="9525" algn="ctr">
            <a:noFill/>
            <a:miter lim="800000"/>
            <a:headEnd/>
            <a:tailEnd/>
          </a:ln>
          <a:effectLst/>
        </p:spPr>
        <p:txBody>
          <a:bodyPr>
            <a:spAutoFit/>
          </a:bodyPr>
          <a:lstStyle/>
          <a:p>
            <a:pPr>
              <a:spcBef>
                <a:spcPct val="50000"/>
              </a:spcBef>
            </a:pPr>
            <a:r>
              <a:rPr lang="en-US" altLang="zh-CN" sz="1300" b="1">
                <a:ea typeface="宋体" charset="-122"/>
              </a:rPr>
              <a:t> Description of the contents</a:t>
            </a:r>
          </a:p>
        </p:txBody>
      </p:sp>
      <p:sp>
        <p:nvSpPr>
          <p:cNvPr id="27665" name="Text Box 17"/>
          <p:cNvSpPr txBox="1">
            <a:spLocks noChangeArrowheads="1"/>
          </p:cNvSpPr>
          <p:nvPr/>
        </p:nvSpPr>
        <p:spPr bwMode="gray">
          <a:xfrm>
            <a:off x="2135188" y="3681413"/>
            <a:ext cx="2452687" cy="517525"/>
          </a:xfrm>
          <a:prstGeom prst="rect">
            <a:avLst/>
          </a:prstGeom>
          <a:noFill/>
          <a:ln w="9525" algn="ctr">
            <a:noFill/>
            <a:miter lim="800000"/>
            <a:headEnd/>
            <a:tailEnd/>
          </a:ln>
          <a:effectLst/>
        </p:spPr>
        <p:txBody>
          <a:bodyPr>
            <a:spAutoFit/>
          </a:bodyPr>
          <a:lstStyle/>
          <a:p>
            <a:pPr>
              <a:spcBef>
                <a:spcPct val="50000"/>
              </a:spcBef>
            </a:pPr>
            <a:r>
              <a:rPr lang="en-US" altLang="zh-CN" sz="1400" b="1">
                <a:ea typeface="宋体" charset="-122"/>
              </a:rPr>
              <a:t> Description of the contents</a:t>
            </a:r>
          </a:p>
        </p:txBody>
      </p:sp>
      <p:sp>
        <p:nvSpPr>
          <p:cNvPr id="27666" name="Text Box 18"/>
          <p:cNvSpPr txBox="1">
            <a:spLocks noChangeArrowheads="1"/>
          </p:cNvSpPr>
          <p:nvPr/>
        </p:nvSpPr>
        <p:spPr bwMode="gray">
          <a:xfrm>
            <a:off x="3348038" y="4246563"/>
            <a:ext cx="2452687" cy="517525"/>
          </a:xfrm>
          <a:prstGeom prst="rect">
            <a:avLst/>
          </a:prstGeom>
          <a:noFill/>
          <a:ln w="9525" algn="ctr">
            <a:noFill/>
            <a:miter lim="800000"/>
            <a:headEnd/>
            <a:tailEnd/>
          </a:ln>
          <a:effectLst/>
        </p:spPr>
        <p:txBody>
          <a:bodyPr>
            <a:spAutoFit/>
          </a:bodyPr>
          <a:lstStyle/>
          <a:p>
            <a:pPr>
              <a:spcBef>
                <a:spcPct val="50000"/>
              </a:spcBef>
            </a:pPr>
            <a:r>
              <a:rPr lang="en-US" altLang="zh-CN" sz="1400" b="1">
                <a:ea typeface="宋体" charset="-122"/>
              </a:rPr>
              <a:t> Description of the contents</a:t>
            </a:r>
          </a:p>
        </p:txBody>
      </p:sp>
      <p:sp>
        <p:nvSpPr>
          <p:cNvPr id="27667" name="Text Box 19"/>
          <p:cNvSpPr txBox="1">
            <a:spLocks noChangeArrowheads="1"/>
          </p:cNvSpPr>
          <p:nvPr/>
        </p:nvSpPr>
        <p:spPr bwMode="gray">
          <a:xfrm>
            <a:off x="4284663" y="4900613"/>
            <a:ext cx="2452687" cy="517525"/>
          </a:xfrm>
          <a:prstGeom prst="rect">
            <a:avLst/>
          </a:prstGeom>
          <a:noFill/>
          <a:ln w="9525" algn="ctr">
            <a:noFill/>
            <a:miter lim="800000"/>
            <a:headEnd/>
            <a:tailEnd/>
          </a:ln>
          <a:effectLst/>
        </p:spPr>
        <p:txBody>
          <a:bodyPr>
            <a:spAutoFit/>
          </a:bodyPr>
          <a:lstStyle/>
          <a:p>
            <a:pPr>
              <a:spcBef>
                <a:spcPct val="50000"/>
              </a:spcBef>
            </a:pPr>
            <a:r>
              <a:rPr lang="en-US" altLang="zh-CN" sz="1400" b="1">
                <a:ea typeface="宋体" charset="-122"/>
              </a:rPr>
              <a:t> Description of the contents</a:t>
            </a:r>
          </a:p>
        </p:txBody>
      </p:sp>
      <p:cxnSp>
        <p:nvCxnSpPr>
          <p:cNvPr id="27668" name="AutoShape 20"/>
          <p:cNvCxnSpPr>
            <a:cxnSpLocks noChangeShapeType="1"/>
            <a:stCxn id="27653" idx="3"/>
            <a:endCxn id="27663" idx="0"/>
          </p:cNvCxnSpPr>
          <p:nvPr/>
        </p:nvCxnSpPr>
        <p:spPr bwMode="gray">
          <a:xfrm rot="5400000">
            <a:off x="1892300" y="2325688"/>
            <a:ext cx="203200" cy="393700"/>
          </a:xfrm>
          <a:prstGeom prst="bentConnector3">
            <a:avLst>
              <a:gd name="adj1" fmla="val 49648"/>
            </a:avLst>
          </a:prstGeom>
          <a:noFill/>
          <a:ln w="9525">
            <a:solidFill>
              <a:srgbClr val="1C1C1C"/>
            </a:solidFill>
            <a:miter lim="800000"/>
            <a:headEnd/>
            <a:tailEnd/>
          </a:ln>
          <a:effectLst/>
        </p:spPr>
      </p:cxnSp>
      <p:cxnSp>
        <p:nvCxnSpPr>
          <p:cNvPr id="27669" name="AutoShape 21"/>
          <p:cNvCxnSpPr>
            <a:cxnSpLocks noChangeShapeType="1"/>
            <a:stCxn id="27654" idx="3"/>
            <a:endCxn id="27664" idx="0"/>
          </p:cNvCxnSpPr>
          <p:nvPr/>
        </p:nvCxnSpPr>
        <p:spPr bwMode="gray">
          <a:xfrm rot="5400000">
            <a:off x="2609850" y="2609851"/>
            <a:ext cx="312737" cy="696912"/>
          </a:xfrm>
          <a:prstGeom prst="bentConnector3">
            <a:avLst>
              <a:gd name="adj1" fmla="val 49773"/>
            </a:avLst>
          </a:prstGeom>
          <a:noFill/>
          <a:ln w="9525">
            <a:solidFill>
              <a:srgbClr val="1C1C1C"/>
            </a:solidFill>
            <a:miter lim="800000"/>
            <a:headEnd/>
            <a:tailEnd/>
          </a:ln>
          <a:effectLst/>
        </p:spPr>
      </p:cxnSp>
      <p:cxnSp>
        <p:nvCxnSpPr>
          <p:cNvPr id="27670" name="AutoShape 22"/>
          <p:cNvCxnSpPr>
            <a:cxnSpLocks noChangeShapeType="1"/>
            <a:stCxn id="27655" idx="3"/>
            <a:endCxn id="27665" idx="0"/>
          </p:cNvCxnSpPr>
          <p:nvPr/>
        </p:nvCxnSpPr>
        <p:spPr bwMode="gray">
          <a:xfrm rot="5400000">
            <a:off x="3530600" y="3065463"/>
            <a:ext cx="446088" cy="785812"/>
          </a:xfrm>
          <a:prstGeom prst="bentConnector3">
            <a:avLst>
              <a:gd name="adj1" fmla="val 49838"/>
            </a:avLst>
          </a:prstGeom>
          <a:noFill/>
          <a:ln w="9525">
            <a:solidFill>
              <a:srgbClr val="1C1C1C"/>
            </a:solidFill>
            <a:miter lim="800000"/>
            <a:headEnd/>
            <a:tailEnd/>
          </a:ln>
          <a:effectLst/>
        </p:spPr>
      </p:cxnSp>
      <p:cxnSp>
        <p:nvCxnSpPr>
          <p:cNvPr id="27671" name="AutoShape 23"/>
          <p:cNvCxnSpPr>
            <a:cxnSpLocks noChangeShapeType="1"/>
            <a:stCxn id="27657" idx="3"/>
            <a:endCxn id="27666" idx="0"/>
          </p:cNvCxnSpPr>
          <p:nvPr/>
        </p:nvCxnSpPr>
        <p:spPr bwMode="gray">
          <a:xfrm rot="5400000">
            <a:off x="4705350" y="3605213"/>
            <a:ext cx="509588" cy="773112"/>
          </a:xfrm>
          <a:prstGeom prst="bentConnector3">
            <a:avLst>
              <a:gd name="adj1" fmla="val 50000"/>
            </a:avLst>
          </a:prstGeom>
          <a:noFill/>
          <a:ln w="9525">
            <a:solidFill>
              <a:srgbClr val="1C1C1C"/>
            </a:solidFill>
            <a:miter lim="800000"/>
            <a:headEnd/>
            <a:tailEnd/>
          </a:ln>
          <a:effectLst/>
        </p:spPr>
      </p:cxnSp>
      <p:cxnSp>
        <p:nvCxnSpPr>
          <p:cNvPr id="27672" name="AutoShape 24"/>
          <p:cNvCxnSpPr>
            <a:cxnSpLocks noChangeShapeType="1"/>
            <a:stCxn id="27656" idx="3"/>
            <a:endCxn id="27667" idx="0"/>
          </p:cNvCxnSpPr>
          <p:nvPr/>
        </p:nvCxnSpPr>
        <p:spPr bwMode="gray">
          <a:xfrm rot="5400000">
            <a:off x="5748337" y="4030663"/>
            <a:ext cx="633413" cy="1106488"/>
          </a:xfrm>
          <a:prstGeom prst="bentConnector3">
            <a:avLst>
              <a:gd name="adj1" fmla="val 49889"/>
            </a:avLst>
          </a:prstGeom>
          <a:noFill/>
          <a:ln w="9525">
            <a:solidFill>
              <a:srgbClr val="1C1C1C"/>
            </a:solidFill>
            <a:miter lim="800000"/>
            <a:headEnd/>
            <a:tailEnd/>
          </a:ln>
          <a:effectLst/>
        </p:spPr>
      </p:cxnSp>
      <p:sp>
        <p:nvSpPr>
          <p:cNvPr id="27673" name="AutoShape 25"/>
          <p:cNvSpPr>
            <a:spLocks noChangeArrowheads="1"/>
          </p:cNvSpPr>
          <p:nvPr/>
        </p:nvSpPr>
        <p:spPr bwMode="gray">
          <a:xfrm>
            <a:off x="6335713" y="1976438"/>
            <a:ext cx="565150" cy="1730375"/>
          </a:xfrm>
          <a:prstGeom prst="can">
            <a:avLst>
              <a:gd name="adj" fmla="val 2799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4" name="AutoShape 26"/>
          <p:cNvSpPr>
            <a:spLocks noChangeArrowheads="1"/>
          </p:cNvSpPr>
          <p:nvPr/>
        </p:nvSpPr>
        <p:spPr bwMode="gray">
          <a:xfrm>
            <a:off x="5124450" y="1974850"/>
            <a:ext cx="442913" cy="1433513"/>
          </a:xfrm>
          <a:prstGeom prst="can">
            <a:avLst>
              <a:gd name="adj" fmla="val 2755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5" name="AutoShape 27"/>
          <p:cNvSpPr>
            <a:spLocks noChangeArrowheads="1"/>
          </p:cNvSpPr>
          <p:nvPr/>
        </p:nvSpPr>
        <p:spPr bwMode="gray">
          <a:xfrm>
            <a:off x="3967163" y="1971675"/>
            <a:ext cx="358775" cy="1049338"/>
          </a:xfrm>
          <a:prstGeom prst="can">
            <a:avLst>
              <a:gd name="adj" fmla="val 2824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6" name="AutoShape 28"/>
          <p:cNvSpPr>
            <a:spLocks noChangeArrowheads="1"/>
          </p:cNvSpPr>
          <p:nvPr/>
        </p:nvSpPr>
        <p:spPr bwMode="gray">
          <a:xfrm>
            <a:off x="2982913" y="1978025"/>
            <a:ext cx="263525" cy="688975"/>
          </a:xfrm>
          <a:prstGeom prst="can">
            <a:avLst>
              <a:gd name="adj" fmla="val 23869"/>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7" name="AutoShape 29"/>
          <p:cNvSpPr>
            <a:spLocks noChangeArrowheads="1"/>
          </p:cNvSpPr>
          <p:nvPr/>
        </p:nvSpPr>
        <p:spPr bwMode="gray">
          <a:xfrm>
            <a:off x="2076450" y="1979613"/>
            <a:ext cx="227013" cy="358775"/>
          </a:xfrm>
          <a:prstGeom prst="can">
            <a:avLst>
              <a:gd name="adj" fmla="val 26830"/>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8" name="Rectangle 30"/>
          <p:cNvSpPr>
            <a:spLocks noChangeArrowheads="1"/>
          </p:cNvSpPr>
          <p:nvPr/>
        </p:nvSpPr>
        <p:spPr bwMode="auto">
          <a:xfrm>
            <a:off x="1371600" y="5638800"/>
            <a:ext cx="6019800" cy="581025"/>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Char char="v"/>
            </a:pPr>
            <a:r>
              <a:rPr lang="en-US" altLang="zh-CN" sz="1600" b="1">
                <a:solidFill>
                  <a:srgbClr val="000000"/>
                </a:solidFill>
                <a:ea typeface="宋体" charset="-122"/>
              </a:rPr>
              <a:t> ThemeGallery  </a:t>
            </a:r>
            <a:r>
              <a:rPr lang="en-US" altLang="zh-CN" sz="1600">
                <a:solidFill>
                  <a:srgbClr val="000000"/>
                </a:solidFill>
                <a:ea typeface="宋体" charset="-122"/>
              </a:rPr>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4300" dirty="0">
                <a:ea typeface="宋体" charset="-122"/>
              </a:rPr>
              <a:t>Click to edit title style</a:t>
            </a:r>
          </a:p>
        </p:txBody>
      </p:sp>
      <p:sp>
        <p:nvSpPr>
          <p:cNvPr id="28675" name="AutoShape 3"/>
          <p:cNvSpPr>
            <a:spLocks noChangeArrowheads="1"/>
          </p:cNvSpPr>
          <p:nvPr/>
        </p:nvSpPr>
        <p:spPr bwMode="gray">
          <a:xfrm>
            <a:off x="533400" y="5518150"/>
            <a:ext cx="1885950" cy="620713"/>
          </a:xfrm>
          <a:prstGeom prst="cube">
            <a:avLst>
              <a:gd name="adj" fmla="val 49880"/>
            </a:avLst>
          </a:prstGeom>
          <a:solidFill>
            <a:srgbClr val="969696"/>
          </a:solidFill>
          <a:ln w="9525">
            <a:noFill/>
            <a:miter lim="800000"/>
            <a:headEnd/>
            <a:tailEnd/>
          </a:ln>
          <a:effectLst/>
        </p:spPr>
        <p:txBody>
          <a:bodyPr wrap="none" anchor="ctr"/>
          <a:lstStyle/>
          <a:p>
            <a:endParaRPr lang="zh-CN" altLang="en-US"/>
          </a:p>
        </p:txBody>
      </p:sp>
      <p:sp>
        <p:nvSpPr>
          <p:cNvPr id="28676" name="AutoShape 4"/>
          <p:cNvSpPr>
            <a:spLocks noChangeArrowheads="1"/>
          </p:cNvSpPr>
          <p:nvPr/>
        </p:nvSpPr>
        <p:spPr bwMode="gray">
          <a:xfrm rot="16200000" flipV="1">
            <a:off x="1533525" y="5278438"/>
            <a:ext cx="546100" cy="444500"/>
          </a:xfrm>
          <a:prstGeom prst="cube">
            <a:avLst>
              <a:gd name="adj" fmla="val 23792"/>
            </a:avLst>
          </a:prstGeom>
          <a:gradFill rotWithShape="1">
            <a:gsLst>
              <a:gs pos="0">
                <a:schemeClr val="hlink">
                  <a:gamma/>
                  <a:shade val="75686"/>
                  <a:invGamma/>
                </a:schemeClr>
              </a:gs>
              <a:gs pos="100000">
                <a:schemeClr val="hlink"/>
              </a:gs>
            </a:gsLst>
            <a:lin ang="0" scaled="1"/>
          </a:gradFill>
          <a:ln w="9525">
            <a:noFill/>
            <a:miter lim="800000"/>
            <a:headEnd/>
            <a:tailEnd/>
          </a:ln>
          <a:effectLst/>
        </p:spPr>
        <p:txBody>
          <a:bodyPr wrap="none" anchor="ctr"/>
          <a:lstStyle/>
          <a:p>
            <a:endParaRPr lang="zh-CN" altLang="en-US"/>
          </a:p>
        </p:txBody>
      </p:sp>
      <p:sp>
        <p:nvSpPr>
          <p:cNvPr id="28677" name="AutoShape 5"/>
          <p:cNvSpPr>
            <a:spLocks noChangeArrowheads="1"/>
          </p:cNvSpPr>
          <p:nvPr/>
        </p:nvSpPr>
        <p:spPr bwMode="gray">
          <a:xfrm rot="16200000" flipV="1">
            <a:off x="736600" y="5097463"/>
            <a:ext cx="908050" cy="444500"/>
          </a:xfrm>
          <a:prstGeom prst="cube">
            <a:avLst>
              <a:gd name="adj" fmla="val 23792"/>
            </a:avLst>
          </a:prstGeom>
          <a:gradFill rotWithShape="1">
            <a:gsLst>
              <a:gs pos="0">
                <a:schemeClr val="accent1">
                  <a:gamma/>
                  <a:shade val="75686"/>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28678" name="Text Box 6"/>
          <p:cNvSpPr txBox="1">
            <a:spLocks noChangeArrowheads="1"/>
          </p:cNvSpPr>
          <p:nvPr/>
        </p:nvSpPr>
        <p:spPr bwMode="gray">
          <a:xfrm>
            <a:off x="1025525" y="5808663"/>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FFFFF"/>
                </a:solidFill>
                <a:ea typeface="宋体" charset="-122"/>
              </a:rPr>
              <a:t>2004</a:t>
            </a:r>
          </a:p>
        </p:txBody>
      </p:sp>
      <p:grpSp>
        <p:nvGrpSpPr>
          <p:cNvPr id="28679" name="Group 7"/>
          <p:cNvGrpSpPr>
            <a:grpSpLocks/>
          </p:cNvGrpSpPr>
          <p:nvPr/>
        </p:nvGrpSpPr>
        <p:grpSpPr bwMode="auto">
          <a:xfrm>
            <a:off x="742950" y="1692275"/>
            <a:ext cx="7381875" cy="1533525"/>
            <a:chOff x="912" y="960"/>
            <a:chExt cx="4258" cy="700"/>
          </a:xfrm>
        </p:grpSpPr>
        <p:sp>
          <p:nvSpPr>
            <p:cNvPr id="28680" name="AutoShape 8"/>
            <p:cNvSpPr>
              <a:spLocks noChangeArrowheads="1"/>
            </p:cNvSpPr>
            <p:nvPr/>
          </p:nvSpPr>
          <p:spPr bwMode="gray">
            <a:xfrm>
              <a:off x="922" y="960"/>
              <a:ext cx="4240" cy="676"/>
            </a:xfrm>
            <a:prstGeom prst="roundRect">
              <a:avLst>
                <a:gd name="adj" fmla="val 16667"/>
              </a:avLst>
            </a:prstGeom>
            <a:solidFill>
              <a:srgbClr val="FFFFFF"/>
            </a:solidFill>
            <a:ln w="9525">
              <a:solidFill>
                <a:srgbClr val="DDDDDD"/>
              </a:solidFill>
              <a:round/>
              <a:headEnd/>
              <a:tailEnd/>
            </a:ln>
            <a:effectLst/>
          </p:spPr>
          <p:txBody>
            <a:bodyPr wrap="none" anchor="ctr"/>
            <a:lstStyle/>
            <a:p>
              <a:endParaRPr lang="zh-CN" altLang="en-US"/>
            </a:p>
          </p:txBody>
        </p:sp>
        <p:sp>
          <p:nvSpPr>
            <p:cNvPr id="28681" name="AutoShape 9"/>
            <p:cNvSpPr>
              <a:spLocks noChangeArrowheads="1"/>
            </p:cNvSpPr>
            <p:nvPr/>
          </p:nvSpPr>
          <p:spPr bwMode="gray">
            <a:xfrm>
              <a:off x="912" y="984"/>
              <a:ext cx="4258" cy="676"/>
            </a:xfrm>
            <a:prstGeom prst="roundRect">
              <a:avLst>
                <a:gd name="adj" fmla="val 16667"/>
              </a:avLst>
            </a:prstGeom>
            <a:solidFill>
              <a:srgbClr val="F5F5F5"/>
            </a:solidFill>
            <a:ln w="9525">
              <a:noFill/>
              <a:round/>
              <a:headEnd/>
              <a:tailEnd/>
            </a:ln>
            <a:effectLst>
              <a:outerShdw dist="80322" dir="4293903" algn="ctr" rotWithShape="0">
                <a:srgbClr val="808080">
                  <a:alpha val="50000"/>
                </a:srgbClr>
              </a:outerShdw>
            </a:effectLst>
          </p:spPr>
          <p:txBody>
            <a:bodyPr wrap="none" anchor="ctr"/>
            <a:lstStyle/>
            <a:p>
              <a:endParaRPr lang="zh-CN" altLang="en-US"/>
            </a:p>
          </p:txBody>
        </p:sp>
      </p:grpSp>
      <p:grpSp>
        <p:nvGrpSpPr>
          <p:cNvPr id="28682" name="Group 10"/>
          <p:cNvGrpSpPr>
            <a:grpSpLocks/>
          </p:cNvGrpSpPr>
          <p:nvPr/>
        </p:nvGrpSpPr>
        <p:grpSpPr bwMode="auto">
          <a:xfrm>
            <a:off x="1090613" y="1822450"/>
            <a:ext cx="1238250" cy="1265238"/>
            <a:chOff x="1851" y="624"/>
            <a:chExt cx="812" cy="830"/>
          </a:xfrm>
        </p:grpSpPr>
        <p:sp>
          <p:nvSpPr>
            <p:cNvPr id="28683" name="Oval 11"/>
            <p:cNvSpPr>
              <a:spLocks noChangeArrowheads="1"/>
            </p:cNvSpPr>
            <p:nvPr/>
          </p:nvSpPr>
          <p:spPr bwMode="gray">
            <a:xfrm>
              <a:off x="1851" y="652"/>
              <a:ext cx="812" cy="802"/>
            </a:xfrm>
            <a:prstGeom prst="ellipse">
              <a:avLst/>
            </a:prstGeom>
            <a:solidFill>
              <a:schemeClr val="accent1"/>
            </a:solidFill>
            <a:ln w="63500" algn="ctr">
              <a:solidFill>
                <a:srgbClr val="F8F8F8">
                  <a:alpha val="70000"/>
                </a:srgbClr>
              </a:solidFill>
              <a:round/>
              <a:headEnd/>
              <a:tailEnd/>
            </a:ln>
            <a:effectLst/>
          </p:spPr>
          <p:txBody>
            <a:bodyPr wrap="none" anchor="ctr"/>
            <a:lstStyle/>
            <a:p>
              <a:endParaRPr lang="zh-CN" altLang="en-US"/>
            </a:p>
          </p:txBody>
        </p:sp>
        <p:pic>
          <p:nvPicPr>
            <p:cNvPr id="28684" name="Picture 12"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p:spPr>
        </p:pic>
      </p:grpSp>
      <p:sp>
        <p:nvSpPr>
          <p:cNvPr id="28685" name="Rectangle 13"/>
          <p:cNvSpPr>
            <a:spLocks noChangeArrowheads="1"/>
          </p:cNvSpPr>
          <p:nvPr/>
        </p:nvSpPr>
        <p:spPr bwMode="gray">
          <a:xfrm>
            <a:off x="1357313" y="2311400"/>
            <a:ext cx="654050" cy="366713"/>
          </a:xfrm>
          <a:prstGeom prst="rect">
            <a:avLst/>
          </a:prstGeom>
          <a:noFill/>
          <a:ln w="9525" algn="ctr">
            <a:noFill/>
            <a:miter lim="800000"/>
            <a:headEnd/>
            <a:tailEnd/>
          </a:ln>
          <a:effectLst/>
        </p:spPr>
        <p:txBody>
          <a:bodyPr wrap="none">
            <a:spAutoFit/>
          </a:bodyPr>
          <a:lstStyle/>
          <a:p>
            <a:pPr algn="ctr"/>
            <a:r>
              <a:rPr lang="en-US" altLang="zh-CN" b="1">
                <a:solidFill>
                  <a:srgbClr val="F8F8F8"/>
                </a:solidFill>
                <a:ea typeface="宋体" charset="-122"/>
              </a:rPr>
              <a:t>Text</a:t>
            </a:r>
          </a:p>
        </p:txBody>
      </p:sp>
      <p:sp>
        <p:nvSpPr>
          <p:cNvPr id="28686" name="AutoShape 14"/>
          <p:cNvSpPr>
            <a:spLocks noChangeArrowheads="1"/>
          </p:cNvSpPr>
          <p:nvPr/>
        </p:nvSpPr>
        <p:spPr bwMode="gray">
          <a:xfrm rot="21600000">
            <a:off x="2590800" y="2295525"/>
            <a:ext cx="696913" cy="442913"/>
          </a:xfrm>
          <a:prstGeom prst="rightArrow">
            <a:avLst>
              <a:gd name="adj1" fmla="val 49380"/>
              <a:gd name="adj2" fmla="val 38871"/>
            </a:avLst>
          </a:prstGeom>
          <a:gradFill rotWithShape="1">
            <a:gsLst>
              <a:gs pos="0">
                <a:srgbClr val="C0C0C0">
                  <a:gamma/>
                  <a:shade val="46275"/>
                  <a:invGamma/>
                  <a:alpha val="0"/>
                </a:srgbClr>
              </a:gs>
              <a:gs pos="100000">
                <a:srgbClr val="C0C0C0"/>
              </a:gs>
            </a:gsLst>
            <a:lin ang="0" scaled="1"/>
          </a:gradFill>
          <a:ln w="9525" algn="ctr">
            <a:noFill/>
            <a:miter lim="800000"/>
            <a:headEnd/>
            <a:tailEnd/>
          </a:ln>
          <a:effectLst/>
        </p:spPr>
        <p:txBody>
          <a:bodyPr wrap="none" anchor="ctr"/>
          <a:lstStyle/>
          <a:p>
            <a:endParaRPr lang="zh-CN" altLang="en-US"/>
          </a:p>
        </p:txBody>
      </p:sp>
      <p:grpSp>
        <p:nvGrpSpPr>
          <p:cNvPr id="28687" name="Group 15"/>
          <p:cNvGrpSpPr>
            <a:grpSpLocks/>
          </p:cNvGrpSpPr>
          <p:nvPr/>
        </p:nvGrpSpPr>
        <p:grpSpPr bwMode="auto">
          <a:xfrm>
            <a:off x="3898900" y="1751013"/>
            <a:ext cx="1238250" cy="1265237"/>
            <a:chOff x="1851" y="624"/>
            <a:chExt cx="812" cy="830"/>
          </a:xfrm>
        </p:grpSpPr>
        <p:sp>
          <p:nvSpPr>
            <p:cNvPr id="28688" name="Oval 16"/>
            <p:cNvSpPr>
              <a:spLocks noChangeArrowheads="1"/>
            </p:cNvSpPr>
            <p:nvPr/>
          </p:nvSpPr>
          <p:spPr bwMode="gray">
            <a:xfrm>
              <a:off x="1851" y="652"/>
              <a:ext cx="812" cy="802"/>
            </a:xfrm>
            <a:prstGeom prst="ellipse">
              <a:avLst/>
            </a:prstGeom>
            <a:solidFill>
              <a:schemeClr val="accent2"/>
            </a:solidFill>
            <a:ln w="63500" algn="ctr">
              <a:solidFill>
                <a:srgbClr val="F8F8F8">
                  <a:alpha val="70000"/>
                </a:srgbClr>
              </a:solidFill>
              <a:round/>
              <a:headEnd/>
              <a:tailEnd/>
            </a:ln>
            <a:effectLst/>
          </p:spPr>
          <p:txBody>
            <a:bodyPr wrap="none" anchor="ctr"/>
            <a:lstStyle/>
            <a:p>
              <a:endParaRPr lang="zh-CN" altLang="en-US"/>
            </a:p>
          </p:txBody>
        </p:sp>
        <p:pic>
          <p:nvPicPr>
            <p:cNvPr id="28689" name="Picture 17"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p:spPr>
        </p:pic>
      </p:grpSp>
      <p:sp>
        <p:nvSpPr>
          <p:cNvPr id="28690" name="Rectangle 18"/>
          <p:cNvSpPr>
            <a:spLocks noChangeArrowheads="1"/>
          </p:cNvSpPr>
          <p:nvPr/>
        </p:nvSpPr>
        <p:spPr bwMode="gray">
          <a:xfrm>
            <a:off x="4164013" y="2241550"/>
            <a:ext cx="654050" cy="366713"/>
          </a:xfrm>
          <a:prstGeom prst="rect">
            <a:avLst/>
          </a:prstGeom>
          <a:noFill/>
          <a:ln w="9525" algn="ctr">
            <a:noFill/>
            <a:miter lim="800000"/>
            <a:headEnd/>
            <a:tailEnd/>
          </a:ln>
          <a:effectLst/>
        </p:spPr>
        <p:txBody>
          <a:bodyPr wrap="none">
            <a:spAutoFit/>
          </a:bodyPr>
          <a:lstStyle/>
          <a:p>
            <a:pPr algn="ctr"/>
            <a:r>
              <a:rPr lang="en-US" altLang="zh-CN" b="1">
                <a:solidFill>
                  <a:srgbClr val="F8F8F8"/>
                </a:solidFill>
                <a:ea typeface="宋体" charset="-122"/>
              </a:rPr>
              <a:t>Text</a:t>
            </a:r>
          </a:p>
        </p:txBody>
      </p:sp>
      <p:sp>
        <p:nvSpPr>
          <p:cNvPr id="28691" name="AutoShape 19"/>
          <p:cNvSpPr>
            <a:spLocks noChangeArrowheads="1"/>
          </p:cNvSpPr>
          <p:nvPr/>
        </p:nvSpPr>
        <p:spPr bwMode="gray">
          <a:xfrm rot="21600000">
            <a:off x="5251450" y="2135188"/>
            <a:ext cx="696913" cy="441325"/>
          </a:xfrm>
          <a:prstGeom prst="rightArrow">
            <a:avLst>
              <a:gd name="adj1" fmla="val 49380"/>
              <a:gd name="adj2" fmla="val 39011"/>
            </a:avLst>
          </a:prstGeom>
          <a:gradFill rotWithShape="1">
            <a:gsLst>
              <a:gs pos="0">
                <a:srgbClr val="C0C0C0">
                  <a:gamma/>
                  <a:shade val="46275"/>
                  <a:invGamma/>
                  <a:alpha val="0"/>
                </a:srgbClr>
              </a:gs>
              <a:gs pos="100000">
                <a:srgbClr val="C0C0C0"/>
              </a:gs>
            </a:gsLst>
            <a:lin ang="0" scaled="1"/>
          </a:gradFill>
          <a:ln w="9525" algn="ctr">
            <a:noFill/>
            <a:miter lim="800000"/>
            <a:headEnd/>
            <a:tailEnd/>
          </a:ln>
          <a:effectLst/>
        </p:spPr>
        <p:txBody>
          <a:bodyPr wrap="none" anchor="ctr"/>
          <a:lstStyle/>
          <a:p>
            <a:endParaRPr lang="zh-CN" altLang="en-US"/>
          </a:p>
        </p:txBody>
      </p:sp>
      <p:grpSp>
        <p:nvGrpSpPr>
          <p:cNvPr id="28692" name="Group 20"/>
          <p:cNvGrpSpPr>
            <a:grpSpLocks/>
          </p:cNvGrpSpPr>
          <p:nvPr/>
        </p:nvGrpSpPr>
        <p:grpSpPr bwMode="auto">
          <a:xfrm>
            <a:off x="6330950" y="1751013"/>
            <a:ext cx="1236663" cy="1265237"/>
            <a:chOff x="1851" y="624"/>
            <a:chExt cx="812" cy="830"/>
          </a:xfrm>
        </p:grpSpPr>
        <p:sp>
          <p:nvSpPr>
            <p:cNvPr id="28693" name="Oval 21"/>
            <p:cNvSpPr>
              <a:spLocks noChangeArrowheads="1"/>
            </p:cNvSpPr>
            <p:nvPr/>
          </p:nvSpPr>
          <p:spPr bwMode="gray">
            <a:xfrm>
              <a:off x="1851" y="652"/>
              <a:ext cx="812" cy="802"/>
            </a:xfrm>
            <a:prstGeom prst="ellipse">
              <a:avLst/>
            </a:prstGeom>
            <a:solidFill>
              <a:schemeClr val="hlink"/>
            </a:solidFill>
            <a:ln w="63500" algn="ctr">
              <a:solidFill>
                <a:srgbClr val="F8F8F8">
                  <a:alpha val="70000"/>
                </a:srgbClr>
              </a:solidFill>
              <a:round/>
              <a:headEnd/>
              <a:tailEnd/>
            </a:ln>
            <a:effectLst/>
          </p:spPr>
          <p:txBody>
            <a:bodyPr wrap="none" anchor="ctr"/>
            <a:lstStyle/>
            <a:p>
              <a:endParaRPr lang="zh-CN" altLang="en-US"/>
            </a:p>
          </p:txBody>
        </p:sp>
        <p:pic>
          <p:nvPicPr>
            <p:cNvPr id="28694" name="Picture 22" descr="cir_lighteffect0"/>
            <p:cNvPicPr>
              <a:picLocks noChangeAspect="1" noChangeArrowheads="1"/>
            </p:cNvPicPr>
            <p:nvPr/>
          </p:nvPicPr>
          <p:blipFill>
            <a:blip r:embed="rId2">
              <a:lum bright="18000" contrast="-12000"/>
            </a:blip>
            <a:srcRect/>
            <a:stretch>
              <a:fillRect/>
            </a:stretch>
          </p:blipFill>
          <p:spPr bwMode="gray">
            <a:xfrm>
              <a:off x="1920" y="624"/>
              <a:ext cx="670" cy="670"/>
            </a:xfrm>
            <a:prstGeom prst="rect">
              <a:avLst/>
            </a:prstGeom>
            <a:noFill/>
          </p:spPr>
        </p:pic>
      </p:grpSp>
      <p:sp>
        <p:nvSpPr>
          <p:cNvPr id="28695" name="Rectangle 23"/>
          <p:cNvSpPr>
            <a:spLocks noChangeArrowheads="1"/>
          </p:cNvSpPr>
          <p:nvPr/>
        </p:nvSpPr>
        <p:spPr bwMode="gray">
          <a:xfrm>
            <a:off x="6594475" y="2241550"/>
            <a:ext cx="654050" cy="366713"/>
          </a:xfrm>
          <a:prstGeom prst="rect">
            <a:avLst/>
          </a:prstGeom>
          <a:noFill/>
          <a:ln w="9525" algn="ctr">
            <a:noFill/>
            <a:miter lim="800000"/>
            <a:headEnd/>
            <a:tailEnd/>
          </a:ln>
          <a:effectLst/>
        </p:spPr>
        <p:txBody>
          <a:bodyPr wrap="none">
            <a:spAutoFit/>
          </a:bodyPr>
          <a:lstStyle/>
          <a:p>
            <a:pPr algn="ctr"/>
            <a:r>
              <a:rPr lang="en-US" altLang="zh-CN" b="1">
                <a:solidFill>
                  <a:srgbClr val="F8F8F8"/>
                </a:solidFill>
                <a:ea typeface="宋体" charset="-122"/>
              </a:rPr>
              <a:t>Text</a:t>
            </a:r>
          </a:p>
        </p:txBody>
      </p:sp>
      <p:sp>
        <p:nvSpPr>
          <p:cNvPr id="28696" name="AutoShape 24"/>
          <p:cNvSpPr>
            <a:spLocks noChangeArrowheads="1"/>
          </p:cNvSpPr>
          <p:nvPr/>
        </p:nvSpPr>
        <p:spPr bwMode="gray">
          <a:xfrm>
            <a:off x="3433763" y="5518150"/>
            <a:ext cx="1885950" cy="620713"/>
          </a:xfrm>
          <a:prstGeom prst="cube">
            <a:avLst>
              <a:gd name="adj" fmla="val 49880"/>
            </a:avLst>
          </a:prstGeom>
          <a:solidFill>
            <a:srgbClr val="969696"/>
          </a:solidFill>
          <a:ln w="9525">
            <a:noFill/>
            <a:miter lim="800000"/>
            <a:headEnd/>
            <a:tailEnd/>
          </a:ln>
          <a:effectLst/>
        </p:spPr>
        <p:txBody>
          <a:bodyPr wrap="none" anchor="ctr"/>
          <a:lstStyle/>
          <a:p>
            <a:endParaRPr lang="zh-CN" altLang="en-US"/>
          </a:p>
        </p:txBody>
      </p:sp>
      <p:sp>
        <p:nvSpPr>
          <p:cNvPr id="28697" name="AutoShape 25"/>
          <p:cNvSpPr>
            <a:spLocks noChangeArrowheads="1"/>
          </p:cNvSpPr>
          <p:nvPr/>
        </p:nvSpPr>
        <p:spPr bwMode="gray">
          <a:xfrm rot="16200000" flipV="1">
            <a:off x="4256088" y="5097463"/>
            <a:ext cx="908050" cy="444500"/>
          </a:xfrm>
          <a:prstGeom prst="cube">
            <a:avLst>
              <a:gd name="adj" fmla="val 23792"/>
            </a:avLst>
          </a:prstGeom>
          <a:gradFill rotWithShape="1">
            <a:gsLst>
              <a:gs pos="0">
                <a:schemeClr val="hlink">
                  <a:gamma/>
                  <a:shade val="75686"/>
                  <a:invGamma/>
                </a:schemeClr>
              </a:gs>
              <a:gs pos="100000">
                <a:schemeClr val="hlink"/>
              </a:gs>
            </a:gsLst>
            <a:lin ang="0" scaled="1"/>
          </a:gradFill>
          <a:ln w="9525">
            <a:noFill/>
            <a:miter lim="800000"/>
            <a:headEnd/>
            <a:tailEnd/>
          </a:ln>
          <a:effectLst/>
        </p:spPr>
        <p:txBody>
          <a:bodyPr wrap="none" anchor="ctr"/>
          <a:lstStyle/>
          <a:p>
            <a:endParaRPr lang="zh-CN" altLang="en-US"/>
          </a:p>
        </p:txBody>
      </p:sp>
      <p:sp>
        <p:nvSpPr>
          <p:cNvPr id="28698" name="AutoShape 26"/>
          <p:cNvSpPr>
            <a:spLocks noChangeArrowheads="1"/>
          </p:cNvSpPr>
          <p:nvPr/>
        </p:nvSpPr>
        <p:spPr bwMode="gray">
          <a:xfrm rot="16200000" flipV="1">
            <a:off x="3377407" y="4849019"/>
            <a:ext cx="1427162" cy="444500"/>
          </a:xfrm>
          <a:prstGeom prst="cube">
            <a:avLst>
              <a:gd name="adj" fmla="val 23792"/>
            </a:avLst>
          </a:prstGeom>
          <a:gradFill rotWithShape="1">
            <a:gsLst>
              <a:gs pos="0">
                <a:schemeClr val="accent1">
                  <a:gamma/>
                  <a:shade val="75686"/>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28699" name="AutoShape 27"/>
          <p:cNvSpPr>
            <a:spLocks noChangeArrowheads="1"/>
          </p:cNvSpPr>
          <p:nvPr/>
        </p:nvSpPr>
        <p:spPr bwMode="gray">
          <a:xfrm>
            <a:off x="6045200" y="5518150"/>
            <a:ext cx="1884363" cy="620713"/>
          </a:xfrm>
          <a:prstGeom prst="cube">
            <a:avLst>
              <a:gd name="adj" fmla="val 49880"/>
            </a:avLst>
          </a:prstGeom>
          <a:solidFill>
            <a:srgbClr val="969696"/>
          </a:solidFill>
          <a:ln w="9525">
            <a:noFill/>
            <a:miter lim="800000"/>
            <a:headEnd/>
            <a:tailEnd/>
          </a:ln>
          <a:effectLst/>
        </p:spPr>
        <p:txBody>
          <a:bodyPr wrap="none" anchor="ctr"/>
          <a:lstStyle/>
          <a:p>
            <a:endParaRPr lang="zh-CN" altLang="en-US"/>
          </a:p>
        </p:txBody>
      </p:sp>
      <p:sp>
        <p:nvSpPr>
          <p:cNvPr id="28700" name="AutoShape 28"/>
          <p:cNvSpPr>
            <a:spLocks noChangeArrowheads="1"/>
          </p:cNvSpPr>
          <p:nvPr/>
        </p:nvSpPr>
        <p:spPr bwMode="gray">
          <a:xfrm rot="16200000" flipV="1">
            <a:off x="6386512" y="4625976"/>
            <a:ext cx="1851025" cy="444500"/>
          </a:xfrm>
          <a:prstGeom prst="cube">
            <a:avLst>
              <a:gd name="adj" fmla="val 23792"/>
            </a:avLst>
          </a:prstGeom>
          <a:gradFill rotWithShape="1">
            <a:gsLst>
              <a:gs pos="0">
                <a:schemeClr val="hlink">
                  <a:gamma/>
                  <a:shade val="75686"/>
                  <a:invGamma/>
                </a:schemeClr>
              </a:gs>
              <a:gs pos="100000">
                <a:schemeClr val="hlink"/>
              </a:gs>
            </a:gsLst>
            <a:lin ang="0" scaled="1"/>
          </a:gradFill>
          <a:ln w="9525">
            <a:noFill/>
            <a:miter lim="800000"/>
            <a:headEnd/>
            <a:tailEnd/>
          </a:ln>
          <a:effectLst/>
        </p:spPr>
        <p:txBody>
          <a:bodyPr wrap="none" anchor="ctr"/>
          <a:lstStyle/>
          <a:p>
            <a:endParaRPr lang="zh-CN" altLang="en-US"/>
          </a:p>
        </p:txBody>
      </p:sp>
      <p:sp>
        <p:nvSpPr>
          <p:cNvPr id="28701" name="AutoShape 29"/>
          <p:cNvSpPr>
            <a:spLocks noChangeArrowheads="1"/>
          </p:cNvSpPr>
          <p:nvPr/>
        </p:nvSpPr>
        <p:spPr bwMode="gray">
          <a:xfrm rot="16200000" flipV="1">
            <a:off x="5594350" y="4445000"/>
            <a:ext cx="2214563" cy="442913"/>
          </a:xfrm>
          <a:prstGeom prst="cube">
            <a:avLst>
              <a:gd name="adj" fmla="val 23792"/>
            </a:avLst>
          </a:prstGeom>
          <a:gradFill rotWithShape="1">
            <a:gsLst>
              <a:gs pos="0">
                <a:schemeClr val="accent1">
                  <a:gamma/>
                  <a:shade val="75686"/>
                  <a:invGamma/>
                </a:schemeClr>
              </a:gs>
              <a:gs pos="100000">
                <a:schemeClr val="accent1"/>
              </a:gs>
            </a:gsLst>
            <a:lin ang="0" scaled="1"/>
          </a:gradFill>
          <a:ln w="9525">
            <a:noFill/>
            <a:miter lim="800000"/>
            <a:headEnd/>
            <a:tailEnd/>
          </a:ln>
          <a:effectLst/>
        </p:spPr>
        <p:txBody>
          <a:bodyPr wrap="none" anchor="ctr"/>
          <a:lstStyle/>
          <a:p>
            <a:endParaRPr lang="zh-CN" altLang="en-US"/>
          </a:p>
        </p:txBody>
      </p:sp>
      <p:sp>
        <p:nvSpPr>
          <p:cNvPr id="28702" name="Text Box 30"/>
          <p:cNvSpPr txBox="1">
            <a:spLocks noChangeArrowheads="1"/>
          </p:cNvSpPr>
          <p:nvPr/>
        </p:nvSpPr>
        <p:spPr bwMode="gray">
          <a:xfrm>
            <a:off x="3940175" y="5808663"/>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FFFFF"/>
                </a:solidFill>
                <a:ea typeface="宋体" charset="-122"/>
              </a:rPr>
              <a:t>2005</a:t>
            </a:r>
          </a:p>
        </p:txBody>
      </p:sp>
      <p:sp>
        <p:nvSpPr>
          <p:cNvPr id="28703" name="Text Box 31"/>
          <p:cNvSpPr txBox="1">
            <a:spLocks noChangeArrowheads="1"/>
          </p:cNvSpPr>
          <p:nvPr/>
        </p:nvSpPr>
        <p:spPr bwMode="gray">
          <a:xfrm>
            <a:off x="6573838" y="5808663"/>
            <a:ext cx="635000" cy="336550"/>
          </a:xfrm>
          <a:prstGeom prst="rect">
            <a:avLst/>
          </a:prstGeom>
          <a:noFill/>
          <a:ln w="9525" algn="ctr">
            <a:noFill/>
            <a:miter lim="800000"/>
            <a:headEnd/>
            <a:tailEnd/>
          </a:ln>
          <a:effectLst/>
        </p:spPr>
        <p:txBody>
          <a:bodyPr wrap="none">
            <a:spAutoFit/>
          </a:bodyPr>
          <a:lstStyle/>
          <a:p>
            <a:pPr algn="ctr"/>
            <a:r>
              <a:rPr lang="en-US" altLang="zh-CN" sz="1600">
                <a:solidFill>
                  <a:srgbClr val="FFFFFF"/>
                </a:solidFill>
                <a:ea typeface="宋体" charset="-122"/>
              </a:rPr>
              <a:t>2006</a:t>
            </a:r>
          </a:p>
        </p:txBody>
      </p:sp>
      <p:sp>
        <p:nvSpPr>
          <p:cNvPr id="28704" name="Text Box 32"/>
          <p:cNvSpPr txBox="1">
            <a:spLocks noChangeArrowheads="1"/>
          </p:cNvSpPr>
          <p:nvPr/>
        </p:nvSpPr>
        <p:spPr bwMode="gray">
          <a:xfrm>
            <a:off x="1403350" y="4514850"/>
            <a:ext cx="1663700"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
        <p:nvSpPr>
          <p:cNvPr id="28705" name="Text Box 33"/>
          <p:cNvSpPr txBox="1">
            <a:spLocks noChangeArrowheads="1"/>
          </p:cNvSpPr>
          <p:nvPr/>
        </p:nvSpPr>
        <p:spPr bwMode="gray">
          <a:xfrm>
            <a:off x="2043113" y="4972050"/>
            <a:ext cx="1557337"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
        <p:nvSpPr>
          <p:cNvPr id="28706" name="Text Box 34"/>
          <p:cNvSpPr txBox="1">
            <a:spLocks noChangeArrowheads="1"/>
          </p:cNvSpPr>
          <p:nvPr/>
        </p:nvSpPr>
        <p:spPr bwMode="gray">
          <a:xfrm>
            <a:off x="4356100" y="4327525"/>
            <a:ext cx="1530350"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
        <p:nvSpPr>
          <p:cNvPr id="28707" name="Text Box 35"/>
          <p:cNvSpPr txBox="1">
            <a:spLocks noChangeArrowheads="1"/>
          </p:cNvSpPr>
          <p:nvPr/>
        </p:nvSpPr>
        <p:spPr bwMode="gray">
          <a:xfrm>
            <a:off x="4938713" y="4835525"/>
            <a:ext cx="1481137"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
        <p:nvSpPr>
          <p:cNvPr id="28708" name="Text Box 36"/>
          <p:cNvSpPr txBox="1">
            <a:spLocks noChangeArrowheads="1"/>
          </p:cNvSpPr>
          <p:nvPr/>
        </p:nvSpPr>
        <p:spPr bwMode="gray">
          <a:xfrm>
            <a:off x="6938963" y="3448050"/>
            <a:ext cx="1614487"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
        <p:nvSpPr>
          <p:cNvPr id="28709" name="Text Box 37"/>
          <p:cNvSpPr txBox="1">
            <a:spLocks noChangeArrowheads="1"/>
          </p:cNvSpPr>
          <p:nvPr/>
        </p:nvSpPr>
        <p:spPr bwMode="gray">
          <a:xfrm>
            <a:off x="7540625" y="3892550"/>
            <a:ext cx="1546225" cy="336550"/>
          </a:xfrm>
          <a:prstGeom prst="rect">
            <a:avLst/>
          </a:prstGeom>
          <a:noFill/>
          <a:ln w="9525">
            <a:noFill/>
            <a:miter lim="800000"/>
            <a:headEnd/>
            <a:tailEnd/>
          </a:ln>
          <a:effectLst/>
        </p:spPr>
        <p:txBody>
          <a:bodyPr>
            <a:spAutoFit/>
          </a:bodyPr>
          <a:lstStyle/>
          <a:p>
            <a:pPr>
              <a:spcBef>
                <a:spcPct val="50000"/>
              </a:spcBef>
            </a:pPr>
            <a:r>
              <a:rPr lang="en-US" altLang="zh-CN" sz="1600" b="1">
                <a:ea typeface="宋体" charset="-122"/>
              </a:rPr>
              <a:t>Text in here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29699" name="Rectangle 3"/>
          <p:cNvSpPr>
            <a:spLocks noChangeArrowheads="1"/>
          </p:cNvSpPr>
          <p:nvPr/>
        </p:nvSpPr>
        <p:spPr bwMode="gray">
          <a:xfrm>
            <a:off x="565150" y="2654300"/>
            <a:ext cx="7740650" cy="619125"/>
          </a:xfrm>
          <a:prstGeom prst="rect">
            <a:avLst/>
          </a:prstGeom>
          <a:solidFill>
            <a:schemeClr val="folHlink"/>
          </a:solidFill>
          <a:ln w="9525" algn="ctr">
            <a:noFill/>
            <a:miter lim="800000"/>
            <a:headEnd/>
            <a:tailEnd/>
          </a:ln>
          <a:effectLst/>
        </p:spPr>
        <p:txBody>
          <a:bodyPr wrap="none" anchor="ctr"/>
          <a:lstStyle/>
          <a:p>
            <a:endParaRPr lang="zh-CN" altLang="en-US"/>
          </a:p>
        </p:txBody>
      </p:sp>
      <p:grpSp>
        <p:nvGrpSpPr>
          <p:cNvPr id="29700" name="Group 4"/>
          <p:cNvGrpSpPr>
            <a:grpSpLocks/>
          </p:cNvGrpSpPr>
          <p:nvPr/>
        </p:nvGrpSpPr>
        <p:grpSpPr bwMode="auto">
          <a:xfrm>
            <a:off x="554038" y="2654300"/>
            <a:ext cx="2054225" cy="619125"/>
            <a:chOff x="404" y="1980"/>
            <a:chExt cx="1294" cy="298"/>
          </a:xfrm>
        </p:grpSpPr>
        <p:sp>
          <p:nvSpPr>
            <p:cNvPr id="29701" name="Rectangle 5"/>
            <p:cNvSpPr>
              <a:spLocks noChangeArrowheads="1"/>
            </p:cNvSpPr>
            <p:nvPr/>
          </p:nvSpPr>
          <p:spPr bwMode="invGray">
            <a:xfrm>
              <a:off x="404" y="1980"/>
              <a:ext cx="1205" cy="298"/>
            </a:xfrm>
            <a:prstGeom prst="rect">
              <a:avLst/>
            </a:prstGeom>
            <a:solidFill>
              <a:schemeClr val="hlink"/>
            </a:solidFill>
            <a:ln w="9525" algn="ctr">
              <a:noFill/>
              <a:miter lim="800000"/>
              <a:headEnd/>
              <a:tailEnd/>
            </a:ln>
            <a:effectLst/>
          </p:spPr>
          <p:txBody>
            <a:bodyPr wrap="none" anchor="ctr"/>
            <a:lstStyle/>
            <a:p>
              <a:endParaRPr lang="zh-CN" altLang="en-US"/>
            </a:p>
          </p:txBody>
        </p:sp>
        <p:sp>
          <p:nvSpPr>
            <p:cNvPr id="29702" name="AutoShape 6"/>
            <p:cNvSpPr>
              <a:spLocks noChangeArrowheads="1"/>
            </p:cNvSpPr>
            <p:nvPr/>
          </p:nvSpPr>
          <p:spPr bwMode="invGray">
            <a:xfrm rot="5400000">
              <a:off x="1568" y="2072"/>
              <a:ext cx="139" cy="120"/>
            </a:xfrm>
            <a:prstGeom prst="triangle">
              <a:avLst>
                <a:gd name="adj" fmla="val 50000"/>
              </a:avLst>
            </a:prstGeom>
            <a:solidFill>
              <a:schemeClr val="hlink"/>
            </a:solidFill>
            <a:ln w="9525" algn="ctr">
              <a:noFill/>
              <a:miter lim="800000"/>
              <a:headEnd/>
              <a:tailEnd/>
            </a:ln>
            <a:effectLst/>
          </p:spPr>
          <p:txBody>
            <a:bodyPr wrap="none" anchor="ctr"/>
            <a:lstStyle/>
            <a:p>
              <a:endParaRPr lang="zh-CN" altLang="en-US"/>
            </a:p>
          </p:txBody>
        </p:sp>
      </p:grpSp>
      <p:sp>
        <p:nvSpPr>
          <p:cNvPr id="29703" name="Text Box 7"/>
          <p:cNvSpPr txBox="1">
            <a:spLocks noChangeArrowheads="1"/>
          </p:cNvSpPr>
          <p:nvPr/>
        </p:nvSpPr>
        <p:spPr bwMode="black">
          <a:xfrm>
            <a:off x="2468563" y="2786063"/>
            <a:ext cx="1676400" cy="336550"/>
          </a:xfrm>
          <a:prstGeom prst="rect">
            <a:avLst/>
          </a:prstGeom>
          <a:noFill/>
          <a:ln w="9525">
            <a:noFill/>
            <a:miter lim="800000"/>
            <a:headEnd/>
            <a:tailEnd/>
          </a:ln>
          <a:effectLst/>
        </p:spPr>
        <p:txBody>
          <a:bodyPr>
            <a:spAutoFit/>
          </a:bodyPr>
          <a:lstStyle/>
          <a:p>
            <a:pPr algn="ctr">
              <a:spcBef>
                <a:spcPct val="50000"/>
              </a:spcBef>
            </a:pPr>
            <a:r>
              <a:rPr lang="en-US" altLang="zh-CN" sz="1600" b="1">
                <a:solidFill>
                  <a:schemeClr val="bg1"/>
                </a:solidFill>
                <a:ea typeface="宋体" charset="-122"/>
              </a:rPr>
              <a:t>Text in here</a:t>
            </a:r>
          </a:p>
        </p:txBody>
      </p:sp>
      <p:sp>
        <p:nvSpPr>
          <p:cNvPr id="29704" name="Rectangle 8"/>
          <p:cNvSpPr>
            <a:spLocks noChangeArrowheads="1"/>
          </p:cNvSpPr>
          <p:nvPr/>
        </p:nvSpPr>
        <p:spPr bwMode="gray">
          <a:xfrm>
            <a:off x="576263" y="2760663"/>
            <a:ext cx="1836737" cy="396875"/>
          </a:xfrm>
          <a:prstGeom prst="rect">
            <a:avLst/>
          </a:prstGeom>
          <a:noFill/>
          <a:ln w="9525" algn="ctr">
            <a:noFill/>
            <a:miter lim="800000"/>
            <a:headEnd/>
            <a:tailEnd/>
          </a:ln>
          <a:effectLst>
            <a:outerShdw dist="17961" dir="2700000" algn="ctr" rotWithShape="0">
              <a:srgbClr val="003300"/>
            </a:outerShdw>
          </a:effectLst>
        </p:spPr>
        <p:txBody>
          <a:bodyPr>
            <a:spAutoFit/>
          </a:bodyPr>
          <a:lstStyle/>
          <a:p>
            <a:pPr algn="ctr" eaLnBrk="0" hangingPunct="0"/>
            <a:r>
              <a:rPr lang="en-US" altLang="zh-CN" sz="2000" b="1">
                <a:solidFill>
                  <a:srgbClr val="FFFFFF"/>
                </a:solidFill>
                <a:ea typeface="宋体" charset="-122"/>
              </a:rPr>
              <a:t>Title in here</a:t>
            </a:r>
          </a:p>
        </p:txBody>
      </p:sp>
      <p:sp>
        <p:nvSpPr>
          <p:cNvPr id="29705" name="AutoShape 9"/>
          <p:cNvSpPr>
            <a:spLocks noChangeArrowheads="1"/>
          </p:cNvSpPr>
          <p:nvPr/>
        </p:nvSpPr>
        <p:spPr bwMode="gray">
          <a:xfrm>
            <a:off x="4040188" y="2820988"/>
            <a:ext cx="368300" cy="273050"/>
          </a:xfrm>
          <a:prstGeom prst="rightArrow">
            <a:avLst>
              <a:gd name="adj1" fmla="val 50000"/>
              <a:gd name="adj2" fmla="val 60467"/>
            </a:avLst>
          </a:prstGeom>
          <a:solidFill>
            <a:srgbClr val="FEFFFF"/>
          </a:solidFill>
          <a:ln w="9525" algn="ctr">
            <a:noFill/>
            <a:miter lim="800000"/>
            <a:headEnd/>
            <a:tailEnd/>
          </a:ln>
          <a:effectLst>
            <a:outerShdw dist="28398" dir="1593903" algn="ctr" rotWithShape="0">
              <a:srgbClr val="333333">
                <a:alpha val="50000"/>
              </a:srgbClr>
            </a:outerShdw>
          </a:effectLst>
        </p:spPr>
        <p:txBody>
          <a:bodyPr wrap="none" anchor="ctr"/>
          <a:lstStyle/>
          <a:p>
            <a:endParaRPr lang="zh-CN" altLang="en-US"/>
          </a:p>
        </p:txBody>
      </p:sp>
      <p:sp>
        <p:nvSpPr>
          <p:cNvPr id="29706" name="Text Box 10"/>
          <p:cNvSpPr txBox="1">
            <a:spLocks noChangeArrowheads="1"/>
          </p:cNvSpPr>
          <p:nvPr/>
        </p:nvSpPr>
        <p:spPr bwMode="black">
          <a:xfrm>
            <a:off x="4419600" y="2786063"/>
            <a:ext cx="1676400" cy="336550"/>
          </a:xfrm>
          <a:prstGeom prst="rect">
            <a:avLst/>
          </a:prstGeom>
          <a:noFill/>
          <a:ln w="9525">
            <a:noFill/>
            <a:miter lim="800000"/>
            <a:headEnd/>
            <a:tailEnd/>
          </a:ln>
          <a:effectLst/>
        </p:spPr>
        <p:txBody>
          <a:bodyPr>
            <a:spAutoFit/>
          </a:bodyPr>
          <a:lstStyle/>
          <a:p>
            <a:pPr algn="ctr">
              <a:spcBef>
                <a:spcPct val="50000"/>
              </a:spcBef>
            </a:pPr>
            <a:r>
              <a:rPr lang="en-US" altLang="zh-CN" sz="1600" b="1">
                <a:solidFill>
                  <a:schemeClr val="bg1"/>
                </a:solidFill>
                <a:ea typeface="宋体" charset="-122"/>
              </a:rPr>
              <a:t>Text in here</a:t>
            </a:r>
          </a:p>
        </p:txBody>
      </p:sp>
      <p:sp>
        <p:nvSpPr>
          <p:cNvPr id="29707" name="AutoShape 11"/>
          <p:cNvSpPr>
            <a:spLocks noChangeArrowheads="1"/>
          </p:cNvSpPr>
          <p:nvPr/>
        </p:nvSpPr>
        <p:spPr bwMode="gray">
          <a:xfrm>
            <a:off x="6069013" y="2820988"/>
            <a:ext cx="368300" cy="273050"/>
          </a:xfrm>
          <a:prstGeom prst="rightArrow">
            <a:avLst>
              <a:gd name="adj1" fmla="val 50000"/>
              <a:gd name="adj2" fmla="val 60467"/>
            </a:avLst>
          </a:prstGeom>
          <a:solidFill>
            <a:srgbClr val="FEFFFF"/>
          </a:solidFill>
          <a:ln w="9525" algn="ctr">
            <a:noFill/>
            <a:miter lim="800000"/>
            <a:headEnd/>
            <a:tailEnd/>
          </a:ln>
          <a:effectLst>
            <a:outerShdw dist="28398" dir="1593903" algn="ctr" rotWithShape="0">
              <a:srgbClr val="333333">
                <a:alpha val="50000"/>
              </a:srgbClr>
            </a:outerShdw>
          </a:effectLst>
        </p:spPr>
        <p:txBody>
          <a:bodyPr wrap="none" anchor="ctr"/>
          <a:lstStyle/>
          <a:p>
            <a:endParaRPr lang="zh-CN" altLang="en-US"/>
          </a:p>
        </p:txBody>
      </p:sp>
      <p:sp>
        <p:nvSpPr>
          <p:cNvPr id="29708" name="Text Box 12"/>
          <p:cNvSpPr txBox="1">
            <a:spLocks noChangeArrowheads="1"/>
          </p:cNvSpPr>
          <p:nvPr/>
        </p:nvSpPr>
        <p:spPr bwMode="black">
          <a:xfrm>
            <a:off x="6407150" y="2786063"/>
            <a:ext cx="1676400" cy="336550"/>
          </a:xfrm>
          <a:prstGeom prst="rect">
            <a:avLst/>
          </a:prstGeom>
          <a:noFill/>
          <a:ln w="9525">
            <a:noFill/>
            <a:miter lim="800000"/>
            <a:headEnd/>
            <a:tailEnd/>
          </a:ln>
          <a:effectLst/>
        </p:spPr>
        <p:txBody>
          <a:bodyPr>
            <a:spAutoFit/>
          </a:bodyPr>
          <a:lstStyle/>
          <a:p>
            <a:pPr algn="ctr">
              <a:spcBef>
                <a:spcPct val="50000"/>
              </a:spcBef>
            </a:pPr>
            <a:r>
              <a:rPr lang="en-US" altLang="zh-CN" sz="1600" b="1">
                <a:solidFill>
                  <a:schemeClr val="bg1"/>
                </a:solidFill>
                <a:ea typeface="宋体" charset="-122"/>
              </a:rPr>
              <a:t>Text in here</a:t>
            </a:r>
          </a:p>
        </p:txBody>
      </p:sp>
      <p:sp>
        <p:nvSpPr>
          <p:cNvPr id="29709" name="AutoShape 13"/>
          <p:cNvSpPr>
            <a:spLocks noChangeArrowheads="1"/>
          </p:cNvSpPr>
          <p:nvPr/>
        </p:nvSpPr>
        <p:spPr bwMode="gray">
          <a:xfrm>
            <a:off x="850900" y="3403600"/>
            <a:ext cx="1114425" cy="1114425"/>
          </a:xfrm>
          <a:prstGeom prst="diamond">
            <a:avLst/>
          </a:prstGeom>
          <a:solidFill>
            <a:schemeClr val="hlink"/>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29710" name="AutoShape 14"/>
          <p:cNvSpPr>
            <a:spLocks noChangeArrowheads="1"/>
          </p:cNvSpPr>
          <p:nvPr/>
        </p:nvSpPr>
        <p:spPr bwMode="gray">
          <a:xfrm>
            <a:off x="2832100"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29711" name="AutoShape 15"/>
          <p:cNvSpPr>
            <a:spLocks noChangeArrowheads="1"/>
          </p:cNvSpPr>
          <p:nvPr/>
        </p:nvSpPr>
        <p:spPr bwMode="gray">
          <a:xfrm>
            <a:off x="4822825"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29712" name="AutoShape 16"/>
          <p:cNvSpPr>
            <a:spLocks noChangeArrowheads="1"/>
          </p:cNvSpPr>
          <p:nvPr/>
        </p:nvSpPr>
        <p:spPr bwMode="gray">
          <a:xfrm>
            <a:off x="6765925"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cxnSp>
        <p:nvCxnSpPr>
          <p:cNvPr id="29713" name="AutoShape 17"/>
          <p:cNvCxnSpPr>
            <a:cxnSpLocks noChangeShapeType="1"/>
            <a:stCxn id="29709" idx="3"/>
            <a:endCxn id="29710" idx="1"/>
          </p:cNvCxnSpPr>
          <p:nvPr/>
        </p:nvCxnSpPr>
        <p:spPr bwMode="gray">
          <a:xfrm>
            <a:off x="1965325" y="3960813"/>
            <a:ext cx="866775" cy="0"/>
          </a:xfrm>
          <a:prstGeom prst="straightConnector1">
            <a:avLst/>
          </a:prstGeom>
          <a:noFill/>
          <a:ln w="12700">
            <a:solidFill>
              <a:srgbClr val="333333"/>
            </a:solidFill>
            <a:round/>
            <a:headEnd type="oval" w="sm" len="sm"/>
            <a:tailEnd type="oval" w="sm" len="sm"/>
          </a:ln>
          <a:effectLst/>
        </p:spPr>
      </p:cxnSp>
      <p:cxnSp>
        <p:nvCxnSpPr>
          <p:cNvPr id="29714" name="AutoShape 18"/>
          <p:cNvCxnSpPr>
            <a:cxnSpLocks noChangeShapeType="1"/>
            <a:stCxn id="29710" idx="3"/>
            <a:endCxn id="29711" idx="1"/>
          </p:cNvCxnSpPr>
          <p:nvPr/>
        </p:nvCxnSpPr>
        <p:spPr bwMode="gray">
          <a:xfrm>
            <a:off x="3946525" y="3960813"/>
            <a:ext cx="876300" cy="0"/>
          </a:xfrm>
          <a:prstGeom prst="straightConnector1">
            <a:avLst/>
          </a:prstGeom>
          <a:noFill/>
          <a:ln w="12700">
            <a:solidFill>
              <a:srgbClr val="333333"/>
            </a:solidFill>
            <a:round/>
            <a:headEnd type="oval" w="sm" len="sm"/>
            <a:tailEnd type="oval" w="sm" len="sm"/>
          </a:ln>
          <a:effectLst/>
        </p:spPr>
      </p:cxnSp>
      <p:cxnSp>
        <p:nvCxnSpPr>
          <p:cNvPr id="29715" name="AutoShape 19"/>
          <p:cNvCxnSpPr>
            <a:cxnSpLocks noChangeShapeType="1"/>
            <a:stCxn id="29711" idx="3"/>
            <a:endCxn id="29712" idx="1"/>
          </p:cNvCxnSpPr>
          <p:nvPr/>
        </p:nvCxnSpPr>
        <p:spPr bwMode="gray">
          <a:xfrm>
            <a:off x="5937250" y="3960813"/>
            <a:ext cx="828675" cy="0"/>
          </a:xfrm>
          <a:prstGeom prst="straightConnector1">
            <a:avLst/>
          </a:prstGeom>
          <a:noFill/>
          <a:ln w="12700">
            <a:solidFill>
              <a:srgbClr val="333333"/>
            </a:solidFill>
            <a:round/>
            <a:headEnd type="oval" w="sm" len="sm"/>
            <a:tailEnd type="oval" w="sm" len="sm"/>
          </a:ln>
          <a:effectLst/>
        </p:spPr>
      </p:cxnSp>
      <p:sp>
        <p:nvSpPr>
          <p:cNvPr id="29716" name="Text Box 20"/>
          <p:cNvSpPr txBox="1">
            <a:spLocks noChangeArrowheads="1"/>
          </p:cNvSpPr>
          <p:nvPr/>
        </p:nvSpPr>
        <p:spPr bwMode="gray">
          <a:xfrm>
            <a:off x="954088" y="3729038"/>
            <a:ext cx="866775" cy="457200"/>
          </a:xfrm>
          <a:prstGeom prst="rect">
            <a:avLst/>
          </a:prstGeom>
          <a:noFill/>
          <a:ln w="9525">
            <a:noFill/>
            <a:miter lim="800000"/>
            <a:headEnd/>
            <a:tailEnd/>
          </a:ln>
          <a:effectLst/>
        </p:spPr>
        <p:txBody>
          <a:bodyPr>
            <a:spAutoFit/>
          </a:bodyPr>
          <a:lstStyle/>
          <a:p>
            <a:pPr algn="ctr">
              <a:spcBef>
                <a:spcPct val="50000"/>
              </a:spcBef>
            </a:pPr>
            <a:r>
              <a:rPr lang="en-US" altLang="zh-CN" sz="2400" b="1">
                <a:solidFill>
                  <a:srgbClr val="FFFFFF"/>
                </a:solidFill>
                <a:ea typeface="宋体" charset="-122"/>
              </a:rPr>
              <a:t>2003</a:t>
            </a:r>
          </a:p>
        </p:txBody>
      </p:sp>
      <p:sp>
        <p:nvSpPr>
          <p:cNvPr id="29717" name="Text Box 21"/>
          <p:cNvSpPr txBox="1">
            <a:spLocks noChangeArrowheads="1"/>
          </p:cNvSpPr>
          <p:nvPr/>
        </p:nvSpPr>
        <p:spPr bwMode="gray">
          <a:xfrm>
            <a:off x="2943225" y="3729038"/>
            <a:ext cx="866775" cy="457200"/>
          </a:xfrm>
          <a:prstGeom prst="rect">
            <a:avLst/>
          </a:prstGeom>
          <a:noFill/>
          <a:ln w="9525">
            <a:noFill/>
            <a:miter lim="800000"/>
            <a:headEnd/>
            <a:tailEnd/>
          </a:ln>
          <a:effectLst/>
        </p:spPr>
        <p:txBody>
          <a:bodyPr>
            <a:spAutoFit/>
          </a:bodyPr>
          <a:lstStyle/>
          <a:p>
            <a:pPr algn="ctr">
              <a:spcBef>
                <a:spcPct val="50000"/>
              </a:spcBef>
            </a:pPr>
            <a:r>
              <a:rPr lang="en-US" altLang="zh-CN" sz="2400" b="1">
                <a:solidFill>
                  <a:srgbClr val="FFFFFF"/>
                </a:solidFill>
                <a:ea typeface="宋体" charset="-122"/>
              </a:rPr>
              <a:t>2004</a:t>
            </a:r>
          </a:p>
        </p:txBody>
      </p:sp>
      <p:sp>
        <p:nvSpPr>
          <p:cNvPr id="29718" name="Text Box 22"/>
          <p:cNvSpPr txBox="1">
            <a:spLocks noChangeArrowheads="1"/>
          </p:cNvSpPr>
          <p:nvPr/>
        </p:nvSpPr>
        <p:spPr bwMode="gray">
          <a:xfrm>
            <a:off x="4953000" y="3729038"/>
            <a:ext cx="866775" cy="457200"/>
          </a:xfrm>
          <a:prstGeom prst="rect">
            <a:avLst/>
          </a:prstGeom>
          <a:noFill/>
          <a:ln w="9525">
            <a:noFill/>
            <a:miter lim="800000"/>
            <a:headEnd/>
            <a:tailEnd/>
          </a:ln>
          <a:effectLst/>
        </p:spPr>
        <p:txBody>
          <a:bodyPr>
            <a:spAutoFit/>
          </a:bodyPr>
          <a:lstStyle/>
          <a:p>
            <a:pPr algn="ctr">
              <a:spcBef>
                <a:spcPct val="50000"/>
              </a:spcBef>
            </a:pPr>
            <a:r>
              <a:rPr lang="en-US" altLang="zh-CN" sz="2400" b="1">
                <a:solidFill>
                  <a:srgbClr val="FFFFFF"/>
                </a:solidFill>
                <a:ea typeface="宋体" charset="-122"/>
              </a:rPr>
              <a:t>2005</a:t>
            </a:r>
          </a:p>
        </p:txBody>
      </p:sp>
      <p:sp>
        <p:nvSpPr>
          <p:cNvPr id="29719" name="Text Box 23"/>
          <p:cNvSpPr txBox="1">
            <a:spLocks noChangeArrowheads="1"/>
          </p:cNvSpPr>
          <p:nvPr/>
        </p:nvSpPr>
        <p:spPr bwMode="gray">
          <a:xfrm>
            <a:off x="6905625" y="3729038"/>
            <a:ext cx="866775" cy="457200"/>
          </a:xfrm>
          <a:prstGeom prst="rect">
            <a:avLst/>
          </a:prstGeom>
          <a:noFill/>
          <a:ln w="9525">
            <a:noFill/>
            <a:miter lim="800000"/>
            <a:headEnd/>
            <a:tailEnd/>
          </a:ln>
          <a:effectLst/>
        </p:spPr>
        <p:txBody>
          <a:bodyPr>
            <a:spAutoFit/>
          </a:bodyPr>
          <a:lstStyle/>
          <a:p>
            <a:pPr algn="ctr">
              <a:spcBef>
                <a:spcPct val="50000"/>
              </a:spcBef>
            </a:pPr>
            <a:r>
              <a:rPr lang="en-US" altLang="zh-CN" sz="2400" b="1">
                <a:solidFill>
                  <a:srgbClr val="FFFFFF"/>
                </a:solidFill>
                <a:ea typeface="宋体" charset="-122"/>
              </a:rPr>
              <a:t>2006</a:t>
            </a:r>
          </a:p>
        </p:txBody>
      </p:sp>
      <p:sp>
        <p:nvSpPr>
          <p:cNvPr id="29720" name="Text Box 24"/>
          <p:cNvSpPr txBox="1">
            <a:spLocks noChangeArrowheads="1"/>
          </p:cNvSpPr>
          <p:nvPr/>
        </p:nvSpPr>
        <p:spPr bwMode="gray">
          <a:xfrm>
            <a:off x="596900" y="4608513"/>
            <a:ext cx="1614488" cy="1049337"/>
          </a:xfrm>
          <a:prstGeom prst="rect">
            <a:avLst/>
          </a:prstGeom>
          <a:noFill/>
          <a:ln w="9525" algn="ctr">
            <a:noFill/>
            <a:miter lim="800000"/>
            <a:headEnd/>
            <a:tailEnd/>
          </a:ln>
          <a:effectLst/>
        </p:spPr>
        <p:txBody>
          <a:bodyPr>
            <a:spAutoFit/>
          </a:bodyPr>
          <a:lstStyle/>
          <a:p>
            <a:pPr algn="ctr">
              <a:spcBef>
                <a:spcPct val="50000"/>
              </a:spcBef>
              <a:buFontTx/>
              <a:buChar char="•"/>
            </a:pPr>
            <a:r>
              <a:rPr lang="en-US" altLang="zh-CN" sz="1400">
                <a:solidFill>
                  <a:srgbClr val="000000"/>
                </a:solidFill>
                <a:ea typeface="宋体" charset="-122"/>
              </a:rPr>
              <a:t> Description of the contents</a:t>
            </a:r>
          </a:p>
          <a:p>
            <a:pPr algn="ctr">
              <a:spcBef>
                <a:spcPct val="50000"/>
              </a:spcBef>
              <a:buFontTx/>
              <a:buChar char="•"/>
            </a:pPr>
            <a:r>
              <a:rPr lang="en-US" altLang="zh-CN" sz="1400">
                <a:solidFill>
                  <a:srgbClr val="000000"/>
                </a:solidFill>
                <a:ea typeface="宋体" charset="-122"/>
              </a:rPr>
              <a:t> Description of the contents</a:t>
            </a:r>
          </a:p>
        </p:txBody>
      </p:sp>
      <p:sp>
        <p:nvSpPr>
          <p:cNvPr id="29721" name="Text Box 25"/>
          <p:cNvSpPr txBox="1">
            <a:spLocks noChangeArrowheads="1"/>
          </p:cNvSpPr>
          <p:nvPr/>
        </p:nvSpPr>
        <p:spPr bwMode="gray">
          <a:xfrm>
            <a:off x="2540000" y="4608513"/>
            <a:ext cx="1614488" cy="1049337"/>
          </a:xfrm>
          <a:prstGeom prst="rect">
            <a:avLst/>
          </a:prstGeom>
          <a:noFill/>
          <a:ln w="9525" algn="ctr">
            <a:noFill/>
            <a:miter lim="800000"/>
            <a:headEnd/>
            <a:tailEnd/>
          </a:ln>
          <a:effectLst/>
        </p:spPr>
        <p:txBody>
          <a:bodyPr>
            <a:spAutoFit/>
          </a:bodyPr>
          <a:lstStyle/>
          <a:p>
            <a:pPr algn="ctr">
              <a:spcBef>
                <a:spcPct val="50000"/>
              </a:spcBef>
              <a:buFontTx/>
              <a:buChar char="•"/>
            </a:pPr>
            <a:r>
              <a:rPr lang="en-US" altLang="zh-CN" sz="1400">
                <a:solidFill>
                  <a:srgbClr val="000000"/>
                </a:solidFill>
                <a:ea typeface="宋体" charset="-122"/>
              </a:rPr>
              <a:t> Description of the contents</a:t>
            </a:r>
          </a:p>
          <a:p>
            <a:pPr algn="ctr">
              <a:spcBef>
                <a:spcPct val="50000"/>
              </a:spcBef>
              <a:buFontTx/>
              <a:buChar char="•"/>
            </a:pPr>
            <a:r>
              <a:rPr lang="en-US" altLang="zh-CN" sz="1400">
                <a:solidFill>
                  <a:srgbClr val="000000"/>
                </a:solidFill>
                <a:ea typeface="宋体" charset="-122"/>
              </a:rPr>
              <a:t> Description of the contents</a:t>
            </a:r>
          </a:p>
        </p:txBody>
      </p:sp>
      <p:sp>
        <p:nvSpPr>
          <p:cNvPr id="29722" name="Text Box 26"/>
          <p:cNvSpPr txBox="1">
            <a:spLocks noChangeArrowheads="1"/>
          </p:cNvSpPr>
          <p:nvPr/>
        </p:nvSpPr>
        <p:spPr bwMode="gray">
          <a:xfrm>
            <a:off x="4554538" y="4608513"/>
            <a:ext cx="1614487" cy="1049337"/>
          </a:xfrm>
          <a:prstGeom prst="rect">
            <a:avLst/>
          </a:prstGeom>
          <a:noFill/>
          <a:ln w="9525" algn="ctr">
            <a:noFill/>
            <a:miter lim="800000"/>
            <a:headEnd/>
            <a:tailEnd/>
          </a:ln>
          <a:effectLst/>
        </p:spPr>
        <p:txBody>
          <a:bodyPr>
            <a:spAutoFit/>
          </a:bodyPr>
          <a:lstStyle/>
          <a:p>
            <a:pPr algn="ctr">
              <a:spcBef>
                <a:spcPct val="50000"/>
              </a:spcBef>
              <a:buFontTx/>
              <a:buChar char="•"/>
            </a:pPr>
            <a:r>
              <a:rPr lang="en-US" altLang="zh-CN" sz="1400">
                <a:solidFill>
                  <a:srgbClr val="000000"/>
                </a:solidFill>
                <a:ea typeface="宋体" charset="-122"/>
              </a:rPr>
              <a:t> Description of the contents</a:t>
            </a:r>
          </a:p>
          <a:p>
            <a:pPr algn="ctr">
              <a:spcBef>
                <a:spcPct val="50000"/>
              </a:spcBef>
              <a:buFontTx/>
              <a:buChar char="•"/>
            </a:pPr>
            <a:r>
              <a:rPr lang="en-US" altLang="zh-CN" sz="1400">
                <a:solidFill>
                  <a:srgbClr val="000000"/>
                </a:solidFill>
                <a:ea typeface="宋体" charset="-122"/>
              </a:rPr>
              <a:t> Description of the contents</a:t>
            </a:r>
          </a:p>
        </p:txBody>
      </p:sp>
      <p:sp>
        <p:nvSpPr>
          <p:cNvPr id="29723" name="Text Box 27"/>
          <p:cNvSpPr txBox="1">
            <a:spLocks noChangeArrowheads="1"/>
          </p:cNvSpPr>
          <p:nvPr/>
        </p:nvSpPr>
        <p:spPr bwMode="gray">
          <a:xfrm>
            <a:off x="6502400" y="4608513"/>
            <a:ext cx="1614488" cy="1049337"/>
          </a:xfrm>
          <a:prstGeom prst="rect">
            <a:avLst/>
          </a:prstGeom>
          <a:noFill/>
          <a:ln w="9525" algn="ctr">
            <a:noFill/>
            <a:miter lim="800000"/>
            <a:headEnd/>
            <a:tailEnd/>
          </a:ln>
          <a:effectLst/>
        </p:spPr>
        <p:txBody>
          <a:bodyPr>
            <a:spAutoFit/>
          </a:bodyPr>
          <a:lstStyle/>
          <a:p>
            <a:pPr algn="ctr">
              <a:spcBef>
                <a:spcPct val="50000"/>
              </a:spcBef>
              <a:buFontTx/>
              <a:buChar char="•"/>
            </a:pPr>
            <a:r>
              <a:rPr lang="en-US" altLang="zh-CN" sz="1400">
                <a:solidFill>
                  <a:srgbClr val="000000"/>
                </a:solidFill>
                <a:ea typeface="宋体" charset="-122"/>
              </a:rPr>
              <a:t> Description of the contents</a:t>
            </a:r>
          </a:p>
          <a:p>
            <a:pPr algn="ctr">
              <a:spcBef>
                <a:spcPct val="50000"/>
              </a:spcBef>
              <a:buFontTx/>
              <a:buChar char="•"/>
            </a:pPr>
            <a:r>
              <a:rPr lang="en-US" altLang="zh-CN" sz="1400">
                <a:solidFill>
                  <a:srgbClr val="000000"/>
                </a:solidFill>
                <a:ea typeface="宋体" charset="-122"/>
              </a:rPr>
              <a:t> Description of the contents</a:t>
            </a:r>
          </a:p>
        </p:txBody>
      </p:sp>
      <p:sp>
        <p:nvSpPr>
          <p:cNvPr id="29724" name="Rectangle 28"/>
          <p:cNvSpPr>
            <a:spLocks noChangeArrowheads="1"/>
          </p:cNvSpPr>
          <p:nvPr/>
        </p:nvSpPr>
        <p:spPr bwMode="gray">
          <a:xfrm>
            <a:off x="504825" y="1676400"/>
            <a:ext cx="6353175" cy="628650"/>
          </a:xfrm>
          <a:prstGeom prst="rect">
            <a:avLst/>
          </a:prstGeom>
          <a:noFill/>
          <a:ln w="9525" algn="ctr">
            <a:noFill/>
            <a:miter lim="800000"/>
            <a:headEnd/>
            <a:tailEnd/>
          </a:ln>
          <a:effectLst/>
        </p:spPr>
        <p:txBody>
          <a:bodyPr>
            <a:spAutoFit/>
          </a:bodyPr>
          <a:lstStyle/>
          <a:p>
            <a:pPr eaLnBrk="0" hangingPunct="0">
              <a:lnSpc>
                <a:spcPct val="110000"/>
              </a:lnSpc>
              <a:buClr>
                <a:srgbClr val="D7181F"/>
              </a:buClr>
              <a:buFont typeface="Wingdings" pitchFamily="2" charset="2"/>
              <a:buChar char="v"/>
            </a:pPr>
            <a:r>
              <a:rPr lang="en-US" altLang="zh-CN" sz="1600" b="1">
                <a:ea typeface="宋体" charset="-122"/>
              </a:rPr>
              <a:t>  ThemeGallery  </a:t>
            </a:r>
            <a:r>
              <a:rPr lang="en-US" altLang="zh-CN" sz="1600">
                <a:ea typeface="宋体" charset="-122"/>
              </a:rPr>
              <a:t>is a Design Digital Content &amp; Contents mall</a:t>
            </a:r>
          </a:p>
          <a:p>
            <a:pPr eaLnBrk="0" hangingPunct="0">
              <a:lnSpc>
                <a:spcPct val="110000"/>
              </a:lnSpc>
            </a:pPr>
            <a:r>
              <a:rPr lang="en-US" altLang="zh-CN" sz="1600">
                <a:ea typeface="宋体" charset="-122"/>
              </a:rPr>
              <a:t>    developed by Guild Design Inc.</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z="4300">
                <a:ea typeface="宋体" charset="-122"/>
              </a:rPr>
              <a:t>Click to edit title style</a:t>
            </a:r>
          </a:p>
        </p:txBody>
      </p:sp>
      <p:sp>
        <p:nvSpPr>
          <p:cNvPr id="30723" name="AutoShape 3"/>
          <p:cNvSpPr>
            <a:spLocks noChangeArrowheads="1"/>
          </p:cNvSpPr>
          <p:nvPr/>
        </p:nvSpPr>
        <p:spPr bwMode="gray">
          <a:xfrm flipV="1">
            <a:off x="0" y="-1752600"/>
            <a:ext cx="9144000" cy="6248400"/>
          </a:xfrm>
          <a:custGeom>
            <a:avLst/>
            <a:gdLst>
              <a:gd name="G0" fmla="+- 7224 0 0"/>
              <a:gd name="G1" fmla="+- -9175604 0 0"/>
              <a:gd name="G2" fmla="+- 0 0 -9175604"/>
              <a:gd name="T0" fmla="*/ 0 256 1"/>
              <a:gd name="T1" fmla="*/ 180 256 1"/>
              <a:gd name="G3" fmla="+- -9175604 T0 T1"/>
              <a:gd name="T2" fmla="*/ 0 256 1"/>
              <a:gd name="T3" fmla="*/ 90 256 1"/>
              <a:gd name="G4" fmla="+- -9175604 T2 T3"/>
              <a:gd name="G5" fmla="*/ G4 2 1"/>
              <a:gd name="T4" fmla="*/ 90 256 1"/>
              <a:gd name="T5" fmla="*/ 0 256 1"/>
              <a:gd name="G6" fmla="+- -9175604 T4 T5"/>
              <a:gd name="G7" fmla="*/ G6 2 1"/>
              <a:gd name="G8" fmla="abs -917560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24"/>
              <a:gd name="G18" fmla="*/ 7224 1 2"/>
              <a:gd name="G19" fmla="+- G18 5400 0"/>
              <a:gd name="G20" fmla="cos G19 -9175604"/>
              <a:gd name="G21" fmla="sin G19 -9175604"/>
              <a:gd name="G22" fmla="+- G20 10800 0"/>
              <a:gd name="G23" fmla="+- G21 10800 0"/>
              <a:gd name="G24" fmla="+- 10800 0 G20"/>
              <a:gd name="G25" fmla="+- 7224 10800 0"/>
              <a:gd name="G26" fmla="?: G9 G17 G25"/>
              <a:gd name="G27" fmla="?: G9 0 21600"/>
              <a:gd name="G28" fmla="cos 10800 -9175604"/>
              <a:gd name="G29" fmla="sin 10800 -9175604"/>
              <a:gd name="G30" fmla="sin 7224 -9175604"/>
              <a:gd name="G31" fmla="+- G28 10800 0"/>
              <a:gd name="G32" fmla="+- G29 10800 0"/>
              <a:gd name="G33" fmla="+- G30 10800 0"/>
              <a:gd name="G34" fmla="?: G4 0 G31"/>
              <a:gd name="G35" fmla="?: -9175604 G34 0"/>
              <a:gd name="G36" fmla="?: G6 G35 G31"/>
              <a:gd name="G37" fmla="+- 21600 0 G36"/>
              <a:gd name="G38" fmla="?: G4 0 G33"/>
              <a:gd name="G39" fmla="?: -9175604 G38 G32"/>
              <a:gd name="G40" fmla="?: G6 G39 0"/>
              <a:gd name="G41" fmla="?: G4 G32 21600"/>
              <a:gd name="G42" fmla="?: G6 G41 G33"/>
              <a:gd name="T12" fmla="*/ 10800 w 21600"/>
              <a:gd name="T13" fmla="*/ 0 h 21600"/>
              <a:gd name="T14" fmla="*/ 3895 w 21600"/>
              <a:gd name="T15" fmla="*/ 5008 h 21600"/>
              <a:gd name="T16" fmla="*/ 10800 w 21600"/>
              <a:gd name="T17" fmla="*/ 3576 h 21600"/>
              <a:gd name="T18" fmla="*/ 17705 w 21600"/>
              <a:gd name="T19" fmla="*/ 500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1">
            <a:gsLst>
              <a:gs pos="0">
                <a:srgbClr val="006699"/>
              </a:gs>
              <a:gs pos="100000">
                <a:srgbClr val="BDCBDB"/>
              </a:gs>
            </a:gsLst>
            <a:lin ang="0" scaled="1"/>
          </a:gradFill>
          <a:ln w="9525">
            <a:miter lim="800000"/>
            <a:headEnd/>
            <a:tailEnd/>
          </a:ln>
          <a:effectLst/>
          <a:scene3d>
            <a:camera prst="legacyPerspectiveBottom">
              <a:rot lat="20099999" lon="0" rev="0"/>
            </a:camera>
            <a:lightRig rig="legacyHarsh3" dir="l"/>
          </a:scene3d>
          <a:sp3d extrusionH="2259000" prstMaterial="legacyPlastic">
            <a:bevelT w="13500" h="13500" prst="angle"/>
            <a:bevelB w="13500" h="13500" prst="angle"/>
            <a:extrusionClr>
              <a:srgbClr val="003366"/>
            </a:extrusionClr>
          </a:sp3d>
        </p:spPr>
        <p:txBody>
          <a:bodyPr wrap="none" anchor="ctr">
            <a:flatTx/>
          </a:bodyPr>
          <a:lstStyle/>
          <a:p>
            <a:endParaRPr lang="zh-CN" altLang="en-US"/>
          </a:p>
        </p:txBody>
      </p:sp>
      <p:sp>
        <p:nvSpPr>
          <p:cNvPr id="30724" name="Freeform 4"/>
          <p:cNvSpPr>
            <a:spLocks/>
          </p:cNvSpPr>
          <p:nvPr/>
        </p:nvSpPr>
        <p:spPr bwMode="gray">
          <a:xfrm>
            <a:off x="692150" y="2933700"/>
            <a:ext cx="7767638" cy="3043238"/>
          </a:xfrm>
          <a:custGeom>
            <a:avLst/>
            <a:gdLst/>
            <a:ahLst/>
            <a:cxnLst>
              <a:cxn ang="0">
                <a:pos x="4878" y="0"/>
              </a:cxn>
              <a:cxn ang="0">
                <a:pos x="4893" y="440"/>
              </a:cxn>
              <a:cxn ang="0">
                <a:pos x="2467" y="1917"/>
              </a:cxn>
              <a:cxn ang="0">
                <a:pos x="21" y="500"/>
              </a:cxn>
              <a:cxn ang="0">
                <a:pos x="0" y="2"/>
              </a:cxn>
              <a:cxn ang="0">
                <a:pos x="2461" y="667"/>
              </a:cxn>
              <a:cxn ang="0">
                <a:pos x="4878" y="0"/>
              </a:cxn>
            </a:cxnLst>
            <a:rect l="0" t="0" r="r" b="b"/>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1">
            <a:gsLst>
              <a:gs pos="0">
                <a:srgbClr val="0D2D47"/>
              </a:gs>
              <a:gs pos="50000">
                <a:srgbClr val="0F5C83"/>
              </a:gs>
              <a:gs pos="100000">
                <a:srgbClr val="0D2D47"/>
              </a:gs>
            </a:gsLst>
            <a:lin ang="0" scaled="1"/>
          </a:gradFill>
          <a:ln w="9525">
            <a:noFill/>
            <a:round/>
            <a:headEnd/>
            <a:tailEnd/>
          </a:ln>
          <a:effectLst/>
        </p:spPr>
        <p:txBody>
          <a:bodyPr/>
          <a:lstStyle/>
          <a:p>
            <a:endParaRPr lang="zh-CN" altLang="en-US"/>
          </a:p>
        </p:txBody>
      </p:sp>
      <p:sp>
        <p:nvSpPr>
          <p:cNvPr id="30725" name="Line 5"/>
          <p:cNvSpPr>
            <a:spLocks noChangeShapeType="1"/>
          </p:cNvSpPr>
          <p:nvPr/>
        </p:nvSpPr>
        <p:spPr bwMode="gray">
          <a:xfrm flipH="1">
            <a:off x="2216150" y="4900613"/>
            <a:ext cx="874713" cy="712787"/>
          </a:xfrm>
          <a:prstGeom prst="line">
            <a:avLst/>
          </a:prstGeom>
          <a:noFill/>
          <a:ln w="9525">
            <a:solidFill>
              <a:srgbClr val="F8F8F8">
                <a:alpha val="10001"/>
              </a:srgbClr>
            </a:solidFill>
            <a:round/>
            <a:headEnd/>
            <a:tailEnd/>
          </a:ln>
          <a:effectLst/>
        </p:spPr>
        <p:txBody>
          <a:bodyPr/>
          <a:lstStyle/>
          <a:p>
            <a:endParaRPr lang="zh-CN" altLang="en-US"/>
          </a:p>
        </p:txBody>
      </p:sp>
      <p:sp>
        <p:nvSpPr>
          <p:cNvPr id="30726" name="Line 6"/>
          <p:cNvSpPr>
            <a:spLocks noChangeShapeType="1"/>
          </p:cNvSpPr>
          <p:nvPr/>
        </p:nvSpPr>
        <p:spPr bwMode="gray">
          <a:xfrm>
            <a:off x="5970588" y="4916488"/>
            <a:ext cx="874712" cy="712787"/>
          </a:xfrm>
          <a:prstGeom prst="line">
            <a:avLst/>
          </a:prstGeom>
          <a:noFill/>
          <a:ln w="9525">
            <a:solidFill>
              <a:srgbClr val="F8F8F8">
                <a:alpha val="10001"/>
              </a:srgbClr>
            </a:solidFill>
            <a:round/>
            <a:headEnd/>
            <a:tailEnd/>
          </a:ln>
          <a:effectLst/>
        </p:spPr>
        <p:txBody>
          <a:bodyPr/>
          <a:lstStyle/>
          <a:p>
            <a:endParaRPr lang="zh-CN" altLang="en-US"/>
          </a:p>
        </p:txBody>
      </p:sp>
      <p:sp>
        <p:nvSpPr>
          <p:cNvPr id="30727" name="Line 7"/>
          <p:cNvSpPr>
            <a:spLocks noChangeShapeType="1"/>
          </p:cNvSpPr>
          <p:nvPr/>
        </p:nvSpPr>
        <p:spPr bwMode="gray">
          <a:xfrm flipH="1">
            <a:off x="666750" y="4556125"/>
            <a:ext cx="1143000" cy="331788"/>
          </a:xfrm>
          <a:prstGeom prst="line">
            <a:avLst/>
          </a:prstGeom>
          <a:noFill/>
          <a:ln w="9525">
            <a:solidFill>
              <a:srgbClr val="F8F8F8">
                <a:alpha val="10001"/>
              </a:srgbClr>
            </a:solidFill>
            <a:round/>
            <a:headEnd/>
            <a:tailEnd/>
          </a:ln>
          <a:effectLst/>
        </p:spPr>
        <p:txBody>
          <a:bodyPr/>
          <a:lstStyle/>
          <a:p>
            <a:endParaRPr lang="zh-CN" altLang="en-US"/>
          </a:p>
        </p:txBody>
      </p:sp>
      <p:sp>
        <p:nvSpPr>
          <p:cNvPr id="30728" name="Line 8"/>
          <p:cNvSpPr>
            <a:spLocks noChangeShapeType="1"/>
          </p:cNvSpPr>
          <p:nvPr/>
        </p:nvSpPr>
        <p:spPr bwMode="gray">
          <a:xfrm>
            <a:off x="7362825" y="4551363"/>
            <a:ext cx="1103313" cy="331787"/>
          </a:xfrm>
          <a:prstGeom prst="line">
            <a:avLst/>
          </a:prstGeom>
          <a:noFill/>
          <a:ln w="9525">
            <a:solidFill>
              <a:srgbClr val="F8F8F8">
                <a:alpha val="10001"/>
              </a:srgbClr>
            </a:solidFill>
            <a:round/>
            <a:headEnd/>
            <a:tailEnd/>
          </a:ln>
          <a:effectLst/>
        </p:spPr>
        <p:txBody>
          <a:bodyPr/>
          <a:lstStyle/>
          <a:p>
            <a:endParaRPr lang="zh-CN" altLang="en-US"/>
          </a:p>
        </p:txBody>
      </p:sp>
      <p:sp>
        <p:nvSpPr>
          <p:cNvPr id="30729" name="Text Box 9"/>
          <p:cNvSpPr txBox="1">
            <a:spLocks noChangeArrowheads="1"/>
          </p:cNvSpPr>
          <p:nvPr/>
        </p:nvSpPr>
        <p:spPr bwMode="gray">
          <a:xfrm>
            <a:off x="2732088" y="4313238"/>
            <a:ext cx="3668712" cy="825500"/>
          </a:xfrm>
          <a:prstGeom prst="rect">
            <a:avLst/>
          </a:prstGeom>
          <a:noFill/>
          <a:ln w="9525" algn="ctr">
            <a:noFill/>
            <a:miter lim="800000"/>
            <a:headEnd/>
            <a:tailEnd/>
          </a:ln>
          <a:effectLst/>
        </p:spPr>
        <p:txBody>
          <a:bodyPr>
            <a:spAutoFit/>
          </a:bodyPr>
          <a:lstStyle/>
          <a:p>
            <a:pPr algn="ctr" eaLnBrk="0" hangingPunct="0"/>
            <a:r>
              <a:rPr lang="en-US" altLang="zh-CN" sz="1600">
                <a:solidFill>
                  <a:srgbClr val="FEFFFF"/>
                </a:solidFill>
                <a:ea typeface="宋体" charset="-122"/>
              </a:rPr>
              <a:t>ThemeGallery is a Design Digital Content &amp; Contents mall developed by Guild Design Inc.</a:t>
            </a:r>
          </a:p>
        </p:txBody>
      </p:sp>
      <p:sp>
        <p:nvSpPr>
          <p:cNvPr id="30730" name="Line 10"/>
          <p:cNvSpPr>
            <a:spLocks noChangeShapeType="1"/>
          </p:cNvSpPr>
          <p:nvPr/>
        </p:nvSpPr>
        <p:spPr bwMode="gray">
          <a:xfrm flipH="1">
            <a:off x="2227263" y="2911475"/>
            <a:ext cx="874712" cy="712788"/>
          </a:xfrm>
          <a:prstGeom prst="line">
            <a:avLst/>
          </a:prstGeom>
          <a:noFill/>
          <a:ln w="9525">
            <a:solidFill>
              <a:srgbClr val="F8F8F8">
                <a:alpha val="39999"/>
              </a:srgbClr>
            </a:solidFill>
            <a:round/>
            <a:headEnd/>
            <a:tailEnd/>
          </a:ln>
          <a:effectLst/>
        </p:spPr>
        <p:txBody>
          <a:bodyPr/>
          <a:lstStyle/>
          <a:p>
            <a:endParaRPr lang="zh-CN" altLang="en-US"/>
          </a:p>
        </p:txBody>
      </p:sp>
      <p:sp>
        <p:nvSpPr>
          <p:cNvPr id="30731" name="Line 11"/>
          <p:cNvSpPr>
            <a:spLocks noChangeShapeType="1"/>
          </p:cNvSpPr>
          <p:nvPr/>
        </p:nvSpPr>
        <p:spPr bwMode="gray">
          <a:xfrm>
            <a:off x="5981700" y="2927350"/>
            <a:ext cx="874713" cy="712788"/>
          </a:xfrm>
          <a:prstGeom prst="line">
            <a:avLst/>
          </a:prstGeom>
          <a:noFill/>
          <a:ln w="9525">
            <a:solidFill>
              <a:srgbClr val="F8F8F8">
                <a:alpha val="39999"/>
              </a:srgbClr>
            </a:solidFill>
            <a:round/>
            <a:headEnd/>
            <a:tailEnd/>
          </a:ln>
          <a:effectLst/>
        </p:spPr>
        <p:txBody>
          <a:bodyPr/>
          <a:lstStyle/>
          <a:p>
            <a:endParaRPr lang="zh-CN" altLang="en-US"/>
          </a:p>
        </p:txBody>
      </p:sp>
      <p:sp>
        <p:nvSpPr>
          <p:cNvPr id="30732" name="Line 12"/>
          <p:cNvSpPr>
            <a:spLocks noChangeShapeType="1"/>
          </p:cNvSpPr>
          <p:nvPr/>
        </p:nvSpPr>
        <p:spPr bwMode="gray">
          <a:xfrm>
            <a:off x="4575175" y="3109913"/>
            <a:ext cx="0" cy="825500"/>
          </a:xfrm>
          <a:prstGeom prst="line">
            <a:avLst/>
          </a:prstGeom>
          <a:noFill/>
          <a:ln w="9525">
            <a:solidFill>
              <a:srgbClr val="F8F8F8">
                <a:alpha val="30000"/>
              </a:srgbClr>
            </a:solidFill>
            <a:round/>
            <a:headEnd/>
            <a:tailEnd/>
          </a:ln>
          <a:effectLst/>
        </p:spPr>
        <p:txBody>
          <a:bodyPr/>
          <a:lstStyle/>
          <a:p>
            <a:endParaRPr lang="zh-CN" altLang="en-US"/>
          </a:p>
        </p:txBody>
      </p:sp>
      <p:sp>
        <p:nvSpPr>
          <p:cNvPr id="30733" name="Freeform 13"/>
          <p:cNvSpPr>
            <a:spLocks/>
          </p:cNvSpPr>
          <p:nvPr/>
        </p:nvSpPr>
        <p:spPr bwMode="gray">
          <a:xfrm>
            <a:off x="685800" y="2916238"/>
            <a:ext cx="7743825" cy="1036637"/>
          </a:xfrm>
          <a:custGeom>
            <a:avLst/>
            <a:gdLst/>
            <a:ahLst/>
            <a:cxnLst>
              <a:cxn ang="0">
                <a:pos x="0" y="0"/>
              </a:cxn>
              <a:cxn ang="0">
                <a:pos x="2443" y="649"/>
              </a:cxn>
              <a:cxn ang="0">
                <a:pos x="4878" y="17"/>
              </a:cxn>
            </a:cxnLst>
            <a:rect l="0" t="0" r="r" b="b"/>
            <a:pathLst>
              <a:path w="4878" h="653">
                <a:moveTo>
                  <a:pt x="0" y="0"/>
                </a:moveTo>
                <a:cubicBezTo>
                  <a:pt x="522" y="422"/>
                  <a:pt x="1577" y="653"/>
                  <a:pt x="2443" y="649"/>
                </a:cubicBezTo>
                <a:cubicBezTo>
                  <a:pt x="3387" y="645"/>
                  <a:pt x="4229" y="447"/>
                  <a:pt x="4878" y="17"/>
                </a:cubicBezTo>
              </a:path>
            </a:pathLst>
          </a:custGeom>
          <a:noFill/>
          <a:ln w="28575" cmpd="sng">
            <a:solidFill>
              <a:srgbClr val="FFFFFF">
                <a:alpha val="80000"/>
              </a:srgbClr>
            </a:solidFill>
            <a:round/>
            <a:headEnd/>
            <a:tailEnd/>
          </a:ln>
          <a:effectLst/>
        </p:spPr>
        <p:txBody>
          <a:bodyPr/>
          <a:lstStyle/>
          <a:p>
            <a:endParaRPr lang="zh-CN" altLang="en-US"/>
          </a:p>
        </p:txBody>
      </p:sp>
      <p:sp>
        <p:nvSpPr>
          <p:cNvPr id="30734" name="Line 14"/>
          <p:cNvSpPr>
            <a:spLocks noChangeShapeType="1"/>
          </p:cNvSpPr>
          <p:nvPr/>
        </p:nvSpPr>
        <p:spPr bwMode="gray">
          <a:xfrm flipH="1">
            <a:off x="2216150" y="4841875"/>
            <a:ext cx="874713" cy="712788"/>
          </a:xfrm>
          <a:prstGeom prst="line">
            <a:avLst/>
          </a:prstGeom>
          <a:noFill/>
          <a:ln w="9525">
            <a:solidFill>
              <a:srgbClr val="F8F8F8">
                <a:alpha val="10001"/>
              </a:srgbClr>
            </a:solidFill>
            <a:round/>
            <a:headEnd/>
            <a:tailEnd/>
          </a:ln>
          <a:effectLst/>
        </p:spPr>
        <p:txBody>
          <a:bodyPr/>
          <a:lstStyle/>
          <a:p>
            <a:endParaRPr lang="zh-CN" altLang="en-US"/>
          </a:p>
        </p:txBody>
      </p:sp>
      <p:sp>
        <p:nvSpPr>
          <p:cNvPr id="30735" name="Line 15"/>
          <p:cNvSpPr>
            <a:spLocks noChangeShapeType="1"/>
          </p:cNvSpPr>
          <p:nvPr/>
        </p:nvSpPr>
        <p:spPr bwMode="gray">
          <a:xfrm>
            <a:off x="5970588" y="4857750"/>
            <a:ext cx="874712" cy="712788"/>
          </a:xfrm>
          <a:prstGeom prst="line">
            <a:avLst/>
          </a:prstGeom>
          <a:noFill/>
          <a:ln w="9525">
            <a:solidFill>
              <a:srgbClr val="F8F8F8">
                <a:alpha val="10001"/>
              </a:srgbClr>
            </a:solidFill>
            <a:round/>
            <a:headEnd/>
            <a:tailEnd/>
          </a:ln>
          <a:effectLst/>
        </p:spPr>
        <p:txBody>
          <a:bodyPr/>
          <a:lstStyle/>
          <a:p>
            <a:endParaRPr lang="zh-CN" altLang="en-US"/>
          </a:p>
        </p:txBody>
      </p:sp>
      <p:sp>
        <p:nvSpPr>
          <p:cNvPr id="30736" name="Line 16"/>
          <p:cNvSpPr>
            <a:spLocks noChangeShapeType="1"/>
          </p:cNvSpPr>
          <p:nvPr/>
        </p:nvSpPr>
        <p:spPr bwMode="gray">
          <a:xfrm flipH="1">
            <a:off x="666750" y="4497388"/>
            <a:ext cx="1143000" cy="331787"/>
          </a:xfrm>
          <a:prstGeom prst="line">
            <a:avLst/>
          </a:prstGeom>
          <a:noFill/>
          <a:ln w="9525">
            <a:solidFill>
              <a:srgbClr val="F8F8F8">
                <a:alpha val="10001"/>
              </a:srgbClr>
            </a:solidFill>
            <a:round/>
            <a:headEnd/>
            <a:tailEnd/>
          </a:ln>
          <a:effectLst/>
        </p:spPr>
        <p:txBody>
          <a:bodyPr/>
          <a:lstStyle/>
          <a:p>
            <a:endParaRPr lang="zh-CN" altLang="en-US"/>
          </a:p>
        </p:txBody>
      </p:sp>
      <p:sp>
        <p:nvSpPr>
          <p:cNvPr id="30737" name="Line 17"/>
          <p:cNvSpPr>
            <a:spLocks noChangeShapeType="1"/>
          </p:cNvSpPr>
          <p:nvPr/>
        </p:nvSpPr>
        <p:spPr bwMode="gray">
          <a:xfrm>
            <a:off x="7362825" y="4492625"/>
            <a:ext cx="1103313" cy="331788"/>
          </a:xfrm>
          <a:prstGeom prst="line">
            <a:avLst/>
          </a:prstGeom>
          <a:noFill/>
          <a:ln w="9525">
            <a:solidFill>
              <a:srgbClr val="F8F8F8">
                <a:alpha val="10001"/>
              </a:srgbClr>
            </a:solidFill>
            <a:round/>
            <a:headEnd/>
            <a:tailEnd/>
          </a:ln>
          <a:effectLst/>
        </p:spPr>
        <p:txBody>
          <a:bodyPr/>
          <a:lstStyle/>
          <a:p>
            <a:endParaRPr lang="zh-CN" altLang="en-US"/>
          </a:p>
        </p:txBody>
      </p:sp>
      <p:sp>
        <p:nvSpPr>
          <p:cNvPr id="30738" name="Line 18"/>
          <p:cNvSpPr>
            <a:spLocks noChangeShapeType="1"/>
          </p:cNvSpPr>
          <p:nvPr/>
        </p:nvSpPr>
        <p:spPr bwMode="gray">
          <a:xfrm>
            <a:off x="4575175" y="3051175"/>
            <a:ext cx="0" cy="825500"/>
          </a:xfrm>
          <a:prstGeom prst="line">
            <a:avLst/>
          </a:prstGeom>
          <a:noFill/>
          <a:ln w="9525">
            <a:solidFill>
              <a:srgbClr val="F8F8F8">
                <a:alpha val="30000"/>
              </a:srgbClr>
            </a:solidFill>
            <a:round/>
            <a:headEnd/>
            <a:tailEnd/>
          </a:ln>
          <a:effectLst/>
        </p:spPr>
        <p:txBody>
          <a:bodyPr/>
          <a:lstStyle/>
          <a:p>
            <a:endParaRPr lang="zh-CN" altLang="en-US"/>
          </a:p>
        </p:txBody>
      </p:sp>
      <p:grpSp>
        <p:nvGrpSpPr>
          <p:cNvPr id="30739" name="Group 19"/>
          <p:cNvGrpSpPr>
            <a:grpSpLocks/>
          </p:cNvGrpSpPr>
          <p:nvPr/>
        </p:nvGrpSpPr>
        <p:grpSpPr bwMode="auto">
          <a:xfrm>
            <a:off x="1219200" y="1709738"/>
            <a:ext cx="1295400" cy="1371600"/>
            <a:chOff x="192" y="1917"/>
            <a:chExt cx="1042" cy="1102"/>
          </a:xfrm>
        </p:grpSpPr>
        <p:grpSp>
          <p:nvGrpSpPr>
            <p:cNvPr id="30740" name="Group 20"/>
            <p:cNvGrpSpPr>
              <a:grpSpLocks/>
            </p:cNvGrpSpPr>
            <p:nvPr/>
          </p:nvGrpSpPr>
          <p:grpSpPr bwMode="auto">
            <a:xfrm>
              <a:off x="192" y="1917"/>
              <a:ext cx="1042" cy="1102"/>
              <a:chOff x="192" y="1917"/>
              <a:chExt cx="1042" cy="1102"/>
            </a:xfrm>
          </p:grpSpPr>
          <p:pic>
            <p:nvPicPr>
              <p:cNvPr id="30741" name="Picture 21"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30742" name="Picture 22"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30743" name="Oval 23"/>
              <p:cNvSpPr>
                <a:spLocks noChangeArrowheads="1"/>
              </p:cNvSpPr>
              <p:nvPr/>
            </p:nvSpPr>
            <p:spPr bwMode="gray">
              <a:xfrm>
                <a:off x="192" y="1917"/>
                <a:ext cx="1035" cy="1019"/>
              </a:xfrm>
              <a:prstGeom prst="ellipse">
                <a:avLst/>
              </a:prstGeom>
              <a:gradFill rotWithShape="1">
                <a:gsLst>
                  <a:gs pos="0">
                    <a:srgbClr val="FCA96A">
                      <a:gamma/>
                      <a:shade val="46275"/>
                      <a:invGamma/>
                      <a:alpha val="89999"/>
                    </a:srgbClr>
                  </a:gs>
                  <a:gs pos="50000">
                    <a:srgbClr val="FCA96A">
                      <a:alpha val="55000"/>
                    </a:srgbClr>
                  </a:gs>
                  <a:gs pos="100000">
                    <a:srgbClr val="FCA96A">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30744" name="Picture 24" descr="Picture2"/>
            <p:cNvPicPr>
              <a:picLocks noChangeAspect="1" noChangeArrowheads="1"/>
            </p:cNvPicPr>
            <p:nvPr/>
          </p:nvPicPr>
          <p:blipFill>
            <a:blip r:embed="rId4"/>
            <a:srcRect/>
            <a:stretch>
              <a:fillRect/>
            </a:stretch>
          </p:blipFill>
          <p:spPr bwMode="gray">
            <a:xfrm>
              <a:off x="296" y="1927"/>
              <a:ext cx="823" cy="360"/>
            </a:xfrm>
            <a:prstGeom prst="rect">
              <a:avLst/>
            </a:prstGeom>
            <a:noFill/>
          </p:spPr>
        </p:pic>
      </p:grpSp>
      <p:grpSp>
        <p:nvGrpSpPr>
          <p:cNvPr id="30745" name="Group 25"/>
          <p:cNvGrpSpPr>
            <a:grpSpLocks/>
          </p:cNvGrpSpPr>
          <p:nvPr/>
        </p:nvGrpSpPr>
        <p:grpSpPr bwMode="auto">
          <a:xfrm>
            <a:off x="6545263" y="1709738"/>
            <a:ext cx="1295400" cy="1371600"/>
            <a:chOff x="192" y="1917"/>
            <a:chExt cx="1042" cy="1102"/>
          </a:xfrm>
        </p:grpSpPr>
        <p:grpSp>
          <p:nvGrpSpPr>
            <p:cNvPr id="30746" name="Group 26"/>
            <p:cNvGrpSpPr>
              <a:grpSpLocks/>
            </p:cNvGrpSpPr>
            <p:nvPr/>
          </p:nvGrpSpPr>
          <p:grpSpPr bwMode="auto">
            <a:xfrm>
              <a:off x="192" y="1917"/>
              <a:ext cx="1042" cy="1102"/>
              <a:chOff x="192" y="1917"/>
              <a:chExt cx="1042" cy="1102"/>
            </a:xfrm>
          </p:grpSpPr>
          <p:pic>
            <p:nvPicPr>
              <p:cNvPr id="30747" name="Picture 27"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30748" name="Picture 28"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30749" name="Oval 29"/>
              <p:cNvSpPr>
                <a:spLocks noChangeArrowheads="1"/>
              </p:cNvSpPr>
              <p:nvPr/>
            </p:nvSpPr>
            <p:spPr bwMode="gray">
              <a:xfrm>
                <a:off x="192" y="1917"/>
                <a:ext cx="1035" cy="1019"/>
              </a:xfrm>
              <a:prstGeom prst="ellipse">
                <a:avLst/>
              </a:prstGeom>
              <a:gradFill rotWithShape="1">
                <a:gsLst>
                  <a:gs pos="0">
                    <a:srgbClr val="FCA96A">
                      <a:gamma/>
                      <a:shade val="46275"/>
                      <a:invGamma/>
                      <a:alpha val="89999"/>
                    </a:srgbClr>
                  </a:gs>
                  <a:gs pos="50000">
                    <a:srgbClr val="FCA96A">
                      <a:alpha val="55000"/>
                    </a:srgbClr>
                  </a:gs>
                  <a:gs pos="100000">
                    <a:srgbClr val="FCA96A">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30750" name="Picture 30" descr="Picture2"/>
            <p:cNvPicPr>
              <a:picLocks noChangeAspect="1" noChangeArrowheads="1"/>
            </p:cNvPicPr>
            <p:nvPr/>
          </p:nvPicPr>
          <p:blipFill>
            <a:blip r:embed="rId4"/>
            <a:srcRect/>
            <a:stretch>
              <a:fillRect/>
            </a:stretch>
          </p:blipFill>
          <p:spPr bwMode="gray">
            <a:xfrm>
              <a:off x="296" y="1927"/>
              <a:ext cx="823" cy="360"/>
            </a:xfrm>
            <a:prstGeom prst="rect">
              <a:avLst/>
            </a:prstGeom>
            <a:noFill/>
          </p:spPr>
        </p:pic>
      </p:grpSp>
      <p:sp>
        <p:nvSpPr>
          <p:cNvPr id="30751" name="Rectangle 31"/>
          <p:cNvSpPr>
            <a:spLocks noChangeArrowheads="1"/>
          </p:cNvSpPr>
          <p:nvPr/>
        </p:nvSpPr>
        <p:spPr bwMode="gray">
          <a:xfrm>
            <a:off x="1214438" y="2122488"/>
            <a:ext cx="1285875" cy="396875"/>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en-US" altLang="zh-CN" sz="2000" b="1">
                <a:solidFill>
                  <a:srgbClr val="080808"/>
                </a:solidFill>
                <a:ea typeface="宋体" charset="-122"/>
              </a:rPr>
              <a:t>Contents</a:t>
            </a:r>
          </a:p>
        </p:txBody>
      </p:sp>
      <p:sp>
        <p:nvSpPr>
          <p:cNvPr id="30752" name="Rectangle 32"/>
          <p:cNvSpPr>
            <a:spLocks noChangeArrowheads="1"/>
          </p:cNvSpPr>
          <p:nvPr/>
        </p:nvSpPr>
        <p:spPr bwMode="gray">
          <a:xfrm>
            <a:off x="6562725" y="2130425"/>
            <a:ext cx="1285875" cy="396875"/>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en-US" altLang="zh-CN" sz="2000" b="1">
                <a:solidFill>
                  <a:srgbClr val="080808"/>
                </a:solidFill>
                <a:ea typeface="宋体" charset="-122"/>
              </a:rPr>
              <a:t>Contents</a:t>
            </a:r>
          </a:p>
        </p:txBody>
      </p:sp>
      <p:grpSp>
        <p:nvGrpSpPr>
          <p:cNvPr id="30753" name="Group 33"/>
          <p:cNvGrpSpPr>
            <a:grpSpLocks/>
          </p:cNvGrpSpPr>
          <p:nvPr/>
        </p:nvGrpSpPr>
        <p:grpSpPr bwMode="auto">
          <a:xfrm>
            <a:off x="2743200" y="1865313"/>
            <a:ext cx="1654175" cy="1749425"/>
            <a:chOff x="192" y="1917"/>
            <a:chExt cx="1042" cy="1102"/>
          </a:xfrm>
        </p:grpSpPr>
        <p:grpSp>
          <p:nvGrpSpPr>
            <p:cNvPr id="30754" name="Group 34"/>
            <p:cNvGrpSpPr>
              <a:grpSpLocks/>
            </p:cNvGrpSpPr>
            <p:nvPr/>
          </p:nvGrpSpPr>
          <p:grpSpPr bwMode="auto">
            <a:xfrm>
              <a:off x="192" y="1917"/>
              <a:ext cx="1042" cy="1102"/>
              <a:chOff x="192" y="1917"/>
              <a:chExt cx="1042" cy="1102"/>
            </a:xfrm>
          </p:grpSpPr>
          <p:pic>
            <p:nvPicPr>
              <p:cNvPr id="30755" name="Picture 35" descr="light_shadow"/>
              <p:cNvPicPr>
                <a:picLocks noChangeAspect="1" noChangeArrowheads="1"/>
              </p:cNvPicPr>
              <p:nvPr/>
            </p:nvPicPr>
            <p:blipFill>
              <a:blip r:embed="rId5" cstate="print">
                <a:lum bright="-78000" contrast="-78000"/>
              </a:blip>
              <a:srcRect/>
              <a:stretch>
                <a:fillRect/>
              </a:stretch>
            </p:blipFill>
            <p:spPr bwMode="gray">
              <a:xfrm>
                <a:off x="291" y="2781"/>
                <a:ext cx="858" cy="238"/>
              </a:xfrm>
              <a:prstGeom prst="rect">
                <a:avLst/>
              </a:prstGeom>
              <a:noFill/>
            </p:spPr>
          </p:pic>
          <p:pic>
            <p:nvPicPr>
              <p:cNvPr id="30756" name="Picture 36" descr="circuler_1"/>
              <p:cNvPicPr>
                <a:picLocks noChangeAspect="1" noChangeArrowheads="1"/>
              </p:cNvPicPr>
              <p:nvPr/>
            </p:nvPicPr>
            <p:blipFill>
              <a:blip r:embed="rId6"/>
              <a:srcRect/>
              <a:stretch>
                <a:fillRect/>
              </a:stretch>
            </p:blipFill>
            <p:spPr bwMode="gray">
              <a:xfrm>
                <a:off x="192" y="1917"/>
                <a:ext cx="1042" cy="1016"/>
              </a:xfrm>
              <a:prstGeom prst="rect">
                <a:avLst/>
              </a:prstGeom>
              <a:noFill/>
            </p:spPr>
          </p:pic>
          <p:sp>
            <p:nvSpPr>
              <p:cNvPr id="30757" name="Oval 37"/>
              <p:cNvSpPr>
                <a:spLocks noChangeArrowheads="1"/>
              </p:cNvSpPr>
              <p:nvPr/>
            </p:nvSpPr>
            <p:spPr bwMode="gray">
              <a:xfrm>
                <a:off x="192" y="1917"/>
                <a:ext cx="1035" cy="1019"/>
              </a:xfrm>
              <a:prstGeom prst="ellipse">
                <a:avLst/>
              </a:prstGeom>
              <a:gradFill rotWithShape="1">
                <a:gsLst>
                  <a:gs pos="0">
                    <a:srgbClr val="6FF775">
                      <a:gamma/>
                      <a:shade val="46275"/>
                      <a:invGamma/>
                      <a:alpha val="89999"/>
                    </a:srgbClr>
                  </a:gs>
                  <a:gs pos="50000">
                    <a:srgbClr val="6FF775">
                      <a:alpha val="55000"/>
                    </a:srgbClr>
                  </a:gs>
                  <a:gs pos="100000">
                    <a:srgbClr val="6FF775">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30758" name="Picture 38" descr="Picture2"/>
            <p:cNvPicPr>
              <a:picLocks noChangeAspect="1" noChangeArrowheads="1"/>
            </p:cNvPicPr>
            <p:nvPr/>
          </p:nvPicPr>
          <p:blipFill>
            <a:blip r:embed="rId4"/>
            <a:srcRect/>
            <a:stretch>
              <a:fillRect/>
            </a:stretch>
          </p:blipFill>
          <p:spPr bwMode="gray">
            <a:xfrm>
              <a:off x="296" y="1927"/>
              <a:ext cx="823" cy="360"/>
            </a:xfrm>
            <a:prstGeom prst="rect">
              <a:avLst/>
            </a:prstGeom>
            <a:noFill/>
          </p:spPr>
        </p:pic>
      </p:grpSp>
      <p:grpSp>
        <p:nvGrpSpPr>
          <p:cNvPr id="30759" name="Group 39"/>
          <p:cNvGrpSpPr>
            <a:grpSpLocks/>
          </p:cNvGrpSpPr>
          <p:nvPr/>
        </p:nvGrpSpPr>
        <p:grpSpPr bwMode="auto">
          <a:xfrm>
            <a:off x="4638675" y="1865313"/>
            <a:ext cx="1654175" cy="1749425"/>
            <a:chOff x="192" y="1917"/>
            <a:chExt cx="1042" cy="1102"/>
          </a:xfrm>
        </p:grpSpPr>
        <p:grpSp>
          <p:nvGrpSpPr>
            <p:cNvPr id="30760" name="Group 40"/>
            <p:cNvGrpSpPr>
              <a:grpSpLocks/>
            </p:cNvGrpSpPr>
            <p:nvPr/>
          </p:nvGrpSpPr>
          <p:grpSpPr bwMode="auto">
            <a:xfrm>
              <a:off x="192" y="1917"/>
              <a:ext cx="1042" cy="1102"/>
              <a:chOff x="192" y="1917"/>
              <a:chExt cx="1042" cy="1102"/>
            </a:xfrm>
          </p:grpSpPr>
          <p:pic>
            <p:nvPicPr>
              <p:cNvPr id="30761" name="Picture 41" descr="light_shadow"/>
              <p:cNvPicPr>
                <a:picLocks noChangeAspect="1" noChangeArrowheads="1"/>
              </p:cNvPicPr>
              <p:nvPr/>
            </p:nvPicPr>
            <p:blipFill>
              <a:blip r:embed="rId5" cstate="print">
                <a:lum bright="-78000" contrast="-78000"/>
              </a:blip>
              <a:srcRect/>
              <a:stretch>
                <a:fillRect/>
              </a:stretch>
            </p:blipFill>
            <p:spPr bwMode="gray">
              <a:xfrm>
                <a:off x="291" y="2781"/>
                <a:ext cx="858" cy="238"/>
              </a:xfrm>
              <a:prstGeom prst="rect">
                <a:avLst/>
              </a:prstGeom>
              <a:noFill/>
            </p:spPr>
          </p:pic>
          <p:pic>
            <p:nvPicPr>
              <p:cNvPr id="30762" name="Picture 42" descr="circuler_1"/>
              <p:cNvPicPr>
                <a:picLocks noChangeAspect="1" noChangeArrowheads="1"/>
              </p:cNvPicPr>
              <p:nvPr/>
            </p:nvPicPr>
            <p:blipFill>
              <a:blip r:embed="rId6"/>
              <a:srcRect/>
              <a:stretch>
                <a:fillRect/>
              </a:stretch>
            </p:blipFill>
            <p:spPr bwMode="gray">
              <a:xfrm>
                <a:off x="192" y="1917"/>
                <a:ext cx="1042" cy="1016"/>
              </a:xfrm>
              <a:prstGeom prst="rect">
                <a:avLst/>
              </a:prstGeom>
              <a:noFill/>
            </p:spPr>
          </p:pic>
          <p:sp>
            <p:nvSpPr>
              <p:cNvPr id="30763" name="Oval 43"/>
              <p:cNvSpPr>
                <a:spLocks noChangeArrowheads="1"/>
              </p:cNvSpPr>
              <p:nvPr/>
            </p:nvSpPr>
            <p:spPr bwMode="gray">
              <a:xfrm>
                <a:off x="192" y="1917"/>
                <a:ext cx="1035" cy="1019"/>
              </a:xfrm>
              <a:prstGeom prst="ellipse">
                <a:avLst/>
              </a:prstGeom>
              <a:gradFill rotWithShape="1">
                <a:gsLst>
                  <a:gs pos="0">
                    <a:srgbClr val="6FF775">
                      <a:gamma/>
                      <a:shade val="46275"/>
                      <a:invGamma/>
                      <a:alpha val="89999"/>
                    </a:srgbClr>
                  </a:gs>
                  <a:gs pos="50000">
                    <a:srgbClr val="6FF775">
                      <a:alpha val="55000"/>
                    </a:srgbClr>
                  </a:gs>
                  <a:gs pos="100000">
                    <a:srgbClr val="6FF775">
                      <a:gamma/>
                      <a:shade val="46275"/>
                      <a:invGamma/>
                      <a:alpha val="89999"/>
                    </a:srgbClr>
                  </a:gs>
                </a:gsLst>
                <a:lin ang="5400000" scaled="1"/>
              </a:gradFill>
              <a:ln w="9525" algn="ctr">
                <a:noFill/>
                <a:round/>
                <a:headEnd/>
                <a:tailEnd/>
              </a:ln>
              <a:effectLst/>
            </p:spPr>
            <p:txBody>
              <a:bodyPr wrap="none" anchor="ctr"/>
              <a:lstStyle/>
              <a:p>
                <a:endParaRPr lang="zh-CN" altLang="en-US"/>
              </a:p>
            </p:txBody>
          </p:sp>
        </p:grpSp>
        <p:pic>
          <p:nvPicPr>
            <p:cNvPr id="30764" name="Picture 44" descr="Picture2"/>
            <p:cNvPicPr>
              <a:picLocks noChangeAspect="1" noChangeArrowheads="1"/>
            </p:cNvPicPr>
            <p:nvPr/>
          </p:nvPicPr>
          <p:blipFill>
            <a:blip r:embed="rId4"/>
            <a:srcRect/>
            <a:stretch>
              <a:fillRect/>
            </a:stretch>
          </p:blipFill>
          <p:spPr bwMode="gray">
            <a:xfrm>
              <a:off x="296" y="1927"/>
              <a:ext cx="823" cy="360"/>
            </a:xfrm>
            <a:prstGeom prst="rect">
              <a:avLst/>
            </a:prstGeom>
            <a:noFill/>
          </p:spPr>
        </p:pic>
      </p:grpSp>
      <p:sp>
        <p:nvSpPr>
          <p:cNvPr id="30765" name="Rectangle 45"/>
          <p:cNvSpPr>
            <a:spLocks noChangeArrowheads="1"/>
          </p:cNvSpPr>
          <p:nvPr/>
        </p:nvSpPr>
        <p:spPr bwMode="gray">
          <a:xfrm>
            <a:off x="2930525" y="2520950"/>
            <a:ext cx="1285875" cy="396875"/>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en-US" altLang="zh-CN" sz="2000" b="1">
                <a:solidFill>
                  <a:srgbClr val="080808"/>
                </a:solidFill>
                <a:ea typeface="宋体" charset="-122"/>
              </a:rPr>
              <a:t>Contents</a:t>
            </a:r>
          </a:p>
        </p:txBody>
      </p:sp>
      <p:sp>
        <p:nvSpPr>
          <p:cNvPr id="30766" name="Rectangle 46"/>
          <p:cNvSpPr>
            <a:spLocks noChangeArrowheads="1"/>
          </p:cNvSpPr>
          <p:nvPr/>
        </p:nvSpPr>
        <p:spPr bwMode="gray">
          <a:xfrm>
            <a:off x="4827588" y="2470150"/>
            <a:ext cx="1285875" cy="396875"/>
          </a:xfrm>
          <a:prstGeom prst="rect">
            <a:avLst/>
          </a:prstGeom>
          <a:noFill/>
          <a:ln w="9525">
            <a:noFill/>
            <a:miter lim="800000"/>
            <a:headEnd/>
            <a:tailEnd/>
          </a:ln>
          <a:effectLst/>
        </p:spPr>
        <p:txBody>
          <a:bodyPr wrap="none">
            <a:spAutoFit/>
          </a:bodyPr>
          <a:lstStyle/>
          <a:p>
            <a:pPr>
              <a:buClr>
                <a:srgbClr val="FF0066"/>
              </a:buClr>
              <a:buSzPct val="75000"/>
              <a:buFont typeface="Arial" charset="0"/>
              <a:buNone/>
            </a:pPr>
            <a:r>
              <a:rPr lang="en-US" altLang="zh-CN" sz="2000" b="1">
                <a:solidFill>
                  <a:srgbClr val="080808"/>
                </a:solidFill>
                <a:ea typeface="宋体" charset="-122"/>
              </a:rPr>
              <a:t>Contents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4300">
                <a:ea typeface="宋体" charset="-122"/>
              </a:rPr>
              <a:t>Diagram</a:t>
            </a:r>
          </a:p>
        </p:txBody>
      </p:sp>
      <p:sp>
        <p:nvSpPr>
          <p:cNvPr id="31747" name="Rectangle 3"/>
          <p:cNvSpPr>
            <a:spLocks noChangeArrowheads="1"/>
          </p:cNvSpPr>
          <p:nvPr/>
        </p:nvSpPr>
        <p:spPr bwMode="gray">
          <a:xfrm>
            <a:off x="828675" y="4503738"/>
            <a:ext cx="7400925" cy="1782762"/>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lgn="ctr">
            <a:noFill/>
            <a:miter lim="800000"/>
            <a:headEnd/>
            <a:tailEnd/>
          </a:ln>
          <a:effectLst/>
          <a:scene3d>
            <a:camera prst="legacyPerspectiveTop"/>
            <a:lightRig rig="legacyFlat1" dir="t"/>
          </a:scene3d>
          <a:sp3d extrusionH="121893000" prstMaterial="legacyMatte">
            <a:bevelT w="13500" h="13500" prst="angle"/>
            <a:bevelB w="13500" h="13500" prst="angle"/>
            <a:extrusionClr>
              <a:srgbClr val="FFFFFF"/>
            </a:extrusionClr>
          </a:sp3d>
        </p:spPr>
        <p:txBody>
          <a:bodyPr anchor="ctr">
            <a:spAutoFit/>
            <a:flatTx/>
          </a:bodyPr>
          <a:lstStyle/>
          <a:p>
            <a:endParaRPr lang="zh-CN" altLang="en-US"/>
          </a:p>
        </p:txBody>
      </p:sp>
      <p:sp>
        <p:nvSpPr>
          <p:cNvPr id="31748" name="Rectangle 4"/>
          <p:cNvSpPr>
            <a:spLocks noChangeArrowheads="1"/>
          </p:cNvSpPr>
          <p:nvPr/>
        </p:nvSpPr>
        <p:spPr bwMode="gray">
          <a:xfrm flipH="1">
            <a:off x="866775" y="4562475"/>
            <a:ext cx="2436813" cy="1670050"/>
          </a:xfrm>
          <a:prstGeom prst="rect">
            <a:avLst/>
          </a:prstGeom>
          <a:solidFill>
            <a:schemeClr val="hlink">
              <a:alpha val="50000"/>
            </a:schemeClr>
          </a:solidFill>
          <a:ln w="12700">
            <a:solidFill>
              <a:srgbClr val="FFFFFF"/>
            </a:solidFill>
            <a:miter lim="800000"/>
            <a:headEnd/>
            <a:tailEnd/>
          </a:ln>
          <a:effectLst/>
        </p:spPr>
        <p:txBody>
          <a:bodyPr wrap="none" anchor="ctr"/>
          <a:lstStyle/>
          <a:p>
            <a:endParaRPr lang="zh-CN" altLang="en-US"/>
          </a:p>
        </p:txBody>
      </p:sp>
      <p:sp>
        <p:nvSpPr>
          <p:cNvPr id="31749" name="Rectangle 5"/>
          <p:cNvSpPr>
            <a:spLocks noChangeArrowheads="1"/>
          </p:cNvSpPr>
          <p:nvPr/>
        </p:nvSpPr>
        <p:spPr bwMode="gray">
          <a:xfrm flipH="1">
            <a:off x="3313113" y="4562475"/>
            <a:ext cx="2436812" cy="1670050"/>
          </a:xfrm>
          <a:prstGeom prst="rect">
            <a:avLst/>
          </a:prstGeom>
          <a:solidFill>
            <a:schemeClr val="accent2">
              <a:alpha val="50000"/>
            </a:schemeClr>
          </a:solidFill>
          <a:ln w="12700">
            <a:solidFill>
              <a:srgbClr val="FFFFFF"/>
            </a:solidFill>
            <a:miter lim="800000"/>
            <a:headEnd/>
            <a:tailEnd/>
          </a:ln>
          <a:effectLst/>
        </p:spPr>
        <p:txBody>
          <a:bodyPr wrap="none" anchor="ctr"/>
          <a:lstStyle/>
          <a:p>
            <a:endParaRPr lang="zh-CN" altLang="en-US"/>
          </a:p>
        </p:txBody>
      </p:sp>
      <p:sp>
        <p:nvSpPr>
          <p:cNvPr id="31750" name="Rectangle 6"/>
          <p:cNvSpPr>
            <a:spLocks noChangeArrowheads="1"/>
          </p:cNvSpPr>
          <p:nvPr/>
        </p:nvSpPr>
        <p:spPr bwMode="gray">
          <a:xfrm flipH="1">
            <a:off x="5751513" y="4560888"/>
            <a:ext cx="2436812" cy="1670050"/>
          </a:xfrm>
          <a:prstGeom prst="rect">
            <a:avLst/>
          </a:prstGeom>
          <a:solidFill>
            <a:schemeClr val="folHlink">
              <a:alpha val="50000"/>
            </a:schemeClr>
          </a:solidFill>
          <a:ln w="12700">
            <a:solidFill>
              <a:srgbClr val="FFFFFF"/>
            </a:solidFill>
            <a:miter lim="800000"/>
            <a:headEnd/>
            <a:tailEnd/>
          </a:ln>
          <a:effectLst/>
        </p:spPr>
        <p:txBody>
          <a:bodyPr wrap="none" anchor="ctr"/>
          <a:lstStyle/>
          <a:p>
            <a:endParaRPr lang="zh-CN" altLang="en-US"/>
          </a:p>
        </p:txBody>
      </p:sp>
      <p:sp>
        <p:nvSpPr>
          <p:cNvPr id="31751" name="Rectangle 7"/>
          <p:cNvSpPr>
            <a:spLocks noChangeArrowheads="1"/>
          </p:cNvSpPr>
          <p:nvPr/>
        </p:nvSpPr>
        <p:spPr bwMode="gray">
          <a:xfrm>
            <a:off x="866775" y="5170488"/>
            <a:ext cx="2432050" cy="825500"/>
          </a:xfrm>
          <a:prstGeom prst="rect">
            <a:avLst/>
          </a:prstGeom>
          <a:noFill/>
          <a:ln w="9525" algn="ctr">
            <a:noFill/>
            <a:miter lim="800000"/>
            <a:headEnd/>
            <a:tailEnd/>
          </a:ln>
          <a:effectLst/>
        </p:spPr>
        <p:txBody>
          <a:bodyPr>
            <a:spAutoFit/>
          </a:bodyPr>
          <a:lstStyle/>
          <a:p>
            <a:pPr algn="ctr"/>
            <a:r>
              <a:rPr lang="en-US" altLang="zh-CN" sz="1600">
                <a:solidFill>
                  <a:srgbClr val="000000"/>
                </a:solidFill>
                <a:ea typeface="宋体" charset="-122"/>
              </a:rPr>
              <a:t>Describe a vision of company or strategic contents.</a:t>
            </a:r>
          </a:p>
        </p:txBody>
      </p:sp>
      <p:sp>
        <p:nvSpPr>
          <p:cNvPr id="31752" name="Rectangle 8"/>
          <p:cNvSpPr>
            <a:spLocks noChangeArrowheads="1"/>
          </p:cNvSpPr>
          <p:nvPr/>
        </p:nvSpPr>
        <p:spPr bwMode="gray">
          <a:xfrm>
            <a:off x="3313113" y="5170488"/>
            <a:ext cx="2432050" cy="825500"/>
          </a:xfrm>
          <a:prstGeom prst="rect">
            <a:avLst/>
          </a:prstGeom>
          <a:noFill/>
          <a:ln w="9525" algn="ctr">
            <a:noFill/>
            <a:miter lim="800000"/>
            <a:headEnd/>
            <a:tailEnd/>
          </a:ln>
          <a:effectLst/>
        </p:spPr>
        <p:txBody>
          <a:bodyPr>
            <a:spAutoFit/>
          </a:bodyPr>
          <a:lstStyle/>
          <a:p>
            <a:pPr algn="ctr"/>
            <a:r>
              <a:rPr lang="en-US" altLang="zh-CN" sz="1600">
                <a:solidFill>
                  <a:srgbClr val="000000"/>
                </a:solidFill>
                <a:ea typeface="宋体" charset="-122"/>
              </a:rPr>
              <a:t>Describe a vision of company or strategic contents.</a:t>
            </a:r>
          </a:p>
        </p:txBody>
      </p:sp>
      <p:sp>
        <p:nvSpPr>
          <p:cNvPr id="31753" name="Rectangle 9"/>
          <p:cNvSpPr>
            <a:spLocks noChangeArrowheads="1"/>
          </p:cNvSpPr>
          <p:nvPr/>
        </p:nvSpPr>
        <p:spPr bwMode="gray">
          <a:xfrm>
            <a:off x="5770563" y="5170488"/>
            <a:ext cx="2432050" cy="825500"/>
          </a:xfrm>
          <a:prstGeom prst="rect">
            <a:avLst/>
          </a:prstGeom>
          <a:noFill/>
          <a:ln w="9525" algn="ctr">
            <a:noFill/>
            <a:miter lim="800000"/>
            <a:headEnd/>
            <a:tailEnd/>
          </a:ln>
          <a:effectLst/>
        </p:spPr>
        <p:txBody>
          <a:bodyPr>
            <a:spAutoFit/>
          </a:bodyPr>
          <a:lstStyle/>
          <a:p>
            <a:pPr algn="ctr"/>
            <a:r>
              <a:rPr lang="en-US" altLang="zh-CN" sz="1600">
                <a:solidFill>
                  <a:srgbClr val="000000"/>
                </a:solidFill>
                <a:ea typeface="宋体" charset="-122"/>
              </a:rPr>
              <a:t>Describe a vision of company or strategic contents.</a:t>
            </a:r>
            <a:endParaRPr lang="en-US" altLang="zh-CN" sz="1600">
              <a:ea typeface="宋体" charset="-122"/>
            </a:endParaRPr>
          </a:p>
        </p:txBody>
      </p:sp>
      <p:sp>
        <p:nvSpPr>
          <p:cNvPr id="31754" name="Rectangle 10"/>
          <p:cNvSpPr>
            <a:spLocks noChangeArrowheads="1"/>
          </p:cNvSpPr>
          <p:nvPr/>
        </p:nvSpPr>
        <p:spPr bwMode="gray">
          <a:xfrm>
            <a:off x="838200" y="4645025"/>
            <a:ext cx="2479675" cy="457200"/>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en-US" altLang="zh-CN" sz="2400" b="1">
                <a:solidFill>
                  <a:srgbClr val="FFFFFF"/>
                </a:solidFill>
                <a:ea typeface="宋体" charset="-122"/>
              </a:rPr>
              <a:t>Title in here</a:t>
            </a:r>
          </a:p>
        </p:txBody>
      </p:sp>
      <p:sp>
        <p:nvSpPr>
          <p:cNvPr id="31755" name="Rectangle 11"/>
          <p:cNvSpPr>
            <a:spLocks noChangeArrowheads="1"/>
          </p:cNvSpPr>
          <p:nvPr/>
        </p:nvSpPr>
        <p:spPr bwMode="gray">
          <a:xfrm>
            <a:off x="3275013" y="4645025"/>
            <a:ext cx="2479675" cy="457200"/>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en-US" altLang="zh-CN" sz="2400" b="1">
                <a:solidFill>
                  <a:srgbClr val="FFFFFF"/>
                </a:solidFill>
                <a:ea typeface="宋体" charset="-122"/>
              </a:rPr>
              <a:t>Title in here</a:t>
            </a:r>
          </a:p>
        </p:txBody>
      </p:sp>
      <p:sp>
        <p:nvSpPr>
          <p:cNvPr id="31756" name="Rectangle 12"/>
          <p:cNvSpPr>
            <a:spLocks noChangeArrowheads="1"/>
          </p:cNvSpPr>
          <p:nvPr/>
        </p:nvSpPr>
        <p:spPr bwMode="gray">
          <a:xfrm>
            <a:off x="5694363" y="4645025"/>
            <a:ext cx="2479675" cy="457200"/>
          </a:xfrm>
          <a:prstGeom prst="rect">
            <a:avLst/>
          </a:prstGeom>
          <a:noFill/>
          <a:ln w="9525" algn="ctr">
            <a:noFill/>
            <a:miter lim="800000"/>
            <a:headEnd/>
            <a:tailEnd/>
          </a:ln>
          <a:effectLst>
            <a:outerShdw dist="17961" dir="2700000" algn="ctr" rotWithShape="0">
              <a:srgbClr val="182326">
                <a:alpha val="50000"/>
              </a:srgbClr>
            </a:outerShdw>
          </a:effectLst>
        </p:spPr>
        <p:txBody>
          <a:bodyPr>
            <a:spAutoFit/>
          </a:bodyPr>
          <a:lstStyle/>
          <a:p>
            <a:pPr algn="ctr"/>
            <a:r>
              <a:rPr lang="en-US" altLang="zh-CN" sz="2400" b="1">
                <a:solidFill>
                  <a:srgbClr val="FFFFFF"/>
                </a:solidFill>
                <a:ea typeface="宋体" charset="-122"/>
              </a:rPr>
              <a:t>Title in here</a:t>
            </a:r>
          </a:p>
        </p:txBody>
      </p:sp>
      <p:pic>
        <p:nvPicPr>
          <p:cNvPr id="31757" name="Picture 13" descr="133"/>
          <p:cNvPicPr>
            <a:picLocks noChangeAspect="1" noChangeArrowheads="1"/>
          </p:cNvPicPr>
          <p:nvPr/>
        </p:nvPicPr>
        <p:blipFill>
          <a:blip r:embed="rId2"/>
          <a:srcRect/>
          <a:stretch>
            <a:fillRect/>
          </a:stretch>
        </p:blipFill>
        <p:spPr bwMode="auto">
          <a:xfrm>
            <a:off x="4883150" y="2667000"/>
            <a:ext cx="1365250" cy="1552575"/>
          </a:xfrm>
          <a:prstGeom prst="rect">
            <a:avLst/>
          </a:prstGeom>
          <a:noFill/>
        </p:spPr>
      </p:pic>
      <p:sp>
        <p:nvSpPr>
          <p:cNvPr id="31758" name="Freeform 14"/>
          <p:cNvSpPr>
            <a:spLocks/>
          </p:cNvSpPr>
          <p:nvPr/>
        </p:nvSpPr>
        <p:spPr bwMode="gray">
          <a:xfrm>
            <a:off x="4572000" y="1562100"/>
            <a:ext cx="1092200" cy="2857500"/>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rgbClr val="FFFFFF"/>
              </a:gs>
              <a:gs pos="100000">
                <a:srgbClr val="FFFFFF">
                  <a:gamma/>
                  <a:shade val="87843"/>
                  <a:invGamma/>
                </a:srgbClr>
              </a:gs>
            </a:gsLst>
            <a:lin ang="5400000" scaled="1"/>
          </a:gradFill>
          <a:ln w="12700" cap="flat" cmpd="sng">
            <a:solidFill>
              <a:srgbClr val="969696"/>
            </a:solidFill>
            <a:prstDash val="solid"/>
            <a:round/>
            <a:headEnd/>
            <a:tailEnd/>
          </a:ln>
          <a:effectLst/>
        </p:spPr>
        <p:txBody>
          <a:bodyPr wrap="none" anchor="ctr"/>
          <a:lstStyle/>
          <a:p>
            <a:endParaRPr lang="zh-CN" altLang="en-US"/>
          </a:p>
        </p:txBody>
      </p:sp>
      <p:pic>
        <p:nvPicPr>
          <p:cNvPr id="31759" name="Picture 15" descr="243"/>
          <p:cNvPicPr>
            <a:picLocks noChangeAspect="1" noChangeArrowheads="1"/>
          </p:cNvPicPr>
          <p:nvPr/>
        </p:nvPicPr>
        <p:blipFill>
          <a:blip r:embed="rId3"/>
          <a:srcRect/>
          <a:stretch>
            <a:fillRect/>
          </a:stretch>
        </p:blipFill>
        <p:spPr bwMode="auto">
          <a:xfrm>
            <a:off x="6219825" y="3200400"/>
            <a:ext cx="1095375" cy="1295400"/>
          </a:xfrm>
          <a:prstGeom prst="rect">
            <a:avLst/>
          </a:prstGeom>
          <a:noFill/>
        </p:spPr>
      </p:pic>
      <p:pic>
        <p:nvPicPr>
          <p:cNvPr id="31760" name="Picture 16" descr="161"/>
          <p:cNvPicPr>
            <a:picLocks noChangeAspect="1" noChangeArrowheads="1"/>
          </p:cNvPicPr>
          <p:nvPr/>
        </p:nvPicPr>
        <p:blipFill>
          <a:blip r:embed="rId4"/>
          <a:srcRect/>
          <a:stretch>
            <a:fillRect/>
          </a:stretch>
        </p:blipFill>
        <p:spPr bwMode="auto">
          <a:xfrm>
            <a:off x="3406775" y="2568575"/>
            <a:ext cx="1470025" cy="1470025"/>
          </a:xfrm>
          <a:prstGeom prst="rect">
            <a:avLst/>
          </a:prstGeom>
          <a:noFill/>
        </p:spPr>
      </p:pic>
      <p:pic>
        <p:nvPicPr>
          <p:cNvPr id="31761" name="Picture 17" descr="232"/>
          <p:cNvPicPr>
            <a:picLocks noChangeAspect="1" noChangeArrowheads="1"/>
          </p:cNvPicPr>
          <p:nvPr/>
        </p:nvPicPr>
        <p:blipFill>
          <a:blip r:embed="rId5"/>
          <a:srcRect/>
          <a:stretch>
            <a:fillRect/>
          </a:stretch>
        </p:blipFill>
        <p:spPr bwMode="auto">
          <a:xfrm>
            <a:off x="2209800" y="3011488"/>
            <a:ext cx="1608138" cy="1408112"/>
          </a:xfrm>
          <a:prstGeom prst="rect">
            <a:avLst/>
          </a:prstGeom>
          <a:noFill/>
        </p:spPr>
      </p:pic>
      <p:sp>
        <p:nvSpPr>
          <p:cNvPr id="31762" name="Rectangle 18"/>
          <p:cNvSpPr>
            <a:spLocks noChangeArrowheads="1"/>
          </p:cNvSpPr>
          <p:nvPr/>
        </p:nvSpPr>
        <p:spPr bwMode="auto">
          <a:xfrm>
            <a:off x="533400" y="1524000"/>
            <a:ext cx="3335338" cy="825500"/>
          </a:xfrm>
          <a:prstGeom prst="rect">
            <a:avLst/>
          </a:prstGeom>
          <a:noFill/>
          <a:ln w="9525" algn="ctr">
            <a:noFill/>
            <a:miter lim="800000"/>
            <a:headEnd/>
            <a:tailEnd/>
          </a:ln>
          <a:effectLst/>
        </p:spPr>
        <p:txBody>
          <a:bodyPr>
            <a:spAutoFit/>
          </a:bodyPr>
          <a:lstStyle/>
          <a:p>
            <a:pPr eaLnBrk="0" hangingPunct="0"/>
            <a:r>
              <a:rPr lang="en-US" altLang="zh-CN" sz="1600" b="1">
                <a:solidFill>
                  <a:srgbClr val="000000"/>
                </a:solidFill>
                <a:ea typeface="宋体" charset="-122"/>
              </a:rPr>
              <a:t>ThemeGallery  </a:t>
            </a:r>
            <a:r>
              <a:rPr lang="en-US" altLang="zh-CN" sz="1600">
                <a:solidFill>
                  <a:srgbClr val="000000"/>
                </a:solidFill>
                <a:ea typeface="宋体" charset="-122"/>
              </a:rPr>
              <a:t>is a Design Digital Content &amp; Contents mall developed by Guild Design Inc.</a:t>
            </a:r>
          </a:p>
        </p:txBody>
      </p:sp>
      <p:sp>
        <p:nvSpPr>
          <p:cNvPr id="31763" name="Rectangle 19"/>
          <p:cNvSpPr>
            <a:spLocks noChangeArrowheads="1"/>
          </p:cNvSpPr>
          <p:nvPr/>
        </p:nvSpPr>
        <p:spPr bwMode="gray">
          <a:xfrm>
            <a:off x="381000" y="1739900"/>
            <a:ext cx="42863" cy="355600"/>
          </a:xfrm>
          <a:prstGeom prst="rect">
            <a:avLst/>
          </a:prstGeom>
          <a:solidFill>
            <a:srgbClr val="FF9900"/>
          </a:solidFill>
          <a:ln w="9525" algn="ctr">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800">
                <a:ea typeface="宋体" charset="-122"/>
              </a:rPr>
              <a:t>Diagram</a:t>
            </a:r>
          </a:p>
        </p:txBody>
      </p:sp>
      <p:sp>
        <p:nvSpPr>
          <p:cNvPr id="33795" name="AutoShape 3"/>
          <p:cNvSpPr>
            <a:spLocks noChangeArrowheads="1"/>
          </p:cNvSpPr>
          <p:nvPr/>
        </p:nvSpPr>
        <p:spPr bwMode="gray">
          <a:xfrm>
            <a:off x="1108075" y="5791200"/>
            <a:ext cx="6540500" cy="457200"/>
          </a:xfrm>
          <a:prstGeom prst="roundRect">
            <a:avLst>
              <a:gd name="adj" fmla="val 27481"/>
            </a:avLst>
          </a:prstGeom>
          <a:gradFill rotWithShape="1">
            <a:gsLst>
              <a:gs pos="0">
                <a:schemeClr val="tx2"/>
              </a:gs>
              <a:gs pos="100000">
                <a:schemeClr val="tx2">
                  <a:gamma/>
                  <a:tint val="72549"/>
                  <a:invGamma/>
                </a:schemeClr>
              </a:gs>
            </a:gsLst>
            <a:lin ang="5400000" scaled="1"/>
          </a:gradFill>
          <a:ln w="25400" algn="ctr">
            <a:solidFill>
              <a:schemeClr val="tx2"/>
            </a:solidFill>
            <a:round/>
            <a:headEnd/>
            <a:tailEnd/>
          </a:ln>
          <a:effectLst/>
        </p:spPr>
        <p:txBody>
          <a:bodyPr wrap="none" anchor="ctr"/>
          <a:lstStyle/>
          <a:p>
            <a:endParaRPr lang="zh-CN" altLang="en-US"/>
          </a:p>
        </p:txBody>
      </p:sp>
      <p:sp>
        <p:nvSpPr>
          <p:cNvPr id="33796" name="AutoShape 4"/>
          <p:cNvSpPr>
            <a:spLocks noChangeArrowheads="1"/>
          </p:cNvSpPr>
          <p:nvPr/>
        </p:nvSpPr>
        <p:spPr bwMode="gray">
          <a:xfrm flipH="1">
            <a:off x="2479675" y="1552575"/>
            <a:ext cx="1873250" cy="1873250"/>
          </a:xfrm>
          <a:prstGeom prst="rtTriangle">
            <a:avLst/>
          </a:prstGeom>
          <a:gradFill rotWithShape="1">
            <a:gsLst>
              <a:gs pos="0">
                <a:schemeClr val="hlink"/>
              </a:gs>
              <a:gs pos="100000">
                <a:schemeClr val="hlink">
                  <a:gamma/>
                  <a:tint val="45490"/>
                  <a:invGamma/>
                </a:schemeClr>
              </a:gs>
            </a:gsLst>
            <a:lin ang="5400000" scaled="1"/>
          </a:gradFill>
          <a:ln w="9525">
            <a:noFill/>
            <a:miter lim="800000"/>
            <a:headEnd/>
            <a:tailEnd/>
          </a:ln>
          <a:effectLst/>
        </p:spPr>
        <p:txBody>
          <a:bodyPr wrap="none" anchor="ctr"/>
          <a:lstStyle/>
          <a:p>
            <a:endParaRPr lang="zh-CN" altLang="en-US"/>
          </a:p>
        </p:txBody>
      </p:sp>
      <p:sp>
        <p:nvSpPr>
          <p:cNvPr id="33797" name="Line 5"/>
          <p:cNvSpPr>
            <a:spLocks noChangeShapeType="1"/>
          </p:cNvSpPr>
          <p:nvPr/>
        </p:nvSpPr>
        <p:spPr bwMode="gray">
          <a:xfrm>
            <a:off x="4386263" y="1219200"/>
            <a:ext cx="0" cy="4586288"/>
          </a:xfrm>
          <a:prstGeom prst="line">
            <a:avLst/>
          </a:prstGeom>
          <a:noFill/>
          <a:ln w="9525">
            <a:solidFill>
              <a:srgbClr val="1C1C1C"/>
            </a:solidFill>
            <a:prstDash val="lgDash"/>
            <a:round/>
            <a:headEnd type="stealth" w="med" len="med"/>
            <a:tailEnd/>
          </a:ln>
          <a:effectLst/>
        </p:spPr>
        <p:txBody>
          <a:bodyPr wrap="none" anchor="ctr"/>
          <a:lstStyle/>
          <a:p>
            <a:endParaRPr lang="zh-CN" altLang="en-US"/>
          </a:p>
        </p:txBody>
      </p:sp>
      <p:sp>
        <p:nvSpPr>
          <p:cNvPr id="33798" name="AutoShape 6"/>
          <p:cNvSpPr>
            <a:spLocks noChangeArrowheads="1"/>
          </p:cNvSpPr>
          <p:nvPr/>
        </p:nvSpPr>
        <p:spPr bwMode="gray">
          <a:xfrm>
            <a:off x="4411663" y="1552575"/>
            <a:ext cx="1873250" cy="1873250"/>
          </a:xfrm>
          <a:prstGeom prst="rtTriangle">
            <a:avLst/>
          </a:prstGeom>
          <a:gradFill rotWithShape="1">
            <a:gsLst>
              <a:gs pos="0">
                <a:schemeClr val="accent2"/>
              </a:gs>
              <a:gs pos="100000">
                <a:schemeClr val="accent2">
                  <a:gamma/>
                  <a:tint val="54510"/>
                  <a:invGamma/>
                </a:schemeClr>
              </a:gs>
            </a:gsLst>
            <a:lin ang="5400000" scaled="1"/>
          </a:gradFill>
          <a:ln w="9525">
            <a:noFill/>
            <a:miter lim="800000"/>
            <a:headEnd/>
            <a:tailEnd/>
          </a:ln>
          <a:effectLst/>
        </p:spPr>
        <p:txBody>
          <a:bodyPr wrap="none" anchor="ctr"/>
          <a:lstStyle/>
          <a:p>
            <a:endParaRPr lang="zh-CN" altLang="en-US"/>
          </a:p>
        </p:txBody>
      </p:sp>
      <p:sp>
        <p:nvSpPr>
          <p:cNvPr id="33799" name="AutoShape 7"/>
          <p:cNvSpPr>
            <a:spLocks noChangeArrowheads="1"/>
          </p:cNvSpPr>
          <p:nvPr/>
        </p:nvSpPr>
        <p:spPr bwMode="gray">
          <a:xfrm rot="5400000">
            <a:off x="4413250" y="3494088"/>
            <a:ext cx="1873250" cy="1873250"/>
          </a:xfrm>
          <a:prstGeom prst="rtTriangle">
            <a:avLst/>
          </a:prstGeom>
          <a:gradFill rotWithShape="1">
            <a:gsLst>
              <a:gs pos="0">
                <a:schemeClr val="accent1"/>
              </a:gs>
              <a:gs pos="100000">
                <a:schemeClr val="accent1">
                  <a:gamma/>
                  <a:tint val="57647"/>
                  <a:invGamma/>
                </a:schemeClr>
              </a:gs>
            </a:gsLst>
            <a:lin ang="5400000" scaled="1"/>
          </a:gradFill>
          <a:ln w="9525">
            <a:noFill/>
            <a:miter lim="800000"/>
            <a:headEnd/>
            <a:tailEnd/>
          </a:ln>
          <a:effectLst/>
        </p:spPr>
        <p:txBody>
          <a:bodyPr wrap="none" anchor="ctr"/>
          <a:lstStyle/>
          <a:p>
            <a:endParaRPr lang="zh-CN" altLang="en-US"/>
          </a:p>
        </p:txBody>
      </p:sp>
      <p:sp>
        <p:nvSpPr>
          <p:cNvPr id="33800" name="AutoShape 8"/>
          <p:cNvSpPr>
            <a:spLocks noChangeArrowheads="1"/>
          </p:cNvSpPr>
          <p:nvPr/>
        </p:nvSpPr>
        <p:spPr bwMode="gray">
          <a:xfrm rot="16200000" flipH="1">
            <a:off x="2481263" y="3494088"/>
            <a:ext cx="1873250" cy="1873250"/>
          </a:xfrm>
          <a:prstGeom prst="rtTriangle">
            <a:avLst/>
          </a:prstGeom>
          <a:gradFill rotWithShape="1">
            <a:gsLst>
              <a:gs pos="0">
                <a:schemeClr val="folHlink"/>
              </a:gs>
              <a:gs pos="100000">
                <a:schemeClr val="folHlink">
                  <a:gamma/>
                  <a:tint val="60784"/>
                  <a:invGamma/>
                </a:schemeClr>
              </a:gs>
            </a:gsLst>
            <a:lin ang="5400000" scaled="1"/>
          </a:gradFill>
          <a:ln w="9525">
            <a:noFill/>
            <a:miter lim="800000"/>
            <a:headEnd/>
            <a:tailEnd/>
          </a:ln>
          <a:effectLst/>
        </p:spPr>
        <p:txBody>
          <a:bodyPr wrap="none" anchor="ctr"/>
          <a:lstStyle/>
          <a:p>
            <a:endParaRPr lang="zh-CN" altLang="en-US"/>
          </a:p>
        </p:txBody>
      </p:sp>
      <p:sp>
        <p:nvSpPr>
          <p:cNvPr id="33801" name="Line 9"/>
          <p:cNvSpPr>
            <a:spLocks noChangeShapeType="1"/>
          </p:cNvSpPr>
          <p:nvPr/>
        </p:nvSpPr>
        <p:spPr bwMode="gray">
          <a:xfrm>
            <a:off x="1852613" y="3462338"/>
            <a:ext cx="5070475" cy="0"/>
          </a:xfrm>
          <a:prstGeom prst="line">
            <a:avLst/>
          </a:prstGeom>
          <a:noFill/>
          <a:ln w="9525">
            <a:solidFill>
              <a:srgbClr val="1C1C1C"/>
            </a:solidFill>
            <a:prstDash val="lgDash"/>
            <a:round/>
            <a:headEnd/>
            <a:tailEnd type="stealth" w="med" len="med"/>
          </a:ln>
          <a:effectLst/>
        </p:spPr>
        <p:txBody>
          <a:bodyPr wrap="none" anchor="ctr"/>
          <a:lstStyle/>
          <a:p>
            <a:endParaRPr lang="zh-CN" altLang="en-US"/>
          </a:p>
        </p:txBody>
      </p:sp>
      <p:sp>
        <p:nvSpPr>
          <p:cNvPr id="33802" name="Rectangle 10"/>
          <p:cNvSpPr>
            <a:spLocks noChangeArrowheads="1"/>
          </p:cNvSpPr>
          <p:nvPr/>
        </p:nvSpPr>
        <p:spPr bwMode="gray">
          <a:xfrm>
            <a:off x="1301750" y="1463675"/>
            <a:ext cx="2667000" cy="517525"/>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Please write down of contents explanation for Business Area.</a:t>
            </a:r>
          </a:p>
        </p:txBody>
      </p:sp>
      <p:sp>
        <p:nvSpPr>
          <p:cNvPr id="33803" name="Rectangle 11"/>
          <p:cNvSpPr>
            <a:spLocks noChangeArrowheads="1"/>
          </p:cNvSpPr>
          <p:nvPr/>
        </p:nvSpPr>
        <p:spPr bwMode="gray">
          <a:xfrm>
            <a:off x="2387600" y="2489200"/>
            <a:ext cx="1771650" cy="366713"/>
          </a:xfrm>
          <a:prstGeom prst="rect">
            <a:avLst/>
          </a:prstGeom>
          <a:noFill/>
          <a:ln w="9525" algn="ctr">
            <a:noFill/>
            <a:miter lim="800000"/>
            <a:headEnd/>
            <a:tailEnd/>
          </a:ln>
          <a:effectLst/>
        </p:spPr>
        <p:txBody>
          <a:bodyPr wrap="none">
            <a:spAutoFit/>
          </a:bodyPr>
          <a:lstStyle/>
          <a:p>
            <a:pPr algn="ctr"/>
            <a:r>
              <a:rPr lang="en-US" altLang="zh-CN" b="1">
                <a:solidFill>
                  <a:srgbClr val="000000"/>
                </a:solidFill>
                <a:ea typeface="宋体" charset="-122"/>
              </a:rPr>
              <a:t>Business Area</a:t>
            </a:r>
          </a:p>
        </p:txBody>
      </p:sp>
      <p:sp>
        <p:nvSpPr>
          <p:cNvPr id="33804" name="Rectangle 12"/>
          <p:cNvSpPr>
            <a:spLocks noChangeArrowheads="1"/>
          </p:cNvSpPr>
          <p:nvPr/>
        </p:nvSpPr>
        <p:spPr bwMode="gray">
          <a:xfrm>
            <a:off x="4556125" y="2489200"/>
            <a:ext cx="1771650" cy="366713"/>
          </a:xfrm>
          <a:prstGeom prst="rect">
            <a:avLst/>
          </a:prstGeom>
          <a:noFill/>
          <a:ln w="9525" algn="ctr">
            <a:noFill/>
            <a:miter lim="800000"/>
            <a:headEnd/>
            <a:tailEnd/>
          </a:ln>
          <a:effectLst/>
        </p:spPr>
        <p:txBody>
          <a:bodyPr wrap="none">
            <a:spAutoFit/>
          </a:bodyPr>
          <a:lstStyle/>
          <a:p>
            <a:pPr algn="ctr"/>
            <a:r>
              <a:rPr lang="en-US" altLang="zh-CN" b="1">
                <a:solidFill>
                  <a:srgbClr val="000000"/>
                </a:solidFill>
                <a:ea typeface="宋体" charset="-122"/>
              </a:rPr>
              <a:t>Business Area</a:t>
            </a:r>
          </a:p>
        </p:txBody>
      </p:sp>
      <p:sp>
        <p:nvSpPr>
          <p:cNvPr id="33805" name="Rectangle 13"/>
          <p:cNvSpPr>
            <a:spLocks noChangeArrowheads="1"/>
          </p:cNvSpPr>
          <p:nvPr/>
        </p:nvSpPr>
        <p:spPr bwMode="gray">
          <a:xfrm>
            <a:off x="4556125" y="3949700"/>
            <a:ext cx="1771650" cy="366713"/>
          </a:xfrm>
          <a:prstGeom prst="rect">
            <a:avLst/>
          </a:prstGeom>
          <a:noFill/>
          <a:ln w="9525" algn="ctr">
            <a:noFill/>
            <a:miter lim="800000"/>
            <a:headEnd/>
            <a:tailEnd/>
          </a:ln>
          <a:effectLst/>
        </p:spPr>
        <p:txBody>
          <a:bodyPr wrap="none">
            <a:spAutoFit/>
          </a:bodyPr>
          <a:lstStyle/>
          <a:p>
            <a:pPr algn="ctr"/>
            <a:r>
              <a:rPr lang="en-US" altLang="zh-CN" b="1">
                <a:solidFill>
                  <a:srgbClr val="000000"/>
                </a:solidFill>
                <a:ea typeface="宋体" charset="-122"/>
              </a:rPr>
              <a:t>Business Area</a:t>
            </a:r>
          </a:p>
        </p:txBody>
      </p:sp>
      <p:sp>
        <p:nvSpPr>
          <p:cNvPr id="33806" name="Rectangle 14"/>
          <p:cNvSpPr>
            <a:spLocks noChangeArrowheads="1"/>
          </p:cNvSpPr>
          <p:nvPr/>
        </p:nvSpPr>
        <p:spPr bwMode="gray">
          <a:xfrm>
            <a:off x="2435225" y="3949700"/>
            <a:ext cx="1771650" cy="366713"/>
          </a:xfrm>
          <a:prstGeom prst="rect">
            <a:avLst/>
          </a:prstGeom>
          <a:noFill/>
          <a:ln w="9525" algn="ctr">
            <a:noFill/>
            <a:miter lim="800000"/>
            <a:headEnd/>
            <a:tailEnd/>
          </a:ln>
          <a:effectLst/>
        </p:spPr>
        <p:txBody>
          <a:bodyPr wrap="none">
            <a:spAutoFit/>
          </a:bodyPr>
          <a:lstStyle/>
          <a:p>
            <a:pPr algn="ctr"/>
            <a:r>
              <a:rPr lang="en-US" altLang="zh-CN" b="1">
                <a:solidFill>
                  <a:srgbClr val="000000"/>
                </a:solidFill>
                <a:ea typeface="宋体" charset="-122"/>
              </a:rPr>
              <a:t>Business Area</a:t>
            </a:r>
          </a:p>
        </p:txBody>
      </p:sp>
      <p:sp>
        <p:nvSpPr>
          <p:cNvPr id="33807" name="Rectangle 15"/>
          <p:cNvSpPr>
            <a:spLocks noChangeArrowheads="1"/>
          </p:cNvSpPr>
          <p:nvPr/>
        </p:nvSpPr>
        <p:spPr bwMode="gray">
          <a:xfrm>
            <a:off x="1254125" y="5867400"/>
            <a:ext cx="6248400" cy="336550"/>
          </a:xfrm>
          <a:prstGeom prst="rect">
            <a:avLst/>
          </a:prstGeom>
          <a:noFill/>
          <a:ln w="9525" algn="ctr">
            <a:noFill/>
            <a:miter lim="800000"/>
            <a:headEnd/>
            <a:tailEnd/>
          </a:ln>
          <a:effectLst/>
        </p:spPr>
        <p:txBody>
          <a:bodyPr>
            <a:spAutoFit/>
          </a:bodyPr>
          <a:lstStyle/>
          <a:p>
            <a:pPr algn="ctr"/>
            <a:r>
              <a:rPr lang="en-US" altLang="zh-CN" sz="1600" b="1">
                <a:solidFill>
                  <a:srgbClr val="FFFFFF"/>
                </a:solidFill>
                <a:ea typeface="宋体" charset="-122"/>
              </a:rPr>
              <a:t>Please write down of contents explanation for Business Area.</a:t>
            </a:r>
          </a:p>
        </p:txBody>
      </p:sp>
      <p:sp>
        <p:nvSpPr>
          <p:cNvPr id="33808" name="Rectangle 16"/>
          <p:cNvSpPr>
            <a:spLocks noChangeArrowheads="1"/>
          </p:cNvSpPr>
          <p:nvPr/>
        </p:nvSpPr>
        <p:spPr bwMode="gray">
          <a:xfrm>
            <a:off x="4773613" y="1463675"/>
            <a:ext cx="2667000" cy="517525"/>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Please write down of contents explanation for Business Area.</a:t>
            </a:r>
          </a:p>
        </p:txBody>
      </p:sp>
      <p:sp>
        <p:nvSpPr>
          <p:cNvPr id="33809" name="Rectangle 17"/>
          <p:cNvSpPr>
            <a:spLocks noChangeArrowheads="1"/>
          </p:cNvSpPr>
          <p:nvPr/>
        </p:nvSpPr>
        <p:spPr bwMode="gray">
          <a:xfrm>
            <a:off x="1301750" y="4887913"/>
            <a:ext cx="2667000" cy="517525"/>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Please write down of contents explanation for Business Area.</a:t>
            </a:r>
          </a:p>
        </p:txBody>
      </p:sp>
      <p:sp>
        <p:nvSpPr>
          <p:cNvPr id="33810" name="Rectangle 18"/>
          <p:cNvSpPr>
            <a:spLocks noChangeArrowheads="1"/>
          </p:cNvSpPr>
          <p:nvPr/>
        </p:nvSpPr>
        <p:spPr bwMode="gray">
          <a:xfrm>
            <a:off x="4773613" y="4887913"/>
            <a:ext cx="2667000" cy="517525"/>
          </a:xfrm>
          <a:prstGeom prst="rect">
            <a:avLst/>
          </a:prstGeom>
          <a:noFill/>
          <a:ln w="9525" algn="ctr">
            <a:noFill/>
            <a:miter lim="800000"/>
            <a:headEnd/>
            <a:tailEnd/>
          </a:ln>
          <a:effectLst/>
        </p:spPr>
        <p:txBody>
          <a:bodyPr>
            <a:spAutoFit/>
          </a:bodyPr>
          <a:lstStyle/>
          <a:p>
            <a:r>
              <a:rPr lang="en-US" altLang="zh-CN" sz="1400">
                <a:solidFill>
                  <a:srgbClr val="000000"/>
                </a:solidFill>
                <a:ea typeface="宋体" charset="-122"/>
              </a:rPr>
              <a:t>Please write down of contents explanation for Business Area.</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gray">
          <a:xfrm>
            <a:off x="1844675" y="4119563"/>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19" name="Rectangle 3"/>
          <p:cNvSpPr>
            <a:spLocks noGrp="1" noChangeArrowheads="1"/>
          </p:cNvSpPr>
          <p:nvPr>
            <p:ph type="title"/>
          </p:nvPr>
        </p:nvSpPr>
        <p:spPr/>
        <p:txBody>
          <a:bodyPr/>
          <a:lstStyle/>
          <a:p>
            <a:r>
              <a:rPr lang="en-US" altLang="zh-CN" sz="4300">
                <a:ea typeface="宋体" charset="-122"/>
              </a:rPr>
              <a:t>Diagram</a:t>
            </a:r>
          </a:p>
        </p:txBody>
      </p:sp>
      <p:sp>
        <p:nvSpPr>
          <p:cNvPr id="34820" name="Oval 4"/>
          <p:cNvSpPr>
            <a:spLocks noChangeArrowheads="1"/>
          </p:cNvSpPr>
          <p:nvPr/>
        </p:nvSpPr>
        <p:spPr bwMode="gray">
          <a:xfrm>
            <a:off x="1627188" y="1447800"/>
            <a:ext cx="1630362"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1" name="Rectangle 5"/>
          <p:cNvSpPr>
            <a:spLocks noChangeArrowheads="1"/>
          </p:cNvSpPr>
          <p:nvPr/>
        </p:nvSpPr>
        <p:spPr bwMode="gray">
          <a:xfrm>
            <a:off x="1844675" y="1509713"/>
            <a:ext cx="1193800" cy="396875"/>
          </a:xfrm>
          <a:prstGeom prst="rect">
            <a:avLst/>
          </a:prstGeom>
          <a:noFill/>
          <a:ln w="9525" algn="ctr">
            <a:noFill/>
            <a:miter lim="800000"/>
            <a:headEnd/>
            <a:tailEnd/>
          </a:ln>
          <a:effectLst/>
        </p:spPr>
        <p:txBody>
          <a:bodyPr>
            <a:spAutoFit/>
          </a:bodyPr>
          <a:lstStyle/>
          <a:p>
            <a:pPr algn="ctr"/>
            <a:r>
              <a:rPr lang="en-US" altLang="zh-CN" sz="2000">
                <a:solidFill>
                  <a:srgbClr val="EAEAEA"/>
                </a:solidFill>
                <a:ea typeface="宋体" charset="-122"/>
              </a:rPr>
              <a:t>Title</a:t>
            </a:r>
          </a:p>
        </p:txBody>
      </p:sp>
      <p:sp>
        <p:nvSpPr>
          <p:cNvPr id="34822" name="Oval 6"/>
          <p:cNvSpPr>
            <a:spLocks noChangeArrowheads="1"/>
          </p:cNvSpPr>
          <p:nvPr/>
        </p:nvSpPr>
        <p:spPr bwMode="gray">
          <a:xfrm>
            <a:off x="3762375" y="1447800"/>
            <a:ext cx="1630363"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3" name="Rectangle 7"/>
          <p:cNvSpPr>
            <a:spLocks noChangeArrowheads="1"/>
          </p:cNvSpPr>
          <p:nvPr/>
        </p:nvSpPr>
        <p:spPr bwMode="gray">
          <a:xfrm>
            <a:off x="3979863" y="1509713"/>
            <a:ext cx="1193800" cy="396875"/>
          </a:xfrm>
          <a:prstGeom prst="rect">
            <a:avLst/>
          </a:prstGeom>
          <a:noFill/>
          <a:ln w="9525" algn="ctr">
            <a:noFill/>
            <a:miter lim="800000"/>
            <a:headEnd/>
            <a:tailEnd/>
          </a:ln>
          <a:effectLst/>
        </p:spPr>
        <p:txBody>
          <a:bodyPr>
            <a:spAutoFit/>
          </a:bodyPr>
          <a:lstStyle/>
          <a:p>
            <a:pPr algn="ctr"/>
            <a:r>
              <a:rPr lang="en-US" altLang="zh-CN" sz="2000">
                <a:solidFill>
                  <a:srgbClr val="EAEAEA"/>
                </a:solidFill>
                <a:ea typeface="宋体" charset="-122"/>
              </a:rPr>
              <a:t>Title</a:t>
            </a:r>
          </a:p>
        </p:txBody>
      </p:sp>
      <p:sp>
        <p:nvSpPr>
          <p:cNvPr id="34824" name="Oval 8"/>
          <p:cNvSpPr>
            <a:spLocks noChangeArrowheads="1"/>
          </p:cNvSpPr>
          <p:nvPr/>
        </p:nvSpPr>
        <p:spPr bwMode="gray">
          <a:xfrm>
            <a:off x="5905500" y="1447800"/>
            <a:ext cx="1630363" cy="533400"/>
          </a:xfrm>
          <a:prstGeom prst="ellipse">
            <a:avLst/>
          </a:prstGeom>
          <a:solidFill>
            <a:srgbClr val="993366"/>
          </a:solidFill>
          <a:ln w="28575">
            <a:solidFill>
              <a:srgbClr val="FFFFFF"/>
            </a:solidFill>
            <a:round/>
            <a:headEnd/>
            <a:tailEnd/>
          </a:ln>
          <a:effectLst>
            <a:outerShdw dist="35921" dir="2700000" algn="ctr" rotWithShape="0">
              <a:srgbClr val="292929">
                <a:alpha val="50000"/>
              </a:srgbClr>
            </a:outerShdw>
          </a:effectLst>
        </p:spPr>
        <p:txBody>
          <a:bodyPr wrap="none" anchor="ctr"/>
          <a:lstStyle/>
          <a:p>
            <a:endParaRPr lang="zh-CN" altLang="en-US"/>
          </a:p>
        </p:txBody>
      </p:sp>
      <p:sp>
        <p:nvSpPr>
          <p:cNvPr id="34825" name="Rectangle 9"/>
          <p:cNvSpPr>
            <a:spLocks noChangeArrowheads="1"/>
          </p:cNvSpPr>
          <p:nvPr/>
        </p:nvSpPr>
        <p:spPr bwMode="gray">
          <a:xfrm>
            <a:off x="6122988" y="1509713"/>
            <a:ext cx="1193800" cy="396875"/>
          </a:xfrm>
          <a:prstGeom prst="rect">
            <a:avLst/>
          </a:prstGeom>
          <a:noFill/>
          <a:ln w="9525" algn="ctr">
            <a:noFill/>
            <a:miter lim="800000"/>
            <a:headEnd/>
            <a:tailEnd/>
          </a:ln>
          <a:effectLst/>
        </p:spPr>
        <p:txBody>
          <a:bodyPr>
            <a:spAutoFit/>
          </a:bodyPr>
          <a:lstStyle/>
          <a:p>
            <a:pPr algn="ctr"/>
            <a:r>
              <a:rPr lang="en-US" altLang="zh-CN" sz="2000">
                <a:solidFill>
                  <a:srgbClr val="EAEAEA"/>
                </a:solidFill>
                <a:ea typeface="宋体" charset="-122"/>
              </a:rPr>
              <a:t>Title</a:t>
            </a:r>
          </a:p>
        </p:txBody>
      </p:sp>
      <p:sp>
        <p:nvSpPr>
          <p:cNvPr id="34826" name="AutoShape 10"/>
          <p:cNvSpPr>
            <a:spLocks noChangeArrowheads="1"/>
          </p:cNvSpPr>
          <p:nvPr/>
        </p:nvSpPr>
        <p:spPr bwMode="blackGray">
          <a:xfrm flipV="1">
            <a:off x="4303713" y="2274888"/>
            <a:ext cx="536575" cy="463550"/>
          </a:xfrm>
          <a:prstGeom prst="triangle">
            <a:avLst>
              <a:gd name="adj" fmla="val 50000"/>
            </a:avLst>
          </a:prstGeom>
          <a:solidFill>
            <a:schemeClr val="tx2"/>
          </a:solidFill>
          <a:ln w="9525" algn="ctr">
            <a:noFill/>
            <a:miter lim="800000"/>
            <a:headEnd/>
            <a:tailEnd/>
          </a:ln>
          <a:effectLst/>
        </p:spPr>
        <p:txBody>
          <a:bodyPr wrap="none" anchor="ctr"/>
          <a:lstStyle/>
          <a:p>
            <a:endParaRPr lang="zh-CN" altLang="en-US"/>
          </a:p>
        </p:txBody>
      </p:sp>
      <p:sp>
        <p:nvSpPr>
          <p:cNvPr id="34827" name="AutoShape 11"/>
          <p:cNvSpPr>
            <a:spLocks noChangeArrowheads="1"/>
          </p:cNvSpPr>
          <p:nvPr/>
        </p:nvSpPr>
        <p:spPr bwMode="gray">
          <a:xfrm>
            <a:off x="1844675" y="2889250"/>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28" name="Rectangle 12"/>
          <p:cNvSpPr>
            <a:spLocks noChangeArrowheads="1"/>
          </p:cNvSpPr>
          <p:nvPr/>
        </p:nvSpPr>
        <p:spPr bwMode="gray">
          <a:xfrm>
            <a:off x="2114550" y="2971800"/>
            <a:ext cx="4992688" cy="336550"/>
          </a:xfrm>
          <a:prstGeom prst="rect">
            <a:avLst/>
          </a:prstGeom>
          <a:noFill/>
          <a:ln w="9525" algn="ctr">
            <a:noFill/>
            <a:miter lim="800000"/>
            <a:headEnd/>
            <a:tailEnd/>
          </a:ln>
          <a:effectLst/>
        </p:spPr>
        <p:txBody>
          <a:bodyPr>
            <a:spAutoFit/>
          </a:bodyPr>
          <a:lstStyle/>
          <a:p>
            <a:pPr marL="342900" indent="-342900" algn="ctr" eaLnBrk="0" hangingPunct="0"/>
            <a:r>
              <a:rPr lang="en-US" altLang="zh-CN" sz="1600" dirty="0">
                <a:solidFill>
                  <a:srgbClr val="1C1C1C"/>
                </a:solidFill>
                <a:ea typeface="宋体" charset="-122"/>
              </a:rPr>
              <a:t>Description of the company’s products</a:t>
            </a:r>
          </a:p>
        </p:txBody>
      </p:sp>
      <p:sp>
        <p:nvSpPr>
          <p:cNvPr id="34829" name="AutoShape 13"/>
          <p:cNvSpPr>
            <a:spLocks noChangeArrowheads="1"/>
          </p:cNvSpPr>
          <p:nvPr/>
        </p:nvSpPr>
        <p:spPr bwMode="gray">
          <a:xfrm>
            <a:off x="1844675" y="3502025"/>
            <a:ext cx="549275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830" name="Rectangle 14"/>
          <p:cNvSpPr>
            <a:spLocks noChangeArrowheads="1"/>
          </p:cNvSpPr>
          <p:nvPr/>
        </p:nvSpPr>
        <p:spPr bwMode="gray">
          <a:xfrm>
            <a:off x="2114550" y="3584575"/>
            <a:ext cx="4992688" cy="336550"/>
          </a:xfrm>
          <a:prstGeom prst="rect">
            <a:avLst/>
          </a:prstGeom>
          <a:noFill/>
          <a:ln w="9525" algn="ctr">
            <a:noFill/>
            <a:miter lim="800000"/>
            <a:headEnd/>
            <a:tailEnd/>
          </a:ln>
          <a:effectLst/>
        </p:spPr>
        <p:txBody>
          <a:bodyPr>
            <a:spAutoFit/>
          </a:bodyPr>
          <a:lstStyle/>
          <a:p>
            <a:pPr marL="342900" indent="-342900" algn="ctr" eaLnBrk="0" hangingPunct="0"/>
            <a:r>
              <a:rPr lang="en-US" altLang="zh-CN" sz="1600">
                <a:solidFill>
                  <a:srgbClr val="1C1C1C"/>
                </a:solidFill>
                <a:ea typeface="宋体" charset="-122"/>
              </a:rPr>
              <a:t>Description of the company’s technology</a:t>
            </a:r>
          </a:p>
        </p:txBody>
      </p:sp>
      <p:sp>
        <p:nvSpPr>
          <p:cNvPr id="34831" name="Rectangle 15"/>
          <p:cNvSpPr>
            <a:spLocks noChangeArrowheads="1"/>
          </p:cNvSpPr>
          <p:nvPr/>
        </p:nvSpPr>
        <p:spPr bwMode="gray">
          <a:xfrm>
            <a:off x="2114550" y="4187825"/>
            <a:ext cx="4992688" cy="336550"/>
          </a:xfrm>
          <a:prstGeom prst="rect">
            <a:avLst/>
          </a:prstGeom>
          <a:noFill/>
          <a:ln w="9525" algn="ctr">
            <a:noFill/>
            <a:miter lim="800000"/>
            <a:headEnd/>
            <a:tailEnd/>
          </a:ln>
          <a:effectLst/>
        </p:spPr>
        <p:txBody>
          <a:bodyPr>
            <a:spAutoFit/>
          </a:bodyPr>
          <a:lstStyle/>
          <a:p>
            <a:pPr marL="342900" indent="-342900" algn="ctr" eaLnBrk="0" hangingPunct="0"/>
            <a:r>
              <a:rPr lang="en-US" altLang="zh-CN" sz="1600">
                <a:solidFill>
                  <a:srgbClr val="1C1C1C"/>
                </a:solidFill>
                <a:ea typeface="宋体" charset="-122"/>
              </a:rPr>
              <a:t>Description of the company’s contents</a:t>
            </a:r>
          </a:p>
        </p:txBody>
      </p:sp>
      <p:sp>
        <p:nvSpPr>
          <p:cNvPr id="34832" name="AutoShape 16"/>
          <p:cNvSpPr>
            <a:spLocks noChangeArrowheads="1"/>
          </p:cNvSpPr>
          <p:nvPr/>
        </p:nvSpPr>
        <p:spPr bwMode="blackGray">
          <a:xfrm flipV="1">
            <a:off x="4379913" y="4810125"/>
            <a:ext cx="422275" cy="334963"/>
          </a:xfrm>
          <a:prstGeom prst="triangle">
            <a:avLst>
              <a:gd name="adj" fmla="val 50000"/>
            </a:avLst>
          </a:prstGeom>
          <a:solidFill>
            <a:schemeClr val="tx2"/>
          </a:solidFill>
          <a:ln w="9525" algn="ctr">
            <a:noFill/>
            <a:miter lim="800000"/>
            <a:headEnd/>
            <a:tailEnd/>
          </a:ln>
          <a:effectLst/>
        </p:spPr>
        <p:txBody>
          <a:bodyPr wrap="none" anchor="ctr"/>
          <a:lstStyle/>
          <a:p>
            <a:endParaRPr lang="zh-CN" altLang="en-US"/>
          </a:p>
        </p:txBody>
      </p:sp>
      <p:sp>
        <p:nvSpPr>
          <p:cNvPr id="34833" name="Rectangle 17"/>
          <p:cNvSpPr>
            <a:spLocks noChangeArrowheads="1"/>
          </p:cNvSpPr>
          <p:nvPr/>
        </p:nvSpPr>
        <p:spPr bwMode="black">
          <a:xfrm>
            <a:off x="1622425" y="5403850"/>
            <a:ext cx="5768975" cy="701675"/>
          </a:xfrm>
          <a:prstGeom prst="rect">
            <a:avLst/>
          </a:prstGeom>
          <a:noFill/>
          <a:ln w="9525" algn="ctr">
            <a:noFill/>
            <a:miter lim="800000"/>
            <a:headEnd/>
            <a:tailEnd/>
          </a:ln>
          <a:effectLst/>
        </p:spPr>
        <p:txBody>
          <a:bodyPr>
            <a:spAutoFit/>
          </a:bodyPr>
          <a:lstStyle/>
          <a:p>
            <a:pPr algn="ctr">
              <a:buFontTx/>
              <a:buChar char="•"/>
            </a:pPr>
            <a:r>
              <a:rPr lang="en-US" altLang="zh-CN" sz="2000" b="1">
                <a:solidFill>
                  <a:srgbClr val="FC5704"/>
                </a:solidFill>
                <a:ea typeface="宋体" charset="-122"/>
              </a:rPr>
              <a:t>  ThemeGallery</a:t>
            </a:r>
            <a:r>
              <a:rPr lang="en-US" altLang="zh-CN" sz="2000" b="1">
                <a:solidFill>
                  <a:srgbClr val="000000"/>
                </a:solidFill>
                <a:ea typeface="宋体" charset="-122"/>
              </a:rPr>
              <a:t>  </a:t>
            </a:r>
            <a:r>
              <a:rPr lang="en-US" altLang="zh-CN" sz="2000">
                <a:solidFill>
                  <a:srgbClr val="000000"/>
                </a:solidFill>
                <a:ea typeface="宋体" charset="-122"/>
              </a:rPr>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4300" dirty="0" smtClean="0">
                <a:ea typeface="宋体" charset="-122"/>
              </a:rPr>
              <a:t>规则引擎应用场景</a:t>
            </a:r>
            <a:endParaRPr lang="en-US" altLang="zh-CN" sz="4300" dirty="0">
              <a:ea typeface="宋体" charset="-122"/>
            </a:endParaRPr>
          </a:p>
        </p:txBody>
      </p:sp>
      <p:sp>
        <p:nvSpPr>
          <p:cNvPr id="14339" name="AutoShape 3"/>
          <p:cNvSpPr>
            <a:spLocks noChangeArrowheads="1"/>
          </p:cNvSpPr>
          <p:nvPr/>
        </p:nvSpPr>
        <p:spPr bwMode="gray">
          <a:xfrm>
            <a:off x="1219200" y="1890713"/>
            <a:ext cx="6653213" cy="11445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0" name="AutoShape 4"/>
          <p:cNvSpPr>
            <a:spLocks noChangeArrowheads="1"/>
          </p:cNvSpPr>
          <p:nvPr/>
        </p:nvSpPr>
        <p:spPr bwMode="gray">
          <a:xfrm>
            <a:off x="1222375" y="3481388"/>
            <a:ext cx="6653213" cy="10191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1" name="AutoShape 5"/>
          <p:cNvSpPr>
            <a:spLocks noChangeArrowheads="1"/>
          </p:cNvSpPr>
          <p:nvPr/>
        </p:nvSpPr>
        <p:spPr bwMode="gray">
          <a:xfrm>
            <a:off x="1230313" y="4997450"/>
            <a:ext cx="6653212" cy="10318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2" name="AutoShape 6"/>
          <p:cNvSpPr>
            <a:spLocks noChangeArrowheads="1"/>
          </p:cNvSpPr>
          <p:nvPr/>
        </p:nvSpPr>
        <p:spPr bwMode="gray">
          <a:xfrm flipV="1">
            <a:off x="1393825" y="2811463"/>
            <a:ext cx="6397625" cy="6619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4344" name="AutoShape 8"/>
          <p:cNvSpPr>
            <a:spLocks noChangeArrowheads="1"/>
          </p:cNvSpPr>
          <p:nvPr/>
        </p:nvSpPr>
        <p:spPr bwMode="gray">
          <a:xfrm flipV="1">
            <a:off x="1349375" y="4330700"/>
            <a:ext cx="6475413"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zh-CN" altLang="en-US"/>
          </a:p>
        </p:txBody>
      </p:sp>
      <p:pic>
        <p:nvPicPr>
          <p:cNvPr id="14345" name="Picture 9" descr="Picture4"/>
          <p:cNvPicPr>
            <a:picLocks noChangeAspect="1" noChangeArrowheads="1"/>
          </p:cNvPicPr>
          <p:nvPr/>
        </p:nvPicPr>
        <p:blipFill>
          <a:blip r:embed="rId2"/>
          <a:srcRect/>
          <a:stretch>
            <a:fillRect/>
          </a:stretch>
        </p:blipFill>
        <p:spPr bwMode="gray">
          <a:xfrm>
            <a:off x="1276350" y="1933575"/>
            <a:ext cx="674688" cy="574675"/>
          </a:xfrm>
          <a:prstGeom prst="rect">
            <a:avLst/>
          </a:prstGeom>
          <a:noFill/>
        </p:spPr>
      </p:pic>
      <p:pic>
        <p:nvPicPr>
          <p:cNvPr id="14346" name="Picture 10" descr="Picture4"/>
          <p:cNvPicPr>
            <a:picLocks noChangeAspect="1" noChangeArrowheads="1"/>
          </p:cNvPicPr>
          <p:nvPr/>
        </p:nvPicPr>
        <p:blipFill>
          <a:blip r:embed="rId2"/>
          <a:srcRect/>
          <a:stretch>
            <a:fillRect/>
          </a:stretch>
        </p:blipFill>
        <p:spPr bwMode="gray">
          <a:xfrm>
            <a:off x="1273175" y="3527425"/>
            <a:ext cx="676275" cy="573088"/>
          </a:xfrm>
          <a:prstGeom prst="rect">
            <a:avLst/>
          </a:prstGeom>
          <a:noFill/>
        </p:spPr>
      </p:pic>
      <p:pic>
        <p:nvPicPr>
          <p:cNvPr id="14347" name="Picture 11" descr="Picture4"/>
          <p:cNvPicPr>
            <a:picLocks noChangeAspect="1" noChangeArrowheads="1"/>
          </p:cNvPicPr>
          <p:nvPr/>
        </p:nvPicPr>
        <p:blipFill>
          <a:blip r:embed="rId2"/>
          <a:srcRect/>
          <a:stretch>
            <a:fillRect/>
          </a:stretch>
        </p:blipFill>
        <p:spPr bwMode="gray">
          <a:xfrm>
            <a:off x="1277938" y="5038725"/>
            <a:ext cx="674687" cy="573088"/>
          </a:xfrm>
          <a:prstGeom prst="rect">
            <a:avLst/>
          </a:prstGeom>
          <a:noFill/>
        </p:spPr>
      </p:pic>
      <p:sp>
        <p:nvSpPr>
          <p:cNvPr id="14348" name="AutoShape 12"/>
          <p:cNvSpPr>
            <a:spLocks noChangeArrowheads="1"/>
          </p:cNvSpPr>
          <p:nvPr/>
        </p:nvSpPr>
        <p:spPr bwMode="gray">
          <a:xfrm>
            <a:off x="1706563" y="1663700"/>
            <a:ext cx="5791200" cy="457200"/>
          </a:xfrm>
          <a:prstGeom prst="roundRect">
            <a:avLst>
              <a:gd name="adj" fmla="val 16667"/>
            </a:avLst>
          </a:prstGeom>
          <a:solidFill>
            <a:srgbClr val="FEFFFF"/>
          </a:solidFill>
          <a:ln w="28575">
            <a:solidFill>
              <a:schemeClr val="accent1"/>
            </a:solidFill>
            <a:round/>
            <a:headEnd/>
            <a:tailEnd/>
          </a:ln>
          <a:effectLst/>
        </p:spPr>
        <p:txBody>
          <a:bodyPr wrap="none" anchor="ctr"/>
          <a:lstStyle/>
          <a:p>
            <a:endParaRPr lang="zh-CN" altLang="en-US"/>
          </a:p>
        </p:txBody>
      </p:sp>
      <p:sp>
        <p:nvSpPr>
          <p:cNvPr id="14349" name="AutoShape 13"/>
          <p:cNvSpPr>
            <a:spLocks noChangeArrowheads="1"/>
          </p:cNvSpPr>
          <p:nvPr/>
        </p:nvSpPr>
        <p:spPr bwMode="gray">
          <a:xfrm>
            <a:off x="1706563" y="3273425"/>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zh-CN" altLang="en-US"/>
          </a:p>
        </p:txBody>
      </p:sp>
      <p:sp>
        <p:nvSpPr>
          <p:cNvPr id="14350" name="AutoShape 14"/>
          <p:cNvSpPr>
            <a:spLocks noChangeArrowheads="1"/>
          </p:cNvSpPr>
          <p:nvPr/>
        </p:nvSpPr>
        <p:spPr bwMode="gray">
          <a:xfrm>
            <a:off x="1706563" y="477520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endParaRPr lang="zh-CN" altLang="en-US"/>
          </a:p>
        </p:txBody>
      </p:sp>
      <p:sp>
        <p:nvSpPr>
          <p:cNvPr id="14351" name="Text Box 15"/>
          <p:cNvSpPr txBox="1">
            <a:spLocks noChangeArrowheads="1"/>
          </p:cNvSpPr>
          <p:nvPr/>
        </p:nvSpPr>
        <p:spPr bwMode="gray">
          <a:xfrm>
            <a:off x="1600200" y="2286000"/>
            <a:ext cx="6019800" cy="584775"/>
          </a:xfrm>
          <a:prstGeom prst="rect">
            <a:avLst/>
          </a:prstGeom>
          <a:noFill/>
          <a:ln w="9525" algn="ctr">
            <a:noFill/>
            <a:miter lim="800000"/>
            <a:headEnd/>
            <a:tailEnd/>
          </a:ln>
          <a:effectLst/>
        </p:spPr>
        <p:txBody>
          <a:bodyPr>
            <a:spAutoFit/>
          </a:bodyPr>
          <a:lstStyle/>
          <a:p>
            <a:pPr eaLnBrk="0" hangingPunct="0"/>
            <a:r>
              <a:rPr lang="en-US" altLang="zh-CN" sz="1600" b="1" dirty="0" smtClean="0">
                <a:solidFill>
                  <a:srgbClr val="FEFFFF"/>
                </a:solidFill>
                <a:ea typeface="宋体" charset="-122"/>
              </a:rPr>
              <a:t>-</a:t>
            </a:r>
            <a:r>
              <a:rPr lang="zh-CN" altLang="en-US" sz="1600" b="1" dirty="0" smtClean="0">
                <a:solidFill>
                  <a:srgbClr val="FEFFFF"/>
                </a:solidFill>
                <a:ea typeface="宋体" charset="-122"/>
              </a:rPr>
              <a:t>利用规则</a:t>
            </a:r>
            <a:r>
              <a:rPr lang="zh-CN" altLang="en-US" sz="1600" b="1" dirty="0">
                <a:solidFill>
                  <a:srgbClr val="FEFFFF"/>
                </a:solidFill>
                <a:ea typeface="宋体" charset="-122"/>
              </a:rPr>
              <a:t>，根据事实（一个或一组）推导一个</a:t>
            </a:r>
            <a:r>
              <a:rPr lang="zh-CN" altLang="en-US" sz="1600" b="1" dirty="0" smtClean="0">
                <a:solidFill>
                  <a:srgbClr val="FEFFFF"/>
                </a:solidFill>
                <a:ea typeface="宋体" charset="-122"/>
              </a:rPr>
              <a:t>结论</a:t>
            </a:r>
            <a:endParaRPr lang="en-US" altLang="zh-CN" sz="1600" b="1" dirty="0" smtClean="0">
              <a:solidFill>
                <a:srgbClr val="FEFFFF"/>
              </a:solidFill>
              <a:ea typeface="宋体" charset="-122"/>
            </a:endParaRPr>
          </a:p>
          <a:p>
            <a:pPr eaLnBrk="0" hangingPunct="0"/>
            <a:r>
              <a:rPr lang="en-US" altLang="zh-CN" sz="1600" b="1" dirty="0" smtClean="0">
                <a:solidFill>
                  <a:srgbClr val="FEFFFF"/>
                </a:solidFill>
                <a:ea typeface="宋体" charset="-122"/>
              </a:rPr>
              <a:t>     </a:t>
            </a:r>
            <a:r>
              <a:rPr lang="zh-CN" altLang="en-US" sz="1400" b="1" i="1" dirty="0" smtClean="0">
                <a:solidFill>
                  <a:srgbClr val="FEFFFF"/>
                </a:solidFill>
                <a:ea typeface="宋体" charset="-122"/>
              </a:rPr>
              <a:t>根据客户的需求及信息，用一组规则，找出最适合的产品</a:t>
            </a:r>
            <a:endParaRPr lang="en-US" altLang="zh-CN" sz="1400" b="1" i="1" dirty="0">
              <a:solidFill>
                <a:srgbClr val="FEFFFF"/>
              </a:solidFill>
              <a:ea typeface="宋体" charset="-122"/>
            </a:endParaRPr>
          </a:p>
        </p:txBody>
      </p:sp>
      <p:sp>
        <p:nvSpPr>
          <p:cNvPr id="14352" name="Text Box 16"/>
          <p:cNvSpPr txBox="1">
            <a:spLocks noChangeArrowheads="1"/>
          </p:cNvSpPr>
          <p:nvPr/>
        </p:nvSpPr>
        <p:spPr bwMode="gray">
          <a:xfrm>
            <a:off x="1630363" y="3810000"/>
            <a:ext cx="6019800" cy="584775"/>
          </a:xfrm>
          <a:prstGeom prst="rect">
            <a:avLst/>
          </a:prstGeom>
          <a:noFill/>
          <a:ln w="9525" algn="ctr">
            <a:noFill/>
            <a:miter lim="800000"/>
            <a:headEnd/>
            <a:tailEnd/>
          </a:ln>
          <a:effectLst/>
        </p:spPr>
        <p:txBody>
          <a:bodyPr>
            <a:spAutoFit/>
          </a:bodyPr>
          <a:lstStyle/>
          <a:p>
            <a:pPr eaLnBrk="0" hangingPunct="0">
              <a:buFontTx/>
              <a:buChar char="-"/>
            </a:pPr>
            <a:r>
              <a:rPr lang="zh-CN" altLang="en-US" sz="1600" b="1" dirty="0" smtClean="0">
                <a:solidFill>
                  <a:srgbClr val="FEFFFF"/>
                </a:solidFill>
                <a:ea typeface="宋体" charset="-122"/>
              </a:rPr>
              <a:t>利用规则，过滤出符合某个规则的事实集</a:t>
            </a:r>
            <a:endParaRPr lang="en-US" altLang="zh-CN" sz="1600" b="1" dirty="0" smtClean="0">
              <a:solidFill>
                <a:srgbClr val="FEFFFF"/>
              </a:solidFill>
              <a:ea typeface="宋体" charset="-122"/>
            </a:endParaRPr>
          </a:p>
          <a:p>
            <a:pPr eaLnBrk="0" hangingPunct="0"/>
            <a:r>
              <a:rPr lang="en-US" altLang="zh-CN" sz="1600" b="1" dirty="0" smtClean="0">
                <a:solidFill>
                  <a:srgbClr val="FEFFFF"/>
                </a:solidFill>
                <a:ea typeface="宋体" charset="-122"/>
              </a:rPr>
              <a:t>     </a:t>
            </a:r>
            <a:r>
              <a:rPr lang="zh-CN" altLang="en-US" sz="1400" b="1" i="1" dirty="0" smtClean="0">
                <a:solidFill>
                  <a:srgbClr val="FEFFFF"/>
                </a:solidFill>
                <a:ea typeface="宋体" charset="-122"/>
              </a:rPr>
              <a:t>根据某规则过滤出符合某个特征值的客户进行产品推广</a:t>
            </a:r>
            <a:endParaRPr lang="en-US" altLang="zh-CN" sz="1400" i="1" dirty="0">
              <a:solidFill>
                <a:srgbClr val="FEFFFF"/>
              </a:solidFill>
              <a:ea typeface="宋体" charset="-122"/>
            </a:endParaRPr>
          </a:p>
        </p:txBody>
      </p:sp>
      <p:sp>
        <p:nvSpPr>
          <p:cNvPr id="14353" name="Text Box 17"/>
          <p:cNvSpPr txBox="1">
            <a:spLocks noChangeArrowheads="1"/>
          </p:cNvSpPr>
          <p:nvPr/>
        </p:nvSpPr>
        <p:spPr bwMode="gray">
          <a:xfrm>
            <a:off x="1630363" y="5287963"/>
            <a:ext cx="6019800" cy="800219"/>
          </a:xfrm>
          <a:prstGeom prst="rect">
            <a:avLst/>
          </a:prstGeom>
          <a:noFill/>
          <a:ln w="9525" algn="ctr">
            <a:noFill/>
            <a:miter lim="800000"/>
            <a:headEnd/>
            <a:tailEnd/>
          </a:ln>
          <a:effectLst/>
        </p:spPr>
        <p:txBody>
          <a:bodyPr>
            <a:spAutoFit/>
          </a:bodyPr>
          <a:lstStyle/>
          <a:p>
            <a:pPr eaLnBrk="0" hangingPunct="0">
              <a:buFontTx/>
              <a:buChar char="-"/>
            </a:pPr>
            <a:r>
              <a:rPr lang="zh-CN" altLang="en-US" sz="1600" b="1" dirty="0" smtClean="0">
                <a:solidFill>
                  <a:srgbClr val="FEFFFF"/>
                </a:solidFill>
                <a:ea typeface="宋体" charset="-122"/>
              </a:rPr>
              <a:t>利用规则，与事实触发不同的事件，做不同的事情</a:t>
            </a:r>
            <a:endParaRPr lang="en-US" altLang="zh-CN" sz="1600" dirty="0" smtClean="0">
              <a:solidFill>
                <a:srgbClr val="FEFFFF"/>
              </a:solidFill>
              <a:ea typeface="宋体" charset="-122"/>
            </a:endParaRPr>
          </a:p>
          <a:p>
            <a:pPr eaLnBrk="0" hangingPunct="0">
              <a:buFontTx/>
              <a:buChar char="-"/>
            </a:pPr>
            <a:r>
              <a:rPr lang="en-US" altLang="zh-CN" sz="1600" b="1" dirty="0">
                <a:solidFill>
                  <a:srgbClr val="FEFFFF"/>
                </a:solidFill>
                <a:ea typeface="宋体" charset="-122"/>
              </a:rPr>
              <a:t> </a:t>
            </a:r>
            <a:r>
              <a:rPr lang="en-US" altLang="zh-CN" sz="1600" b="1" dirty="0" smtClean="0">
                <a:solidFill>
                  <a:srgbClr val="FEFFFF"/>
                </a:solidFill>
                <a:ea typeface="宋体" charset="-122"/>
              </a:rPr>
              <a:t>   </a:t>
            </a:r>
            <a:r>
              <a:rPr lang="zh-CN" altLang="en-US" sz="1400" b="1" i="1" dirty="0" smtClean="0">
                <a:solidFill>
                  <a:srgbClr val="FEFFFF"/>
                </a:solidFill>
                <a:ea typeface="宋体" charset="-122"/>
              </a:rPr>
              <a:t>根据规则将申请单触发不同的事情，可能是进入子流程，可能是发邮件提醒，可能是某信息过期，提醒相应人员做某事件</a:t>
            </a:r>
            <a:endParaRPr lang="en-US" altLang="zh-CN" sz="1400" b="1" i="1" dirty="0" smtClean="0">
              <a:solidFill>
                <a:srgbClr val="FEFFFF"/>
              </a:solidFill>
              <a:ea typeface="宋体" charset="-122"/>
            </a:endParaRPr>
          </a:p>
        </p:txBody>
      </p:sp>
      <p:sp>
        <p:nvSpPr>
          <p:cNvPr id="14354" name="Rectangle 18"/>
          <p:cNvSpPr>
            <a:spLocks noChangeArrowheads="1"/>
          </p:cNvSpPr>
          <p:nvPr/>
        </p:nvSpPr>
        <p:spPr bwMode="gray">
          <a:xfrm>
            <a:off x="2087563" y="1663700"/>
            <a:ext cx="5029200" cy="394210"/>
          </a:xfrm>
          <a:prstGeom prst="rect">
            <a:avLst/>
          </a:prstGeom>
          <a:noFill/>
          <a:ln w="9525">
            <a:noFill/>
            <a:miter lim="800000"/>
            <a:headEnd/>
            <a:tailEnd/>
          </a:ln>
          <a:effectLst/>
        </p:spPr>
        <p:txBody>
          <a:bodyPr>
            <a:spAutoFit/>
          </a:bodyPr>
          <a:lstStyle/>
          <a:p>
            <a:pPr>
              <a:lnSpc>
                <a:spcPct val="120000"/>
              </a:lnSpc>
            </a:pPr>
            <a:r>
              <a:rPr lang="zh-CN" altLang="en-US" b="1" dirty="0" smtClean="0">
                <a:solidFill>
                  <a:schemeClr val="accent1"/>
                </a:solidFill>
                <a:ea typeface="宋体" charset="-122"/>
              </a:rPr>
              <a:t>场景一：推导一个结论</a:t>
            </a:r>
            <a:endParaRPr lang="en-US" altLang="zh-CN" b="1" dirty="0">
              <a:solidFill>
                <a:schemeClr val="accent1"/>
              </a:solidFill>
              <a:ea typeface="宋体" charset="-122"/>
            </a:endParaRPr>
          </a:p>
        </p:txBody>
      </p:sp>
      <p:sp>
        <p:nvSpPr>
          <p:cNvPr id="14355" name="Rectangle 19"/>
          <p:cNvSpPr>
            <a:spLocks noChangeArrowheads="1"/>
          </p:cNvSpPr>
          <p:nvPr/>
        </p:nvSpPr>
        <p:spPr bwMode="gray">
          <a:xfrm>
            <a:off x="2087563" y="3282950"/>
            <a:ext cx="5029200" cy="424732"/>
          </a:xfrm>
          <a:prstGeom prst="rect">
            <a:avLst/>
          </a:prstGeom>
          <a:noFill/>
          <a:ln w="9525">
            <a:noFill/>
            <a:miter lim="800000"/>
            <a:headEnd/>
            <a:tailEnd/>
          </a:ln>
          <a:effectLst/>
        </p:spPr>
        <p:txBody>
          <a:bodyPr>
            <a:spAutoFit/>
          </a:bodyPr>
          <a:lstStyle/>
          <a:p>
            <a:pPr>
              <a:lnSpc>
                <a:spcPct val="120000"/>
              </a:lnSpc>
            </a:pPr>
            <a:r>
              <a:rPr lang="zh-CN" altLang="en-US" b="1" dirty="0" smtClean="0">
                <a:solidFill>
                  <a:schemeClr val="accent2"/>
                </a:solidFill>
                <a:ea typeface="宋体" charset="-122"/>
              </a:rPr>
              <a:t>场景二：过滤事实</a:t>
            </a:r>
            <a:endParaRPr lang="en-US" altLang="zh-CN" b="1" dirty="0">
              <a:solidFill>
                <a:schemeClr val="accent2"/>
              </a:solidFill>
              <a:ea typeface="宋体" charset="-122"/>
            </a:endParaRPr>
          </a:p>
        </p:txBody>
      </p:sp>
      <p:sp>
        <p:nvSpPr>
          <p:cNvPr id="14356" name="Rectangle 20"/>
          <p:cNvSpPr>
            <a:spLocks noChangeArrowheads="1"/>
          </p:cNvSpPr>
          <p:nvPr/>
        </p:nvSpPr>
        <p:spPr bwMode="gray">
          <a:xfrm>
            <a:off x="2087563" y="4786313"/>
            <a:ext cx="5029200" cy="394210"/>
          </a:xfrm>
          <a:prstGeom prst="rect">
            <a:avLst/>
          </a:prstGeom>
          <a:noFill/>
          <a:ln w="9525">
            <a:noFill/>
            <a:miter lim="800000"/>
            <a:headEnd/>
            <a:tailEnd/>
          </a:ln>
          <a:effectLst/>
        </p:spPr>
        <p:txBody>
          <a:bodyPr>
            <a:spAutoFit/>
          </a:bodyPr>
          <a:lstStyle/>
          <a:p>
            <a:pPr>
              <a:lnSpc>
                <a:spcPct val="120000"/>
              </a:lnSpc>
            </a:pPr>
            <a:r>
              <a:rPr lang="zh-CN" altLang="en-US" b="1" dirty="0" smtClean="0">
                <a:solidFill>
                  <a:schemeClr val="hlink"/>
                </a:solidFill>
                <a:ea typeface="宋体" charset="-122"/>
              </a:rPr>
              <a:t>场景三：触发事件</a:t>
            </a:r>
            <a:endParaRPr lang="en-US" altLang="zh-CN" b="1" dirty="0">
              <a:solidFill>
                <a:schemeClr val="hlink"/>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down)">
                                      <p:cBhvr>
                                        <p:cTn id="7" dur="500"/>
                                        <p:tgtEl>
                                          <p:spTgt spid="143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343"/>
                                        </p:tgtEl>
                                        <p:attrNameLst>
                                          <p:attrName>style.visibility</p:attrName>
                                        </p:attrNameLst>
                                      </p:cBhvr>
                                      <p:to>
                                        <p:strVal val="visible"/>
                                      </p:to>
                                    </p:set>
                                    <p:animEffect transition="in" filter="wipe(down)">
                                      <p:cBhvr>
                                        <p:cTn id="10" dur="500"/>
                                        <p:tgtEl>
                                          <p:spTgt spid="14343"/>
                                        </p:tgtEl>
                                      </p:cBhvr>
                                    </p:animEffect>
                                  </p:childTnLst>
                                </p:cTn>
                              </p:par>
                              <p:par>
                                <p:cTn id="11" presetID="22" presetClass="entr" presetSubtype="4" fill="hold" nodeType="withEffect">
                                  <p:stCondLst>
                                    <p:cond delay="0"/>
                                  </p:stCondLst>
                                  <p:childTnLst>
                                    <p:set>
                                      <p:cBhvr>
                                        <p:cTn id="12" dur="1" fill="hold">
                                          <p:stCondLst>
                                            <p:cond delay="0"/>
                                          </p:stCondLst>
                                        </p:cTn>
                                        <p:tgtEl>
                                          <p:spTgt spid="14345"/>
                                        </p:tgtEl>
                                        <p:attrNameLst>
                                          <p:attrName>style.visibility</p:attrName>
                                        </p:attrNameLst>
                                      </p:cBhvr>
                                      <p:to>
                                        <p:strVal val="visible"/>
                                      </p:to>
                                    </p:set>
                                    <p:animEffect transition="in" filter="wipe(down)">
                                      <p:cBhvr>
                                        <p:cTn id="13" dur="500"/>
                                        <p:tgtEl>
                                          <p:spTgt spid="1434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348"/>
                                        </p:tgtEl>
                                        <p:attrNameLst>
                                          <p:attrName>style.visibility</p:attrName>
                                        </p:attrNameLst>
                                      </p:cBhvr>
                                      <p:to>
                                        <p:strVal val="visible"/>
                                      </p:to>
                                    </p:set>
                                    <p:animEffect transition="in" filter="wipe(down)">
                                      <p:cBhvr>
                                        <p:cTn id="16" dur="500"/>
                                        <p:tgtEl>
                                          <p:spTgt spid="1434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351"/>
                                        </p:tgtEl>
                                        <p:attrNameLst>
                                          <p:attrName>style.visibility</p:attrName>
                                        </p:attrNameLst>
                                      </p:cBhvr>
                                      <p:to>
                                        <p:strVal val="visible"/>
                                      </p:to>
                                    </p:set>
                                    <p:animEffect transition="in" filter="wipe(down)">
                                      <p:cBhvr>
                                        <p:cTn id="19" dur="500"/>
                                        <p:tgtEl>
                                          <p:spTgt spid="1435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354"/>
                                        </p:tgtEl>
                                        <p:attrNameLst>
                                          <p:attrName>style.visibility</p:attrName>
                                        </p:attrNameLst>
                                      </p:cBhvr>
                                      <p:to>
                                        <p:strVal val="visible"/>
                                      </p:to>
                                    </p:set>
                                    <p:animEffect transition="in" filter="wipe(down)">
                                      <p:cBhvr>
                                        <p:cTn id="22" dur="500"/>
                                        <p:tgtEl>
                                          <p:spTgt spid="143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340"/>
                                        </p:tgtEl>
                                        <p:attrNameLst>
                                          <p:attrName>style.visibility</p:attrName>
                                        </p:attrNameLst>
                                      </p:cBhvr>
                                      <p:to>
                                        <p:strVal val="visible"/>
                                      </p:to>
                                    </p:set>
                                    <p:animEffect transition="in" filter="wipe(down)">
                                      <p:cBhvr>
                                        <p:cTn id="27" dur="500"/>
                                        <p:tgtEl>
                                          <p:spTgt spid="1434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342"/>
                                        </p:tgtEl>
                                        <p:attrNameLst>
                                          <p:attrName>style.visibility</p:attrName>
                                        </p:attrNameLst>
                                      </p:cBhvr>
                                      <p:to>
                                        <p:strVal val="visible"/>
                                      </p:to>
                                    </p:set>
                                    <p:animEffect transition="in" filter="wipe(down)">
                                      <p:cBhvr>
                                        <p:cTn id="30" dur="500"/>
                                        <p:tgtEl>
                                          <p:spTgt spid="14342"/>
                                        </p:tgtEl>
                                      </p:cBhvr>
                                    </p:animEffect>
                                  </p:childTnLst>
                                </p:cTn>
                              </p:par>
                              <p:par>
                                <p:cTn id="31" presetID="22" presetClass="entr" presetSubtype="4" fill="hold" nodeType="withEffect">
                                  <p:stCondLst>
                                    <p:cond delay="0"/>
                                  </p:stCondLst>
                                  <p:childTnLst>
                                    <p:set>
                                      <p:cBhvr>
                                        <p:cTn id="32" dur="1" fill="hold">
                                          <p:stCondLst>
                                            <p:cond delay="0"/>
                                          </p:stCondLst>
                                        </p:cTn>
                                        <p:tgtEl>
                                          <p:spTgt spid="14346"/>
                                        </p:tgtEl>
                                        <p:attrNameLst>
                                          <p:attrName>style.visibility</p:attrName>
                                        </p:attrNameLst>
                                      </p:cBhvr>
                                      <p:to>
                                        <p:strVal val="visible"/>
                                      </p:to>
                                    </p:set>
                                    <p:animEffect transition="in" filter="wipe(down)">
                                      <p:cBhvr>
                                        <p:cTn id="33" dur="500"/>
                                        <p:tgtEl>
                                          <p:spTgt spid="1434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349"/>
                                        </p:tgtEl>
                                        <p:attrNameLst>
                                          <p:attrName>style.visibility</p:attrName>
                                        </p:attrNameLst>
                                      </p:cBhvr>
                                      <p:to>
                                        <p:strVal val="visible"/>
                                      </p:to>
                                    </p:set>
                                    <p:animEffect transition="in" filter="wipe(down)">
                                      <p:cBhvr>
                                        <p:cTn id="36" dur="500"/>
                                        <p:tgtEl>
                                          <p:spTgt spid="1434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352"/>
                                        </p:tgtEl>
                                        <p:attrNameLst>
                                          <p:attrName>style.visibility</p:attrName>
                                        </p:attrNameLst>
                                      </p:cBhvr>
                                      <p:to>
                                        <p:strVal val="visible"/>
                                      </p:to>
                                    </p:set>
                                    <p:animEffect transition="in" filter="wipe(down)">
                                      <p:cBhvr>
                                        <p:cTn id="39" dur="500"/>
                                        <p:tgtEl>
                                          <p:spTgt spid="1435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355"/>
                                        </p:tgtEl>
                                        <p:attrNameLst>
                                          <p:attrName>style.visibility</p:attrName>
                                        </p:attrNameLst>
                                      </p:cBhvr>
                                      <p:to>
                                        <p:strVal val="visible"/>
                                      </p:to>
                                    </p:set>
                                    <p:animEffect transition="in" filter="wipe(down)">
                                      <p:cBhvr>
                                        <p:cTn id="42" dur="500"/>
                                        <p:tgtEl>
                                          <p:spTgt spid="143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341"/>
                                        </p:tgtEl>
                                        <p:attrNameLst>
                                          <p:attrName>style.visibility</p:attrName>
                                        </p:attrNameLst>
                                      </p:cBhvr>
                                      <p:to>
                                        <p:strVal val="visible"/>
                                      </p:to>
                                    </p:set>
                                    <p:animEffect transition="in" filter="wipe(down)">
                                      <p:cBhvr>
                                        <p:cTn id="47" dur="500"/>
                                        <p:tgtEl>
                                          <p:spTgt spid="1434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344"/>
                                        </p:tgtEl>
                                        <p:attrNameLst>
                                          <p:attrName>style.visibility</p:attrName>
                                        </p:attrNameLst>
                                      </p:cBhvr>
                                      <p:to>
                                        <p:strVal val="visible"/>
                                      </p:to>
                                    </p:set>
                                    <p:animEffect transition="in" filter="wipe(down)">
                                      <p:cBhvr>
                                        <p:cTn id="50" dur="500"/>
                                        <p:tgtEl>
                                          <p:spTgt spid="14344"/>
                                        </p:tgtEl>
                                      </p:cBhvr>
                                    </p:animEffect>
                                  </p:childTnLst>
                                </p:cTn>
                              </p:par>
                              <p:par>
                                <p:cTn id="51" presetID="22" presetClass="entr" presetSubtype="4" fill="hold" nodeType="withEffect">
                                  <p:stCondLst>
                                    <p:cond delay="0"/>
                                  </p:stCondLst>
                                  <p:childTnLst>
                                    <p:set>
                                      <p:cBhvr>
                                        <p:cTn id="52" dur="1" fill="hold">
                                          <p:stCondLst>
                                            <p:cond delay="0"/>
                                          </p:stCondLst>
                                        </p:cTn>
                                        <p:tgtEl>
                                          <p:spTgt spid="14347"/>
                                        </p:tgtEl>
                                        <p:attrNameLst>
                                          <p:attrName>style.visibility</p:attrName>
                                        </p:attrNameLst>
                                      </p:cBhvr>
                                      <p:to>
                                        <p:strVal val="visible"/>
                                      </p:to>
                                    </p:set>
                                    <p:animEffect transition="in" filter="wipe(down)">
                                      <p:cBhvr>
                                        <p:cTn id="53" dur="500"/>
                                        <p:tgtEl>
                                          <p:spTgt spid="1434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4350"/>
                                        </p:tgtEl>
                                        <p:attrNameLst>
                                          <p:attrName>style.visibility</p:attrName>
                                        </p:attrNameLst>
                                      </p:cBhvr>
                                      <p:to>
                                        <p:strVal val="visible"/>
                                      </p:to>
                                    </p:set>
                                    <p:animEffect transition="in" filter="wipe(down)">
                                      <p:cBhvr>
                                        <p:cTn id="56" dur="500"/>
                                        <p:tgtEl>
                                          <p:spTgt spid="1435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4353"/>
                                        </p:tgtEl>
                                        <p:attrNameLst>
                                          <p:attrName>style.visibility</p:attrName>
                                        </p:attrNameLst>
                                      </p:cBhvr>
                                      <p:to>
                                        <p:strVal val="visible"/>
                                      </p:to>
                                    </p:set>
                                    <p:animEffect transition="in" filter="wipe(down)">
                                      <p:cBhvr>
                                        <p:cTn id="59" dur="500"/>
                                        <p:tgtEl>
                                          <p:spTgt spid="1435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4356"/>
                                        </p:tgtEl>
                                        <p:attrNameLst>
                                          <p:attrName>style.visibility</p:attrName>
                                        </p:attrNameLst>
                                      </p:cBhvr>
                                      <p:to>
                                        <p:strVal val="visible"/>
                                      </p:to>
                                    </p:set>
                                    <p:animEffect transition="in" filter="wipe(down)">
                                      <p:cBhvr>
                                        <p:cTn id="62"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0" grpId="0" animBg="1"/>
      <p:bldP spid="14341" grpId="0" animBg="1"/>
      <p:bldP spid="14342" grpId="0" animBg="1"/>
      <p:bldP spid="14343" grpId="0" animBg="1"/>
      <p:bldP spid="14344" grpId="0" animBg="1"/>
      <p:bldP spid="14348" grpId="0" animBg="1"/>
      <p:bldP spid="14349" grpId="0" animBg="1"/>
      <p:bldP spid="14350" grpId="0" animBg="1"/>
      <p:bldP spid="14351" grpId="0"/>
      <p:bldP spid="14352" grpId="0"/>
      <p:bldP spid="14353" grpId="0"/>
      <p:bldP spid="14354" grpId="0"/>
      <p:bldP spid="14355" grpId="0"/>
      <p:bldP spid="143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4400" dirty="0" err="1" smtClean="0">
                <a:solidFill>
                  <a:srgbClr val="000000"/>
                </a:solidFill>
                <a:ea typeface="宋体" charset="-122"/>
              </a:rPr>
              <a:t>RuleEngine</a:t>
            </a:r>
            <a:r>
              <a:rPr lang="zh-CN" altLang="en-US" sz="4400" dirty="0" smtClean="0">
                <a:solidFill>
                  <a:srgbClr val="000000"/>
                </a:solidFill>
                <a:ea typeface="宋体" charset="-122"/>
              </a:rPr>
              <a:t>后期规划</a:t>
            </a:r>
            <a:endParaRPr lang="en-US" altLang="zh-CN" sz="4300" dirty="0">
              <a:ea typeface="宋体" charset="-122"/>
            </a:endParaRPr>
          </a:p>
        </p:txBody>
      </p:sp>
      <p:sp>
        <p:nvSpPr>
          <p:cNvPr id="29699" name="Rectangle 3"/>
          <p:cNvSpPr>
            <a:spLocks noChangeArrowheads="1"/>
          </p:cNvSpPr>
          <p:nvPr/>
        </p:nvSpPr>
        <p:spPr bwMode="gray">
          <a:xfrm>
            <a:off x="565150" y="2654300"/>
            <a:ext cx="7740650" cy="619125"/>
          </a:xfrm>
          <a:prstGeom prst="rect">
            <a:avLst/>
          </a:prstGeom>
          <a:solidFill>
            <a:schemeClr val="folHlink"/>
          </a:soli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554038" y="2654300"/>
            <a:ext cx="2054225" cy="619125"/>
            <a:chOff x="404" y="1980"/>
            <a:chExt cx="1294" cy="298"/>
          </a:xfrm>
        </p:grpSpPr>
        <p:sp>
          <p:nvSpPr>
            <p:cNvPr id="29701" name="Rectangle 5"/>
            <p:cNvSpPr>
              <a:spLocks noChangeArrowheads="1"/>
            </p:cNvSpPr>
            <p:nvPr/>
          </p:nvSpPr>
          <p:spPr bwMode="invGray">
            <a:xfrm>
              <a:off x="404" y="1980"/>
              <a:ext cx="1205" cy="298"/>
            </a:xfrm>
            <a:prstGeom prst="rect">
              <a:avLst/>
            </a:prstGeom>
            <a:solidFill>
              <a:schemeClr val="hlink"/>
            </a:solidFill>
            <a:ln w="9525" algn="ctr">
              <a:noFill/>
              <a:miter lim="800000"/>
              <a:headEnd/>
              <a:tailEnd/>
            </a:ln>
            <a:effectLst/>
          </p:spPr>
          <p:txBody>
            <a:bodyPr wrap="none" anchor="ctr"/>
            <a:lstStyle/>
            <a:p>
              <a:endParaRPr lang="zh-CN" altLang="en-US"/>
            </a:p>
          </p:txBody>
        </p:sp>
        <p:sp>
          <p:nvSpPr>
            <p:cNvPr id="29702" name="AutoShape 6"/>
            <p:cNvSpPr>
              <a:spLocks noChangeArrowheads="1"/>
            </p:cNvSpPr>
            <p:nvPr/>
          </p:nvSpPr>
          <p:spPr bwMode="invGray">
            <a:xfrm rot="5400000">
              <a:off x="1568" y="2072"/>
              <a:ext cx="139" cy="120"/>
            </a:xfrm>
            <a:prstGeom prst="triangle">
              <a:avLst>
                <a:gd name="adj" fmla="val 50000"/>
              </a:avLst>
            </a:prstGeom>
            <a:solidFill>
              <a:schemeClr val="hlink"/>
            </a:solidFill>
            <a:ln w="9525" algn="ctr">
              <a:noFill/>
              <a:miter lim="800000"/>
              <a:headEnd/>
              <a:tailEnd/>
            </a:ln>
            <a:effectLst/>
          </p:spPr>
          <p:txBody>
            <a:bodyPr wrap="none" anchor="ctr"/>
            <a:lstStyle/>
            <a:p>
              <a:endParaRPr lang="zh-CN" altLang="en-US"/>
            </a:p>
          </p:txBody>
        </p:sp>
      </p:grpSp>
      <p:sp>
        <p:nvSpPr>
          <p:cNvPr id="29703" name="Text Box 7"/>
          <p:cNvSpPr txBox="1">
            <a:spLocks noChangeArrowheads="1"/>
          </p:cNvSpPr>
          <p:nvPr/>
        </p:nvSpPr>
        <p:spPr bwMode="black">
          <a:xfrm>
            <a:off x="2468563" y="2786063"/>
            <a:ext cx="1676400" cy="336550"/>
          </a:xfrm>
          <a:prstGeom prst="rect">
            <a:avLst/>
          </a:prstGeom>
          <a:noFill/>
          <a:ln w="9525">
            <a:noFill/>
            <a:miter lim="800000"/>
            <a:headEnd/>
            <a:tailEnd/>
          </a:ln>
          <a:effectLst/>
        </p:spPr>
        <p:txBody>
          <a:bodyPr>
            <a:spAutoFit/>
          </a:bodyPr>
          <a:lstStyle/>
          <a:p>
            <a:pPr algn="ctr">
              <a:spcBef>
                <a:spcPct val="50000"/>
              </a:spcBef>
            </a:pPr>
            <a:r>
              <a:rPr lang="zh-CN" altLang="en-US" sz="1600" b="1" dirty="0" smtClean="0">
                <a:solidFill>
                  <a:schemeClr val="bg1"/>
                </a:solidFill>
                <a:ea typeface="宋体" charset="-122"/>
              </a:rPr>
              <a:t>版本</a:t>
            </a:r>
            <a:r>
              <a:rPr lang="en-US" altLang="zh-CN" sz="1600" b="1" dirty="0" smtClean="0">
                <a:solidFill>
                  <a:schemeClr val="bg1"/>
                </a:solidFill>
                <a:ea typeface="宋体" charset="-122"/>
              </a:rPr>
              <a:t>1.1</a:t>
            </a:r>
            <a:endParaRPr lang="en-US" altLang="zh-CN" sz="1600" b="1" dirty="0">
              <a:solidFill>
                <a:schemeClr val="bg1"/>
              </a:solidFill>
              <a:ea typeface="宋体" charset="-122"/>
            </a:endParaRPr>
          </a:p>
        </p:txBody>
      </p:sp>
      <p:sp>
        <p:nvSpPr>
          <p:cNvPr id="29704" name="Rectangle 8"/>
          <p:cNvSpPr>
            <a:spLocks noChangeArrowheads="1"/>
          </p:cNvSpPr>
          <p:nvPr/>
        </p:nvSpPr>
        <p:spPr bwMode="gray">
          <a:xfrm>
            <a:off x="576263" y="2760663"/>
            <a:ext cx="1836737" cy="396875"/>
          </a:xfrm>
          <a:prstGeom prst="rect">
            <a:avLst/>
          </a:prstGeom>
          <a:noFill/>
          <a:ln w="9525" algn="ctr">
            <a:noFill/>
            <a:miter lim="800000"/>
            <a:headEnd/>
            <a:tailEnd/>
          </a:ln>
          <a:effectLst>
            <a:outerShdw dist="17961" dir="2700000" algn="ctr" rotWithShape="0">
              <a:srgbClr val="003300"/>
            </a:outerShdw>
          </a:effectLst>
        </p:spPr>
        <p:txBody>
          <a:bodyPr>
            <a:spAutoFit/>
          </a:bodyPr>
          <a:lstStyle/>
          <a:p>
            <a:pPr algn="ctr" eaLnBrk="0" hangingPunct="0"/>
            <a:r>
              <a:rPr lang="zh-CN" altLang="en-US" sz="2000" b="1" dirty="0" smtClean="0">
                <a:solidFill>
                  <a:srgbClr val="FFFFFF"/>
                </a:solidFill>
                <a:ea typeface="宋体" charset="-122"/>
              </a:rPr>
              <a:t>现在版本</a:t>
            </a:r>
            <a:r>
              <a:rPr lang="en-US" altLang="zh-CN" sz="2000" b="1" dirty="0" smtClean="0">
                <a:solidFill>
                  <a:srgbClr val="FFFFFF"/>
                </a:solidFill>
                <a:ea typeface="宋体" charset="-122"/>
              </a:rPr>
              <a:t>1.0</a:t>
            </a:r>
            <a:endParaRPr lang="en-US" altLang="zh-CN" sz="2000" b="1" dirty="0">
              <a:solidFill>
                <a:srgbClr val="FFFFFF"/>
              </a:solidFill>
              <a:ea typeface="宋体" charset="-122"/>
            </a:endParaRPr>
          </a:p>
        </p:txBody>
      </p:sp>
      <p:sp>
        <p:nvSpPr>
          <p:cNvPr id="29705" name="AutoShape 9"/>
          <p:cNvSpPr>
            <a:spLocks noChangeArrowheads="1"/>
          </p:cNvSpPr>
          <p:nvPr/>
        </p:nvSpPr>
        <p:spPr bwMode="gray">
          <a:xfrm>
            <a:off x="4040188" y="2820988"/>
            <a:ext cx="368300" cy="273050"/>
          </a:xfrm>
          <a:prstGeom prst="rightArrow">
            <a:avLst>
              <a:gd name="adj1" fmla="val 50000"/>
              <a:gd name="adj2" fmla="val 60467"/>
            </a:avLst>
          </a:prstGeom>
          <a:solidFill>
            <a:srgbClr val="FEFFFF"/>
          </a:solidFill>
          <a:ln w="9525" algn="ctr">
            <a:noFill/>
            <a:miter lim="800000"/>
            <a:headEnd/>
            <a:tailEnd/>
          </a:ln>
          <a:effectLst>
            <a:outerShdw dist="28398" dir="1593903" algn="ctr" rotWithShape="0">
              <a:srgbClr val="333333">
                <a:alpha val="50000"/>
              </a:srgbClr>
            </a:outerShdw>
          </a:effectLst>
        </p:spPr>
        <p:txBody>
          <a:bodyPr wrap="none" anchor="ctr"/>
          <a:lstStyle/>
          <a:p>
            <a:endParaRPr lang="zh-CN" altLang="en-US"/>
          </a:p>
        </p:txBody>
      </p:sp>
      <p:sp>
        <p:nvSpPr>
          <p:cNvPr id="29706" name="Text Box 10"/>
          <p:cNvSpPr txBox="1">
            <a:spLocks noChangeArrowheads="1"/>
          </p:cNvSpPr>
          <p:nvPr/>
        </p:nvSpPr>
        <p:spPr bwMode="black">
          <a:xfrm>
            <a:off x="4419600" y="2786063"/>
            <a:ext cx="1676400" cy="336550"/>
          </a:xfrm>
          <a:prstGeom prst="rect">
            <a:avLst/>
          </a:prstGeom>
          <a:noFill/>
          <a:ln w="9525">
            <a:noFill/>
            <a:miter lim="800000"/>
            <a:headEnd/>
            <a:tailEnd/>
          </a:ln>
          <a:effectLst/>
        </p:spPr>
        <p:txBody>
          <a:bodyPr>
            <a:spAutoFit/>
          </a:bodyPr>
          <a:lstStyle/>
          <a:p>
            <a:pPr algn="ctr">
              <a:spcBef>
                <a:spcPct val="50000"/>
              </a:spcBef>
            </a:pPr>
            <a:r>
              <a:rPr lang="zh-CN" altLang="en-US" sz="1600" b="1" dirty="0" smtClean="0">
                <a:solidFill>
                  <a:schemeClr val="bg1"/>
                </a:solidFill>
                <a:ea typeface="宋体" charset="-122"/>
              </a:rPr>
              <a:t>版本</a:t>
            </a:r>
            <a:r>
              <a:rPr lang="en-US" altLang="zh-CN" sz="1600" b="1" dirty="0" smtClean="0">
                <a:solidFill>
                  <a:schemeClr val="bg1"/>
                </a:solidFill>
                <a:ea typeface="宋体" charset="-122"/>
              </a:rPr>
              <a:t>1</a:t>
            </a:r>
            <a:r>
              <a:rPr lang="en-US" altLang="zh-CN" sz="1600" b="1" dirty="0" smtClean="0">
                <a:solidFill>
                  <a:schemeClr val="bg1"/>
                </a:solidFill>
                <a:ea typeface="宋体" charset="-122"/>
              </a:rPr>
              <a:t>.x</a:t>
            </a:r>
            <a:endParaRPr lang="en-US" altLang="zh-CN" sz="1600" b="1" dirty="0">
              <a:solidFill>
                <a:schemeClr val="bg1"/>
              </a:solidFill>
              <a:ea typeface="宋体" charset="-122"/>
            </a:endParaRPr>
          </a:p>
        </p:txBody>
      </p:sp>
      <p:sp>
        <p:nvSpPr>
          <p:cNvPr id="29707" name="AutoShape 11"/>
          <p:cNvSpPr>
            <a:spLocks noChangeArrowheads="1"/>
          </p:cNvSpPr>
          <p:nvPr/>
        </p:nvSpPr>
        <p:spPr bwMode="gray">
          <a:xfrm>
            <a:off x="6069013" y="2820988"/>
            <a:ext cx="368300" cy="273050"/>
          </a:xfrm>
          <a:prstGeom prst="rightArrow">
            <a:avLst>
              <a:gd name="adj1" fmla="val 50000"/>
              <a:gd name="adj2" fmla="val 60467"/>
            </a:avLst>
          </a:prstGeom>
          <a:solidFill>
            <a:srgbClr val="FEFFFF"/>
          </a:solidFill>
          <a:ln w="9525" algn="ctr">
            <a:noFill/>
            <a:miter lim="800000"/>
            <a:headEnd/>
            <a:tailEnd/>
          </a:ln>
          <a:effectLst>
            <a:outerShdw dist="28398" dir="1593903" algn="ctr" rotWithShape="0">
              <a:srgbClr val="333333">
                <a:alpha val="50000"/>
              </a:srgbClr>
            </a:outerShdw>
          </a:effectLst>
        </p:spPr>
        <p:txBody>
          <a:bodyPr wrap="none" anchor="ctr"/>
          <a:lstStyle/>
          <a:p>
            <a:endParaRPr lang="zh-CN" altLang="en-US"/>
          </a:p>
        </p:txBody>
      </p:sp>
      <p:sp>
        <p:nvSpPr>
          <p:cNvPr id="29708" name="Text Box 12"/>
          <p:cNvSpPr txBox="1">
            <a:spLocks noChangeArrowheads="1"/>
          </p:cNvSpPr>
          <p:nvPr/>
        </p:nvSpPr>
        <p:spPr bwMode="black">
          <a:xfrm>
            <a:off x="6407150" y="2786063"/>
            <a:ext cx="1676400" cy="336550"/>
          </a:xfrm>
          <a:prstGeom prst="rect">
            <a:avLst/>
          </a:prstGeom>
          <a:noFill/>
          <a:ln w="9525">
            <a:noFill/>
            <a:miter lim="800000"/>
            <a:headEnd/>
            <a:tailEnd/>
          </a:ln>
          <a:effectLst/>
        </p:spPr>
        <p:txBody>
          <a:bodyPr>
            <a:spAutoFit/>
          </a:bodyPr>
          <a:lstStyle/>
          <a:p>
            <a:pPr algn="ctr">
              <a:spcBef>
                <a:spcPct val="50000"/>
              </a:spcBef>
            </a:pPr>
            <a:r>
              <a:rPr lang="zh-CN" altLang="en-US" sz="1600" b="1" dirty="0" smtClean="0">
                <a:solidFill>
                  <a:schemeClr val="bg1"/>
                </a:solidFill>
                <a:ea typeface="宋体" charset="-122"/>
              </a:rPr>
              <a:t>版本</a:t>
            </a:r>
            <a:r>
              <a:rPr lang="en-US" altLang="zh-CN" sz="1600" b="1" dirty="0" smtClean="0">
                <a:solidFill>
                  <a:schemeClr val="bg1"/>
                </a:solidFill>
                <a:ea typeface="宋体" charset="-122"/>
              </a:rPr>
              <a:t>2</a:t>
            </a:r>
            <a:r>
              <a:rPr lang="en-US" altLang="zh-CN" sz="1600" b="1" dirty="0" smtClean="0">
                <a:solidFill>
                  <a:schemeClr val="bg1"/>
                </a:solidFill>
                <a:ea typeface="宋体" charset="-122"/>
              </a:rPr>
              <a:t>.x</a:t>
            </a:r>
            <a:endParaRPr lang="en-US" altLang="zh-CN" sz="1600" b="1" dirty="0">
              <a:solidFill>
                <a:schemeClr val="bg1"/>
              </a:solidFill>
              <a:ea typeface="宋体" charset="-122"/>
            </a:endParaRPr>
          </a:p>
        </p:txBody>
      </p:sp>
      <p:sp>
        <p:nvSpPr>
          <p:cNvPr id="29709" name="AutoShape 13"/>
          <p:cNvSpPr>
            <a:spLocks noChangeArrowheads="1"/>
          </p:cNvSpPr>
          <p:nvPr/>
        </p:nvSpPr>
        <p:spPr bwMode="gray">
          <a:xfrm>
            <a:off x="850900" y="3403600"/>
            <a:ext cx="1114425" cy="1114425"/>
          </a:xfrm>
          <a:prstGeom prst="diamond">
            <a:avLst/>
          </a:prstGeom>
          <a:solidFill>
            <a:schemeClr val="hlink"/>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hlink"/>
            </a:extrusionClr>
          </a:sp3d>
        </p:spPr>
        <p:txBody>
          <a:bodyPr wrap="none" anchor="ctr">
            <a:flatTx/>
          </a:bodyPr>
          <a:lstStyle/>
          <a:p>
            <a:endParaRPr lang="zh-CN" altLang="en-US"/>
          </a:p>
        </p:txBody>
      </p:sp>
      <p:sp>
        <p:nvSpPr>
          <p:cNvPr id="29710" name="AutoShape 14"/>
          <p:cNvSpPr>
            <a:spLocks noChangeArrowheads="1"/>
          </p:cNvSpPr>
          <p:nvPr/>
        </p:nvSpPr>
        <p:spPr bwMode="gray">
          <a:xfrm>
            <a:off x="2832100"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29711" name="AutoShape 15"/>
          <p:cNvSpPr>
            <a:spLocks noChangeArrowheads="1"/>
          </p:cNvSpPr>
          <p:nvPr/>
        </p:nvSpPr>
        <p:spPr bwMode="gray">
          <a:xfrm>
            <a:off x="4822825"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29712" name="AutoShape 16"/>
          <p:cNvSpPr>
            <a:spLocks noChangeArrowheads="1"/>
          </p:cNvSpPr>
          <p:nvPr/>
        </p:nvSpPr>
        <p:spPr bwMode="gray">
          <a:xfrm>
            <a:off x="6765925" y="3403600"/>
            <a:ext cx="1114425" cy="1114425"/>
          </a:xfrm>
          <a:prstGeom prst="diamond">
            <a:avLst/>
          </a:prstGeom>
          <a:solidFill>
            <a:schemeClr val="accent2"/>
          </a:solidFill>
          <a:ln w="9525" algn="ctr">
            <a:noFill/>
            <a:miter lim="800000"/>
            <a:headEnd/>
            <a:tailEnd/>
          </a:ln>
          <a:effectLst/>
          <a:scene3d>
            <a:camera prst="legacyPerspectiveBottom">
              <a:rot lat="20999999"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endParaRPr lang="zh-CN" altLang="en-US"/>
          </a:p>
        </p:txBody>
      </p:sp>
      <p:cxnSp>
        <p:nvCxnSpPr>
          <p:cNvPr id="29713" name="AutoShape 17"/>
          <p:cNvCxnSpPr>
            <a:cxnSpLocks noChangeShapeType="1"/>
            <a:stCxn id="29709" idx="3"/>
            <a:endCxn id="29710" idx="1"/>
          </p:cNvCxnSpPr>
          <p:nvPr/>
        </p:nvCxnSpPr>
        <p:spPr bwMode="gray">
          <a:xfrm>
            <a:off x="1965325" y="3960813"/>
            <a:ext cx="866775" cy="0"/>
          </a:xfrm>
          <a:prstGeom prst="straightConnector1">
            <a:avLst/>
          </a:prstGeom>
          <a:noFill/>
          <a:ln w="12700">
            <a:solidFill>
              <a:srgbClr val="333333"/>
            </a:solidFill>
            <a:round/>
            <a:headEnd type="oval" w="sm" len="sm"/>
            <a:tailEnd type="oval" w="sm" len="sm"/>
          </a:ln>
          <a:effectLst/>
        </p:spPr>
      </p:cxnSp>
      <p:cxnSp>
        <p:nvCxnSpPr>
          <p:cNvPr id="29714" name="AutoShape 18"/>
          <p:cNvCxnSpPr>
            <a:cxnSpLocks noChangeShapeType="1"/>
            <a:stCxn id="29710" idx="3"/>
            <a:endCxn id="29711" idx="1"/>
          </p:cNvCxnSpPr>
          <p:nvPr/>
        </p:nvCxnSpPr>
        <p:spPr bwMode="gray">
          <a:xfrm>
            <a:off x="3946525" y="3960813"/>
            <a:ext cx="876300" cy="0"/>
          </a:xfrm>
          <a:prstGeom prst="straightConnector1">
            <a:avLst/>
          </a:prstGeom>
          <a:noFill/>
          <a:ln w="12700">
            <a:solidFill>
              <a:srgbClr val="333333"/>
            </a:solidFill>
            <a:round/>
            <a:headEnd type="oval" w="sm" len="sm"/>
            <a:tailEnd type="oval" w="sm" len="sm"/>
          </a:ln>
          <a:effectLst/>
        </p:spPr>
      </p:cxnSp>
      <p:cxnSp>
        <p:nvCxnSpPr>
          <p:cNvPr id="29715" name="AutoShape 19"/>
          <p:cNvCxnSpPr>
            <a:cxnSpLocks noChangeShapeType="1"/>
            <a:stCxn id="29711" idx="3"/>
            <a:endCxn id="29712" idx="1"/>
          </p:cNvCxnSpPr>
          <p:nvPr/>
        </p:nvCxnSpPr>
        <p:spPr bwMode="gray">
          <a:xfrm>
            <a:off x="5937250" y="3960813"/>
            <a:ext cx="828675" cy="0"/>
          </a:xfrm>
          <a:prstGeom prst="straightConnector1">
            <a:avLst/>
          </a:prstGeom>
          <a:noFill/>
          <a:ln w="12700">
            <a:solidFill>
              <a:srgbClr val="333333"/>
            </a:solidFill>
            <a:round/>
            <a:headEnd type="oval" w="sm" len="sm"/>
            <a:tailEnd type="oval" w="sm" len="sm"/>
          </a:ln>
          <a:effectLst/>
        </p:spPr>
      </p:cxnSp>
      <p:sp>
        <p:nvSpPr>
          <p:cNvPr id="29716" name="Text Box 20"/>
          <p:cNvSpPr txBox="1">
            <a:spLocks noChangeArrowheads="1"/>
          </p:cNvSpPr>
          <p:nvPr/>
        </p:nvSpPr>
        <p:spPr bwMode="gray">
          <a:xfrm>
            <a:off x="954088" y="3810000"/>
            <a:ext cx="866775" cy="338554"/>
          </a:xfrm>
          <a:prstGeom prst="rect">
            <a:avLst/>
          </a:prstGeom>
          <a:noFill/>
          <a:ln w="9525">
            <a:noFill/>
            <a:miter lim="800000"/>
            <a:headEnd/>
            <a:tailEnd/>
          </a:ln>
          <a:effectLst/>
        </p:spPr>
        <p:txBody>
          <a:bodyPr>
            <a:spAutoFit/>
          </a:bodyPr>
          <a:lstStyle/>
          <a:p>
            <a:pPr algn="ctr">
              <a:spcBef>
                <a:spcPct val="50000"/>
              </a:spcBef>
            </a:pPr>
            <a:r>
              <a:rPr lang="en-US" altLang="zh-CN" sz="1600" b="1" dirty="0" smtClean="0">
                <a:solidFill>
                  <a:srgbClr val="FFFFFF"/>
                </a:solidFill>
                <a:ea typeface="宋体" charset="-122"/>
              </a:rPr>
              <a:t>201301</a:t>
            </a:r>
            <a:endParaRPr lang="en-US" altLang="zh-CN" sz="1600" b="1" dirty="0">
              <a:solidFill>
                <a:srgbClr val="FFFFFF"/>
              </a:solidFill>
              <a:ea typeface="宋体" charset="-122"/>
            </a:endParaRPr>
          </a:p>
        </p:txBody>
      </p:sp>
      <p:sp>
        <p:nvSpPr>
          <p:cNvPr id="29717" name="Text Box 21"/>
          <p:cNvSpPr txBox="1">
            <a:spLocks noChangeArrowheads="1"/>
          </p:cNvSpPr>
          <p:nvPr/>
        </p:nvSpPr>
        <p:spPr bwMode="gray">
          <a:xfrm>
            <a:off x="2943225" y="3807023"/>
            <a:ext cx="866775" cy="307777"/>
          </a:xfrm>
          <a:prstGeom prst="rect">
            <a:avLst/>
          </a:prstGeom>
          <a:noFill/>
          <a:ln w="9525">
            <a:noFill/>
            <a:miter lim="800000"/>
            <a:headEnd/>
            <a:tailEnd/>
          </a:ln>
          <a:effectLst/>
        </p:spPr>
        <p:txBody>
          <a:bodyPr>
            <a:spAutoFit/>
          </a:bodyPr>
          <a:lstStyle/>
          <a:p>
            <a:pPr algn="ctr">
              <a:spcBef>
                <a:spcPct val="50000"/>
              </a:spcBef>
            </a:pPr>
            <a:r>
              <a:rPr lang="en-US" altLang="zh-CN" sz="1400" b="1" dirty="0" smtClean="0">
                <a:solidFill>
                  <a:srgbClr val="FFFFFF"/>
                </a:solidFill>
                <a:ea typeface="宋体" charset="-122"/>
              </a:rPr>
              <a:t>201304</a:t>
            </a:r>
            <a:endParaRPr lang="en-US" altLang="zh-CN" sz="1400" b="1" dirty="0">
              <a:solidFill>
                <a:srgbClr val="FFFFFF"/>
              </a:solidFill>
              <a:ea typeface="宋体" charset="-122"/>
            </a:endParaRPr>
          </a:p>
        </p:txBody>
      </p:sp>
      <p:sp>
        <p:nvSpPr>
          <p:cNvPr id="29718" name="Text Box 22"/>
          <p:cNvSpPr txBox="1">
            <a:spLocks noChangeArrowheads="1"/>
          </p:cNvSpPr>
          <p:nvPr/>
        </p:nvSpPr>
        <p:spPr bwMode="gray">
          <a:xfrm>
            <a:off x="4953000" y="3807023"/>
            <a:ext cx="866775" cy="307777"/>
          </a:xfrm>
          <a:prstGeom prst="rect">
            <a:avLst/>
          </a:prstGeom>
          <a:noFill/>
          <a:ln w="9525">
            <a:noFill/>
            <a:miter lim="800000"/>
            <a:headEnd/>
            <a:tailEnd/>
          </a:ln>
          <a:effectLst/>
        </p:spPr>
        <p:txBody>
          <a:bodyPr>
            <a:spAutoFit/>
          </a:bodyPr>
          <a:lstStyle/>
          <a:p>
            <a:pPr algn="ctr">
              <a:spcBef>
                <a:spcPct val="50000"/>
              </a:spcBef>
            </a:pPr>
            <a:r>
              <a:rPr lang="en-US" altLang="zh-CN" sz="1400" b="1" dirty="0" smtClean="0">
                <a:solidFill>
                  <a:srgbClr val="FFFFFF"/>
                </a:solidFill>
                <a:ea typeface="宋体" charset="-122"/>
              </a:rPr>
              <a:t>201308</a:t>
            </a:r>
            <a:endParaRPr lang="en-US" altLang="zh-CN" sz="1400" b="1" dirty="0">
              <a:solidFill>
                <a:srgbClr val="FFFFFF"/>
              </a:solidFill>
              <a:ea typeface="宋体" charset="-122"/>
            </a:endParaRPr>
          </a:p>
        </p:txBody>
      </p:sp>
      <p:sp>
        <p:nvSpPr>
          <p:cNvPr id="29719" name="Text Box 23"/>
          <p:cNvSpPr txBox="1">
            <a:spLocks noChangeArrowheads="1"/>
          </p:cNvSpPr>
          <p:nvPr/>
        </p:nvSpPr>
        <p:spPr bwMode="gray">
          <a:xfrm>
            <a:off x="6905625" y="3776246"/>
            <a:ext cx="866775" cy="338554"/>
          </a:xfrm>
          <a:prstGeom prst="rect">
            <a:avLst/>
          </a:prstGeom>
          <a:noFill/>
          <a:ln w="9525">
            <a:noFill/>
            <a:miter lim="800000"/>
            <a:headEnd/>
            <a:tailEnd/>
          </a:ln>
          <a:effectLst/>
        </p:spPr>
        <p:txBody>
          <a:bodyPr>
            <a:spAutoFit/>
          </a:bodyPr>
          <a:lstStyle/>
          <a:p>
            <a:pPr algn="ctr">
              <a:spcBef>
                <a:spcPct val="50000"/>
              </a:spcBef>
            </a:pPr>
            <a:r>
              <a:rPr lang="en-US" altLang="zh-CN" sz="1600" b="1" dirty="0" smtClean="0">
                <a:solidFill>
                  <a:srgbClr val="FFFFFF"/>
                </a:solidFill>
                <a:ea typeface="宋体" charset="-122"/>
              </a:rPr>
              <a:t>201312</a:t>
            </a:r>
            <a:endParaRPr lang="en-US" altLang="zh-CN" sz="1600" b="1" dirty="0">
              <a:solidFill>
                <a:srgbClr val="FFFFFF"/>
              </a:solidFill>
              <a:ea typeface="宋体" charset="-122"/>
            </a:endParaRPr>
          </a:p>
        </p:txBody>
      </p:sp>
      <p:sp>
        <p:nvSpPr>
          <p:cNvPr id="29720" name="Text Box 24"/>
          <p:cNvSpPr txBox="1">
            <a:spLocks noChangeArrowheads="1"/>
          </p:cNvSpPr>
          <p:nvPr/>
        </p:nvSpPr>
        <p:spPr bwMode="gray">
          <a:xfrm>
            <a:off x="596900" y="4608513"/>
            <a:ext cx="1841500" cy="830997"/>
          </a:xfrm>
          <a:prstGeom prst="rect">
            <a:avLst/>
          </a:prstGeom>
          <a:noFill/>
          <a:ln w="9525" algn="ctr">
            <a:noFill/>
            <a:miter lim="800000"/>
            <a:headEnd/>
            <a:tailEnd/>
          </a:ln>
          <a:effectLst/>
        </p:spPr>
        <p:txBody>
          <a:bodyPr wrap="square">
            <a:spAutoFit/>
          </a:bodyPr>
          <a:lstStyle/>
          <a:p>
            <a:pPr algn="ctr">
              <a:spcBef>
                <a:spcPct val="50000"/>
              </a:spcBef>
              <a:buFontTx/>
              <a:buChar char="•"/>
            </a:pPr>
            <a:r>
              <a:rPr lang="en-US" altLang="zh-CN" sz="1200" dirty="0">
                <a:solidFill>
                  <a:srgbClr val="000000"/>
                </a:solidFill>
                <a:ea typeface="宋体" charset="-122"/>
              </a:rPr>
              <a:t> </a:t>
            </a:r>
            <a:r>
              <a:rPr lang="zh-CN" altLang="en-US" sz="1200" dirty="0" smtClean="0">
                <a:solidFill>
                  <a:srgbClr val="000000"/>
                </a:solidFill>
                <a:ea typeface="宋体" charset="-122"/>
              </a:rPr>
              <a:t>支持</a:t>
            </a:r>
            <a:r>
              <a:rPr lang="en-US" altLang="zh-CN" sz="1200" dirty="0" err="1" smtClean="0">
                <a:solidFill>
                  <a:srgbClr val="000000"/>
                </a:solidFill>
                <a:ea typeface="宋体" charset="-122"/>
              </a:rPr>
              <a:t>methodRule</a:t>
            </a:r>
            <a:endParaRPr lang="en-US" altLang="zh-CN" sz="1200" dirty="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支持</a:t>
            </a:r>
            <a:r>
              <a:rPr lang="en-US" altLang="zh-CN" sz="1200" dirty="0" err="1" smtClean="0">
                <a:solidFill>
                  <a:srgbClr val="000000"/>
                </a:solidFill>
                <a:ea typeface="宋体" charset="-122"/>
              </a:rPr>
              <a:t>DroolsRule</a:t>
            </a:r>
            <a:endParaRPr lang="en-US" altLang="zh-CN" sz="1200" dirty="0" smtClean="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支持</a:t>
            </a:r>
            <a:r>
              <a:rPr lang="en-US" altLang="zh-CN" sz="1200" dirty="0" err="1" smtClean="0">
                <a:solidFill>
                  <a:srgbClr val="000000"/>
                </a:solidFill>
                <a:ea typeface="宋体" charset="-122"/>
              </a:rPr>
              <a:t>CollectionRule</a:t>
            </a:r>
            <a:endParaRPr lang="en-US" altLang="zh-CN" sz="1200" dirty="0">
              <a:solidFill>
                <a:srgbClr val="000000"/>
              </a:solidFill>
              <a:ea typeface="宋体" charset="-122"/>
            </a:endParaRPr>
          </a:p>
        </p:txBody>
      </p:sp>
      <p:sp>
        <p:nvSpPr>
          <p:cNvPr id="29721" name="Text Box 25"/>
          <p:cNvSpPr txBox="1">
            <a:spLocks noChangeArrowheads="1"/>
          </p:cNvSpPr>
          <p:nvPr/>
        </p:nvSpPr>
        <p:spPr bwMode="gray">
          <a:xfrm>
            <a:off x="2540000" y="4608513"/>
            <a:ext cx="1879600" cy="830997"/>
          </a:xfrm>
          <a:prstGeom prst="rect">
            <a:avLst/>
          </a:prstGeom>
          <a:noFill/>
          <a:ln w="9525" algn="ctr">
            <a:noFill/>
            <a:miter lim="800000"/>
            <a:headEnd/>
            <a:tailEnd/>
          </a:ln>
          <a:effectLst/>
        </p:spPr>
        <p:txBody>
          <a:bodyPr wrap="square">
            <a:spAutoFit/>
          </a:bodyPr>
          <a:lstStyle/>
          <a:p>
            <a:pPr algn="ctr">
              <a:spcBef>
                <a:spcPct val="50000"/>
              </a:spcBef>
              <a:buFontTx/>
              <a:buChar char="•"/>
            </a:pPr>
            <a:r>
              <a:rPr lang="en-US" altLang="zh-CN" sz="1200" dirty="0">
                <a:solidFill>
                  <a:srgbClr val="000000"/>
                </a:solidFill>
                <a:ea typeface="宋体" charset="-122"/>
              </a:rPr>
              <a:t> </a:t>
            </a:r>
            <a:r>
              <a:rPr lang="zh-CN" altLang="en-US" sz="1200" dirty="0" smtClean="0">
                <a:solidFill>
                  <a:srgbClr val="000000"/>
                </a:solidFill>
                <a:ea typeface="宋体" charset="-122"/>
              </a:rPr>
              <a:t>增加</a:t>
            </a:r>
            <a:r>
              <a:rPr lang="en-US" altLang="zh-CN" sz="1200" dirty="0" err="1" smtClean="0">
                <a:solidFill>
                  <a:srgbClr val="000000"/>
                </a:solidFill>
                <a:ea typeface="宋体" charset="-122"/>
              </a:rPr>
              <a:t>groovy</a:t>
            </a:r>
            <a:r>
              <a:rPr lang="en-US" altLang="zh-CN" sz="1200" dirty="0" err="1" smtClean="0">
                <a:solidFill>
                  <a:srgbClr val="000000"/>
                </a:solidFill>
                <a:ea typeface="宋体" charset="-122"/>
              </a:rPr>
              <a:t>Rule</a:t>
            </a:r>
            <a:r>
              <a:rPr lang="zh-CN" altLang="en-US" sz="1200" dirty="0" smtClean="0">
                <a:solidFill>
                  <a:srgbClr val="000000"/>
                </a:solidFill>
                <a:ea typeface="宋体" charset="-122"/>
              </a:rPr>
              <a:t>支持</a:t>
            </a:r>
            <a:endParaRPr lang="en-US" altLang="zh-CN" sz="1200" dirty="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增加</a:t>
            </a:r>
            <a:r>
              <a:rPr lang="en-US" altLang="zh-CN" sz="1200" dirty="0" err="1" smtClean="0">
                <a:solidFill>
                  <a:srgbClr val="000000"/>
                </a:solidFill>
                <a:ea typeface="宋体" charset="-122"/>
              </a:rPr>
              <a:t>mvel,juel</a:t>
            </a:r>
            <a:r>
              <a:rPr lang="en-US" altLang="zh-CN" sz="1200" dirty="0" smtClean="0">
                <a:solidFill>
                  <a:srgbClr val="000000"/>
                </a:solidFill>
                <a:ea typeface="宋体" charset="-122"/>
              </a:rPr>
              <a:t>,</a:t>
            </a:r>
          </a:p>
          <a:p>
            <a:pPr algn="ctr">
              <a:spcBef>
                <a:spcPct val="50000"/>
              </a:spcBef>
              <a:buFontTx/>
              <a:buChar char="•"/>
            </a:pPr>
            <a:r>
              <a:rPr lang="zh-CN" altLang="en-US" sz="1200" dirty="0" smtClean="0">
                <a:solidFill>
                  <a:srgbClr val="000000"/>
                </a:solidFill>
                <a:ea typeface="宋体" charset="-122"/>
              </a:rPr>
              <a:t>增加</a:t>
            </a:r>
            <a:r>
              <a:rPr lang="en-US" altLang="zh-CN" sz="1200" dirty="0" err="1" smtClean="0">
                <a:solidFill>
                  <a:srgbClr val="000000"/>
                </a:solidFill>
                <a:ea typeface="宋体" charset="-122"/>
              </a:rPr>
              <a:t>javascrip</a:t>
            </a:r>
            <a:r>
              <a:rPr lang="zh-CN" altLang="en-US" sz="1200" dirty="0" smtClean="0">
                <a:solidFill>
                  <a:srgbClr val="000000"/>
                </a:solidFill>
                <a:ea typeface="宋体" charset="-122"/>
              </a:rPr>
              <a:t>支持</a:t>
            </a:r>
            <a:endParaRPr lang="en-US" altLang="zh-CN" sz="1200" dirty="0">
              <a:solidFill>
                <a:srgbClr val="000000"/>
              </a:solidFill>
              <a:ea typeface="宋体" charset="-122"/>
            </a:endParaRPr>
          </a:p>
        </p:txBody>
      </p:sp>
      <p:sp>
        <p:nvSpPr>
          <p:cNvPr id="29722" name="Text Box 26"/>
          <p:cNvSpPr txBox="1">
            <a:spLocks noChangeArrowheads="1"/>
          </p:cNvSpPr>
          <p:nvPr/>
        </p:nvSpPr>
        <p:spPr bwMode="gray">
          <a:xfrm>
            <a:off x="4554538" y="4608513"/>
            <a:ext cx="1614487" cy="1200329"/>
          </a:xfrm>
          <a:prstGeom prst="rect">
            <a:avLst/>
          </a:prstGeom>
          <a:noFill/>
          <a:ln w="9525" algn="ctr">
            <a:noFill/>
            <a:miter lim="800000"/>
            <a:headEnd/>
            <a:tailEnd/>
          </a:ln>
          <a:effectLst/>
        </p:spPr>
        <p:txBody>
          <a:bodyPr>
            <a:spAutoFit/>
          </a:bodyPr>
          <a:lstStyle/>
          <a:p>
            <a:pPr algn="ctr">
              <a:spcBef>
                <a:spcPct val="50000"/>
              </a:spcBef>
              <a:buFontTx/>
              <a:buChar char="•"/>
            </a:pPr>
            <a:r>
              <a:rPr lang="zh-CN" altLang="en-US" sz="1200" dirty="0" smtClean="0">
                <a:solidFill>
                  <a:srgbClr val="000000"/>
                </a:solidFill>
                <a:ea typeface="宋体" charset="-122"/>
              </a:rPr>
              <a:t>增加对业务人员添加规则的更优支持</a:t>
            </a:r>
            <a:r>
              <a:rPr lang="en-US" altLang="zh-CN" sz="1200" dirty="0" smtClean="0">
                <a:solidFill>
                  <a:srgbClr val="000000"/>
                </a:solidFill>
                <a:ea typeface="宋体" charset="-122"/>
              </a:rPr>
              <a:t> </a:t>
            </a:r>
          </a:p>
          <a:p>
            <a:pPr algn="ctr">
              <a:spcBef>
                <a:spcPct val="50000"/>
              </a:spcBef>
              <a:buFontTx/>
              <a:buChar char="•"/>
            </a:pPr>
            <a:r>
              <a:rPr lang="zh-CN" altLang="en-US" sz="1200" dirty="0" smtClean="0">
                <a:solidFill>
                  <a:srgbClr val="000000"/>
                </a:solidFill>
                <a:ea typeface="宋体" charset="-122"/>
              </a:rPr>
              <a:t>优化与</a:t>
            </a:r>
            <a:r>
              <a:rPr lang="en-US" altLang="zh-CN" sz="1200" dirty="0" err="1" smtClean="0">
                <a:solidFill>
                  <a:srgbClr val="000000"/>
                </a:solidFill>
                <a:ea typeface="宋体" charset="-122"/>
              </a:rPr>
              <a:t>acitiviti</a:t>
            </a:r>
            <a:r>
              <a:rPr lang="zh-CN" altLang="en-US" sz="1200" dirty="0" smtClean="0">
                <a:solidFill>
                  <a:srgbClr val="000000"/>
                </a:solidFill>
                <a:ea typeface="宋体" charset="-122"/>
              </a:rPr>
              <a:t>工作流的集尘</a:t>
            </a:r>
            <a:endParaRPr lang="en-US" altLang="zh-CN" sz="1200" dirty="0" smtClean="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提供详细使用</a:t>
            </a:r>
            <a:r>
              <a:rPr lang="en-US" altLang="zh-CN" sz="1200" dirty="0" smtClean="0">
                <a:solidFill>
                  <a:srgbClr val="000000"/>
                </a:solidFill>
                <a:ea typeface="宋体" charset="-122"/>
              </a:rPr>
              <a:t>demo</a:t>
            </a:r>
            <a:endParaRPr lang="en-US" altLang="zh-CN" sz="1200" dirty="0">
              <a:solidFill>
                <a:srgbClr val="000000"/>
              </a:solidFill>
              <a:ea typeface="宋体" charset="-122"/>
            </a:endParaRPr>
          </a:p>
        </p:txBody>
      </p:sp>
      <p:sp>
        <p:nvSpPr>
          <p:cNvPr id="29723" name="Text Box 27"/>
          <p:cNvSpPr txBox="1">
            <a:spLocks noChangeArrowheads="1"/>
          </p:cNvSpPr>
          <p:nvPr/>
        </p:nvSpPr>
        <p:spPr bwMode="gray">
          <a:xfrm>
            <a:off x="6502400" y="4608513"/>
            <a:ext cx="1614488" cy="1692771"/>
          </a:xfrm>
          <a:prstGeom prst="rect">
            <a:avLst/>
          </a:prstGeom>
          <a:noFill/>
          <a:ln w="9525" algn="ctr">
            <a:noFill/>
            <a:miter lim="800000"/>
            <a:headEnd/>
            <a:tailEnd/>
          </a:ln>
          <a:effectLst/>
        </p:spPr>
        <p:txBody>
          <a:bodyPr>
            <a:spAutoFit/>
          </a:bodyPr>
          <a:lstStyle/>
          <a:p>
            <a:pPr algn="ctr">
              <a:spcBef>
                <a:spcPct val="50000"/>
              </a:spcBef>
              <a:buFontTx/>
              <a:buChar char="•"/>
            </a:pPr>
            <a:r>
              <a:rPr lang="en-US" altLang="zh-CN" sz="1400" dirty="0">
                <a:solidFill>
                  <a:srgbClr val="000000"/>
                </a:solidFill>
                <a:ea typeface="宋体" charset="-122"/>
              </a:rPr>
              <a:t> </a:t>
            </a:r>
            <a:r>
              <a:rPr lang="zh-CN" altLang="en-US" sz="1200" dirty="0" smtClean="0">
                <a:solidFill>
                  <a:srgbClr val="000000"/>
                </a:solidFill>
                <a:ea typeface="宋体" charset="-122"/>
              </a:rPr>
              <a:t>根据使用优化架构</a:t>
            </a:r>
            <a:endParaRPr lang="en-US" altLang="zh-CN" sz="1200" dirty="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根据使用优化性能</a:t>
            </a:r>
            <a:endParaRPr lang="en-US" altLang="zh-CN" sz="1200" dirty="0" smtClean="0">
              <a:solidFill>
                <a:srgbClr val="000000"/>
              </a:solidFill>
              <a:ea typeface="宋体" charset="-122"/>
            </a:endParaRPr>
          </a:p>
          <a:p>
            <a:pPr algn="ctr">
              <a:spcBef>
                <a:spcPct val="50000"/>
              </a:spcBef>
              <a:buFontTx/>
              <a:buChar char="•"/>
            </a:pPr>
            <a:r>
              <a:rPr lang="zh-CN" altLang="en-US" sz="1200" dirty="0" smtClean="0">
                <a:solidFill>
                  <a:srgbClr val="000000"/>
                </a:solidFill>
                <a:ea typeface="宋体" charset="-122"/>
              </a:rPr>
              <a:t>几种修正使用</a:t>
            </a:r>
            <a:r>
              <a:rPr lang="en-US" altLang="zh-CN" sz="1200" dirty="0" smtClean="0">
                <a:solidFill>
                  <a:srgbClr val="000000"/>
                </a:solidFill>
                <a:ea typeface="宋体" charset="-122"/>
              </a:rPr>
              <a:t>bug</a:t>
            </a:r>
          </a:p>
          <a:p>
            <a:pPr algn="ctr">
              <a:spcBef>
                <a:spcPct val="50000"/>
              </a:spcBef>
              <a:buFontTx/>
              <a:buChar char="•"/>
            </a:pPr>
            <a:r>
              <a:rPr lang="en-US" altLang="zh-CN" sz="1200" dirty="0" smtClean="0">
                <a:solidFill>
                  <a:srgbClr val="000000"/>
                </a:solidFill>
                <a:ea typeface="宋体" charset="-122"/>
              </a:rPr>
              <a:t>…</a:t>
            </a:r>
          </a:p>
          <a:p>
            <a:pPr algn="ctr">
              <a:spcBef>
                <a:spcPct val="50000"/>
              </a:spcBef>
              <a:buFontTx/>
              <a:buChar char="•"/>
            </a:pPr>
            <a:r>
              <a:rPr lang="zh-CN" altLang="en-US" sz="1200" dirty="0" smtClean="0">
                <a:solidFill>
                  <a:srgbClr val="000000"/>
                </a:solidFill>
                <a:ea typeface="宋体" charset="-122"/>
              </a:rPr>
              <a:t>集中化规则管理</a:t>
            </a:r>
            <a:endParaRPr lang="en-US" altLang="zh-CN" sz="1200" dirty="0" smtClean="0">
              <a:solidFill>
                <a:srgbClr val="000000"/>
              </a:solidFill>
              <a:ea typeface="宋体" charset="-122"/>
            </a:endParaRPr>
          </a:p>
          <a:p>
            <a:pPr algn="ctr">
              <a:spcBef>
                <a:spcPct val="50000"/>
              </a:spcBef>
              <a:buFontTx/>
              <a:buChar char="•"/>
            </a:pPr>
            <a:r>
              <a:rPr lang="en-US" altLang="zh-CN" sz="1200" dirty="0" smtClean="0">
                <a:solidFill>
                  <a:srgbClr val="000000"/>
                </a:solidFill>
                <a:ea typeface="宋体" charset="-122"/>
              </a:rPr>
              <a:t>Excel</a:t>
            </a:r>
            <a:r>
              <a:rPr lang="zh-CN" altLang="en-US" sz="1200" dirty="0" smtClean="0">
                <a:solidFill>
                  <a:srgbClr val="000000"/>
                </a:solidFill>
                <a:ea typeface="宋体" charset="-122"/>
              </a:rPr>
              <a:t>规则识别</a:t>
            </a:r>
            <a:endParaRPr lang="en-US" altLang="zh-CN" sz="1200" dirty="0">
              <a:solidFill>
                <a:srgbClr val="000000"/>
              </a:solidFill>
              <a:ea typeface="宋体" charset="-122"/>
            </a:endParaRPr>
          </a:p>
        </p:txBody>
      </p:sp>
      <p:sp>
        <p:nvSpPr>
          <p:cNvPr id="29724" name="Rectangle 28"/>
          <p:cNvSpPr>
            <a:spLocks noChangeArrowheads="1"/>
          </p:cNvSpPr>
          <p:nvPr/>
        </p:nvSpPr>
        <p:spPr bwMode="gray">
          <a:xfrm>
            <a:off x="504825" y="1676400"/>
            <a:ext cx="6353175" cy="628650"/>
          </a:xfrm>
          <a:prstGeom prst="rect">
            <a:avLst/>
          </a:prstGeom>
          <a:noFill/>
          <a:ln w="9525" algn="ctr">
            <a:noFill/>
            <a:miter lim="800000"/>
            <a:headEnd/>
            <a:tailEnd/>
          </a:ln>
          <a:effectLst/>
        </p:spPr>
        <p:txBody>
          <a:bodyPr>
            <a:spAutoFit/>
          </a:bodyPr>
          <a:lstStyle/>
          <a:p>
            <a:pPr eaLnBrk="0" hangingPunct="0">
              <a:lnSpc>
                <a:spcPct val="110000"/>
              </a:lnSpc>
              <a:buClr>
                <a:srgbClr val="D7181F"/>
              </a:buClr>
              <a:buFont typeface="Wingdings" pitchFamily="2" charset="2"/>
              <a:buChar char="v"/>
            </a:pPr>
            <a:r>
              <a:rPr lang="en-US" altLang="zh-CN" sz="1600" b="1" dirty="0">
                <a:ea typeface="宋体" charset="-122"/>
              </a:rPr>
              <a:t>  </a:t>
            </a:r>
            <a:r>
              <a:rPr lang="en-US" altLang="zh-CN" sz="1600" b="1" dirty="0" err="1">
                <a:ea typeface="宋体" charset="-122"/>
              </a:rPr>
              <a:t>ThemeGallery</a:t>
            </a:r>
            <a:r>
              <a:rPr lang="en-US" altLang="zh-CN" sz="1600" b="1" dirty="0">
                <a:ea typeface="宋体" charset="-122"/>
              </a:rPr>
              <a:t>  </a:t>
            </a:r>
            <a:r>
              <a:rPr lang="en-US" altLang="zh-CN" sz="1600" dirty="0">
                <a:ea typeface="宋体" charset="-122"/>
              </a:rPr>
              <a:t>is a Design Digital Content &amp; Contents mall</a:t>
            </a:r>
          </a:p>
          <a:p>
            <a:pPr eaLnBrk="0" hangingPunct="0">
              <a:lnSpc>
                <a:spcPct val="110000"/>
              </a:lnSpc>
            </a:pPr>
            <a:r>
              <a:rPr lang="en-US" altLang="zh-CN" sz="1600" dirty="0">
                <a:ea typeface="宋体" charset="-122"/>
              </a:rPr>
              <a:t>    developed by Guild Design Inc.</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lstStyle/>
          <a:p>
            <a:r>
              <a:rPr lang="en-US" altLang="zh-CN" sz="4000" dirty="0" err="1" smtClean="0">
                <a:solidFill>
                  <a:srgbClr val="000000"/>
                </a:solidFill>
                <a:ea typeface="宋体" charset="-122"/>
              </a:rPr>
              <a:t>RuleEngine</a:t>
            </a:r>
            <a:r>
              <a:rPr lang="zh-CN" altLang="en-US" sz="4000" dirty="0" smtClean="0">
                <a:solidFill>
                  <a:srgbClr val="000000"/>
                </a:solidFill>
                <a:ea typeface="宋体" charset="-122"/>
              </a:rPr>
              <a:t>后期规划</a:t>
            </a:r>
            <a:endParaRPr lang="en-US" altLang="zh-CN" sz="4300" dirty="0">
              <a:ea typeface="宋体" charset="-122"/>
            </a:endParaRPr>
          </a:p>
        </p:txBody>
      </p:sp>
      <p:sp>
        <p:nvSpPr>
          <p:cNvPr id="27652" name="Freeform 4"/>
          <p:cNvSpPr>
            <a:spLocks/>
          </p:cNvSpPr>
          <p:nvPr/>
        </p:nvSpPr>
        <p:spPr bwMode="ltGray">
          <a:xfrm>
            <a:off x="1003300" y="1931988"/>
            <a:ext cx="7389813" cy="327342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chemeClr val="hlink">
                  <a:gamma/>
                  <a:shade val="40000"/>
                  <a:invGamma/>
                </a:schemeClr>
              </a:gs>
              <a:gs pos="50000">
                <a:schemeClr val="hlink"/>
              </a:gs>
              <a:gs pos="100000">
                <a:schemeClr val="hlink">
                  <a:gamma/>
                  <a:shade val="40000"/>
                  <a:invGamma/>
                </a:schemeClr>
              </a:gs>
            </a:gsLst>
            <a:lin ang="2700000" scaled="1"/>
          </a:gradFill>
          <a:ln w="9525" cap="flat" cmpd="sng">
            <a:noFill/>
            <a:prstDash val="solid"/>
            <a:round/>
            <a:headEnd/>
            <a:tailEnd/>
          </a:ln>
          <a:effectLst/>
        </p:spPr>
        <p:txBody>
          <a:bodyPr wrap="none" anchor="ctr"/>
          <a:lstStyle/>
          <a:p>
            <a:endParaRPr lang="zh-CN" altLang="en-US"/>
          </a:p>
        </p:txBody>
      </p:sp>
      <p:sp>
        <p:nvSpPr>
          <p:cNvPr id="27653" name="AutoShape 5"/>
          <p:cNvSpPr>
            <a:spLocks noChangeArrowheads="1"/>
          </p:cNvSpPr>
          <p:nvPr/>
        </p:nvSpPr>
        <p:spPr bwMode="gray">
          <a:xfrm>
            <a:off x="2076450" y="2281238"/>
            <a:ext cx="227013" cy="139700"/>
          </a:xfrm>
          <a:prstGeom prst="can">
            <a:avLst>
              <a:gd name="adj" fmla="val 39796"/>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4" name="AutoShape 6"/>
          <p:cNvSpPr>
            <a:spLocks noChangeArrowheads="1"/>
          </p:cNvSpPr>
          <p:nvPr/>
        </p:nvSpPr>
        <p:spPr bwMode="gray">
          <a:xfrm>
            <a:off x="2982913" y="2611438"/>
            <a:ext cx="263525" cy="190500"/>
          </a:xfrm>
          <a:prstGeom prst="can">
            <a:avLst>
              <a:gd name="adj" fmla="val 27343"/>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5" name="AutoShape 7"/>
          <p:cNvSpPr>
            <a:spLocks noChangeArrowheads="1"/>
          </p:cNvSpPr>
          <p:nvPr/>
        </p:nvSpPr>
        <p:spPr bwMode="gray">
          <a:xfrm>
            <a:off x="3967163" y="2927350"/>
            <a:ext cx="358775" cy="307975"/>
          </a:xfrm>
          <a:prstGeom prst="can">
            <a:avLst>
              <a:gd name="adj" fmla="val 25000"/>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6" name="AutoShape 8"/>
          <p:cNvSpPr>
            <a:spLocks noChangeArrowheads="1"/>
          </p:cNvSpPr>
          <p:nvPr/>
        </p:nvSpPr>
        <p:spPr bwMode="gray">
          <a:xfrm>
            <a:off x="6521450" y="3584575"/>
            <a:ext cx="565150" cy="682625"/>
          </a:xfrm>
          <a:prstGeom prst="can">
            <a:avLst>
              <a:gd name="adj" fmla="val 21434"/>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7" name="AutoShape 9"/>
          <p:cNvSpPr>
            <a:spLocks noChangeArrowheads="1"/>
          </p:cNvSpPr>
          <p:nvPr/>
        </p:nvSpPr>
        <p:spPr bwMode="gray">
          <a:xfrm>
            <a:off x="5124450" y="3309938"/>
            <a:ext cx="442913" cy="427037"/>
          </a:xfrm>
          <a:prstGeom prst="can">
            <a:avLst>
              <a:gd name="adj" fmla="val 21667"/>
            </a:avLst>
          </a:prstGeom>
          <a:gradFill rotWithShape="1">
            <a:gsLst>
              <a:gs pos="0">
                <a:schemeClr val="accent2"/>
              </a:gs>
              <a:gs pos="50000">
                <a:schemeClr val="accent2">
                  <a:gamma/>
                  <a:tint val="35686"/>
                  <a:invGamma/>
                </a:schemeClr>
              </a:gs>
              <a:gs pos="100000">
                <a:schemeClr val="accent2"/>
              </a:gs>
            </a:gsLst>
            <a:lin ang="0" scaled="1"/>
          </a:gradFill>
          <a:ln w="9525">
            <a:noFill/>
            <a:round/>
            <a:headEnd/>
            <a:tailEnd/>
          </a:ln>
          <a:effectLst/>
        </p:spPr>
        <p:txBody>
          <a:bodyPr wrap="none" anchor="ctr"/>
          <a:lstStyle/>
          <a:p>
            <a:endParaRPr lang="zh-CN" altLang="en-US"/>
          </a:p>
        </p:txBody>
      </p:sp>
      <p:sp>
        <p:nvSpPr>
          <p:cNvPr id="27658" name="Text Box 10"/>
          <p:cNvSpPr txBox="1">
            <a:spLocks noChangeArrowheads="1"/>
          </p:cNvSpPr>
          <p:nvPr/>
        </p:nvSpPr>
        <p:spPr bwMode="gray">
          <a:xfrm>
            <a:off x="1712913" y="1608138"/>
            <a:ext cx="912812" cy="369332"/>
          </a:xfrm>
          <a:prstGeom prst="rect">
            <a:avLst/>
          </a:prstGeom>
          <a:noFill/>
          <a:ln w="9525" algn="ctr">
            <a:noFill/>
            <a:miter lim="800000"/>
            <a:headEnd/>
            <a:tailEnd/>
          </a:ln>
          <a:effectLst/>
        </p:spPr>
        <p:txBody>
          <a:bodyPr>
            <a:spAutoFit/>
          </a:bodyPr>
          <a:lstStyle/>
          <a:p>
            <a:pPr algn="ctr" eaLnBrk="0" hangingPunct="0">
              <a:spcBef>
                <a:spcPct val="50000"/>
              </a:spcBef>
            </a:pPr>
            <a:r>
              <a:rPr lang="zh-CN" altLang="en-US" b="1" dirty="0" smtClean="0">
                <a:ea typeface="宋体" charset="-122"/>
              </a:rPr>
              <a:t>功能</a:t>
            </a:r>
            <a:endParaRPr lang="en-US" altLang="zh-CN" b="1" dirty="0">
              <a:ea typeface="宋体" charset="-122"/>
            </a:endParaRPr>
          </a:p>
        </p:txBody>
      </p:sp>
      <p:sp>
        <p:nvSpPr>
          <p:cNvPr id="27659" name="Text Box 11"/>
          <p:cNvSpPr txBox="1">
            <a:spLocks noChangeArrowheads="1"/>
          </p:cNvSpPr>
          <p:nvPr/>
        </p:nvSpPr>
        <p:spPr bwMode="gray">
          <a:xfrm>
            <a:off x="2652713" y="1622425"/>
            <a:ext cx="912812" cy="369332"/>
          </a:xfrm>
          <a:prstGeom prst="rect">
            <a:avLst/>
          </a:prstGeom>
          <a:noFill/>
          <a:ln w="9525" algn="ctr">
            <a:noFill/>
            <a:miter lim="800000"/>
            <a:headEnd/>
            <a:tailEnd/>
          </a:ln>
          <a:effectLst/>
        </p:spPr>
        <p:txBody>
          <a:bodyPr>
            <a:spAutoFit/>
          </a:bodyPr>
          <a:lstStyle/>
          <a:p>
            <a:pPr algn="ctr" eaLnBrk="0" hangingPunct="0">
              <a:spcBef>
                <a:spcPct val="50000"/>
              </a:spcBef>
            </a:pPr>
            <a:r>
              <a:rPr lang="zh-CN" altLang="en-US" b="1" dirty="0" smtClean="0">
                <a:ea typeface="宋体" charset="-122"/>
              </a:rPr>
              <a:t>功能</a:t>
            </a:r>
            <a:r>
              <a:rPr lang="en-US" altLang="zh-CN" b="1" dirty="0" smtClean="0">
                <a:ea typeface="宋体" charset="-122"/>
              </a:rPr>
              <a:t> </a:t>
            </a:r>
            <a:endParaRPr lang="en-US" altLang="zh-CN" b="1" dirty="0">
              <a:ea typeface="宋体" charset="-122"/>
            </a:endParaRPr>
          </a:p>
        </p:txBody>
      </p:sp>
      <p:sp>
        <p:nvSpPr>
          <p:cNvPr id="27660" name="Text Box 12"/>
          <p:cNvSpPr txBox="1">
            <a:spLocks noChangeArrowheads="1"/>
          </p:cNvSpPr>
          <p:nvPr/>
        </p:nvSpPr>
        <p:spPr bwMode="gray">
          <a:xfrm>
            <a:off x="3687763" y="1627188"/>
            <a:ext cx="912812" cy="369332"/>
          </a:xfrm>
          <a:prstGeom prst="rect">
            <a:avLst/>
          </a:prstGeom>
          <a:noFill/>
          <a:ln w="9525" algn="ctr">
            <a:noFill/>
            <a:miter lim="800000"/>
            <a:headEnd/>
            <a:tailEnd/>
          </a:ln>
          <a:effectLst/>
        </p:spPr>
        <p:txBody>
          <a:bodyPr>
            <a:spAutoFit/>
          </a:bodyPr>
          <a:lstStyle/>
          <a:p>
            <a:pPr algn="ctr" eaLnBrk="0" hangingPunct="0">
              <a:spcBef>
                <a:spcPct val="50000"/>
              </a:spcBef>
            </a:pPr>
            <a:r>
              <a:rPr lang="zh-CN" altLang="en-US" b="1" dirty="0" smtClean="0">
                <a:ea typeface="宋体" charset="-122"/>
              </a:rPr>
              <a:t>集成</a:t>
            </a:r>
            <a:r>
              <a:rPr lang="en-US" altLang="zh-CN" sz="1400" b="1" dirty="0" smtClean="0">
                <a:ea typeface="宋体" charset="-122"/>
              </a:rPr>
              <a:t> </a:t>
            </a:r>
            <a:endParaRPr lang="en-US" altLang="zh-CN" sz="1400" b="1" dirty="0">
              <a:ea typeface="宋体" charset="-122"/>
            </a:endParaRPr>
          </a:p>
        </p:txBody>
      </p:sp>
      <p:sp>
        <p:nvSpPr>
          <p:cNvPr id="27661" name="Text Box 13"/>
          <p:cNvSpPr txBox="1">
            <a:spLocks noChangeArrowheads="1"/>
          </p:cNvSpPr>
          <p:nvPr/>
        </p:nvSpPr>
        <p:spPr bwMode="gray">
          <a:xfrm>
            <a:off x="4648200" y="1619250"/>
            <a:ext cx="1524000" cy="338554"/>
          </a:xfrm>
          <a:prstGeom prst="rect">
            <a:avLst/>
          </a:prstGeom>
          <a:noFill/>
          <a:ln w="9525" algn="ctr">
            <a:noFill/>
            <a:miter lim="800000"/>
            <a:headEnd/>
            <a:tailEnd/>
          </a:ln>
          <a:effectLst/>
        </p:spPr>
        <p:txBody>
          <a:bodyPr wrap="square">
            <a:spAutoFit/>
          </a:bodyPr>
          <a:lstStyle/>
          <a:p>
            <a:pPr algn="ctr" eaLnBrk="0" hangingPunct="0">
              <a:spcBef>
                <a:spcPct val="50000"/>
              </a:spcBef>
            </a:pPr>
            <a:r>
              <a:rPr lang="zh-CN" altLang="en-US" sz="1600" b="1" dirty="0" smtClean="0">
                <a:ea typeface="宋体" charset="-122"/>
              </a:rPr>
              <a:t>提高可维护性</a:t>
            </a:r>
            <a:endParaRPr lang="en-US" altLang="zh-CN" sz="1600" b="1" dirty="0">
              <a:ea typeface="宋体" charset="-122"/>
            </a:endParaRPr>
          </a:p>
        </p:txBody>
      </p:sp>
      <p:sp>
        <p:nvSpPr>
          <p:cNvPr id="27662" name="Text Box 14"/>
          <p:cNvSpPr txBox="1">
            <a:spLocks noChangeArrowheads="1"/>
          </p:cNvSpPr>
          <p:nvPr/>
        </p:nvSpPr>
        <p:spPr bwMode="gray">
          <a:xfrm>
            <a:off x="5905500" y="1617663"/>
            <a:ext cx="1943100" cy="338554"/>
          </a:xfrm>
          <a:prstGeom prst="rect">
            <a:avLst/>
          </a:prstGeom>
          <a:noFill/>
          <a:ln w="9525" algn="ctr">
            <a:noFill/>
            <a:miter lim="800000"/>
            <a:headEnd/>
            <a:tailEnd/>
          </a:ln>
          <a:effectLst/>
        </p:spPr>
        <p:txBody>
          <a:bodyPr wrap="square">
            <a:spAutoFit/>
          </a:bodyPr>
          <a:lstStyle/>
          <a:p>
            <a:pPr algn="ctr" eaLnBrk="0" hangingPunct="0">
              <a:spcBef>
                <a:spcPct val="50000"/>
              </a:spcBef>
            </a:pPr>
            <a:r>
              <a:rPr lang="zh-CN" altLang="en-US" sz="1600" b="1" dirty="0" smtClean="0">
                <a:ea typeface="宋体" charset="-122"/>
              </a:rPr>
              <a:t>提高业务能力</a:t>
            </a:r>
            <a:endParaRPr lang="en-US" altLang="zh-CN" sz="1600" b="1" dirty="0">
              <a:ea typeface="宋体" charset="-122"/>
            </a:endParaRPr>
          </a:p>
        </p:txBody>
      </p:sp>
      <p:sp>
        <p:nvSpPr>
          <p:cNvPr id="27663" name="Text Box 15"/>
          <p:cNvSpPr txBox="1">
            <a:spLocks noChangeArrowheads="1"/>
          </p:cNvSpPr>
          <p:nvPr/>
        </p:nvSpPr>
        <p:spPr bwMode="gray">
          <a:xfrm>
            <a:off x="642938" y="2624138"/>
            <a:ext cx="2309812" cy="274637"/>
          </a:xfrm>
          <a:prstGeom prst="rect">
            <a:avLst/>
          </a:prstGeom>
          <a:noFill/>
          <a:ln w="9525" algn="ctr">
            <a:noFill/>
            <a:miter lim="800000"/>
            <a:headEnd/>
            <a:tailEnd/>
          </a:ln>
          <a:effectLst/>
        </p:spPr>
        <p:txBody>
          <a:bodyPr>
            <a:spAutoFit/>
          </a:bodyPr>
          <a:lstStyle/>
          <a:p>
            <a:pPr algn="ctr">
              <a:spcBef>
                <a:spcPct val="50000"/>
              </a:spcBef>
            </a:pPr>
            <a:r>
              <a:rPr lang="zh-CN" altLang="en-US" sz="1200" b="1" dirty="0" smtClean="0">
                <a:ea typeface="宋体" charset="-122"/>
              </a:rPr>
              <a:t>实现基本功能</a:t>
            </a:r>
            <a:endParaRPr lang="en-US" altLang="zh-CN" sz="1200" b="1" dirty="0">
              <a:ea typeface="宋体" charset="-122"/>
            </a:endParaRPr>
          </a:p>
        </p:txBody>
      </p:sp>
      <p:sp>
        <p:nvSpPr>
          <p:cNvPr id="27664" name="Text Box 16"/>
          <p:cNvSpPr txBox="1">
            <a:spLocks noChangeArrowheads="1"/>
          </p:cNvSpPr>
          <p:nvPr/>
        </p:nvSpPr>
        <p:spPr bwMode="gray">
          <a:xfrm>
            <a:off x="1192213" y="3114675"/>
            <a:ext cx="2451100" cy="290513"/>
          </a:xfrm>
          <a:prstGeom prst="rect">
            <a:avLst/>
          </a:prstGeom>
          <a:noFill/>
          <a:ln w="9525" algn="ctr">
            <a:noFill/>
            <a:miter lim="800000"/>
            <a:headEnd/>
            <a:tailEnd/>
          </a:ln>
          <a:effectLst/>
        </p:spPr>
        <p:txBody>
          <a:bodyPr>
            <a:spAutoFit/>
          </a:bodyPr>
          <a:lstStyle/>
          <a:p>
            <a:pPr algn="ctr">
              <a:spcBef>
                <a:spcPct val="50000"/>
              </a:spcBef>
            </a:pPr>
            <a:r>
              <a:rPr lang="en-US" altLang="zh-CN" sz="1300" b="1" dirty="0">
                <a:ea typeface="宋体" charset="-122"/>
              </a:rPr>
              <a:t> </a:t>
            </a:r>
            <a:r>
              <a:rPr lang="zh-CN" altLang="en-US" sz="1300" b="1" dirty="0" smtClean="0">
                <a:ea typeface="宋体" charset="-122"/>
              </a:rPr>
              <a:t>实现周边扩展功能</a:t>
            </a:r>
            <a:endParaRPr lang="en-US" altLang="zh-CN" sz="1300" b="1" dirty="0">
              <a:ea typeface="宋体" charset="-122"/>
            </a:endParaRPr>
          </a:p>
        </p:txBody>
      </p:sp>
      <p:sp>
        <p:nvSpPr>
          <p:cNvPr id="27665" name="Text Box 17"/>
          <p:cNvSpPr txBox="1">
            <a:spLocks noChangeArrowheads="1"/>
          </p:cNvSpPr>
          <p:nvPr/>
        </p:nvSpPr>
        <p:spPr bwMode="gray">
          <a:xfrm>
            <a:off x="2135188" y="3681413"/>
            <a:ext cx="2452687" cy="307777"/>
          </a:xfrm>
          <a:prstGeom prst="rect">
            <a:avLst/>
          </a:prstGeom>
          <a:noFill/>
          <a:ln w="9525" algn="ctr">
            <a:noFill/>
            <a:miter lim="800000"/>
            <a:headEnd/>
            <a:tailEnd/>
          </a:ln>
          <a:effectLst/>
        </p:spPr>
        <p:txBody>
          <a:bodyPr>
            <a:spAutoFit/>
          </a:bodyPr>
          <a:lstStyle/>
          <a:p>
            <a:pPr algn="ctr">
              <a:spcBef>
                <a:spcPct val="50000"/>
              </a:spcBef>
            </a:pPr>
            <a:r>
              <a:rPr lang="zh-CN" altLang="en-US" sz="1400" b="1" dirty="0" smtClean="0">
                <a:ea typeface="宋体" charset="-122"/>
              </a:rPr>
              <a:t>降低集成难度</a:t>
            </a:r>
            <a:endParaRPr lang="en-US" altLang="zh-CN" sz="1400" b="1" dirty="0">
              <a:ea typeface="宋体" charset="-122"/>
            </a:endParaRPr>
          </a:p>
        </p:txBody>
      </p:sp>
      <p:sp>
        <p:nvSpPr>
          <p:cNvPr id="27666" name="Text Box 18"/>
          <p:cNvSpPr txBox="1">
            <a:spLocks noChangeArrowheads="1"/>
          </p:cNvSpPr>
          <p:nvPr/>
        </p:nvSpPr>
        <p:spPr bwMode="gray">
          <a:xfrm>
            <a:off x="3124200" y="4246563"/>
            <a:ext cx="2895600" cy="307777"/>
          </a:xfrm>
          <a:prstGeom prst="rect">
            <a:avLst/>
          </a:prstGeom>
          <a:noFill/>
          <a:ln w="9525" algn="ctr">
            <a:noFill/>
            <a:miter lim="800000"/>
            <a:headEnd/>
            <a:tailEnd/>
          </a:ln>
          <a:effectLst/>
        </p:spPr>
        <p:txBody>
          <a:bodyPr wrap="square">
            <a:spAutoFit/>
          </a:bodyPr>
          <a:lstStyle/>
          <a:p>
            <a:pPr>
              <a:spcBef>
                <a:spcPct val="50000"/>
              </a:spcBef>
            </a:pPr>
            <a:r>
              <a:rPr lang="en-US" altLang="zh-CN" sz="1400" b="1" dirty="0">
                <a:ea typeface="宋体" charset="-122"/>
              </a:rPr>
              <a:t> </a:t>
            </a:r>
            <a:r>
              <a:rPr lang="zh-CN" altLang="en-US" sz="1400" b="1" dirty="0" smtClean="0">
                <a:ea typeface="宋体" charset="-122"/>
              </a:rPr>
              <a:t>支持业务人员通过系统管理规则</a:t>
            </a:r>
            <a:endParaRPr lang="en-US" altLang="zh-CN" sz="1400" b="1" dirty="0">
              <a:ea typeface="宋体" charset="-122"/>
            </a:endParaRPr>
          </a:p>
        </p:txBody>
      </p:sp>
      <p:sp>
        <p:nvSpPr>
          <p:cNvPr id="27667" name="Text Box 19"/>
          <p:cNvSpPr txBox="1">
            <a:spLocks noChangeArrowheads="1"/>
          </p:cNvSpPr>
          <p:nvPr/>
        </p:nvSpPr>
        <p:spPr bwMode="gray">
          <a:xfrm>
            <a:off x="4284663" y="4900613"/>
            <a:ext cx="2954337" cy="307777"/>
          </a:xfrm>
          <a:prstGeom prst="rect">
            <a:avLst/>
          </a:prstGeom>
          <a:noFill/>
          <a:ln w="9525" algn="ctr">
            <a:noFill/>
            <a:miter lim="800000"/>
            <a:headEnd/>
            <a:tailEnd/>
          </a:ln>
          <a:effectLst/>
        </p:spPr>
        <p:txBody>
          <a:bodyPr wrap="square">
            <a:spAutoFit/>
          </a:bodyPr>
          <a:lstStyle/>
          <a:p>
            <a:pPr algn="ctr">
              <a:spcBef>
                <a:spcPct val="50000"/>
              </a:spcBef>
            </a:pPr>
            <a:r>
              <a:rPr lang="zh-CN" altLang="en-US" sz="1400" b="1" dirty="0" smtClean="0">
                <a:ea typeface="宋体" charset="-122"/>
              </a:rPr>
              <a:t>降低规则的可读性，提高性能</a:t>
            </a:r>
            <a:endParaRPr lang="en-US" altLang="zh-CN" sz="1400" b="1" dirty="0">
              <a:ea typeface="宋体" charset="-122"/>
            </a:endParaRPr>
          </a:p>
        </p:txBody>
      </p:sp>
      <p:cxnSp>
        <p:nvCxnSpPr>
          <p:cNvPr id="27668" name="AutoShape 20"/>
          <p:cNvCxnSpPr>
            <a:cxnSpLocks noChangeShapeType="1"/>
            <a:stCxn id="27653" idx="3"/>
            <a:endCxn id="27663" idx="0"/>
          </p:cNvCxnSpPr>
          <p:nvPr/>
        </p:nvCxnSpPr>
        <p:spPr bwMode="gray">
          <a:xfrm rot="5400000">
            <a:off x="1892300" y="2325688"/>
            <a:ext cx="203200" cy="393700"/>
          </a:xfrm>
          <a:prstGeom prst="bentConnector3">
            <a:avLst>
              <a:gd name="adj1" fmla="val 49648"/>
            </a:avLst>
          </a:prstGeom>
          <a:noFill/>
          <a:ln w="9525">
            <a:solidFill>
              <a:srgbClr val="1C1C1C"/>
            </a:solidFill>
            <a:miter lim="800000"/>
            <a:headEnd/>
            <a:tailEnd/>
          </a:ln>
          <a:effectLst/>
        </p:spPr>
      </p:cxnSp>
      <p:cxnSp>
        <p:nvCxnSpPr>
          <p:cNvPr id="27669" name="AutoShape 21"/>
          <p:cNvCxnSpPr>
            <a:cxnSpLocks noChangeShapeType="1"/>
            <a:stCxn id="27654" idx="3"/>
            <a:endCxn id="27664" idx="0"/>
          </p:cNvCxnSpPr>
          <p:nvPr/>
        </p:nvCxnSpPr>
        <p:spPr bwMode="gray">
          <a:xfrm rot="5400000">
            <a:off x="2609850" y="2609851"/>
            <a:ext cx="312737" cy="696912"/>
          </a:xfrm>
          <a:prstGeom prst="bentConnector3">
            <a:avLst>
              <a:gd name="adj1" fmla="val 49773"/>
            </a:avLst>
          </a:prstGeom>
          <a:noFill/>
          <a:ln w="9525">
            <a:solidFill>
              <a:srgbClr val="1C1C1C"/>
            </a:solidFill>
            <a:miter lim="800000"/>
            <a:headEnd/>
            <a:tailEnd/>
          </a:ln>
          <a:effectLst/>
        </p:spPr>
      </p:cxnSp>
      <p:cxnSp>
        <p:nvCxnSpPr>
          <p:cNvPr id="27670" name="AutoShape 22"/>
          <p:cNvCxnSpPr>
            <a:cxnSpLocks noChangeShapeType="1"/>
            <a:stCxn id="27655" idx="3"/>
            <a:endCxn id="27665" idx="0"/>
          </p:cNvCxnSpPr>
          <p:nvPr/>
        </p:nvCxnSpPr>
        <p:spPr bwMode="gray">
          <a:xfrm rot="5400000">
            <a:off x="3530998" y="3065860"/>
            <a:ext cx="446088" cy="785019"/>
          </a:xfrm>
          <a:prstGeom prst="bentConnector3">
            <a:avLst>
              <a:gd name="adj1" fmla="val 50000"/>
            </a:avLst>
          </a:prstGeom>
          <a:noFill/>
          <a:ln w="9525">
            <a:solidFill>
              <a:srgbClr val="1C1C1C"/>
            </a:solidFill>
            <a:miter lim="800000"/>
            <a:headEnd/>
            <a:tailEnd/>
          </a:ln>
          <a:effectLst/>
        </p:spPr>
      </p:cxnSp>
      <p:cxnSp>
        <p:nvCxnSpPr>
          <p:cNvPr id="27671" name="AutoShape 23"/>
          <p:cNvCxnSpPr>
            <a:cxnSpLocks noChangeShapeType="1"/>
            <a:stCxn id="27657" idx="3"/>
            <a:endCxn id="27666" idx="0"/>
          </p:cNvCxnSpPr>
          <p:nvPr/>
        </p:nvCxnSpPr>
        <p:spPr bwMode="gray">
          <a:xfrm rot="5400000">
            <a:off x="4704160" y="3604816"/>
            <a:ext cx="509588" cy="773907"/>
          </a:xfrm>
          <a:prstGeom prst="bentConnector3">
            <a:avLst>
              <a:gd name="adj1" fmla="val 50000"/>
            </a:avLst>
          </a:prstGeom>
          <a:noFill/>
          <a:ln w="9525">
            <a:solidFill>
              <a:srgbClr val="1C1C1C"/>
            </a:solidFill>
            <a:miter lim="800000"/>
            <a:headEnd/>
            <a:tailEnd/>
          </a:ln>
          <a:effectLst/>
        </p:spPr>
      </p:cxnSp>
      <p:cxnSp>
        <p:nvCxnSpPr>
          <p:cNvPr id="27672" name="AutoShape 24"/>
          <p:cNvCxnSpPr>
            <a:cxnSpLocks noChangeShapeType="1"/>
            <a:stCxn id="27656" idx="3"/>
            <a:endCxn id="27667" idx="0"/>
          </p:cNvCxnSpPr>
          <p:nvPr/>
        </p:nvCxnSpPr>
        <p:spPr bwMode="gray">
          <a:xfrm rot="5400000">
            <a:off x="5966223" y="4062810"/>
            <a:ext cx="633413" cy="1042193"/>
          </a:xfrm>
          <a:prstGeom prst="bentConnector3">
            <a:avLst>
              <a:gd name="adj1" fmla="val 50000"/>
            </a:avLst>
          </a:prstGeom>
          <a:noFill/>
          <a:ln w="9525">
            <a:solidFill>
              <a:srgbClr val="1C1C1C"/>
            </a:solidFill>
            <a:miter lim="800000"/>
            <a:headEnd/>
            <a:tailEnd/>
          </a:ln>
          <a:effectLst/>
        </p:spPr>
      </p:cxnSp>
      <p:sp>
        <p:nvSpPr>
          <p:cNvPr id="27673" name="AutoShape 25"/>
          <p:cNvSpPr>
            <a:spLocks noChangeArrowheads="1"/>
          </p:cNvSpPr>
          <p:nvPr/>
        </p:nvSpPr>
        <p:spPr bwMode="gray">
          <a:xfrm>
            <a:off x="6521450" y="1976438"/>
            <a:ext cx="565150" cy="1730375"/>
          </a:xfrm>
          <a:prstGeom prst="can">
            <a:avLst>
              <a:gd name="adj" fmla="val 2799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4" name="AutoShape 26"/>
          <p:cNvSpPr>
            <a:spLocks noChangeArrowheads="1"/>
          </p:cNvSpPr>
          <p:nvPr/>
        </p:nvSpPr>
        <p:spPr bwMode="gray">
          <a:xfrm>
            <a:off x="5124450" y="1974850"/>
            <a:ext cx="442913" cy="1433513"/>
          </a:xfrm>
          <a:prstGeom prst="can">
            <a:avLst>
              <a:gd name="adj" fmla="val 2755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5" name="AutoShape 27"/>
          <p:cNvSpPr>
            <a:spLocks noChangeArrowheads="1"/>
          </p:cNvSpPr>
          <p:nvPr/>
        </p:nvSpPr>
        <p:spPr bwMode="gray">
          <a:xfrm>
            <a:off x="3967163" y="1971675"/>
            <a:ext cx="358775" cy="1049338"/>
          </a:xfrm>
          <a:prstGeom prst="can">
            <a:avLst>
              <a:gd name="adj" fmla="val 28246"/>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6" name="AutoShape 28"/>
          <p:cNvSpPr>
            <a:spLocks noChangeArrowheads="1"/>
          </p:cNvSpPr>
          <p:nvPr/>
        </p:nvSpPr>
        <p:spPr bwMode="gray">
          <a:xfrm>
            <a:off x="2982913" y="1978025"/>
            <a:ext cx="263525" cy="688975"/>
          </a:xfrm>
          <a:prstGeom prst="can">
            <a:avLst>
              <a:gd name="adj" fmla="val 23869"/>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
        <p:nvSpPr>
          <p:cNvPr id="27677" name="AutoShape 29"/>
          <p:cNvSpPr>
            <a:spLocks noChangeArrowheads="1"/>
          </p:cNvSpPr>
          <p:nvPr/>
        </p:nvSpPr>
        <p:spPr bwMode="gray">
          <a:xfrm>
            <a:off x="2076450" y="1979613"/>
            <a:ext cx="227013" cy="358775"/>
          </a:xfrm>
          <a:prstGeom prst="can">
            <a:avLst>
              <a:gd name="adj" fmla="val 26830"/>
            </a:avLst>
          </a:prstGeom>
          <a:gradFill rotWithShape="1">
            <a:gsLst>
              <a:gs pos="0">
                <a:schemeClr val="tx2"/>
              </a:gs>
              <a:gs pos="50000">
                <a:schemeClr val="tx2">
                  <a:gamma/>
                  <a:tint val="35686"/>
                  <a:invGamma/>
                </a:schemeClr>
              </a:gs>
              <a:gs pos="100000">
                <a:schemeClr val="tx2"/>
              </a:gs>
            </a:gsLst>
            <a:lin ang="0" scaled="1"/>
          </a:gradFill>
          <a:ln w="9525">
            <a:no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457200" y="4819650"/>
            <a:ext cx="4495800" cy="609600"/>
          </a:xfrm>
          <a:prstGeom prst="rect">
            <a:avLst/>
          </a:prstGeom>
        </p:spPr>
        <p:txBody>
          <a:bodyPr wrap="none" fromWordArt="1">
            <a:prstTxWarp prst="textDeflate">
              <a:avLst>
                <a:gd name="adj" fmla="val 0"/>
              </a:avLst>
            </a:prstTxWarp>
          </a:bodyPr>
          <a:lstStyle/>
          <a:p>
            <a:pPr algn="ctr"/>
            <a:r>
              <a:rPr lang="en-US" altLang="zh-CN" sz="3600" b="1"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Thank You !</a:t>
            </a:r>
            <a:endParaRPr lang="zh-CN" altLang="en-US" sz="3600" b="1"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endParaRPr>
          </a:p>
        </p:txBody>
      </p:sp>
      <p:sp>
        <p:nvSpPr>
          <p:cNvPr id="35843" name="Rectangle 3"/>
          <p:cNvSpPr>
            <a:spLocks noGrp="1" noChangeArrowheads="1"/>
          </p:cNvSpPr>
          <p:nvPr>
            <p:ph type="subTitle" idx="1"/>
          </p:nvPr>
        </p:nvSpPr>
        <p:spPr bwMode="black">
          <a:xfrm>
            <a:off x="609600" y="5581650"/>
            <a:ext cx="3132138" cy="361950"/>
          </a:xfrm>
          <a:noFill/>
          <a:ln/>
        </p:spPr>
        <p:txBody>
          <a:bodyPr/>
          <a:lstStyle/>
          <a:p>
            <a:r>
              <a:rPr lang="en-US" altLang="zh-CN" dirty="0" smtClean="0">
                <a:ea typeface="宋体" charset="-122"/>
              </a:rPr>
              <a:t>Add your company slogan</a:t>
            </a:r>
          </a:p>
          <a:p>
            <a:endParaRPr lang="en-US" altLang="zh-CN" dirty="0">
              <a:ea typeface="宋体" charset="-122"/>
            </a:endParaRPr>
          </a:p>
        </p:txBody>
      </p:sp>
      <p:sp>
        <p:nvSpPr>
          <p:cNvPr id="6" name="Rectangle 5"/>
          <p:cNvSpPr txBox="1">
            <a:spLocks noChangeArrowheads="1"/>
          </p:cNvSpPr>
          <p:nvPr/>
        </p:nvSpPr>
        <p:spPr bwMode="auto">
          <a:xfrm>
            <a:off x="6858000" y="6553200"/>
            <a:ext cx="22860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dirty="0" err="1" smtClean="0">
                <a:solidFill>
                  <a:schemeClr val="bg1"/>
                </a:solidFill>
                <a:ea typeface="宋体" charset="-122"/>
              </a:rPr>
              <a:t>Pengqingyang</a:t>
            </a:r>
            <a:r>
              <a:rPr lang="en-US" altLang="zh-CN" sz="1200" dirty="0" smtClean="0">
                <a:solidFill>
                  <a:schemeClr val="bg1"/>
                </a:solidFill>
                <a:ea typeface="宋体" charset="-122"/>
              </a:rPr>
              <a:t>  QQ:240638006</a:t>
            </a:r>
            <a:endParaRPr kumimoji="0" lang="en-US" altLang="zh-CN" sz="1200" b="0" i="0" u="none" strike="noStrike" kern="1200" cap="none" spc="0" normalizeH="0" baseline="0" noProof="0" dirty="0" smtClean="0">
              <a:ln>
                <a:noFill/>
              </a:ln>
              <a:solidFill>
                <a:schemeClr val="bg1"/>
              </a:solidFill>
              <a:effectLst/>
              <a:uLnTx/>
              <a:uFillTx/>
              <a:latin typeface="Arial" charset="0"/>
              <a:ea typeface="宋体"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4400" dirty="0" smtClean="0">
                <a:ea typeface="宋体" charset="-122"/>
              </a:rPr>
              <a:t>规则引擎带来的架构变化</a:t>
            </a:r>
            <a:endParaRPr lang="en-US" altLang="zh-CN" sz="4300" dirty="0">
              <a:ea typeface="宋体" charset="-122"/>
            </a:endParaRPr>
          </a:p>
        </p:txBody>
      </p:sp>
      <p:graphicFrame>
        <p:nvGraphicFramePr>
          <p:cNvPr id="39938" name="Object 2"/>
          <p:cNvGraphicFramePr>
            <a:graphicFrameLocks noChangeAspect="1"/>
          </p:cNvGraphicFramePr>
          <p:nvPr/>
        </p:nvGraphicFramePr>
        <p:xfrm>
          <a:off x="609600" y="1524000"/>
          <a:ext cx="7989887" cy="3657600"/>
        </p:xfrm>
        <a:graphic>
          <a:graphicData uri="http://schemas.openxmlformats.org/presentationml/2006/ole">
            <p:oleObj spid="_x0000_s39938" name="Visio" r:id="rId3" imgW="8643486" imgH="3578994"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85800" y="1371600"/>
            <a:ext cx="7772400" cy="464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剪去单角的矩形 25"/>
          <p:cNvSpPr/>
          <p:nvPr/>
        </p:nvSpPr>
        <p:spPr>
          <a:xfrm>
            <a:off x="5867400" y="1371600"/>
            <a:ext cx="2590800" cy="2667000"/>
          </a:xfrm>
          <a:prstGeom prst="snip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386" name="Rectangle 2"/>
          <p:cNvSpPr>
            <a:spLocks noGrp="1" noChangeArrowheads="1"/>
          </p:cNvSpPr>
          <p:nvPr>
            <p:ph type="title"/>
          </p:nvPr>
        </p:nvSpPr>
        <p:spPr/>
        <p:txBody>
          <a:bodyPr/>
          <a:lstStyle/>
          <a:p>
            <a:r>
              <a:rPr lang="zh-CN" altLang="en-US" sz="4400" dirty="0">
                <a:ea typeface="宋体" charset="-122"/>
              </a:rPr>
              <a:t>规则</a:t>
            </a:r>
            <a:r>
              <a:rPr lang="zh-CN" altLang="en-US" sz="4400" dirty="0" smtClean="0">
                <a:ea typeface="宋体" charset="-122"/>
              </a:rPr>
              <a:t>引擎内部架构</a:t>
            </a:r>
            <a:endParaRPr lang="en-US" altLang="zh-CN" sz="4300" dirty="0">
              <a:ea typeface="宋体" charset="-122"/>
            </a:endParaRPr>
          </a:p>
        </p:txBody>
      </p:sp>
      <p:sp>
        <p:nvSpPr>
          <p:cNvPr id="16387" name="AutoShape 3"/>
          <p:cNvSpPr>
            <a:spLocks noChangeArrowheads="1"/>
          </p:cNvSpPr>
          <p:nvPr/>
        </p:nvSpPr>
        <p:spPr bwMode="gray">
          <a:xfrm>
            <a:off x="5867400" y="2667000"/>
            <a:ext cx="2590800" cy="381000"/>
          </a:xfrm>
          <a:prstGeom prst="homePlate">
            <a:avLst>
              <a:gd name="adj" fmla="val 39013"/>
            </a:avLst>
          </a:prstGeom>
          <a:gradFill rotWithShape="1">
            <a:gsLst>
              <a:gs pos="0">
                <a:schemeClr val="folHlink">
                  <a:gamma/>
                  <a:shade val="76078"/>
                  <a:invGamma/>
                </a:schemeClr>
              </a:gs>
              <a:gs pos="100000">
                <a:schemeClr val="folHlink"/>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sp>
        <p:nvSpPr>
          <p:cNvPr id="16388" name="AutoShape 4"/>
          <p:cNvSpPr>
            <a:spLocks noChangeArrowheads="1"/>
          </p:cNvSpPr>
          <p:nvPr/>
        </p:nvSpPr>
        <p:spPr bwMode="gray">
          <a:xfrm>
            <a:off x="5867400" y="2057400"/>
            <a:ext cx="2590800" cy="381000"/>
          </a:xfrm>
          <a:prstGeom prst="homePlate">
            <a:avLst>
              <a:gd name="adj" fmla="val 42291"/>
            </a:avLst>
          </a:prstGeom>
          <a:gradFill rotWithShape="1">
            <a:gsLst>
              <a:gs pos="0">
                <a:schemeClr val="tx2">
                  <a:gamma/>
                  <a:shade val="76078"/>
                  <a:invGamma/>
                </a:schemeClr>
              </a:gs>
              <a:gs pos="100000">
                <a:schemeClr val="tx2"/>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sp>
        <p:nvSpPr>
          <p:cNvPr id="16389" name="AutoShape 5"/>
          <p:cNvSpPr>
            <a:spLocks noChangeArrowheads="1"/>
          </p:cNvSpPr>
          <p:nvPr/>
        </p:nvSpPr>
        <p:spPr bwMode="gray">
          <a:xfrm>
            <a:off x="5867400" y="3352800"/>
            <a:ext cx="2590800" cy="381000"/>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endParaRPr lang="zh-CN" altLang="en-US"/>
          </a:p>
        </p:txBody>
      </p:sp>
      <p:grpSp>
        <p:nvGrpSpPr>
          <p:cNvPr id="2" name="Group 6"/>
          <p:cNvGrpSpPr>
            <a:grpSpLocks/>
          </p:cNvGrpSpPr>
          <p:nvPr/>
        </p:nvGrpSpPr>
        <p:grpSpPr bwMode="auto">
          <a:xfrm>
            <a:off x="741363" y="3978275"/>
            <a:ext cx="7613650" cy="2017713"/>
            <a:chOff x="479" y="2711"/>
            <a:chExt cx="4796" cy="1271"/>
          </a:xfrm>
        </p:grpSpPr>
        <p:grpSp>
          <p:nvGrpSpPr>
            <p:cNvPr id="3" name="Group 7"/>
            <p:cNvGrpSpPr>
              <a:grpSpLocks/>
            </p:cNvGrpSpPr>
            <p:nvPr/>
          </p:nvGrpSpPr>
          <p:grpSpPr bwMode="auto">
            <a:xfrm>
              <a:off x="479" y="2711"/>
              <a:ext cx="4796" cy="1271"/>
              <a:chOff x="479" y="2711"/>
              <a:chExt cx="4796" cy="1271"/>
            </a:xfrm>
          </p:grpSpPr>
          <p:sp>
            <p:nvSpPr>
              <p:cNvPr id="16392" name="AutoShape 8"/>
              <p:cNvSpPr>
                <a:spLocks noChangeArrowheads="1"/>
              </p:cNvSpPr>
              <p:nvPr/>
            </p:nvSpPr>
            <p:spPr bwMode="gray">
              <a:xfrm flipV="1">
                <a:off x="549" y="2711"/>
                <a:ext cx="4653" cy="217"/>
              </a:xfrm>
              <a:custGeom>
                <a:avLst/>
                <a:gdLst>
                  <a:gd name="G0" fmla="+- 2158 0 0"/>
                  <a:gd name="G1" fmla="+- 21600 0 2158"/>
                  <a:gd name="G2" fmla="*/ 2158 1 2"/>
                  <a:gd name="G3" fmla="+- 21600 0 G2"/>
                  <a:gd name="G4" fmla="+/ 2158 21600 2"/>
                  <a:gd name="G5" fmla="+/ G1 0 2"/>
                  <a:gd name="G6" fmla="*/ 21600 21600 2158"/>
                  <a:gd name="G7" fmla="*/ G6 1 2"/>
                  <a:gd name="G8" fmla="+- 21600 0 G7"/>
                  <a:gd name="G9" fmla="*/ 21600 1 2"/>
                  <a:gd name="G10" fmla="+- 2158 0 G9"/>
                  <a:gd name="G11" fmla="?: G10 G8 0"/>
                  <a:gd name="G12" fmla="?: G10 G7 21600"/>
                  <a:gd name="T0" fmla="*/ 20521 w 21600"/>
                  <a:gd name="T1" fmla="*/ 10800 h 21600"/>
                  <a:gd name="T2" fmla="*/ 10800 w 21600"/>
                  <a:gd name="T3" fmla="*/ 21600 h 21600"/>
                  <a:gd name="T4" fmla="*/ 1079 w 21600"/>
                  <a:gd name="T5" fmla="*/ 10800 h 21600"/>
                  <a:gd name="T6" fmla="*/ 10800 w 21600"/>
                  <a:gd name="T7" fmla="*/ 0 h 21600"/>
                  <a:gd name="T8" fmla="*/ 2879 w 21600"/>
                  <a:gd name="T9" fmla="*/ 2879 h 21600"/>
                  <a:gd name="T10" fmla="*/ 18721 w 21600"/>
                  <a:gd name="T11" fmla="*/ 18721 h 21600"/>
                </a:gdLst>
                <a:ahLst/>
                <a:cxnLst>
                  <a:cxn ang="0">
                    <a:pos x="T0" y="T1"/>
                  </a:cxn>
                  <a:cxn ang="0">
                    <a:pos x="T2" y="T3"/>
                  </a:cxn>
                  <a:cxn ang="0">
                    <a:pos x="T4" y="T5"/>
                  </a:cxn>
                  <a:cxn ang="0">
                    <a:pos x="T6" y="T7"/>
                  </a:cxn>
                </a:cxnLst>
                <a:rect l="T8" t="T9" r="T10" b="T11"/>
                <a:pathLst>
                  <a:path w="21600" h="21600">
                    <a:moveTo>
                      <a:pt x="0" y="0"/>
                    </a:moveTo>
                    <a:lnTo>
                      <a:pt x="2158" y="21600"/>
                    </a:lnTo>
                    <a:lnTo>
                      <a:pt x="19442" y="21600"/>
                    </a:lnTo>
                    <a:lnTo>
                      <a:pt x="21600" y="0"/>
                    </a:lnTo>
                    <a:close/>
                  </a:path>
                </a:pathLst>
              </a:custGeom>
              <a:gradFill rotWithShape="1">
                <a:gsLst>
                  <a:gs pos="0">
                    <a:srgbClr val="9DB9CB">
                      <a:gamma/>
                      <a:tint val="54510"/>
                      <a:invGamma/>
                    </a:srgbClr>
                  </a:gs>
                  <a:gs pos="100000">
                    <a:srgbClr val="9DB9CB">
                      <a:alpha val="0"/>
                    </a:srgbClr>
                  </a:gs>
                </a:gsLst>
                <a:lin ang="5400000" scaled="1"/>
              </a:gradFill>
              <a:ln w="9525" algn="ctr">
                <a:noFill/>
                <a:miter lim="800000"/>
                <a:headEnd/>
                <a:tailEnd/>
              </a:ln>
              <a:effectLst/>
            </p:spPr>
            <p:txBody>
              <a:bodyPr anchor="ctr">
                <a:spAutoFit/>
              </a:bodyPr>
              <a:lstStyle/>
              <a:p>
                <a:endParaRPr lang="zh-CN" altLang="en-US"/>
              </a:p>
            </p:txBody>
          </p:sp>
          <p:sp>
            <p:nvSpPr>
              <p:cNvPr id="16393" name="AutoShape 9"/>
              <p:cNvSpPr>
                <a:spLocks noChangeArrowheads="1"/>
              </p:cNvSpPr>
              <p:nvPr/>
            </p:nvSpPr>
            <p:spPr bwMode="gray">
              <a:xfrm>
                <a:off x="479" y="2932"/>
                <a:ext cx="4796" cy="1050"/>
              </a:xfrm>
              <a:prstGeom prst="roundRect">
                <a:avLst>
                  <a:gd name="adj" fmla="val 9514"/>
                </a:avLst>
              </a:prstGeom>
              <a:gradFill rotWithShape="1">
                <a:gsLst>
                  <a:gs pos="0">
                    <a:srgbClr val="9DB9CB">
                      <a:gamma/>
                      <a:shade val="81961"/>
                      <a:invGamma/>
                    </a:srgbClr>
                  </a:gs>
                  <a:gs pos="50000">
                    <a:srgbClr val="9DB9CB"/>
                  </a:gs>
                  <a:gs pos="100000">
                    <a:srgbClr val="9DB9CB">
                      <a:gamma/>
                      <a:shade val="81961"/>
                      <a:invGamma/>
                    </a:srgbClr>
                  </a:gs>
                </a:gsLst>
                <a:lin ang="5400000" scaled="1"/>
              </a:gradFill>
              <a:ln w="9525" algn="ctr">
                <a:noFill/>
                <a:round/>
                <a:headEnd/>
                <a:tailEnd/>
              </a:ln>
              <a:effectLst/>
            </p:spPr>
            <p:txBody>
              <a:bodyPr wrap="none" anchor="ctr"/>
              <a:lstStyle/>
              <a:p>
                <a:endParaRPr lang="zh-CN" altLang="en-US"/>
              </a:p>
            </p:txBody>
          </p:sp>
        </p:grpSp>
        <p:sp>
          <p:nvSpPr>
            <p:cNvPr id="16394" name="AutoShape 10"/>
            <p:cNvSpPr>
              <a:spLocks noChangeArrowheads="1"/>
            </p:cNvSpPr>
            <p:nvPr/>
          </p:nvSpPr>
          <p:spPr bwMode="gray">
            <a:xfrm>
              <a:off x="684" y="3229"/>
              <a:ext cx="960" cy="246"/>
            </a:xfrm>
            <a:prstGeom prst="roundRect">
              <a:avLst>
                <a:gd name="adj" fmla="val 9782"/>
              </a:avLst>
            </a:prstGeom>
            <a:solidFill>
              <a:schemeClr val="folHlink"/>
            </a:solidFill>
            <a:ln w="28575" algn="ctr">
              <a:solidFill>
                <a:srgbClr val="F8F8F8"/>
              </a:solidFill>
              <a:round/>
              <a:headEnd/>
              <a:tailEnd/>
            </a:ln>
            <a:effectLst/>
          </p:spPr>
          <p:txBody>
            <a:bodyPr wrap="square" anchor="ctr">
              <a:spAutoFit/>
            </a:bodyPr>
            <a:lstStyle/>
            <a:p>
              <a:r>
                <a:rPr lang="en-US" altLang="zh-CN" dirty="0" smtClean="0"/>
                <a:t>Drools rule</a:t>
              </a:r>
              <a:endParaRPr lang="zh-CN" altLang="en-US" dirty="0"/>
            </a:p>
          </p:txBody>
        </p:sp>
      </p:grpSp>
      <p:sp>
        <p:nvSpPr>
          <p:cNvPr id="16399" name="Rectangle 15"/>
          <p:cNvSpPr>
            <a:spLocks noChangeArrowheads="1"/>
          </p:cNvSpPr>
          <p:nvPr/>
        </p:nvSpPr>
        <p:spPr bwMode="gray">
          <a:xfrm>
            <a:off x="685800" y="1371600"/>
            <a:ext cx="2971800" cy="584775"/>
          </a:xfrm>
          <a:prstGeom prst="rect">
            <a:avLst/>
          </a:prstGeom>
          <a:noFill/>
          <a:ln w="9525" algn="ctr">
            <a:noFill/>
            <a:miter lim="800000"/>
            <a:headEnd/>
            <a:tailEnd/>
          </a:ln>
          <a:effectLst/>
        </p:spPr>
        <p:txBody>
          <a:bodyPr wrap="square">
            <a:spAutoFit/>
          </a:bodyPr>
          <a:lstStyle/>
          <a:p>
            <a:pPr algn="ctr"/>
            <a:r>
              <a:rPr lang="en-US" altLang="zh-CN" sz="3200" b="1" dirty="0" err="1" smtClean="0">
                <a:solidFill>
                  <a:schemeClr val="bg1"/>
                </a:solidFill>
                <a:effectLst>
                  <a:outerShdw blurRad="38100" dist="38100" dir="2700000" algn="tl">
                    <a:srgbClr val="C0C0C0"/>
                  </a:outerShdw>
                </a:effectLst>
                <a:ea typeface="宋体" charset="-122"/>
              </a:rPr>
              <a:t>RuleEngin</a:t>
            </a:r>
            <a:endParaRPr lang="en-US" altLang="zh-CN" sz="3200" b="1" dirty="0">
              <a:solidFill>
                <a:schemeClr val="bg1"/>
              </a:solidFill>
              <a:effectLst>
                <a:outerShdw blurRad="38100" dist="38100" dir="2700000" algn="tl">
                  <a:srgbClr val="C0C0C0"/>
                </a:outerShdw>
              </a:effectLst>
              <a:ea typeface="宋体" charset="-122"/>
            </a:endParaRPr>
          </a:p>
        </p:txBody>
      </p:sp>
      <p:sp>
        <p:nvSpPr>
          <p:cNvPr id="16400" name="Rectangle 16"/>
          <p:cNvSpPr>
            <a:spLocks noChangeArrowheads="1"/>
          </p:cNvSpPr>
          <p:nvPr/>
        </p:nvSpPr>
        <p:spPr bwMode="gray">
          <a:xfrm>
            <a:off x="2427288" y="4313238"/>
            <a:ext cx="4572000" cy="457200"/>
          </a:xfrm>
          <a:prstGeom prst="rect">
            <a:avLst/>
          </a:prstGeom>
          <a:noFill/>
          <a:ln w="9525" algn="ctr">
            <a:noFill/>
            <a:miter lim="800000"/>
            <a:headEnd/>
            <a:tailEnd/>
          </a:ln>
          <a:effectLst>
            <a:outerShdw dist="17961" dir="2700000" algn="ctr" rotWithShape="0">
              <a:srgbClr val="080808"/>
            </a:outerShdw>
          </a:effectLst>
        </p:spPr>
        <p:txBody>
          <a:bodyPr>
            <a:spAutoFit/>
          </a:bodyPr>
          <a:lstStyle/>
          <a:p>
            <a:pPr algn="ctr" eaLnBrk="0" hangingPunct="0">
              <a:buClr>
                <a:srgbClr val="FF3300"/>
              </a:buClr>
              <a:buSzPct val="115000"/>
              <a:buFont typeface="Wingdings" pitchFamily="2" charset="2"/>
              <a:buNone/>
            </a:pPr>
            <a:r>
              <a:rPr lang="en-US" altLang="zh-CN" sz="2400" dirty="0">
                <a:solidFill>
                  <a:srgbClr val="F8F8F8"/>
                </a:solidFill>
                <a:ea typeface="宋体" charset="-122"/>
              </a:rPr>
              <a:t> [ </a:t>
            </a:r>
            <a:r>
              <a:rPr lang="en-US" altLang="zh-CN" sz="2400" dirty="0" smtClean="0">
                <a:solidFill>
                  <a:srgbClr val="F8F8F8"/>
                </a:solidFill>
                <a:ea typeface="宋体" charset="-122"/>
              </a:rPr>
              <a:t>Rule Context]</a:t>
            </a:r>
            <a:endParaRPr lang="en-US" altLang="zh-CN" sz="2400" dirty="0">
              <a:solidFill>
                <a:srgbClr val="F8F8F8"/>
              </a:solidFill>
              <a:ea typeface="宋体" charset="-122"/>
            </a:endParaRPr>
          </a:p>
        </p:txBody>
      </p:sp>
      <p:sp>
        <p:nvSpPr>
          <p:cNvPr id="27" name="Rectangle 16"/>
          <p:cNvSpPr>
            <a:spLocks noChangeArrowheads="1"/>
          </p:cNvSpPr>
          <p:nvPr/>
        </p:nvSpPr>
        <p:spPr bwMode="gray">
          <a:xfrm>
            <a:off x="5867400" y="1371600"/>
            <a:ext cx="2133600" cy="461665"/>
          </a:xfrm>
          <a:prstGeom prst="rect">
            <a:avLst/>
          </a:prstGeom>
          <a:noFill/>
          <a:ln w="9525" algn="ctr">
            <a:noFill/>
            <a:miter lim="800000"/>
            <a:headEnd/>
            <a:tailEnd/>
          </a:ln>
          <a:effectLst>
            <a:outerShdw dist="17961" dir="2700000" algn="ctr" rotWithShape="0">
              <a:srgbClr val="080808"/>
            </a:outerShdw>
          </a:effectLst>
        </p:spPr>
        <p:txBody>
          <a:bodyPr wrap="square">
            <a:spAutoFit/>
          </a:bodyPr>
          <a:lstStyle/>
          <a:p>
            <a:pPr algn="ctr" eaLnBrk="0" hangingPunct="0">
              <a:buClr>
                <a:srgbClr val="FF3300"/>
              </a:buClr>
              <a:buSzPct val="115000"/>
              <a:buFont typeface="Wingdings" pitchFamily="2" charset="2"/>
              <a:buNone/>
            </a:pPr>
            <a:r>
              <a:rPr lang="en-US" altLang="zh-CN" sz="2400" dirty="0">
                <a:solidFill>
                  <a:srgbClr val="F8F8F8"/>
                </a:solidFill>
                <a:ea typeface="宋体" charset="-122"/>
              </a:rPr>
              <a:t> </a:t>
            </a:r>
            <a:r>
              <a:rPr lang="en-US" altLang="zh-CN" sz="1400" dirty="0" err="1" smtClean="0">
                <a:solidFill>
                  <a:srgbClr val="F8F8F8"/>
                </a:solidFill>
                <a:ea typeface="宋体" charset="-122"/>
              </a:rPr>
              <a:t>RuleSessionSupport</a:t>
            </a:r>
            <a:endParaRPr lang="en-US" altLang="zh-CN" sz="1400" dirty="0">
              <a:solidFill>
                <a:srgbClr val="F8F8F8"/>
              </a:solidFill>
              <a:ea typeface="宋体" charset="-122"/>
            </a:endParaRPr>
          </a:p>
        </p:txBody>
      </p:sp>
      <p:sp>
        <p:nvSpPr>
          <p:cNvPr id="28" name="圆角矩形 27"/>
          <p:cNvSpPr/>
          <p:nvPr/>
        </p:nvSpPr>
        <p:spPr>
          <a:xfrm>
            <a:off x="685800" y="1981200"/>
            <a:ext cx="5181600" cy="2057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9" name="矩形 28"/>
          <p:cNvSpPr/>
          <p:nvPr/>
        </p:nvSpPr>
        <p:spPr>
          <a:xfrm>
            <a:off x="990600" y="1981200"/>
            <a:ext cx="4572000" cy="533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smtClean="0"/>
              <a:t>RuleSessionFactory</a:t>
            </a:r>
            <a:endParaRPr lang="zh-CN" altLang="en-US" dirty="0"/>
          </a:p>
        </p:txBody>
      </p:sp>
      <p:sp>
        <p:nvSpPr>
          <p:cNvPr id="30" name="圆角矩形 29"/>
          <p:cNvSpPr/>
          <p:nvPr/>
        </p:nvSpPr>
        <p:spPr>
          <a:xfrm>
            <a:off x="990600" y="25146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Drools</a:t>
            </a:r>
          </a:p>
          <a:p>
            <a:pPr algn="ctr"/>
            <a:r>
              <a:rPr lang="en-US" altLang="zh-CN" dirty="0" err="1" smtClean="0"/>
              <a:t>ruleSession</a:t>
            </a:r>
            <a:endParaRPr lang="zh-CN" altLang="en-US" dirty="0"/>
          </a:p>
        </p:txBody>
      </p:sp>
      <p:sp>
        <p:nvSpPr>
          <p:cNvPr id="31" name="圆角矩形 30"/>
          <p:cNvSpPr/>
          <p:nvPr/>
        </p:nvSpPr>
        <p:spPr>
          <a:xfrm>
            <a:off x="990600" y="31242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Method</a:t>
            </a:r>
          </a:p>
          <a:p>
            <a:pPr algn="ctr"/>
            <a:r>
              <a:rPr lang="en-US" altLang="zh-CN" dirty="0" err="1" smtClean="0"/>
              <a:t>ruleSession</a:t>
            </a:r>
            <a:endParaRPr lang="zh-CN" altLang="en-US" dirty="0"/>
          </a:p>
        </p:txBody>
      </p:sp>
      <p:sp>
        <p:nvSpPr>
          <p:cNvPr id="32" name="圆角矩形 31"/>
          <p:cNvSpPr/>
          <p:nvPr/>
        </p:nvSpPr>
        <p:spPr>
          <a:xfrm>
            <a:off x="2667000" y="25146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Collections</a:t>
            </a:r>
          </a:p>
          <a:p>
            <a:pPr algn="ctr"/>
            <a:r>
              <a:rPr lang="en-US" altLang="zh-CN" dirty="0" err="1" smtClean="0"/>
              <a:t>ruleSession</a:t>
            </a:r>
            <a:endParaRPr lang="zh-CN" altLang="en-US" dirty="0"/>
          </a:p>
        </p:txBody>
      </p:sp>
      <p:sp>
        <p:nvSpPr>
          <p:cNvPr id="33" name="圆角矩形 32"/>
          <p:cNvSpPr/>
          <p:nvPr/>
        </p:nvSpPr>
        <p:spPr>
          <a:xfrm>
            <a:off x="2667000" y="3124200"/>
            <a:ext cx="167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p>
          <a:p>
            <a:pPr algn="ctr"/>
            <a:r>
              <a:rPr lang="en-US" altLang="zh-CN" dirty="0" err="1" smtClean="0"/>
              <a:t>ruleSession</a:t>
            </a:r>
            <a:endParaRPr lang="zh-CN" altLang="en-US" dirty="0"/>
          </a:p>
        </p:txBody>
      </p:sp>
      <p:sp>
        <p:nvSpPr>
          <p:cNvPr id="36" name="矩形 35"/>
          <p:cNvSpPr/>
          <p:nvPr/>
        </p:nvSpPr>
        <p:spPr>
          <a:xfrm>
            <a:off x="6400800" y="4343400"/>
            <a:ext cx="16002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err="1" smtClean="0"/>
              <a:t>ruleLoader</a:t>
            </a:r>
            <a:endParaRPr lang="zh-CN" altLang="en-US" dirty="0"/>
          </a:p>
        </p:txBody>
      </p:sp>
      <p:sp>
        <p:nvSpPr>
          <p:cNvPr id="37" name="矩形 36"/>
          <p:cNvSpPr/>
          <p:nvPr/>
        </p:nvSpPr>
        <p:spPr>
          <a:xfrm>
            <a:off x="6400800" y="4724400"/>
            <a:ext cx="16002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err="1" smtClean="0"/>
              <a:t>ruleLoader</a:t>
            </a:r>
            <a:endParaRPr lang="zh-CN" altLang="en-US" dirty="0"/>
          </a:p>
        </p:txBody>
      </p:sp>
      <p:sp>
        <p:nvSpPr>
          <p:cNvPr id="38" name="矩形 37"/>
          <p:cNvSpPr/>
          <p:nvPr/>
        </p:nvSpPr>
        <p:spPr>
          <a:xfrm>
            <a:off x="6400800" y="5105400"/>
            <a:ext cx="16002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err="1" smtClean="0"/>
              <a:t>ruleLoader</a:t>
            </a:r>
            <a:endParaRPr lang="zh-CN" altLang="en-US" dirty="0"/>
          </a:p>
        </p:txBody>
      </p:sp>
      <p:sp>
        <p:nvSpPr>
          <p:cNvPr id="39" name="AutoShape 10"/>
          <p:cNvSpPr>
            <a:spLocks noChangeArrowheads="1"/>
          </p:cNvSpPr>
          <p:nvPr/>
        </p:nvSpPr>
        <p:spPr bwMode="gray">
          <a:xfrm>
            <a:off x="1066800" y="5181600"/>
            <a:ext cx="1523999" cy="390525"/>
          </a:xfrm>
          <a:prstGeom prst="roundRect">
            <a:avLst>
              <a:gd name="adj" fmla="val 9782"/>
            </a:avLst>
          </a:prstGeom>
          <a:solidFill>
            <a:schemeClr val="folHlink"/>
          </a:solidFill>
          <a:ln w="28575" algn="ctr">
            <a:solidFill>
              <a:srgbClr val="F8F8F8"/>
            </a:solidFill>
            <a:round/>
            <a:headEnd/>
            <a:tailEnd/>
          </a:ln>
          <a:effectLst/>
        </p:spPr>
        <p:txBody>
          <a:bodyPr wrap="square" anchor="ctr">
            <a:spAutoFit/>
          </a:bodyPr>
          <a:lstStyle/>
          <a:p>
            <a:r>
              <a:rPr lang="en-US" altLang="zh-CN" dirty="0" smtClean="0"/>
              <a:t>Method rule</a:t>
            </a:r>
            <a:endParaRPr lang="zh-CN" altLang="en-US" dirty="0"/>
          </a:p>
        </p:txBody>
      </p:sp>
      <p:sp>
        <p:nvSpPr>
          <p:cNvPr id="40" name="AutoShape 10"/>
          <p:cNvSpPr>
            <a:spLocks noChangeArrowheads="1"/>
          </p:cNvSpPr>
          <p:nvPr/>
        </p:nvSpPr>
        <p:spPr bwMode="gray">
          <a:xfrm>
            <a:off x="2590800" y="4800600"/>
            <a:ext cx="1523999" cy="390525"/>
          </a:xfrm>
          <a:prstGeom prst="roundRect">
            <a:avLst>
              <a:gd name="adj" fmla="val 9782"/>
            </a:avLst>
          </a:prstGeom>
          <a:solidFill>
            <a:schemeClr val="folHlink"/>
          </a:solidFill>
          <a:ln w="28575" algn="ctr">
            <a:solidFill>
              <a:srgbClr val="F8F8F8"/>
            </a:solidFill>
            <a:round/>
            <a:headEnd/>
            <a:tailEnd/>
          </a:ln>
          <a:effectLst/>
        </p:spPr>
        <p:txBody>
          <a:bodyPr wrap="square" anchor="ctr">
            <a:spAutoFit/>
          </a:bodyPr>
          <a:lstStyle/>
          <a:p>
            <a:r>
              <a:rPr lang="en-US" altLang="zh-CN" dirty="0" smtClean="0"/>
              <a:t>Script rule</a:t>
            </a:r>
            <a:endParaRPr lang="zh-CN" altLang="en-US" dirty="0"/>
          </a:p>
        </p:txBody>
      </p:sp>
      <p:sp>
        <p:nvSpPr>
          <p:cNvPr id="41" name="AutoShape 10"/>
          <p:cNvSpPr>
            <a:spLocks noChangeArrowheads="1"/>
          </p:cNvSpPr>
          <p:nvPr/>
        </p:nvSpPr>
        <p:spPr bwMode="gray">
          <a:xfrm>
            <a:off x="2590800" y="5181600"/>
            <a:ext cx="1523999" cy="390525"/>
          </a:xfrm>
          <a:prstGeom prst="roundRect">
            <a:avLst>
              <a:gd name="adj" fmla="val 9782"/>
            </a:avLst>
          </a:prstGeom>
          <a:solidFill>
            <a:schemeClr val="folHlink"/>
          </a:solidFill>
          <a:ln w="28575" algn="ctr">
            <a:solidFill>
              <a:srgbClr val="F8F8F8"/>
            </a:solidFill>
            <a:round/>
            <a:headEnd/>
            <a:tailEnd/>
          </a:ln>
          <a:effectLst/>
        </p:spPr>
        <p:txBody>
          <a:bodyPr wrap="square" anchor="ctr">
            <a:spAutoFit/>
          </a:bodyPr>
          <a:lstStyle/>
          <a:p>
            <a:r>
              <a:rPr lang="en-US" altLang="zh-CN" dirty="0" err="1" smtClean="0"/>
              <a:t>Colle</a:t>
            </a:r>
            <a:r>
              <a:rPr lang="en-US" altLang="zh-CN" dirty="0" smtClean="0"/>
              <a:t>.. rule</a:t>
            </a:r>
            <a:endParaRPr lang="zh-CN" altLang="en-US" dirty="0"/>
          </a:p>
        </p:txBody>
      </p:sp>
      <p:sp>
        <p:nvSpPr>
          <p:cNvPr id="42" name="AutoShape 10"/>
          <p:cNvSpPr>
            <a:spLocks noChangeArrowheads="1"/>
          </p:cNvSpPr>
          <p:nvPr/>
        </p:nvSpPr>
        <p:spPr bwMode="gray">
          <a:xfrm>
            <a:off x="4114800" y="4800600"/>
            <a:ext cx="1523999" cy="390525"/>
          </a:xfrm>
          <a:prstGeom prst="roundRect">
            <a:avLst>
              <a:gd name="adj" fmla="val 9782"/>
            </a:avLst>
          </a:prstGeom>
          <a:solidFill>
            <a:schemeClr val="folHlink"/>
          </a:solidFill>
          <a:ln w="28575" algn="ctr">
            <a:solidFill>
              <a:srgbClr val="F8F8F8"/>
            </a:solidFill>
            <a:round/>
            <a:headEnd/>
            <a:tailEnd/>
          </a:ln>
          <a:effectLst/>
        </p:spPr>
        <p:txBody>
          <a:bodyPr wrap="square" anchor="ctr">
            <a:spAutoFit/>
          </a:bodyPr>
          <a:lstStyle/>
          <a:p>
            <a:r>
              <a:rPr lang="en-US" altLang="zh-CN" dirty="0" smtClean="0"/>
              <a:t>… rule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387"/>
                                        </p:tgtEl>
                                        <p:attrNameLst>
                                          <p:attrName>style.visibility</p:attrName>
                                        </p:attrNameLst>
                                      </p:cBhvr>
                                      <p:to>
                                        <p:strVal val="visible"/>
                                      </p:to>
                                    </p:set>
                                    <p:animEffect transition="in" filter="fade">
                                      <p:cBhvr>
                                        <p:cTn id="13" dur="2000"/>
                                        <p:tgtEl>
                                          <p:spTgt spid="1638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88"/>
                                        </p:tgtEl>
                                        <p:attrNameLst>
                                          <p:attrName>style.visibility</p:attrName>
                                        </p:attrNameLst>
                                      </p:cBhvr>
                                      <p:to>
                                        <p:strVal val="visible"/>
                                      </p:to>
                                    </p:set>
                                    <p:animEffect transition="in" filter="fade">
                                      <p:cBhvr>
                                        <p:cTn id="16" dur="2000"/>
                                        <p:tgtEl>
                                          <p:spTgt spid="163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389"/>
                                        </p:tgtEl>
                                        <p:attrNameLst>
                                          <p:attrName>style.visibility</p:attrName>
                                        </p:attrNameLst>
                                      </p:cBhvr>
                                      <p:to>
                                        <p:strVal val="visible"/>
                                      </p:to>
                                    </p:set>
                                    <p:animEffect transition="in" filter="fade">
                                      <p:cBhvr>
                                        <p:cTn id="19" dur="2000"/>
                                        <p:tgtEl>
                                          <p:spTgt spid="16389"/>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399"/>
                                        </p:tgtEl>
                                        <p:attrNameLst>
                                          <p:attrName>style.visibility</p:attrName>
                                        </p:attrNameLst>
                                      </p:cBhvr>
                                      <p:to>
                                        <p:strVal val="visible"/>
                                      </p:to>
                                    </p:set>
                                    <p:animEffect transition="in" filter="fade">
                                      <p:cBhvr>
                                        <p:cTn id="25" dur="2000"/>
                                        <p:tgtEl>
                                          <p:spTgt spid="163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400"/>
                                        </p:tgtEl>
                                        <p:attrNameLst>
                                          <p:attrName>style.visibility</p:attrName>
                                        </p:attrNameLst>
                                      </p:cBhvr>
                                      <p:to>
                                        <p:strVal val="visible"/>
                                      </p:to>
                                    </p:set>
                                    <p:animEffect transition="in" filter="fade">
                                      <p:cBhvr>
                                        <p:cTn id="28" dur="2000"/>
                                        <p:tgtEl>
                                          <p:spTgt spid="1640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0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20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20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20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20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20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2000"/>
                                        <p:tgtEl>
                                          <p:spTgt spid="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20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20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20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20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2000"/>
                                        <p:tgtEl>
                                          <p:spTgt spid="4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6387" grpId="0" animBg="1"/>
      <p:bldP spid="16388" grpId="0" animBg="1"/>
      <p:bldP spid="16389" grpId="0" animBg="1"/>
      <p:bldP spid="16399" grpId="0"/>
      <p:bldP spid="16400" grpId="0"/>
      <p:bldP spid="27" grpId="0"/>
      <p:bldP spid="28" grpId="0" animBg="1"/>
      <p:bldP spid="29" grpId="0" animBg="1"/>
      <p:bldP spid="30" grpId="0" animBg="1"/>
      <p:bldP spid="31" grpId="0" animBg="1"/>
      <p:bldP spid="32" grpId="0" animBg="1"/>
      <p:bldP spid="33" grpId="0" animBg="1"/>
      <p:bldP spid="36" grpId="0" animBg="1"/>
      <p:bldP spid="37" grpId="0" animBg="1"/>
      <p:bldP spid="38" grpId="0" animBg="1"/>
      <p:bldP spid="39" grpId="0" animBg="1"/>
      <p:bldP spid="40"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4300" dirty="0" smtClean="0">
                <a:ea typeface="宋体" charset="-122"/>
              </a:rPr>
              <a:t>思考？</a:t>
            </a:r>
            <a:r>
              <a:rPr lang="en-US" altLang="zh-CN" sz="4400" dirty="0" smtClean="0">
                <a:ea typeface="宋体" charset="-122"/>
              </a:rPr>
              <a:t>Why</a:t>
            </a:r>
            <a:r>
              <a:rPr lang="zh-CN" altLang="en-US" sz="4400" dirty="0" smtClean="0">
                <a:ea typeface="宋体" charset="-122"/>
              </a:rPr>
              <a:t>？</a:t>
            </a:r>
            <a:endParaRPr lang="en-US" altLang="zh-CN" sz="4300" dirty="0">
              <a:ea typeface="宋体" charset="-122"/>
            </a:endParaRPr>
          </a:p>
        </p:txBody>
      </p:sp>
      <p:sp>
        <p:nvSpPr>
          <p:cNvPr id="8195" name="Rectangle 3"/>
          <p:cNvSpPr>
            <a:spLocks noGrp="1" noChangeArrowheads="1"/>
          </p:cNvSpPr>
          <p:nvPr>
            <p:ph type="body" idx="1"/>
          </p:nvPr>
        </p:nvSpPr>
        <p:spPr bwMode="gray">
          <a:xfrm>
            <a:off x="620713" y="1447800"/>
            <a:ext cx="7824787" cy="609600"/>
          </a:xfrm>
          <a:noFill/>
          <a:ln/>
        </p:spPr>
        <p:txBody>
          <a:bodyPr/>
          <a:lstStyle/>
          <a:p>
            <a:r>
              <a:rPr lang="zh-CN" altLang="en-US" b="1" dirty="0" smtClean="0">
                <a:ea typeface="宋体" charset="-122"/>
              </a:rPr>
              <a:t>为什么需要规则引擎？</a:t>
            </a:r>
            <a:r>
              <a:rPr lang="en-US" altLang="zh-CN" sz="2000" dirty="0">
                <a:ea typeface="宋体" charset="-122"/>
              </a:rPr>
              <a:t/>
            </a:r>
            <a:br>
              <a:rPr lang="en-US" altLang="zh-CN" sz="2000" dirty="0">
                <a:ea typeface="宋体" charset="-122"/>
              </a:rPr>
            </a:br>
            <a:endParaRPr lang="en-US" altLang="zh-CN" sz="2000" dirty="0">
              <a:ea typeface="宋体" charset="-122"/>
            </a:endParaRPr>
          </a:p>
        </p:txBody>
      </p:sp>
      <p:sp>
        <p:nvSpPr>
          <p:cNvPr id="7" name="Rectangle 3"/>
          <p:cNvSpPr txBox="1">
            <a:spLocks noChangeArrowheads="1"/>
          </p:cNvSpPr>
          <p:nvPr/>
        </p:nvSpPr>
        <p:spPr bwMode="gray">
          <a:xfrm>
            <a:off x="609600" y="2133600"/>
            <a:ext cx="7824787"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a:spcBef>
                <a:spcPct val="20000"/>
              </a:spcBef>
              <a:buClr>
                <a:schemeClr val="tx2"/>
              </a:buClr>
              <a:buFont typeface="Wingdings" pitchFamily="2" charset="2"/>
              <a:buChar char="§"/>
              <a:defRPr/>
            </a:pPr>
            <a:r>
              <a:rPr lang="zh-CN" altLang="en-US" sz="2000" kern="0" dirty="0" smtClean="0">
                <a:latin typeface="+mn-lt"/>
                <a:ea typeface="宋体" charset="-122"/>
              </a:rPr>
              <a:t>解决</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现有</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 </a:t>
            </a:r>
            <a:r>
              <a:rPr lang="zh-CN" altLang="en-US" sz="2000" kern="0" dirty="0" smtClean="0">
                <a:latin typeface="+mn-lt"/>
                <a:ea typeface="宋体" charset="-122"/>
              </a:rPr>
              <a:t>业务</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复杂规则</a:t>
            </a:r>
            <a:r>
              <a:rPr lang="en-US" altLang="zh-CN" sz="2000" kern="0" dirty="0" smtClean="0">
                <a:solidFill>
                  <a:schemeClr val="hlink"/>
                </a:solidFill>
                <a:latin typeface="+mn-lt"/>
                <a:ea typeface="宋体" charset="-122"/>
              </a:rPr>
              <a:t>]</a:t>
            </a:r>
          </a:p>
          <a:p>
            <a:pPr marL="742950" lvl="1" indent="-285750">
              <a:spcBef>
                <a:spcPct val="20000"/>
              </a:spcBef>
              <a:buClr>
                <a:schemeClr val="tx2"/>
              </a:buClr>
              <a:defRPr/>
            </a:pPr>
            <a:r>
              <a:rPr lang="en-US" altLang="zh-CN" sz="1400" b="1" i="1" kern="0" dirty="0" smtClean="0">
                <a:solidFill>
                  <a:schemeClr val="hlink"/>
                </a:solidFill>
                <a:latin typeface="+mn-lt"/>
                <a:ea typeface="宋体" charset="-122"/>
              </a:rPr>
              <a:t>?:</a:t>
            </a:r>
            <a:r>
              <a:rPr lang="zh-CN" altLang="en-US" sz="1400" b="1" i="1" kern="0" dirty="0" smtClean="0">
                <a:solidFill>
                  <a:schemeClr val="hlink"/>
                </a:solidFill>
                <a:latin typeface="+mn-lt"/>
                <a:ea typeface="宋体" charset="-122"/>
              </a:rPr>
              <a:t>你编写的现有业务逻辑有符合的情况吗？</a:t>
            </a:r>
            <a:endParaRPr lang="en-US" altLang="zh-CN" sz="1400" b="1" i="1" kern="0" dirty="0" smtClean="0">
              <a:solidFill>
                <a:schemeClr val="hlink"/>
              </a:solidFill>
              <a:latin typeface="+mn-lt"/>
              <a:ea typeface="宋体" charset="-122"/>
            </a:endParaRPr>
          </a:p>
          <a:p>
            <a:pPr marL="742950" lvl="1" indent="-285750">
              <a:spcBef>
                <a:spcPct val="20000"/>
              </a:spcBef>
              <a:buClr>
                <a:schemeClr val="tx2"/>
              </a:buClr>
              <a:buFont typeface="Wingdings" pitchFamily="2" charset="2"/>
              <a:buChar char="§"/>
              <a:defRPr/>
            </a:pPr>
            <a:r>
              <a:rPr lang="zh-CN" altLang="en-US" sz="2000" kern="0" noProof="0" dirty="0" smtClean="0">
                <a:latin typeface="+mn-lt"/>
                <a:ea typeface="宋体" charset="-122"/>
              </a:rPr>
              <a:t>解决</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现有</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 </a:t>
            </a:r>
            <a:r>
              <a:rPr lang="zh-CN" altLang="en-US" sz="2000" kern="0" noProof="0" dirty="0" smtClean="0">
                <a:latin typeface="+mn-lt"/>
                <a:ea typeface="宋体" charset="-122"/>
              </a:rPr>
              <a:t>业务的</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灵活业务规则</a:t>
            </a:r>
            <a:r>
              <a:rPr lang="en-US" altLang="zh-CN" sz="2000" kern="0" dirty="0" smtClean="0">
                <a:solidFill>
                  <a:schemeClr val="hlink"/>
                </a:solidFill>
                <a:latin typeface="+mn-lt"/>
                <a:ea typeface="宋体" charset="-122"/>
              </a:rPr>
              <a:t>]</a:t>
            </a:r>
            <a:r>
              <a:rPr lang="zh-CN" altLang="en-US" sz="2000" kern="0" dirty="0" smtClean="0">
                <a:solidFill>
                  <a:schemeClr val="hlink"/>
                </a:solidFill>
                <a:latin typeface="+mn-lt"/>
                <a:ea typeface="宋体" charset="-122"/>
              </a:rPr>
              <a:t> </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lvl="1" indent="-285750">
              <a:spcBef>
                <a:spcPct val="20000"/>
              </a:spcBef>
              <a:buClr>
                <a:schemeClr val="tx2"/>
              </a:buClr>
            </a:pPr>
            <a:r>
              <a:rPr lang="en-US" altLang="zh-CN" sz="1400" b="1" i="1" kern="0" dirty="0" smtClean="0">
                <a:solidFill>
                  <a:schemeClr val="hlink"/>
                </a:solidFill>
                <a:ea typeface="宋体" charset="-122"/>
              </a:rPr>
              <a:t>?: </a:t>
            </a:r>
            <a:r>
              <a:rPr lang="zh-CN" altLang="en-US" sz="1400" b="1" i="1" kern="0" dirty="0" smtClean="0">
                <a:solidFill>
                  <a:schemeClr val="hlink"/>
                </a:solidFill>
                <a:ea typeface="宋体" charset="-122"/>
              </a:rPr>
              <a:t> </a:t>
            </a:r>
            <a:r>
              <a:rPr lang="zh-CN" altLang="en-US" sz="1400" b="1" i="1" kern="0" dirty="0">
                <a:solidFill>
                  <a:schemeClr val="hlink"/>
                </a:solidFill>
                <a:ea typeface="宋体" charset="-122"/>
              </a:rPr>
              <a:t>各自找出一个自己接触过的业务中，符合规则特性的业务功能？</a:t>
            </a:r>
            <a:endParaRPr kumimoji="0" lang="en-US" altLang="zh-CN" sz="1400" b="0" i="0" u="none" strike="noStrike" kern="0" cap="none" spc="0" normalizeH="0" baseline="0" noProof="0" dirty="0" smtClean="0">
              <a:ln>
                <a:noFill/>
              </a:ln>
              <a:solidFill>
                <a:schemeClr val="tx1"/>
              </a:solidFill>
              <a:effectLst/>
              <a:uLnTx/>
              <a:uFillTx/>
              <a:latin typeface="+mn-lt"/>
              <a:ea typeface="宋体" charset="-122"/>
            </a:endParaRPr>
          </a:p>
          <a:p>
            <a:pPr marL="742950" marR="0" lvl="1" indent="-285750" algn="l" defTabSz="914400" rtl="0" eaLnBrk="1" fontAlgn="base" latinLnBrk="0" hangingPunct="1">
              <a:lnSpc>
                <a:spcPct val="100000"/>
              </a:lnSpc>
              <a:spcBef>
                <a:spcPct val="20000"/>
              </a:spcBef>
              <a:spcAft>
                <a:spcPct val="0"/>
              </a:spcAft>
              <a:buClr>
                <a:schemeClr val="tx2"/>
              </a:buClr>
              <a:buSzTx/>
              <a:buFont typeface="Wingdings" pitchFamily="2" charset="2"/>
              <a:buChar char="§"/>
              <a:tabLst/>
              <a:defRPr/>
            </a:pPr>
            <a:r>
              <a:rPr lang="zh-CN" altLang="en-US" sz="2000" kern="0" dirty="0" smtClean="0">
                <a:latin typeface="+mn-lt"/>
                <a:ea typeface="宋体" charset="-122"/>
              </a:rPr>
              <a:t>解决</a:t>
            </a:r>
            <a:r>
              <a:rPr lang="en-US" altLang="zh-CN" sz="2000" kern="0" dirty="0" smtClean="0">
                <a:latin typeface="+mn-lt"/>
                <a:ea typeface="宋体" charset="-122"/>
              </a:rPr>
              <a:t>[</a:t>
            </a:r>
            <a:r>
              <a:rPr lang="zh-CN" altLang="en-US" sz="2000" kern="0" dirty="0" smtClean="0">
                <a:latin typeface="+mn-lt"/>
                <a:ea typeface="宋体" charset="-122"/>
              </a:rPr>
              <a:t>未来可预期的时间内</a:t>
            </a:r>
            <a:r>
              <a:rPr lang="en-US" altLang="zh-CN" sz="2000" kern="0" dirty="0" smtClean="0">
                <a:latin typeface="+mn-lt"/>
                <a:ea typeface="宋体" charset="-122"/>
              </a:rPr>
              <a:t>]</a:t>
            </a:r>
            <a:r>
              <a:rPr lang="zh-CN" altLang="en-US" sz="2000" kern="0" dirty="0" smtClean="0">
                <a:latin typeface="+mn-lt"/>
                <a:ea typeface="宋体" charset="-122"/>
              </a:rPr>
              <a:t>，业务的发展所需的灵活性</a:t>
            </a: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a:p>
            <a:pPr marL="742950" lvl="1" indent="-285750">
              <a:spcBef>
                <a:spcPct val="20000"/>
              </a:spcBef>
              <a:buClr>
                <a:schemeClr val="tx2"/>
              </a:buClr>
            </a:pPr>
            <a:r>
              <a:rPr lang="en-US" altLang="zh-CN" sz="1400" b="1" i="1" kern="0" dirty="0" smtClean="0">
                <a:solidFill>
                  <a:schemeClr val="hlink"/>
                </a:solidFill>
                <a:ea typeface="宋体" charset="-122"/>
              </a:rPr>
              <a:t>?:</a:t>
            </a:r>
            <a:r>
              <a:rPr lang="zh-CN" altLang="en-US" sz="1400" b="1" i="1" kern="0" dirty="0" smtClean="0">
                <a:solidFill>
                  <a:schemeClr val="hlink"/>
                </a:solidFill>
                <a:ea typeface="宋体" charset="-122"/>
              </a:rPr>
              <a:t> </a:t>
            </a:r>
            <a:r>
              <a:rPr lang="zh-CN" altLang="en-US" sz="1400" b="1" i="1" kern="0" dirty="0" smtClean="0">
                <a:solidFill>
                  <a:schemeClr val="hlink"/>
                </a:solidFill>
                <a:ea typeface="宋体" charset="-122"/>
              </a:rPr>
              <a:t> 各模块负责人，举例说明</a:t>
            </a:r>
            <a:r>
              <a:rPr lang="zh-CN" altLang="en-US" sz="1400" b="1" i="1" kern="0" dirty="0" smtClean="0">
                <a:solidFill>
                  <a:schemeClr val="hlink"/>
                </a:solidFill>
                <a:ea typeface="宋体" charset="-122"/>
              </a:rPr>
              <a:t>？</a:t>
            </a:r>
            <a:endParaRPr lang="en-US" altLang="zh-CN" sz="1400" b="1" i="1" kern="0" dirty="0" smtClean="0">
              <a:solidFill>
                <a:schemeClr val="hlink"/>
              </a:solidFill>
              <a:ea typeface="宋体" charset="-122"/>
            </a:endParaRPr>
          </a:p>
          <a:p>
            <a:pPr marL="742950" lvl="1" indent="-285750">
              <a:spcBef>
                <a:spcPct val="20000"/>
              </a:spcBef>
              <a:buClr>
                <a:schemeClr val="tx2"/>
              </a:buClr>
            </a:pPr>
            <a:endParaRPr lang="en-US" altLang="zh-CN" sz="1400" b="1" i="1" kern="0" dirty="0" smtClean="0">
              <a:solidFill>
                <a:schemeClr val="hlink"/>
              </a:solidFill>
              <a:ea typeface="宋体" charset="-122"/>
            </a:endParaRPr>
          </a:p>
          <a:p>
            <a:pPr marL="742950" lvl="1" indent="-285750">
              <a:spcBef>
                <a:spcPct val="20000"/>
              </a:spcBef>
              <a:buClr>
                <a:schemeClr val="tx2"/>
              </a:buClr>
            </a:pPr>
            <a:r>
              <a:rPr lang="en-US" altLang="zh-CN" sz="1400" b="1" i="1" kern="0" dirty="0" smtClean="0">
                <a:solidFill>
                  <a:schemeClr val="hlink"/>
                </a:solidFill>
                <a:ea typeface="宋体" charset="-122"/>
              </a:rPr>
              <a:t>           </a:t>
            </a:r>
            <a:r>
              <a:rPr lang="zh-CN" altLang="en-US" sz="1400" b="1" i="1" kern="0" dirty="0" smtClean="0">
                <a:solidFill>
                  <a:schemeClr val="hlink"/>
                </a:solidFill>
                <a:ea typeface="宋体" charset="-122"/>
              </a:rPr>
              <a:t>如果业务规则由业务人员来编写，是否能提高业务的未来发展空间？</a:t>
            </a:r>
            <a:endParaRPr lang="en-US" altLang="zh-CN" sz="1400" b="1" i="1" kern="0" dirty="0">
              <a:solidFill>
                <a:schemeClr val="hlink"/>
              </a:solidFill>
              <a:ea typeface="宋体" charset="-122"/>
            </a:endParaRPr>
          </a:p>
          <a:p>
            <a:pPr marL="742950" lvl="1" indent="-285750">
              <a:spcBef>
                <a:spcPct val="20000"/>
              </a:spcBef>
              <a:buClr>
                <a:schemeClr val="tx2"/>
              </a:buClr>
            </a:pPr>
            <a:r>
              <a:rPr kumimoji="0" lang="en-US" altLang="zh-CN" sz="2000" b="0" i="0" u="none" strike="noStrike" kern="0" cap="none" spc="0" normalizeH="0" baseline="0" noProof="0" dirty="0" smtClean="0">
                <a:ln>
                  <a:noFill/>
                </a:ln>
                <a:solidFill>
                  <a:schemeClr val="tx1"/>
                </a:solidFill>
                <a:effectLst/>
                <a:uLnTx/>
                <a:uFillTx/>
                <a:latin typeface="+mn-lt"/>
                <a:ea typeface="宋体" charset="-122"/>
              </a:rPr>
              <a:t/>
            </a:r>
            <a:br>
              <a:rPr kumimoji="0" lang="en-US" altLang="zh-CN" sz="2000" b="0" i="0" u="none" strike="noStrike" kern="0" cap="none" spc="0" normalizeH="0" baseline="0" noProof="0" dirty="0" smtClean="0">
                <a:ln>
                  <a:noFill/>
                </a:ln>
                <a:solidFill>
                  <a:schemeClr val="tx1"/>
                </a:solidFill>
                <a:effectLst/>
                <a:uLnTx/>
                <a:uFillTx/>
                <a:latin typeface="+mn-lt"/>
                <a:ea typeface="宋体" charset="-122"/>
              </a:rPr>
            </a:br>
            <a:endParaRPr kumimoji="0" lang="en-US" altLang="zh-CN" sz="2000" b="0" i="0" u="none" strike="noStrike" kern="0" cap="none" spc="0" normalizeH="0" baseline="0" noProof="0" dirty="0" smtClean="0">
              <a:ln>
                <a:noFill/>
              </a:ln>
              <a:solidFill>
                <a:schemeClr val="tx1"/>
              </a:solidFill>
              <a:effectLst/>
              <a:uLnTx/>
              <a:uFillTx/>
              <a:latin typeface="+mn-lt"/>
              <a:ea typeface="宋体" charset="-122"/>
            </a:endParaRPr>
          </a:p>
        </p:txBody>
      </p:sp>
      <p:sp>
        <p:nvSpPr>
          <p:cNvPr id="5" name="五角星 4"/>
          <p:cNvSpPr/>
          <p:nvPr/>
        </p:nvSpPr>
        <p:spPr>
          <a:xfrm>
            <a:off x="1219200" y="4114800"/>
            <a:ext cx="304800" cy="304800"/>
          </a:xfrm>
          <a:prstGeom prst="star5">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2000"/>
                                        <p:tgtEl>
                                          <p:spTgt spid="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000"/>
                                        <p:tgtEl>
                                          <p:spTgt spid="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2000"/>
                                        <p:tgtEl>
                                          <p:spTgt spid="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2000"/>
                                        <p:tgtEl>
                                          <p:spTgt spid="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20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P spid="7" grpId="0" build="p"/>
    </p:bldLst>
  </p:timing>
</p:sld>
</file>

<file path=ppt/theme/theme1.xml><?xml version="1.0" encoding="utf-8"?>
<a:theme xmlns:a="http://schemas.openxmlformats.org/drawingml/2006/main" name="Default Design">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1505</TotalTime>
  <Words>3413</Words>
  <Application>Microsoft Office PowerPoint</Application>
  <PresentationFormat>全屏显示(4:3)</PresentationFormat>
  <Paragraphs>676</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Default Design</vt:lpstr>
      <vt:lpstr>Visio</vt:lpstr>
      <vt:lpstr>规则引擎  原理以及应用</vt:lpstr>
      <vt:lpstr>主要内容</vt:lpstr>
      <vt:lpstr>一、什么是规则引擎?</vt:lpstr>
      <vt:lpstr>思考？What？</vt:lpstr>
      <vt:lpstr>规则几个要素</vt:lpstr>
      <vt:lpstr>规则引擎应用场景</vt:lpstr>
      <vt:lpstr>规则引擎带来的架构变化</vt:lpstr>
      <vt:lpstr>规则引擎内部架构</vt:lpstr>
      <vt:lpstr>思考？Why？</vt:lpstr>
      <vt:lpstr>什么是规则引擎?</vt:lpstr>
      <vt:lpstr>Advantages Disadvantages</vt:lpstr>
      <vt:lpstr>思考？When？</vt:lpstr>
      <vt:lpstr>规则适用点特性</vt:lpstr>
      <vt:lpstr>总结：适用规则引擎的业务场景</vt:lpstr>
      <vt:lpstr>规则引擎行业规范</vt:lpstr>
      <vt:lpstr>基于规则的专家系统</vt:lpstr>
      <vt:lpstr>RBES的推理（规则）引擎</vt:lpstr>
      <vt:lpstr>JSR 94：Java规则引擎API</vt:lpstr>
      <vt:lpstr>Java规则引擎API</vt:lpstr>
      <vt:lpstr>规则引擎产品介绍</vt:lpstr>
      <vt:lpstr>二、RuleEngine规则引擎介绍</vt:lpstr>
      <vt:lpstr>?:先来回答思考几个问题</vt:lpstr>
      <vt:lpstr>思考</vt:lpstr>
      <vt:lpstr>Click to edit title style</vt:lpstr>
      <vt:lpstr>三、Drools规则引擎介绍</vt:lpstr>
      <vt:lpstr>Drools简介</vt:lpstr>
      <vt:lpstr>Rule Engine的优势</vt:lpstr>
      <vt:lpstr>例子：</vt:lpstr>
      <vt:lpstr>产生背景</vt:lpstr>
      <vt:lpstr>规则会话的生命周期</vt:lpstr>
      <vt:lpstr>Diagram</vt:lpstr>
      <vt:lpstr>Diagram</vt:lpstr>
      <vt:lpstr>Click to edit title style</vt:lpstr>
      <vt:lpstr>Diagram</vt:lpstr>
      <vt:lpstr>思考</vt:lpstr>
      <vt:lpstr>思考</vt:lpstr>
      <vt:lpstr>思考</vt:lpstr>
      <vt:lpstr>思考</vt:lpstr>
      <vt:lpstr>思考</vt:lpstr>
      <vt:lpstr>Diagram</vt:lpstr>
      <vt:lpstr>Diagram</vt:lpstr>
      <vt:lpstr>Click to edit title style</vt:lpstr>
      <vt:lpstr>Click to edit title style</vt:lpstr>
      <vt:lpstr>Diagram</vt:lpstr>
      <vt:lpstr>Diagram</vt:lpstr>
      <vt:lpstr>Click to edit title style</vt:lpstr>
      <vt:lpstr>Diagram</vt:lpstr>
      <vt:lpstr>Click to edit title style</vt:lpstr>
      <vt:lpstr>Diagram</vt:lpstr>
      <vt:lpstr>Click to edit title style</vt:lpstr>
      <vt:lpstr>Diagram</vt:lpstr>
      <vt:lpstr>Click to edit title style</vt:lpstr>
      <vt:lpstr>Click to edit title style</vt:lpstr>
      <vt:lpstr>Click to edit title style</vt:lpstr>
      <vt:lpstr>Click to edit title style</vt:lpstr>
      <vt:lpstr>Click to edit title style</vt:lpstr>
      <vt:lpstr>Diagram</vt:lpstr>
      <vt:lpstr>Diagram</vt:lpstr>
      <vt:lpstr>Diagram</vt:lpstr>
      <vt:lpstr>RuleEngine后期规划</vt:lpstr>
      <vt:lpstr>RuleEngine后期规划</vt:lpstr>
      <vt:lpstr>幻灯片 62</vt:lpstr>
    </vt:vector>
  </TitlesOfParts>
  <Company>Guild 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www.themegallery.com</dc:creator>
  <cp:lastModifiedBy>brady</cp:lastModifiedBy>
  <cp:revision>203</cp:revision>
  <dcterms:created xsi:type="dcterms:W3CDTF">2007-02-20T07:59:33Z</dcterms:created>
  <dcterms:modified xsi:type="dcterms:W3CDTF">2013-01-30T10:23:24Z</dcterms:modified>
</cp:coreProperties>
</file>