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rchivo Black"/>
      <p:regular r:id="rId16"/>
    </p:embeddedFont>
    <p:embeddedFont>
      <p:font typeface="Source Sans Pro"/>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SourceSansPro-regular.fntdata"/><Relationship Id="rId16" Type="http://schemas.openxmlformats.org/officeDocument/2006/relationships/font" Target="fonts/ArchivoBlack-regular.fntdata"/><Relationship Id="rId19" Type="http://schemas.openxmlformats.org/officeDocument/2006/relationships/font" Target="fonts/SourceSansPro-italic.fntdata"/><Relationship Id="rId18" Type="http://schemas.openxmlformats.org/officeDocument/2006/relationships/font" Target="fonts/SourceSansPr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914e35b3eb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914e35b3eb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923fd3c64a_1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9" name="Google Shape;1629;g923fd3c64a_1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8fc1f8f685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8fc1f8f685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923fd3c6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923fd3c6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8fc1f8f685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8fc1f8f685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8fc1f8f685_0_1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8fc1f8f685_0_1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8fc1f8f685_0_1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8fc1f8f685_0_1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919cc0fa9a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919cc0fa9a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919cc0fa9a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919cc0fa9a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g914e35b3eb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6" name="Google Shape;1536;g914e35b3eb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p:nvPr/>
        </p:nvSpPr>
        <p:spPr>
          <a:xfrm>
            <a:off x="8798825" y="47178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7999275"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4161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316175"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720000" y="1272375"/>
            <a:ext cx="3887700" cy="1692900"/>
          </a:xfrm>
          <a:prstGeom prst="rect">
            <a:avLst/>
          </a:prstGeom>
        </p:spPr>
        <p:txBody>
          <a:bodyPr anchorCtr="0" anchor="b" bIns="91425" lIns="91425" spcFirstLastPara="1" rIns="91425" wrap="square" tIns="91425">
            <a:noAutofit/>
          </a:bodyPr>
          <a:lstStyle>
            <a:lvl1pPr lvl="0">
              <a:spcBef>
                <a:spcPts val="0"/>
              </a:spcBef>
              <a:spcAft>
                <a:spcPts val="0"/>
              </a:spcAft>
              <a:buSzPts val="5500"/>
              <a:buNone/>
              <a:defRPr sz="5500"/>
            </a:lvl1pPr>
            <a:lvl2pPr lvl="1">
              <a:spcBef>
                <a:spcPts val="0"/>
              </a:spcBef>
              <a:spcAft>
                <a:spcPts val="0"/>
              </a:spcAft>
              <a:buSzPts val="5500"/>
              <a:buNone/>
              <a:defRPr sz="5500"/>
            </a:lvl2pPr>
            <a:lvl3pPr lvl="2">
              <a:spcBef>
                <a:spcPts val="0"/>
              </a:spcBef>
              <a:spcAft>
                <a:spcPts val="0"/>
              </a:spcAft>
              <a:buSzPts val="5500"/>
              <a:buNone/>
              <a:defRPr sz="5500"/>
            </a:lvl3pPr>
            <a:lvl4pPr lvl="3">
              <a:spcBef>
                <a:spcPts val="0"/>
              </a:spcBef>
              <a:spcAft>
                <a:spcPts val="0"/>
              </a:spcAft>
              <a:buSzPts val="5500"/>
              <a:buNone/>
              <a:defRPr sz="5500"/>
            </a:lvl4pPr>
            <a:lvl5pPr lvl="4">
              <a:spcBef>
                <a:spcPts val="0"/>
              </a:spcBef>
              <a:spcAft>
                <a:spcPts val="0"/>
              </a:spcAft>
              <a:buSzPts val="5500"/>
              <a:buNone/>
              <a:defRPr sz="5500"/>
            </a:lvl5pPr>
            <a:lvl6pPr lvl="5">
              <a:spcBef>
                <a:spcPts val="0"/>
              </a:spcBef>
              <a:spcAft>
                <a:spcPts val="0"/>
              </a:spcAft>
              <a:buSzPts val="5500"/>
              <a:buNone/>
              <a:defRPr sz="5500"/>
            </a:lvl6pPr>
            <a:lvl7pPr lvl="6">
              <a:spcBef>
                <a:spcPts val="0"/>
              </a:spcBef>
              <a:spcAft>
                <a:spcPts val="0"/>
              </a:spcAft>
              <a:buSzPts val="5500"/>
              <a:buNone/>
              <a:defRPr sz="5500"/>
            </a:lvl7pPr>
            <a:lvl8pPr lvl="7">
              <a:spcBef>
                <a:spcPts val="0"/>
              </a:spcBef>
              <a:spcAft>
                <a:spcPts val="0"/>
              </a:spcAft>
              <a:buSzPts val="5500"/>
              <a:buNone/>
              <a:defRPr sz="5500"/>
            </a:lvl8pPr>
            <a:lvl9pPr lvl="8">
              <a:spcBef>
                <a:spcPts val="0"/>
              </a:spcBef>
              <a:spcAft>
                <a:spcPts val="0"/>
              </a:spcAft>
              <a:buSzPts val="5500"/>
              <a:buNone/>
              <a:defRPr sz="5500"/>
            </a:lvl9pPr>
          </a:lstStyle>
          <a:p/>
        </p:txBody>
      </p:sp>
      <p:sp>
        <p:nvSpPr>
          <p:cNvPr id="14" name="Google Shape;14;p2"/>
          <p:cNvSpPr txBox="1"/>
          <p:nvPr>
            <p:ph idx="1" type="subTitle"/>
          </p:nvPr>
        </p:nvSpPr>
        <p:spPr>
          <a:xfrm>
            <a:off x="720000" y="3078500"/>
            <a:ext cx="32364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200"/>
              <a:buNone/>
              <a:defRPr sz="2200"/>
            </a:lvl1pPr>
            <a:lvl2pPr lvl="1">
              <a:lnSpc>
                <a:spcPct val="100000"/>
              </a:lnSpc>
              <a:spcBef>
                <a:spcPts val="0"/>
              </a:spcBef>
              <a:spcAft>
                <a:spcPts val="0"/>
              </a:spcAft>
              <a:buClr>
                <a:schemeClr val="accent2"/>
              </a:buClr>
              <a:buSzPts val="2800"/>
              <a:buNone/>
              <a:defRPr sz="2800">
                <a:solidFill>
                  <a:schemeClr val="accent2"/>
                </a:solidFill>
              </a:defRPr>
            </a:lvl2pPr>
            <a:lvl3pPr lvl="2">
              <a:lnSpc>
                <a:spcPct val="100000"/>
              </a:lnSpc>
              <a:spcBef>
                <a:spcPts val="0"/>
              </a:spcBef>
              <a:spcAft>
                <a:spcPts val="0"/>
              </a:spcAft>
              <a:buClr>
                <a:schemeClr val="accent2"/>
              </a:buClr>
              <a:buSzPts val="2800"/>
              <a:buNone/>
              <a:defRPr sz="2800">
                <a:solidFill>
                  <a:schemeClr val="accent2"/>
                </a:solidFill>
              </a:defRPr>
            </a:lvl3pPr>
            <a:lvl4pPr lvl="3">
              <a:lnSpc>
                <a:spcPct val="100000"/>
              </a:lnSpc>
              <a:spcBef>
                <a:spcPts val="0"/>
              </a:spcBef>
              <a:spcAft>
                <a:spcPts val="0"/>
              </a:spcAft>
              <a:buClr>
                <a:schemeClr val="accent2"/>
              </a:buClr>
              <a:buSzPts val="2800"/>
              <a:buNone/>
              <a:defRPr sz="2800">
                <a:solidFill>
                  <a:schemeClr val="accent2"/>
                </a:solidFill>
              </a:defRPr>
            </a:lvl4pPr>
            <a:lvl5pPr lvl="4">
              <a:lnSpc>
                <a:spcPct val="100000"/>
              </a:lnSpc>
              <a:spcBef>
                <a:spcPts val="0"/>
              </a:spcBef>
              <a:spcAft>
                <a:spcPts val="0"/>
              </a:spcAft>
              <a:buClr>
                <a:schemeClr val="accent2"/>
              </a:buClr>
              <a:buSzPts val="2800"/>
              <a:buNone/>
              <a:defRPr sz="2800">
                <a:solidFill>
                  <a:schemeClr val="accent2"/>
                </a:solidFill>
              </a:defRPr>
            </a:lvl5pPr>
            <a:lvl6pPr lvl="5">
              <a:lnSpc>
                <a:spcPct val="100000"/>
              </a:lnSpc>
              <a:spcBef>
                <a:spcPts val="0"/>
              </a:spcBef>
              <a:spcAft>
                <a:spcPts val="0"/>
              </a:spcAft>
              <a:buClr>
                <a:schemeClr val="accent2"/>
              </a:buClr>
              <a:buSzPts val="2800"/>
              <a:buNone/>
              <a:defRPr sz="2800">
                <a:solidFill>
                  <a:schemeClr val="accent2"/>
                </a:solidFill>
              </a:defRPr>
            </a:lvl6pPr>
            <a:lvl7pPr lvl="6">
              <a:lnSpc>
                <a:spcPct val="100000"/>
              </a:lnSpc>
              <a:spcBef>
                <a:spcPts val="0"/>
              </a:spcBef>
              <a:spcAft>
                <a:spcPts val="0"/>
              </a:spcAft>
              <a:buClr>
                <a:schemeClr val="accent2"/>
              </a:buClr>
              <a:buSzPts val="2800"/>
              <a:buNone/>
              <a:defRPr sz="2800">
                <a:solidFill>
                  <a:schemeClr val="accent2"/>
                </a:solidFill>
              </a:defRPr>
            </a:lvl7pPr>
            <a:lvl8pPr lvl="7">
              <a:lnSpc>
                <a:spcPct val="100000"/>
              </a:lnSpc>
              <a:spcBef>
                <a:spcPts val="0"/>
              </a:spcBef>
              <a:spcAft>
                <a:spcPts val="0"/>
              </a:spcAft>
              <a:buClr>
                <a:schemeClr val="accent2"/>
              </a:buClr>
              <a:buSzPts val="2800"/>
              <a:buNone/>
              <a:defRPr sz="2800">
                <a:solidFill>
                  <a:schemeClr val="accent2"/>
                </a:solidFill>
              </a:defRPr>
            </a:lvl8pPr>
            <a:lvl9pPr lvl="8">
              <a:lnSpc>
                <a:spcPct val="100000"/>
              </a:lnSpc>
              <a:spcBef>
                <a:spcPts val="0"/>
              </a:spcBef>
              <a:spcAft>
                <a:spcPts val="0"/>
              </a:spcAft>
              <a:buClr>
                <a:schemeClr val="accent2"/>
              </a:buClr>
              <a:buSzPts val="2800"/>
              <a:buNone/>
              <a:defRPr sz="2800">
                <a:solidFill>
                  <a:schemeClr val="accent2"/>
                </a:solidFill>
              </a:defRPr>
            </a:lvl9pPr>
          </a:lstStyle>
          <a:p/>
        </p:txBody>
      </p:sp>
      <p:sp>
        <p:nvSpPr>
          <p:cNvPr id="15" name="Google Shape;15;p2"/>
          <p:cNvSpPr/>
          <p:nvPr/>
        </p:nvSpPr>
        <p:spPr>
          <a:xfrm>
            <a:off x="3738150" y="5400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11"/>
          <p:cNvSpPr txBox="1"/>
          <p:nvPr>
            <p:ph hasCustomPrompt="1" type="title"/>
          </p:nvPr>
        </p:nvSpPr>
        <p:spPr>
          <a:xfrm>
            <a:off x="1307100" y="1553313"/>
            <a:ext cx="6529800" cy="1387500"/>
          </a:xfrm>
          <a:prstGeom prst="rect">
            <a:avLst/>
          </a:prstGeom>
        </p:spPr>
        <p:txBody>
          <a:bodyPr anchorCtr="0" anchor="b" bIns="91425" lIns="91425" spcFirstLastPara="1" rIns="91425" wrap="square" tIns="91425">
            <a:no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102" name="Google Shape;102;p11"/>
          <p:cNvSpPr txBox="1"/>
          <p:nvPr>
            <p:ph idx="1" type="subTitle"/>
          </p:nvPr>
        </p:nvSpPr>
        <p:spPr>
          <a:xfrm>
            <a:off x="2404050" y="3017188"/>
            <a:ext cx="4335900" cy="56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3" name="Google Shape;103;p11"/>
          <p:cNvSpPr/>
          <p:nvPr/>
        </p:nvSpPr>
        <p:spPr>
          <a:xfrm flipH="1" rot="10800000">
            <a:off x="84240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flipH="1" rot="10800000">
            <a:off x="5815350" y="45579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flipH="1" rot="10800000">
            <a:off x="8310750" y="4663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flipH="1" rot="10800000">
            <a:off x="-129600" y="-2431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flipH="1" rot="10800000">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1"/>
          <p:cNvGrpSpPr/>
          <p:nvPr/>
        </p:nvGrpSpPr>
        <p:grpSpPr>
          <a:xfrm>
            <a:off x="111698" y="1189720"/>
            <a:ext cx="1611834" cy="2764066"/>
            <a:chOff x="587948" y="1365933"/>
            <a:chExt cx="1611834" cy="2764066"/>
          </a:xfrm>
        </p:grpSpPr>
        <p:sp>
          <p:nvSpPr>
            <p:cNvPr id="109" name="Google Shape;109;p11"/>
            <p:cNvSpPr/>
            <p:nvPr/>
          </p:nvSpPr>
          <p:spPr>
            <a:xfrm>
              <a:off x="5879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1990832" y="4061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2128957" y="13659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11"/>
          <p:cNvGrpSpPr/>
          <p:nvPr/>
        </p:nvGrpSpPr>
        <p:grpSpPr>
          <a:xfrm flipH="1">
            <a:off x="7420473" y="1189720"/>
            <a:ext cx="1611834" cy="2764066"/>
            <a:chOff x="587948" y="1365933"/>
            <a:chExt cx="1611834" cy="2764066"/>
          </a:xfrm>
        </p:grpSpPr>
        <p:sp>
          <p:nvSpPr>
            <p:cNvPr id="115" name="Google Shape;115;p11"/>
            <p:cNvSpPr/>
            <p:nvPr/>
          </p:nvSpPr>
          <p:spPr>
            <a:xfrm>
              <a:off x="5879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1990832" y="4061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2128957" y="13659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3">
    <p:spTree>
      <p:nvGrpSpPr>
        <p:cNvPr id="121" name="Shape 121"/>
        <p:cNvGrpSpPr/>
        <p:nvPr/>
      </p:nvGrpSpPr>
      <p:grpSpPr>
        <a:xfrm>
          <a:off x="0" y="0"/>
          <a:ext cx="0" cy="0"/>
          <a:chOff x="0" y="0"/>
          <a:chExt cx="0" cy="0"/>
        </a:xfrm>
      </p:grpSpPr>
      <p:sp>
        <p:nvSpPr>
          <p:cNvPr id="122" name="Google Shape;12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23" name="Google Shape;123;p13"/>
          <p:cNvSpPr txBox="1"/>
          <p:nvPr>
            <p:ph idx="1" type="body"/>
          </p:nvPr>
        </p:nvSpPr>
        <p:spPr>
          <a:xfrm>
            <a:off x="720000" y="1332650"/>
            <a:ext cx="7704000" cy="3270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lnSpc>
                <a:spcPct val="100000"/>
              </a:lnSpc>
              <a:spcBef>
                <a:spcPts val="160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sp>
        <p:nvSpPr>
          <p:cNvPr id="124" name="Google Shape;124;p13"/>
          <p:cNvSpPr/>
          <p:nvPr/>
        </p:nvSpPr>
        <p:spPr>
          <a:xfrm flipH="1">
            <a:off x="8243100" y="42804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flipH="1">
            <a:off x="-215575"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flipH="1">
            <a:off x="-1038475" y="-17791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flipH="1">
            <a:off x="-219325" y="8653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flipH="1">
            <a:off x="7828025"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flipH="1">
            <a:off x="8338025"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30" name="Shape 130"/>
        <p:cNvGrpSpPr/>
        <p:nvPr/>
      </p:nvGrpSpPr>
      <p:grpSpPr>
        <a:xfrm>
          <a:off x="0" y="0"/>
          <a:ext cx="0" cy="0"/>
          <a:chOff x="0" y="0"/>
          <a:chExt cx="0" cy="0"/>
        </a:xfrm>
      </p:grpSpPr>
      <p:sp>
        <p:nvSpPr>
          <p:cNvPr id="131" name="Google Shape;13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3000"/>
              <a:buFont typeface="Archivo Black"/>
              <a:buNone/>
              <a:defRPr sz="3000">
                <a:latin typeface="Archivo Black"/>
                <a:ea typeface="Archivo Black"/>
                <a:cs typeface="Archivo Black"/>
                <a:sym typeface="Archivo Black"/>
              </a:defRPr>
            </a:lvl2pPr>
            <a:lvl3pPr lvl="2" algn="ctr">
              <a:spcBef>
                <a:spcPts val="0"/>
              </a:spcBef>
              <a:spcAft>
                <a:spcPts val="0"/>
              </a:spcAft>
              <a:buSzPts val="3000"/>
              <a:buFont typeface="Archivo Black"/>
              <a:buNone/>
              <a:defRPr sz="3000">
                <a:latin typeface="Archivo Black"/>
                <a:ea typeface="Archivo Black"/>
                <a:cs typeface="Archivo Black"/>
                <a:sym typeface="Archivo Black"/>
              </a:defRPr>
            </a:lvl3pPr>
            <a:lvl4pPr lvl="3" algn="ctr">
              <a:spcBef>
                <a:spcPts val="0"/>
              </a:spcBef>
              <a:spcAft>
                <a:spcPts val="0"/>
              </a:spcAft>
              <a:buSzPts val="3000"/>
              <a:buFont typeface="Archivo Black"/>
              <a:buNone/>
              <a:defRPr sz="3000">
                <a:latin typeface="Archivo Black"/>
                <a:ea typeface="Archivo Black"/>
                <a:cs typeface="Archivo Black"/>
                <a:sym typeface="Archivo Black"/>
              </a:defRPr>
            </a:lvl4pPr>
            <a:lvl5pPr lvl="4" algn="ctr">
              <a:spcBef>
                <a:spcPts val="0"/>
              </a:spcBef>
              <a:spcAft>
                <a:spcPts val="0"/>
              </a:spcAft>
              <a:buSzPts val="3000"/>
              <a:buFont typeface="Archivo Black"/>
              <a:buNone/>
              <a:defRPr sz="3000">
                <a:latin typeface="Archivo Black"/>
                <a:ea typeface="Archivo Black"/>
                <a:cs typeface="Archivo Black"/>
                <a:sym typeface="Archivo Black"/>
              </a:defRPr>
            </a:lvl5pPr>
            <a:lvl6pPr lvl="5" algn="ctr">
              <a:spcBef>
                <a:spcPts val="0"/>
              </a:spcBef>
              <a:spcAft>
                <a:spcPts val="0"/>
              </a:spcAft>
              <a:buSzPts val="3000"/>
              <a:buFont typeface="Archivo Black"/>
              <a:buNone/>
              <a:defRPr sz="3000">
                <a:latin typeface="Archivo Black"/>
                <a:ea typeface="Archivo Black"/>
                <a:cs typeface="Archivo Black"/>
                <a:sym typeface="Archivo Black"/>
              </a:defRPr>
            </a:lvl6pPr>
            <a:lvl7pPr lvl="6" algn="ctr">
              <a:spcBef>
                <a:spcPts val="0"/>
              </a:spcBef>
              <a:spcAft>
                <a:spcPts val="0"/>
              </a:spcAft>
              <a:buSzPts val="3000"/>
              <a:buFont typeface="Archivo Black"/>
              <a:buNone/>
              <a:defRPr sz="3000">
                <a:latin typeface="Archivo Black"/>
                <a:ea typeface="Archivo Black"/>
                <a:cs typeface="Archivo Black"/>
                <a:sym typeface="Archivo Black"/>
              </a:defRPr>
            </a:lvl7pPr>
            <a:lvl8pPr lvl="7" algn="ctr">
              <a:spcBef>
                <a:spcPts val="0"/>
              </a:spcBef>
              <a:spcAft>
                <a:spcPts val="0"/>
              </a:spcAft>
              <a:buSzPts val="3000"/>
              <a:buFont typeface="Archivo Black"/>
              <a:buNone/>
              <a:defRPr sz="3000">
                <a:latin typeface="Archivo Black"/>
                <a:ea typeface="Archivo Black"/>
                <a:cs typeface="Archivo Black"/>
                <a:sym typeface="Archivo Black"/>
              </a:defRPr>
            </a:lvl8pPr>
            <a:lvl9pPr lvl="8"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32" name="Google Shape;132;p14"/>
          <p:cNvSpPr txBox="1"/>
          <p:nvPr>
            <p:ph hasCustomPrompt="1" idx="2" type="title"/>
          </p:nvPr>
        </p:nvSpPr>
        <p:spPr>
          <a:xfrm>
            <a:off x="720000" y="151255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33" name="Google Shape;133;p14"/>
          <p:cNvSpPr txBox="1"/>
          <p:nvPr>
            <p:ph idx="1" type="subTitle"/>
          </p:nvPr>
        </p:nvSpPr>
        <p:spPr>
          <a:xfrm>
            <a:off x="1808025" y="1512550"/>
            <a:ext cx="2428500" cy="399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a:lnSpc>
                <a:spcPct val="100000"/>
              </a:lnSpc>
              <a:spcBef>
                <a:spcPts val="1600"/>
              </a:spcBef>
              <a:spcAft>
                <a:spcPts val="0"/>
              </a:spcAft>
              <a:buClr>
                <a:schemeClr val="accent2"/>
              </a:buClr>
              <a:buSzPts val="1400"/>
              <a:buNone/>
              <a:defRPr>
                <a:solidFill>
                  <a:schemeClr val="accent2"/>
                </a:solidFill>
              </a:defRPr>
            </a:lvl2pPr>
            <a:lvl3pPr lvl="2">
              <a:lnSpc>
                <a:spcPct val="100000"/>
              </a:lnSpc>
              <a:spcBef>
                <a:spcPts val="1600"/>
              </a:spcBef>
              <a:spcAft>
                <a:spcPts val="0"/>
              </a:spcAft>
              <a:buClr>
                <a:schemeClr val="accent2"/>
              </a:buClr>
              <a:buSzPts val="1400"/>
              <a:buNone/>
              <a:defRPr>
                <a:solidFill>
                  <a:schemeClr val="accent2"/>
                </a:solidFill>
              </a:defRPr>
            </a:lvl3pPr>
            <a:lvl4pPr lvl="3">
              <a:lnSpc>
                <a:spcPct val="100000"/>
              </a:lnSpc>
              <a:spcBef>
                <a:spcPts val="1600"/>
              </a:spcBef>
              <a:spcAft>
                <a:spcPts val="0"/>
              </a:spcAft>
              <a:buClr>
                <a:schemeClr val="accent2"/>
              </a:buClr>
              <a:buSzPts val="1400"/>
              <a:buNone/>
              <a:defRPr>
                <a:solidFill>
                  <a:schemeClr val="accent2"/>
                </a:solidFill>
              </a:defRPr>
            </a:lvl4pPr>
            <a:lvl5pPr lvl="4">
              <a:lnSpc>
                <a:spcPct val="100000"/>
              </a:lnSpc>
              <a:spcBef>
                <a:spcPts val="1600"/>
              </a:spcBef>
              <a:spcAft>
                <a:spcPts val="0"/>
              </a:spcAft>
              <a:buClr>
                <a:schemeClr val="accent2"/>
              </a:buClr>
              <a:buSzPts val="1400"/>
              <a:buNone/>
              <a:defRPr>
                <a:solidFill>
                  <a:schemeClr val="accent2"/>
                </a:solidFill>
              </a:defRPr>
            </a:lvl5pPr>
            <a:lvl6pPr lvl="5">
              <a:lnSpc>
                <a:spcPct val="100000"/>
              </a:lnSpc>
              <a:spcBef>
                <a:spcPts val="1600"/>
              </a:spcBef>
              <a:spcAft>
                <a:spcPts val="0"/>
              </a:spcAft>
              <a:buClr>
                <a:schemeClr val="accent2"/>
              </a:buClr>
              <a:buSzPts val="1400"/>
              <a:buNone/>
              <a:defRPr>
                <a:solidFill>
                  <a:schemeClr val="accent2"/>
                </a:solidFill>
              </a:defRPr>
            </a:lvl6pPr>
            <a:lvl7pPr lvl="6">
              <a:lnSpc>
                <a:spcPct val="100000"/>
              </a:lnSpc>
              <a:spcBef>
                <a:spcPts val="1600"/>
              </a:spcBef>
              <a:spcAft>
                <a:spcPts val="0"/>
              </a:spcAft>
              <a:buClr>
                <a:schemeClr val="accent2"/>
              </a:buClr>
              <a:buSzPts val="1400"/>
              <a:buNone/>
              <a:defRPr>
                <a:solidFill>
                  <a:schemeClr val="accent2"/>
                </a:solidFill>
              </a:defRPr>
            </a:lvl7pPr>
            <a:lvl8pPr lvl="7">
              <a:lnSpc>
                <a:spcPct val="100000"/>
              </a:lnSpc>
              <a:spcBef>
                <a:spcPts val="1600"/>
              </a:spcBef>
              <a:spcAft>
                <a:spcPts val="0"/>
              </a:spcAft>
              <a:buClr>
                <a:schemeClr val="accent2"/>
              </a:buClr>
              <a:buSzPts val="1400"/>
              <a:buNone/>
              <a:defRPr>
                <a:solidFill>
                  <a:schemeClr val="accent2"/>
                </a:solidFill>
              </a:defRPr>
            </a:lvl8pPr>
            <a:lvl9pPr lvl="8">
              <a:lnSpc>
                <a:spcPct val="100000"/>
              </a:lnSpc>
              <a:spcBef>
                <a:spcPts val="1600"/>
              </a:spcBef>
              <a:spcAft>
                <a:spcPts val="1600"/>
              </a:spcAft>
              <a:buClr>
                <a:schemeClr val="accent2"/>
              </a:buClr>
              <a:buSzPts val="1400"/>
              <a:buNone/>
              <a:defRPr>
                <a:solidFill>
                  <a:schemeClr val="accent2"/>
                </a:solidFill>
              </a:defRPr>
            </a:lvl9pPr>
          </a:lstStyle>
          <a:p/>
        </p:txBody>
      </p:sp>
      <p:sp>
        <p:nvSpPr>
          <p:cNvPr id="134" name="Google Shape;134;p14"/>
          <p:cNvSpPr txBox="1"/>
          <p:nvPr>
            <p:ph idx="3" type="subTitle"/>
          </p:nvPr>
        </p:nvSpPr>
        <p:spPr>
          <a:xfrm>
            <a:off x="1808025" y="185695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5" name="Google Shape;135;p14"/>
          <p:cNvCxnSpPr/>
          <p:nvPr/>
        </p:nvCxnSpPr>
        <p:spPr>
          <a:xfrm>
            <a:off x="796200" y="2256850"/>
            <a:ext cx="849600" cy="0"/>
          </a:xfrm>
          <a:prstGeom prst="straightConnector1">
            <a:avLst/>
          </a:prstGeom>
          <a:noFill/>
          <a:ln cap="flat" cmpd="sng" w="28575">
            <a:solidFill>
              <a:schemeClr val="accent3"/>
            </a:solidFill>
            <a:prstDash val="solid"/>
            <a:round/>
            <a:headEnd len="med" w="med" type="none"/>
            <a:tailEnd len="med" w="med" type="none"/>
          </a:ln>
        </p:spPr>
      </p:cxnSp>
      <p:sp>
        <p:nvSpPr>
          <p:cNvPr id="136" name="Google Shape;136;p14"/>
          <p:cNvSpPr txBox="1"/>
          <p:nvPr>
            <p:ph hasCustomPrompt="1" idx="4" type="title"/>
          </p:nvPr>
        </p:nvSpPr>
        <p:spPr>
          <a:xfrm>
            <a:off x="720000" y="2675475"/>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37" name="Google Shape;137;p14"/>
          <p:cNvSpPr txBox="1"/>
          <p:nvPr>
            <p:ph idx="5" type="subTitle"/>
          </p:nvPr>
        </p:nvSpPr>
        <p:spPr>
          <a:xfrm>
            <a:off x="1808025" y="2675475"/>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38" name="Google Shape;138;p14"/>
          <p:cNvSpPr txBox="1"/>
          <p:nvPr>
            <p:ph idx="6" type="subTitle"/>
          </p:nvPr>
        </p:nvSpPr>
        <p:spPr>
          <a:xfrm>
            <a:off x="1808025" y="3019875"/>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9" name="Google Shape;139;p14"/>
          <p:cNvCxnSpPr/>
          <p:nvPr/>
        </p:nvCxnSpPr>
        <p:spPr>
          <a:xfrm>
            <a:off x="796200" y="3419775"/>
            <a:ext cx="849600" cy="0"/>
          </a:xfrm>
          <a:prstGeom prst="straightConnector1">
            <a:avLst/>
          </a:prstGeom>
          <a:noFill/>
          <a:ln cap="flat" cmpd="sng" w="28575">
            <a:solidFill>
              <a:schemeClr val="accent3"/>
            </a:solidFill>
            <a:prstDash val="solid"/>
            <a:round/>
            <a:headEnd len="med" w="med" type="none"/>
            <a:tailEnd len="med" w="med" type="none"/>
          </a:ln>
        </p:spPr>
      </p:cxnSp>
      <p:sp>
        <p:nvSpPr>
          <p:cNvPr id="140" name="Google Shape;140;p14"/>
          <p:cNvSpPr txBox="1"/>
          <p:nvPr>
            <p:ph hasCustomPrompt="1" idx="7" type="title"/>
          </p:nvPr>
        </p:nvSpPr>
        <p:spPr>
          <a:xfrm>
            <a:off x="720000" y="383840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41" name="Google Shape;141;p14"/>
          <p:cNvSpPr txBox="1"/>
          <p:nvPr>
            <p:ph idx="8" type="subTitle"/>
          </p:nvPr>
        </p:nvSpPr>
        <p:spPr>
          <a:xfrm>
            <a:off x="1808025" y="383840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42" name="Google Shape;142;p14"/>
          <p:cNvSpPr txBox="1"/>
          <p:nvPr>
            <p:ph idx="9" type="subTitle"/>
          </p:nvPr>
        </p:nvSpPr>
        <p:spPr>
          <a:xfrm>
            <a:off x="1808025" y="418280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43" name="Google Shape;143;p14"/>
          <p:cNvCxnSpPr/>
          <p:nvPr/>
        </p:nvCxnSpPr>
        <p:spPr>
          <a:xfrm>
            <a:off x="796200" y="4582700"/>
            <a:ext cx="849600" cy="0"/>
          </a:xfrm>
          <a:prstGeom prst="straightConnector1">
            <a:avLst/>
          </a:prstGeom>
          <a:noFill/>
          <a:ln cap="flat" cmpd="sng" w="28575">
            <a:solidFill>
              <a:schemeClr val="accent3"/>
            </a:solidFill>
            <a:prstDash val="solid"/>
            <a:round/>
            <a:headEnd len="med" w="med" type="none"/>
            <a:tailEnd len="med" w="med" type="none"/>
          </a:ln>
        </p:spPr>
      </p:cxnSp>
      <p:sp>
        <p:nvSpPr>
          <p:cNvPr id="144" name="Google Shape;144;p14"/>
          <p:cNvSpPr txBox="1"/>
          <p:nvPr>
            <p:ph hasCustomPrompt="1" idx="13" type="title"/>
          </p:nvPr>
        </p:nvSpPr>
        <p:spPr>
          <a:xfrm>
            <a:off x="4907475" y="151255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45" name="Google Shape;145;p14"/>
          <p:cNvSpPr txBox="1"/>
          <p:nvPr>
            <p:ph idx="14" type="subTitle"/>
          </p:nvPr>
        </p:nvSpPr>
        <p:spPr>
          <a:xfrm>
            <a:off x="5995500" y="151255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46" name="Google Shape;146;p14"/>
          <p:cNvSpPr txBox="1"/>
          <p:nvPr>
            <p:ph idx="15" type="subTitle"/>
          </p:nvPr>
        </p:nvSpPr>
        <p:spPr>
          <a:xfrm>
            <a:off x="5995500" y="185695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47" name="Google Shape;147;p14"/>
          <p:cNvCxnSpPr/>
          <p:nvPr/>
        </p:nvCxnSpPr>
        <p:spPr>
          <a:xfrm>
            <a:off x="4983675" y="2256850"/>
            <a:ext cx="849600" cy="0"/>
          </a:xfrm>
          <a:prstGeom prst="straightConnector1">
            <a:avLst/>
          </a:prstGeom>
          <a:noFill/>
          <a:ln cap="flat" cmpd="sng" w="28575">
            <a:solidFill>
              <a:schemeClr val="accent3"/>
            </a:solidFill>
            <a:prstDash val="solid"/>
            <a:round/>
            <a:headEnd len="med" w="med" type="none"/>
            <a:tailEnd len="med" w="med" type="none"/>
          </a:ln>
        </p:spPr>
      </p:cxnSp>
      <p:sp>
        <p:nvSpPr>
          <p:cNvPr id="148" name="Google Shape;148;p14"/>
          <p:cNvSpPr txBox="1"/>
          <p:nvPr>
            <p:ph hasCustomPrompt="1" idx="16" type="title"/>
          </p:nvPr>
        </p:nvSpPr>
        <p:spPr>
          <a:xfrm>
            <a:off x="4907475" y="2675475"/>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49" name="Google Shape;149;p14"/>
          <p:cNvSpPr txBox="1"/>
          <p:nvPr>
            <p:ph idx="17" type="subTitle"/>
          </p:nvPr>
        </p:nvSpPr>
        <p:spPr>
          <a:xfrm>
            <a:off x="5995500" y="2675475"/>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50" name="Google Shape;150;p14"/>
          <p:cNvSpPr txBox="1"/>
          <p:nvPr>
            <p:ph idx="18" type="subTitle"/>
          </p:nvPr>
        </p:nvSpPr>
        <p:spPr>
          <a:xfrm>
            <a:off x="5995500" y="3019875"/>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51" name="Google Shape;151;p14"/>
          <p:cNvCxnSpPr/>
          <p:nvPr/>
        </p:nvCxnSpPr>
        <p:spPr>
          <a:xfrm>
            <a:off x="4983675" y="3419775"/>
            <a:ext cx="849600" cy="0"/>
          </a:xfrm>
          <a:prstGeom prst="straightConnector1">
            <a:avLst/>
          </a:prstGeom>
          <a:noFill/>
          <a:ln cap="flat" cmpd="sng" w="28575">
            <a:solidFill>
              <a:schemeClr val="accent3"/>
            </a:solidFill>
            <a:prstDash val="solid"/>
            <a:round/>
            <a:headEnd len="med" w="med" type="none"/>
            <a:tailEnd len="med" w="med" type="none"/>
          </a:ln>
        </p:spPr>
      </p:cxnSp>
      <p:sp>
        <p:nvSpPr>
          <p:cNvPr id="152" name="Google Shape;152;p14"/>
          <p:cNvSpPr txBox="1"/>
          <p:nvPr>
            <p:ph hasCustomPrompt="1" idx="19" type="title"/>
          </p:nvPr>
        </p:nvSpPr>
        <p:spPr>
          <a:xfrm>
            <a:off x="4907475" y="383840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53" name="Google Shape;153;p14"/>
          <p:cNvSpPr txBox="1"/>
          <p:nvPr>
            <p:ph idx="20" type="subTitle"/>
          </p:nvPr>
        </p:nvSpPr>
        <p:spPr>
          <a:xfrm>
            <a:off x="5995500" y="383840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54" name="Google Shape;154;p14"/>
          <p:cNvSpPr txBox="1"/>
          <p:nvPr>
            <p:ph idx="21" type="subTitle"/>
          </p:nvPr>
        </p:nvSpPr>
        <p:spPr>
          <a:xfrm>
            <a:off x="5995500" y="418280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55" name="Google Shape;155;p14"/>
          <p:cNvCxnSpPr/>
          <p:nvPr/>
        </p:nvCxnSpPr>
        <p:spPr>
          <a:xfrm>
            <a:off x="4983675" y="4582700"/>
            <a:ext cx="849600" cy="0"/>
          </a:xfrm>
          <a:prstGeom prst="straightConnector1">
            <a:avLst/>
          </a:prstGeom>
          <a:noFill/>
          <a:ln cap="flat" cmpd="sng" w="28575">
            <a:solidFill>
              <a:schemeClr val="accent3"/>
            </a:solidFill>
            <a:prstDash val="solid"/>
            <a:round/>
            <a:headEnd len="med" w="med" type="none"/>
            <a:tailEnd len="med" w="med" type="none"/>
          </a:ln>
        </p:spPr>
      </p:cxnSp>
      <p:sp>
        <p:nvSpPr>
          <p:cNvPr id="156" name="Google Shape;156;p14"/>
          <p:cNvSpPr/>
          <p:nvPr/>
        </p:nvSpPr>
        <p:spPr>
          <a:xfrm>
            <a:off x="8597550" y="4787525"/>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1489975" y="-1548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54675" y="486582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61" name="Shape 161"/>
        <p:cNvGrpSpPr/>
        <p:nvPr/>
      </p:nvGrpSpPr>
      <p:grpSpPr>
        <a:xfrm>
          <a:off x="0" y="0"/>
          <a:ext cx="0" cy="0"/>
          <a:chOff x="0" y="0"/>
          <a:chExt cx="0" cy="0"/>
        </a:xfrm>
      </p:grpSpPr>
      <p:sp>
        <p:nvSpPr>
          <p:cNvPr id="162" name="Google Shape;16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63" name="Google Shape;163;p15"/>
          <p:cNvSpPr txBox="1"/>
          <p:nvPr>
            <p:ph idx="1" type="subTitle"/>
          </p:nvPr>
        </p:nvSpPr>
        <p:spPr>
          <a:xfrm>
            <a:off x="720000" y="28084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164" name="Google Shape;164;p15"/>
          <p:cNvSpPr txBox="1"/>
          <p:nvPr>
            <p:ph idx="2" type="subTitle"/>
          </p:nvPr>
        </p:nvSpPr>
        <p:spPr>
          <a:xfrm>
            <a:off x="877050" y="31528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5"/>
          <p:cNvSpPr txBox="1"/>
          <p:nvPr>
            <p:ph idx="3" type="subTitle"/>
          </p:nvPr>
        </p:nvSpPr>
        <p:spPr>
          <a:xfrm>
            <a:off x="3357750" y="28084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166" name="Google Shape;166;p15"/>
          <p:cNvSpPr txBox="1"/>
          <p:nvPr>
            <p:ph idx="4" type="subTitle"/>
          </p:nvPr>
        </p:nvSpPr>
        <p:spPr>
          <a:xfrm>
            <a:off x="3514800" y="31528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5"/>
          <p:cNvSpPr txBox="1"/>
          <p:nvPr>
            <p:ph idx="5" type="subTitle"/>
          </p:nvPr>
        </p:nvSpPr>
        <p:spPr>
          <a:xfrm>
            <a:off x="5995500" y="28084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168" name="Google Shape;168;p15"/>
          <p:cNvSpPr txBox="1"/>
          <p:nvPr>
            <p:ph idx="6" type="subTitle"/>
          </p:nvPr>
        </p:nvSpPr>
        <p:spPr>
          <a:xfrm>
            <a:off x="6152550" y="31528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15"/>
          <p:cNvSpPr/>
          <p:nvPr/>
        </p:nvSpPr>
        <p:spPr>
          <a:xfrm>
            <a:off x="-179100" y="9070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1596800" y="-16809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rot="10800000">
            <a:off x="8813100" y="38816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rot="10800000">
            <a:off x="8245400" y="448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8424000" y="-3096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15755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bg>
      <p:bgPr>
        <a:solidFill>
          <a:schemeClr val="lt1"/>
        </a:solidFill>
      </p:bgPr>
    </p:bg>
    <p:spTree>
      <p:nvGrpSpPr>
        <p:cNvPr id="175" name="Shape 175"/>
        <p:cNvGrpSpPr/>
        <p:nvPr/>
      </p:nvGrpSpPr>
      <p:grpSpPr>
        <a:xfrm>
          <a:off x="0" y="0"/>
          <a:ext cx="0" cy="0"/>
          <a:chOff x="0" y="0"/>
          <a:chExt cx="0" cy="0"/>
        </a:xfrm>
      </p:grpSpPr>
      <p:sp>
        <p:nvSpPr>
          <p:cNvPr id="176" name="Google Shape;176;p16"/>
          <p:cNvSpPr/>
          <p:nvPr/>
        </p:nvSpPr>
        <p:spPr>
          <a:xfrm>
            <a:off x="-1451875" y="41661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txBox="1"/>
          <p:nvPr>
            <p:ph type="title"/>
          </p:nvPr>
        </p:nvSpPr>
        <p:spPr>
          <a:xfrm>
            <a:off x="2902650" y="3593475"/>
            <a:ext cx="333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78" name="Google Shape;178;p16"/>
          <p:cNvSpPr txBox="1"/>
          <p:nvPr>
            <p:ph idx="1" type="subTitle"/>
          </p:nvPr>
        </p:nvSpPr>
        <p:spPr>
          <a:xfrm>
            <a:off x="1884900" y="1660175"/>
            <a:ext cx="5374200" cy="189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79" name="Google Shape;179;p16"/>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720000"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129600"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587948" y="1650882"/>
            <a:ext cx="1178434" cy="2421967"/>
            <a:chOff x="587948" y="1650882"/>
            <a:chExt cx="1178434" cy="2421967"/>
          </a:xfrm>
        </p:grpSpPr>
        <p:sp>
          <p:nvSpPr>
            <p:cNvPr id="185" name="Google Shape;185;p16"/>
            <p:cNvSpPr/>
            <p:nvPr/>
          </p:nvSpPr>
          <p:spPr>
            <a:xfrm>
              <a:off x="5879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1457432" y="2537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1695557" y="400435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6"/>
          <p:cNvGrpSpPr/>
          <p:nvPr/>
        </p:nvGrpSpPr>
        <p:grpSpPr>
          <a:xfrm>
            <a:off x="7377621" y="1650882"/>
            <a:ext cx="1178434" cy="2421967"/>
            <a:chOff x="7377621" y="1650882"/>
            <a:chExt cx="1178434" cy="2421967"/>
          </a:xfrm>
        </p:grpSpPr>
        <p:sp>
          <p:nvSpPr>
            <p:cNvPr id="191" name="Google Shape;191;p16"/>
            <p:cNvSpPr/>
            <p:nvPr/>
          </p:nvSpPr>
          <p:spPr>
            <a:xfrm flipH="1">
              <a:off x="83707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flipH="1">
              <a:off x="7686586"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flipH="1">
              <a:off x="7615746" y="2537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flipH="1">
              <a:off x="7914011"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flipH="1">
              <a:off x="7377621" y="400435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CUSTOM_2_1">
    <p:bg>
      <p:bgPr>
        <a:solidFill>
          <a:schemeClr val="lt1"/>
        </a:solidFill>
      </p:bgPr>
    </p:bg>
    <p:spTree>
      <p:nvGrpSpPr>
        <p:cNvPr id="196" name="Shape 196"/>
        <p:cNvGrpSpPr/>
        <p:nvPr/>
      </p:nvGrpSpPr>
      <p:grpSpPr>
        <a:xfrm>
          <a:off x="0" y="0"/>
          <a:ext cx="0" cy="0"/>
          <a:chOff x="0" y="0"/>
          <a:chExt cx="0" cy="0"/>
        </a:xfrm>
      </p:grpSpPr>
      <p:sp>
        <p:nvSpPr>
          <p:cNvPr id="197" name="Google Shape;197;p17"/>
          <p:cNvSpPr txBox="1"/>
          <p:nvPr>
            <p:ph type="title"/>
          </p:nvPr>
        </p:nvSpPr>
        <p:spPr>
          <a:xfrm>
            <a:off x="720000" y="1510235"/>
            <a:ext cx="2211900" cy="54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98" name="Google Shape;198;p17"/>
          <p:cNvSpPr txBox="1"/>
          <p:nvPr>
            <p:ph idx="1" type="subTitle"/>
          </p:nvPr>
        </p:nvSpPr>
        <p:spPr>
          <a:xfrm>
            <a:off x="720000" y="2174365"/>
            <a:ext cx="2574600" cy="145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99" name="Google Shape;199;p17"/>
          <p:cNvSpPr/>
          <p:nvPr/>
        </p:nvSpPr>
        <p:spPr>
          <a:xfrm flipH="1">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flipH="1">
            <a:off x="833250" y="-18433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flipH="1">
            <a:off x="323250" y="364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flipH="1">
            <a:off x="8424000" y="46035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03" name="Shape 203"/>
        <p:cNvGrpSpPr/>
        <p:nvPr/>
      </p:nvGrpSpPr>
      <p:grpSpPr>
        <a:xfrm>
          <a:off x="0" y="0"/>
          <a:ext cx="0" cy="0"/>
          <a:chOff x="0" y="0"/>
          <a:chExt cx="0" cy="0"/>
        </a:xfrm>
      </p:grpSpPr>
      <p:sp>
        <p:nvSpPr>
          <p:cNvPr id="204" name="Google Shape;20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05" name="Google Shape;205;p18"/>
          <p:cNvSpPr txBox="1"/>
          <p:nvPr>
            <p:ph idx="1" type="subTitle"/>
          </p:nvPr>
        </p:nvSpPr>
        <p:spPr>
          <a:xfrm>
            <a:off x="72000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06" name="Google Shape;206;p18"/>
          <p:cNvSpPr txBox="1"/>
          <p:nvPr>
            <p:ph idx="2" type="subTitle"/>
          </p:nvPr>
        </p:nvSpPr>
        <p:spPr>
          <a:xfrm>
            <a:off x="87705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18"/>
          <p:cNvSpPr txBox="1"/>
          <p:nvPr>
            <p:ph idx="3" type="subTitle"/>
          </p:nvPr>
        </p:nvSpPr>
        <p:spPr>
          <a:xfrm>
            <a:off x="335775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08" name="Google Shape;208;p18"/>
          <p:cNvSpPr txBox="1"/>
          <p:nvPr>
            <p:ph idx="4" type="subTitle"/>
          </p:nvPr>
        </p:nvSpPr>
        <p:spPr>
          <a:xfrm>
            <a:off x="351480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18"/>
          <p:cNvSpPr txBox="1"/>
          <p:nvPr>
            <p:ph idx="5" type="subTitle"/>
          </p:nvPr>
        </p:nvSpPr>
        <p:spPr>
          <a:xfrm>
            <a:off x="599550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10" name="Google Shape;210;p18"/>
          <p:cNvSpPr txBox="1"/>
          <p:nvPr>
            <p:ph idx="6" type="subTitle"/>
          </p:nvPr>
        </p:nvSpPr>
        <p:spPr>
          <a:xfrm>
            <a:off x="615255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18"/>
          <p:cNvSpPr txBox="1"/>
          <p:nvPr>
            <p:ph idx="7" type="subTitle"/>
          </p:nvPr>
        </p:nvSpPr>
        <p:spPr>
          <a:xfrm>
            <a:off x="720000" y="37383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12" name="Google Shape;212;p18"/>
          <p:cNvSpPr txBox="1"/>
          <p:nvPr>
            <p:ph idx="8" type="subTitle"/>
          </p:nvPr>
        </p:nvSpPr>
        <p:spPr>
          <a:xfrm>
            <a:off x="877050" y="40827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18"/>
          <p:cNvSpPr txBox="1"/>
          <p:nvPr>
            <p:ph idx="9" type="subTitle"/>
          </p:nvPr>
        </p:nvSpPr>
        <p:spPr>
          <a:xfrm>
            <a:off x="3357750" y="37383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14" name="Google Shape;214;p18"/>
          <p:cNvSpPr txBox="1"/>
          <p:nvPr>
            <p:ph idx="13" type="subTitle"/>
          </p:nvPr>
        </p:nvSpPr>
        <p:spPr>
          <a:xfrm>
            <a:off x="3514800" y="40827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18"/>
          <p:cNvSpPr txBox="1"/>
          <p:nvPr>
            <p:ph idx="14" type="subTitle"/>
          </p:nvPr>
        </p:nvSpPr>
        <p:spPr>
          <a:xfrm>
            <a:off x="5995500" y="37383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16" name="Google Shape;216;p18"/>
          <p:cNvSpPr txBox="1"/>
          <p:nvPr>
            <p:ph idx="15" type="subTitle"/>
          </p:nvPr>
        </p:nvSpPr>
        <p:spPr>
          <a:xfrm>
            <a:off x="6152550" y="40827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8"/>
          <p:cNvSpPr/>
          <p:nvPr/>
        </p:nvSpPr>
        <p:spPr>
          <a:xfrm>
            <a:off x="8421538"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7764763"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flipH="1">
            <a:off x="-1772950"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flipH="1">
            <a:off x="869225"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23" name="Shape 223"/>
        <p:cNvGrpSpPr/>
        <p:nvPr/>
      </p:nvGrpSpPr>
      <p:grpSpPr>
        <a:xfrm>
          <a:off x="0" y="0"/>
          <a:ext cx="0" cy="0"/>
          <a:chOff x="0" y="0"/>
          <a:chExt cx="0" cy="0"/>
        </a:xfrm>
      </p:grpSpPr>
      <p:sp>
        <p:nvSpPr>
          <p:cNvPr id="224" name="Google Shape;22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25" name="Google Shape;225;p19"/>
          <p:cNvSpPr/>
          <p:nvPr/>
        </p:nvSpPr>
        <p:spPr>
          <a:xfrm flipH="1">
            <a:off x="8441100" y="-3096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flipH="1">
            <a:off x="-7773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flipH="1">
            <a:off x="-1162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rot="10800000">
            <a:off x="8245400" y="448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29" name="Shape 229"/>
        <p:cNvGrpSpPr/>
        <p:nvPr/>
      </p:nvGrpSpPr>
      <p:grpSpPr>
        <a:xfrm>
          <a:off x="0" y="0"/>
          <a:ext cx="0" cy="0"/>
          <a:chOff x="0" y="0"/>
          <a:chExt cx="0" cy="0"/>
        </a:xfrm>
      </p:grpSpPr>
      <p:sp>
        <p:nvSpPr>
          <p:cNvPr id="230" name="Google Shape;23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31" name="Google Shape;231;p20"/>
          <p:cNvSpPr txBox="1"/>
          <p:nvPr>
            <p:ph idx="1" type="subTitle"/>
          </p:nvPr>
        </p:nvSpPr>
        <p:spPr>
          <a:xfrm>
            <a:off x="97565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32" name="Google Shape;232;p20"/>
          <p:cNvSpPr txBox="1"/>
          <p:nvPr>
            <p:ph idx="2" type="subTitle"/>
          </p:nvPr>
        </p:nvSpPr>
        <p:spPr>
          <a:xfrm>
            <a:off x="113270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0"/>
          <p:cNvSpPr txBox="1"/>
          <p:nvPr>
            <p:ph idx="3" type="subTitle"/>
          </p:nvPr>
        </p:nvSpPr>
        <p:spPr>
          <a:xfrm>
            <a:off x="5739838"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34" name="Google Shape;234;p20"/>
          <p:cNvSpPr txBox="1"/>
          <p:nvPr>
            <p:ph idx="4" type="subTitle"/>
          </p:nvPr>
        </p:nvSpPr>
        <p:spPr>
          <a:xfrm>
            <a:off x="5896888"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20"/>
          <p:cNvSpPr txBox="1"/>
          <p:nvPr>
            <p:ph idx="5" type="subTitle"/>
          </p:nvPr>
        </p:nvSpPr>
        <p:spPr>
          <a:xfrm>
            <a:off x="975650" y="36621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36" name="Google Shape;236;p20"/>
          <p:cNvSpPr txBox="1"/>
          <p:nvPr>
            <p:ph idx="6" type="subTitle"/>
          </p:nvPr>
        </p:nvSpPr>
        <p:spPr>
          <a:xfrm>
            <a:off x="1132700" y="40065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0"/>
          <p:cNvSpPr txBox="1"/>
          <p:nvPr>
            <p:ph idx="7" type="subTitle"/>
          </p:nvPr>
        </p:nvSpPr>
        <p:spPr>
          <a:xfrm>
            <a:off x="5739838" y="36621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38" name="Google Shape;238;p20"/>
          <p:cNvSpPr txBox="1"/>
          <p:nvPr>
            <p:ph idx="8" type="subTitle"/>
          </p:nvPr>
        </p:nvSpPr>
        <p:spPr>
          <a:xfrm>
            <a:off x="5896888" y="40065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0"/>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720000" y="-2395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129600" y="-1333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flipH="1">
            <a:off x="7914000" y="-2395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flipH="1">
            <a:off x="8424000" y="-1333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720000" y="710125"/>
            <a:ext cx="27516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500"/>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8" name="Google Shape;18;p3"/>
          <p:cNvSpPr txBox="1"/>
          <p:nvPr>
            <p:ph idx="1" type="subTitle"/>
          </p:nvPr>
        </p:nvSpPr>
        <p:spPr>
          <a:xfrm>
            <a:off x="720000" y="2087419"/>
            <a:ext cx="2574600" cy="61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9" name="Google Shape;19;p3"/>
          <p:cNvSpPr txBox="1"/>
          <p:nvPr>
            <p:ph hasCustomPrompt="1" idx="2" type="title"/>
          </p:nvPr>
        </p:nvSpPr>
        <p:spPr>
          <a:xfrm>
            <a:off x="720000" y="3268425"/>
            <a:ext cx="2484600" cy="133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9000"/>
              <a:buNone/>
              <a:defRPr sz="9000">
                <a:solidFill>
                  <a:schemeClr val="accent1"/>
                </a:solidFill>
              </a:defRPr>
            </a:lvl1pPr>
            <a:lvl2pPr lvl="1" rtl="0">
              <a:spcBef>
                <a:spcPts val="0"/>
              </a:spcBef>
              <a:spcAft>
                <a:spcPts val="0"/>
              </a:spcAft>
              <a:buClr>
                <a:schemeClr val="accent1"/>
              </a:buClr>
              <a:buSzPts val="10000"/>
              <a:buNone/>
              <a:defRPr sz="10000">
                <a:solidFill>
                  <a:schemeClr val="accent1"/>
                </a:solidFill>
              </a:defRPr>
            </a:lvl2pPr>
            <a:lvl3pPr lvl="2" rtl="0">
              <a:spcBef>
                <a:spcPts val="0"/>
              </a:spcBef>
              <a:spcAft>
                <a:spcPts val="0"/>
              </a:spcAft>
              <a:buClr>
                <a:schemeClr val="accent1"/>
              </a:buClr>
              <a:buSzPts val="10000"/>
              <a:buNone/>
              <a:defRPr sz="10000">
                <a:solidFill>
                  <a:schemeClr val="accent1"/>
                </a:solidFill>
              </a:defRPr>
            </a:lvl3pPr>
            <a:lvl4pPr lvl="3" rtl="0">
              <a:spcBef>
                <a:spcPts val="0"/>
              </a:spcBef>
              <a:spcAft>
                <a:spcPts val="0"/>
              </a:spcAft>
              <a:buClr>
                <a:schemeClr val="accent1"/>
              </a:buClr>
              <a:buSzPts val="10000"/>
              <a:buNone/>
              <a:defRPr sz="10000">
                <a:solidFill>
                  <a:schemeClr val="accent1"/>
                </a:solidFill>
              </a:defRPr>
            </a:lvl4pPr>
            <a:lvl5pPr lvl="4" rtl="0">
              <a:spcBef>
                <a:spcPts val="0"/>
              </a:spcBef>
              <a:spcAft>
                <a:spcPts val="0"/>
              </a:spcAft>
              <a:buClr>
                <a:schemeClr val="accent1"/>
              </a:buClr>
              <a:buSzPts val="10000"/>
              <a:buNone/>
              <a:defRPr sz="10000">
                <a:solidFill>
                  <a:schemeClr val="accent1"/>
                </a:solidFill>
              </a:defRPr>
            </a:lvl5pPr>
            <a:lvl6pPr lvl="5" rtl="0">
              <a:spcBef>
                <a:spcPts val="0"/>
              </a:spcBef>
              <a:spcAft>
                <a:spcPts val="0"/>
              </a:spcAft>
              <a:buClr>
                <a:schemeClr val="accent1"/>
              </a:buClr>
              <a:buSzPts val="10000"/>
              <a:buNone/>
              <a:defRPr sz="10000">
                <a:solidFill>
                  <a:schemeClr val="accent1"/>
                </a:solidFill>
              </a:defRPr>
            </a:lvl6pPr>
            <a:lvl7pPr lvl="6" rtl="0">
              <a:spcBef>
                <a:spcPts val="0"/>
              </a:spcBef>
              <a:spcAft>
                <a:spcPts val="0"/>
              </a:spcAft>
              <a:buClr>
                <a:schemeClr val="accent1"/>
              </a:buClr>
              <a:buSzPts val="10000"/>
              <a:buNone/>
              <a:defRPr sz="10000">
                <a:solidFill>
                  <a:schemeClr val="accent1"/>
                </a:solidFill>
              </a:defRPr>
            </a:lvl7pPr>
            <a:lvl8pPr lvl="7" rtl="0">
              <a:spcBef>
                <a:spcPts val="0"/>
              </a:spcBef>
              <a:spcAft>
                <a:spcPts val="0"/>
              </a:spcAft>
              <a:buClr>
                <a:schemeClr val="accent1"/>
              </a:buClr>
              <a:buSzPts val="10000"/>
              <a:buNone/>
              <a:defRPr sz="10000">
                <a:solidFill>
                  <a:schemeClr val="accent1"/>
                </a:solidFill>
              </a:defRPr>
            </a:lvl8pPr>
            <a:lvl9pPr lvl="8" rtl="0">
              <a:spcBef>
                <a:spcPts val="0"/>
              </a:spcBef>
              <a:spcAft>
                <a:spcPts val="0"/>
              </a:spcAft>
              <a:buClr>
                <a:schemeClr val="accent1"/>
              </a:buClr>
              <a:buSzPts val="10000"/>
              <a:buNone/>
              <a:defRPr sz="10000">
                <a:solidFill>
                  <a:schemeClr val="accent1"/>
                </a:solidFill>
              </a:defRPr>
            </a:lvl9pPr>
          </a:lstStyle>
          <a:p>
            <a:r>
              <a:t>xx%</a:t>
            </a:r>
          </a:p>
        </p:txBody>
      </p:sp>
      <p:sp>
        <p:nvSpPr>
          <p:cNvPr id="20" name="Google Shape;20;p3"/>
          <p:cNvSpPr/>
          <p:nvPr/>
        </p:nvSpPr>
        <p:spPr>
          <a:xfrm>
            <a:off x="8421538"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764763"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861435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2961588" y="2268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53462" y="4864350"/>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and text">
  <p:cSld name="CUSTOM_11">
    <p:spTree>
      <p:nvGrpSpPr>
        <p:cNvPr id="245" name="Shape 245"/>
        <p:cNvGrpSpPr/>
        <p:nvPr/>
      </p:nvGrpSpPr>
      <p:grpSpPr>
        <a:xfrm>
          <a:off x="0" y="0"/>
          <a:ext cx="0" cy="0"/>
          <a:chOff x="0" y="0"/>
          <a:chExt cx="0" cy="0"/>
        </a:xfrm>
      </p:grpSpPr>
      <p:sp>
        <p:nvSpPr>
          <p:cNvPr id="246" name="Google Shape;246;p21"/>
          <p:cNvSpPr txBox="1"/>
          <p:nvPr>
            <p:ph hasCustomPrompt="1" type="title"/>
          </p:nvPr>
        </p:nvSpPr>
        <p:spPr>
          <a:xfrm>
            <a:off x="4449352" y="774913"/>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247" name="Google Shape;247;p21"/>
          <p:cNvSpPr txBox="1"/>
          <p:nvPr>
            <p:ph idx="1" type="subTitle"/>
          </p:nvPr>
        </p:nvSpPr>
        <p:spPr>
          <a:xfrm>
            <a:off x="4267200" y="1327213"/>
            <a:ext cx="4156800" cy="38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8" name="Google Shape;248;p21"/>
          <p:cNvSpPr txBox="1"/>
          <p:nvPr>
            <p:ph hasCustomPrompt="1" idx="2" type="title"/>
          </p:nvPr>
        </p:nvSpPr>
        <p:spPr>
          <a:xfrm>
            <a:off x="4449352" y="2102413"/>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249" name="Google Shape;249;p21"/>
          <p:cNvSpPr txBox="1"/>
          <p:nvPr>
            <p:ph idx="3" type="subTitle"/>
          </p:nvPr>
        </p:nvSpPr>
        <p:spPr>
          <a:xfrm>
            <a:off x="4267200" y="2655121"/>
            <a:ext cx="4156800" cy="38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0" name="Google Shape;250;p21"/>
          <p:cNvSpPr txBox="1"/>
          <p:nvPr>
            <p:ph hasCustomPrompt="1" idx="4" type="title"/>
          </p:nvPr>
        </p:nvSpPr>
        <p:spPr>
          <a:xfrm>
            <a:off x="4449352" y="3431229"/>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251" name="Google Shape;251;p21"/>
          <p:cNvSpPr txBox="1"/>
          <p:nvPr>
            <p:ph idx="5" type="subTitle"/>
          </p:nvPr>
        </p:nvSpPr>
        <p:spPr>
          <a:xfrm>
            <a:off x="4267200" y="3980364"/>
            <a:ext cx="4156800" cy="38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52" name="Google Shape;252;p21"/>
          <p:cNvGrpSpPr/>
          <p:nvPr/>
        </p:nvGrpSpPr>
        <p:grpSpPr>
          <a:xfrm>
            <a:off x="3719525" y="1189720"/>
            <a:ext cx="642045" cy="3221266"/>
            <a:chOff x="587948" y="1365933"/>
            <a:chExt cx="642045" cy="3221266"/>
          </a:xfrm>
        </p:grpSpPr>
        <p:sp>
          <p:nvSpPr>
            <p:cNvPr id="253" name="Google Shape;253;p21"/>
            <p:cNvSpPr/>
            <p:nvPr/>
          </p:nvSpPr>
          <p:spPr>
            <a:xfrm>
              <a:off x="587948" y="24529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924032" y="45187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757357" y="13659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21"/>
          <p:cNvSpPr/>
          <p:nvPr/>
        </p:nvSpPr>
        <p:spPr>
          <a:xfrm>
            <a:off x="7456600" y="-2033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8780950" y="636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flipH="1" rot="10800000">
            <a:off x="-1566100" y="448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0">
    <p:spTree>
      <p:nvGrpSpPr>
        <p:cNvPr id="260" name="Shape 260"/>
        <p:cNvGrpSpPr/>
        <p:nvPr/>
      </p:nvGrpSpPr>
      <p:grpSpPr>
        <a:xfrm>
          <a:off x="0" y="0"/>
          <a:ext cx="0" cy="0"/>
          <a:chOff x="0" y="0"/>
          <a:chExt cx="0" cy="0"/>
        </a:xfrm>
      </p:grpSpPr>
      <p:sp>
        <p:nvSpPr>
          <p:cNvPr id="261" name="Google Shape;261;p22"/>
          <p:cNvSpPr txBox="1"/>
          <p:nvPr>
            <p:ph type="title"/>
          </p:nvPr>
        </p:nvSpPr>
        <p:spPr>
          <a:xfrm>
            <a:off x="720000" y="445025"/>
            <a:ext cx="3588300" cy="1301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62" name="Google Shape;262;p22"/>
          <p:cNvSpPr txBox="1"/>
          <p:nvPr>
            <p:ph idx="1" type="subTitle"/>
          </p:nvPr>
        </p:nvSpPr>
        <p:spPr>
          <a:xfrm>
            <a:off x="720000" y="2082513"/>
            <a:ext cx="2408400" cy="111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63" name="Google Shape;263;p22"/>
          <p:cNvSpPr/>
          <p:nvPr/>
        </p:nvSpPr>
        <p:spPr>
          <a:xfrm>
            <a:off x="-1423925" y="4156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1135950" y="4348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flipH="1">
            <a:off x="8424000" y="1152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p:cSld name="CUSTOM_5_1">
    <p:spTree>
      <p:nvGrpSpPr>
        <p:cNvPr id="266" name="Shape 266"/>
        <p:cNvGrpSpPr/>
        <p:nvPr/>
      </p:nvGrpSpPr>
      <p:grpSpPr>
        <a:xfrm>
          <a:off x="0" y="0"/>
          <a:ext cx="0" cy="0"/>
          <a:chOff x="0" y="0"/>
          <a:chExt cx="0" cy="0"/>
        </a:xfrm>
      </p:grpSpPr>
      <p:sp>
        <p:nvSpPr>
          <p:cNvPr id="267" name="Google Shape;26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68" name="Google Shape;268;p23"/>
          <p:cNvSpPr txBox="1"/>
          <p:nvPr>
            <p:ph idx="1" type="subTitle"/>
          </p:nvPr>
        </p:nvSpPr>
        <p:spPr>
          <a:xfrm>
            <a:off x="5849500" y="2174365"/>
            <a:ext cx="2574600" cy="145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69" name="Google Shape;269;p23"/>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129600" y="-3096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1">
  <p:cSld name="CUSTOM_5_1_1">
    <p:spTree>
      <p:nvGrpSpPr>
        <p:cNvPr id="273" name="Shape 273"/>
        <p:cNvGrpSpPr/>
        <p:nvPr/>
      </p:nvGrpSpPr>
      <p:grpSpPr>
        <a:xfrm>
          <a:off x="0" y="0"/>
          <a:ext cx="0" cy="0"/>
          <a:chOff x="0" y="0"/>
          <a:chExt cx="0" cy="0"/>
        </a:xfrm>
      </p:grpSpPr>
      <p:sp>
        <p:nvSpPr>
          <p:cNvPr id="274" name="Google Shape;27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75" name="Google Shape;275;p24"/>
          <p:cNvSpPr txBox="1"/>
          <p:nvPr>
            <p:ph idx="1" type="subTitle"/>
          </p:nvPr>
        </p:nvSpPr>
        <p:spPr>
          <a:xfrm>
            <a:off x="720000" y="2174365"/>
            <a:ext cx="2574600" cy="145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76" name="Google Shape;276;p24"/>
          <p:cNvSpPr/>
          <p:nvPr/>
        </p:nvSpPr>
        <p:spPr>
          <a:xfrm flipH="1">
            <a:off x="-1125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flipH="1">
            <a:off x="8441100" y="-3096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flipH="1">
            <a:off x="-7773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flipH="1">
            <a:off x="-1162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1">
  <p:cSld name="CUSTOM_9">
    <p:spTree>
      <p:nvGrpSpPr>
        <p:cNvPr id="280" name="Shape 280"/>
        <p:cNvGrpSpPr/>
        <p:nvPr/>
      </p:nvGrpSpPr>
      <p:grpSpPr>
        <a:xfrm>
          <a:off x="0" y="0"/>
          <a:ext cx="0" cy="0"/>
          <a:chOff x="0" y="0"/>
          <a:chExt cx="0" cy="0"/>
        </a:xfrm>
      </p:grpSpPr>
      <p:sp>
        <p:nvSpPr>
          <p:cNvPr id="281" name="Google Shape;281;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82" name="Google Shape;282;p25"/>
          <p:cNvSpPr txBox="1"/>
          <p:nvPr>
            <p:ph idx="1" type="body"/>
          </p:nvPr>
        </p:nvSpPr>
        <p:spPr>
          <a:xfrm>
            <a:off x="720000" y="1485900"/>
            <a:ext cx="4383000" cy="3117300"/>
          </a:xfrm>
          <a:prstGeom prst="rect">
            <a:avLst/>
          </a:prstGeom>
        </p:spPr>
        <p:txBody>
          <a:bodyPr anchorCtr="0" anchor="ctr" bIns="91425" lIns="0" spcFirstLastPara="1" rIns="0" wrap="square" tIns="91425">
            <a:noAutofit/>
          </a:bodyPr>
          <a:lstStyle>
            <a:lvl1pPr indent="-330200" lvl="0" marL="457200" rtl="0">
              <a:lnSpc>
                <a:spcPct val="200000"/>
              </a:lnSpc>
              <a:spcBef>
                <a:spcPts val="0"/>
              </a:spcBef>
              <a:spcAft>
                <a:spcPts val="0"/>
              </a:spcAft>
              <a:buSzPts val="1600"/>
              <a:buChar char="●"/>
              <a:defRPr sz="1600"/>
            </a:lvl1pPr>
            <a:lvl2pPr indent="-330200" lvl="1" marL="914400" rtl="0">
              <a:lnSpc>
                <a:spcPct val="200000"/>
              </a:lnSpc>
              <a:spcBef>
                <a:spcPts val="1600"/>
              </a:spcBef>
              <a:spcAft>
                <a:spcPts val="0"/>
              </a:spcAft>
              <a:buSzPts val="1600"/>
              <a:buChar char="○"/>
              <a:defRPr sz="1600"/>
            </a:lvl2pPr>
            <a:lvl3pPr indent="-330200" lvl="2" marL="1371600" rtl="0">
              <a:lnSpc>
                <a:spcPct val="200000"/>
              </a:lnSpc>
              <a:spcBef>
                <a:spcPts val="1600"/>
              </a:spcBef>
              <a:spcAft>
                <a:spcPts val="0"/>
              </a:spcAft>
              <a:buSzPts val="1600"/>
              <a:buChar char="■"/>
              <a:defRPr sz="1600"/>
            </a:lvl3pPr>
            <a:lvl4pPr indent="-330200" lvl="3" marL="1828800" rtl="0">
              <a:lnSpc>
                <a:spcPct val="200000"/>
              </a:lnSpc>
              <a:spcBef>
                <a:spcPts val="1600"/>
              </a:spcBef>
              <a:spcAft>
                <a:spcPts val="0"/>
              </a:spcAft>
              <a:buSzPts val="1600"/>
              <a:buChar char="●"/>
              <a:defRPr sz="1600"/>
            </a:lvl4pPr>
            <a:lvl5pPr indent="-330200" lvl="4" marL="2286000" rtl="0">
              <a:lnSpc>
                <a:spcPct val="200000"/>
              </a:lnSpc>
              <a:spcBef>
                <a:spcPts val="1600"/>
              </a:spcBef>
              <a:spcAft>
                <a:spcPts val="0"/>
              </a:spcAft>
              <a:buSzPts val="1600"/>
              <a:buChar char="○"/>
              <a:defRPr sz="1600"/>
            </a:lvl5pPr>
            <a:lvl6pPr indent="-330200" lvl="5" marL="2743200" rtl="0">
              <a:lnSpc>
                <a:spcPct val="200000"/>
              </a:lnSpc>
              <a:spcBef>
                <a:spcPts val="1600"/>
              </a:spcBef>
              <a:spcAft>
                <a:spcPts val="0"/>
              </a:spcAft>
              <a:buSzPts val="1600"/>
              <a:buChar char="■"/>
              <a:defRPr sz="1600"/>
            </a:lvl6pPr>
            <a:lvl7pPr indent="-330200" lvl="6" marL="3200400" rtl="0">
              <a:lnSpc>
                <a:spcPct val="200000"/>
              </a:lnSpc>
              <a:spcBef>
                <a:spcPts val="1600"/>
              </a:spcBef>
              <a:spcAft>
                <a:spcPts val="0"/>
              </a:spcAft>
              <a:buSzPts val="1600"/>
              <a:buChar char="●"/>
              <a:defRPr sz="1600"/>
            </a:lvl7pPr>
            <a:lvl8pPr indent="-330200" lvl="7" marL="3657600" rtl="0">
              <a:lnSpc>
                <a:spcPct val="200000"/>
              </a:lnSpc>
              <a:spcBef>
                <a:spcPts val="1600"/>
              </a:spcBef>
              <a:spcAft>
                <a:spcPts val="0"/>
              </a:spcAft>
              <a:buSzPts val="1600"/>
              <a:buChar char="○"/>
              <a:defRPr sz="1600"/>
            </a:lvl8pPr>
            <a:lvl9pPr indent="-330200" lvl="8" marL="4114800" rtl="0">
              <a:lnSpc>
                <a:spcPct val="200000"/>
              </a:lnSpc>
              <a:spcBef>
                <a:spcPts val="1600"/>
              </a:spcBef>
              <a:spcAft>
                <a:spcPts val="1600"/>
              </a:spcAft>
              <a:buSzPts val="1600"/>
              <a:buChar char="■"/>
              <a:defRPr sz="1600"/>
            </a:lvl9pPr>
          </a:lstStyle>
          <a:p/>
        </p:txBody>
      </p:sp>
      <p:sp>
        <p:nvSpPr>
          <p:cNvPr id="283" name="Google Shape;283;p25"/>
          <p:cNvSpPr/>
          <p:nvPr/>
        </p:nvSpPr>
        <p:spPr>
          <a:xfrm>
            <a:off x="-1334800"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1088375" y="2222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1125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8437425"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_1_1">
    <p:spTree>
      <p:nvGrpSpPr>
        <p:cNvPr id="287" name="Shape 287"/>
        <p:cNvGrpSpPr/>
        <p:nvPr/>
      </p:nvGrpSpPr>
      <p:grpSpPr>
        <a:xfrm>
          <a:off x="0" y="0"/>
          <a:ext cx="0" cy="0"/>
          <a:chOff x="0" y="0"/>
          <a:chExt cx="0" cy="0"/>
        </a:xfrm>
      </p:grpSpPr>
      <p:sp>
        <p:nvSpPr>
          <p:cNvPr id="288" name="Google Shape;288;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89" name="Google Shape;289;p26"/>
          <p:cNvSpPr/>
          <p:nvPr/>
        </p:nvSpPr>
        <p:spPr>
          <a:xfrm flipH="1">
            <a:off x="-1772950"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flipH="1">
            <a:off x="869225"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flipH="1">
            <a:off x="8424000" y="-1333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6">
    <p:spTree>
      <p:nvGrpSpPr>
        <p:cNvPr id="292" name="Shape 292"/>
        <p:cNvGrpSpPr/>
        <p:nvPr/>
      </p:nvGrpSpPr>
      <p:grpSpPr>
        <a:xfrm>
          <a:off x="0" y="0"/>
          <a:ext cx="0" cy="0"/>
          <a:chOff x="0" y="0"/>
          <a:chExt cx="0" cy="0"/>
        </a:xfrm>
      </p:grpSpPr>
      <p:sp>
        <p:nvSpPr>
          <p:cNvPr id="293" name="Google Shape;293;p27"/>
          <p:cNvSpPr/>
          <p:nvPr/>
        </p:nvSpPr>
        <p:spPr>
          <a:xfrm flipH="1">
            <a:off x="-130325" y="47178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flipH="1">
            <a:off x="52669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flipH="1">
            <a:off x="7999275"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txBox="1"/>
          <p:nvPr>
            <p:ph type="ctrTitle"/>
          </p:nvPr>
        </p:nvSpPr>
        <p:spPr>
          <a:xfrm>
            <a:off x="720000" y="738975"/>
            <a:ext cx="388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5500"/>
              <a:buNone/>
              <a:defRPr sz="5500"/>
            </a:lvl1pPr>
            <a:lvl2pPr lvl="1" rtl="0">
              <a:spcBef>
                <a:spcPts val="0"/>
              </a:spcBef>
              <a:spcAft>
                <a:spcPts val="0"/>
              </a:spcAft>
              <a:buSzPts val="5500"/>
              <a:buNone/>
              <a:defRPr sz="5500"/>
            </a:lvl2pPr>
            <a:lvl3pPr lvl="2" rtl="0">
              <a:spcBef>
                <a:spcPts val="0"/>
              </a:spcBef>
              <a:spcAft>
                <a:spcPts val="0"/>
              </a:spcAft>
              <a:buSzPts val="5500"/>
              <a:buNone/>
              <a:defRPr sz="5500"/>
            </a:lvl3pPr>
            <a:lvl4pPr lvl="3" rtl="0">
              <a:spcBef>
                <a:spcPts val="0"/>
              </a:spcBef>
              <a:spcAft>
                <a:spcPts val="0"/>
              </a:spcAft>
              <a:buSzPts val="5500"/>
              <a:buNone/>
              <a:defRPr sz="5500"/>
            </a:lvl4pPr>
            <a:lvl5pPr lvl="4" rtl="0">
              <a:spcBef>
                <a:spcPts val="0"/>
              </a:spcBef>
              <a:spcAft>
                <a:spcPts val="0"/>
              </a:spcAft>
              <a:buSzPts val="5500"/>
              <a:buNone/>
              <a:defRPr sz="5500"/>
            </a:lvl5pPr>
            <a:lvl6pPr lvl="5" rtl="0">
              <a:spcBef>
                <a:spcPts val="0"/>
              </a:spcBef>
              <a:spcAft>
                <a:spcPts val="0"/>
              </a:spcAft>
              <a:buSzPts val="5500"/>
              <a:buNone/>
              <a:defRPr sz="5500"/>
            </a:lvl6pPr>
            <a:lvl7pPr lvl="6" rtl="0">
              <a:spcBef>
                <a:spcPts val="0"/>
              </a:spcBef>
              <a:spcAft>
                <a:spcPts val="0"/>
              </a:spcAft>
              <a:buSzPts val="5500"/>
              <a:buNone/>
              <a:defRPr sz="5500"/>
            </a:lvl7pPr>
            <a:lvl8pPr lvl="7" rtl="0">
              <a:spcBef>
                <a:spcPts val="0"/>
              </a:spcBef>
              <a:spcAft>
                <a:spcPts val="0"/>
              </a:spcAft>
              <a:buSzPts val="5500"/>
              <a:buNone/>
              <a:defRPr sz="5500"/>
            </a:lvl8pPr>
            <a:lvl9pPr lvl="8" rtl="0">
              <a:spcBef>
                <a:spcPts val="0"/>
              </a:spcBef>
              <a:spcAft>
                <a:spcPts val="0"/>
              </a:spcAft>
              <a:buSzPts val="5500"/>
              <a:buNone/>
              <a:defRPr sz="5500"/>
            </a:lvl9pPr>
          </a:lstStyle>
          <a:p/>
        </p:txBody>
      </p:sp>
      <p:sp>
        <p:nvSpPr>
          <p:cNvPr id="297" name="Google Shape;297;p27"/>
          <p:cNvSpPr txBox="1"/>
          <p:nvPr>
            <p:ph idx="1" type="subTitle"/>
          </p:nvPr>
        </p:nvSpPr>
        <p:spPr>
          <a:xfrm>
            <a:off x="720000" y="1654150"/>
            <a:ext cx="3236400" cy="124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298" name="Google Shape;298;p27"/>
          <p:cNvSpPr/>
          <p:nvPr/>
        </p:nvSpPr>
        <p:spPr>
          <a:xfrm flipH="1">
            <a:off x="7561500" y="2222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txBox="1"/>
          <p:nvPr/>
        </p:nvSpPr>
        <p:spPr>
          <a:xfrm>
            <a:off x="720000" y="3547875"/>
            <a:ext cx="32364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b="1" lang="en" sz="1200">
                <a:solidFill>
                  <a:schemeClr val="dk2"/>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b="1" lang="en" sz="1200">
                <a:solidFill>
                  <a:schemeClr val="dk2"/>
                </a:solidFill>
                <a:latin typeface="Source Sans Pro"/>
                <a:ea typeface="Source Sans Pro"/>
                <a:cs typeface="Source Sans Pro"/>
                <a:sym typeface="Source Sans Pro"/>
              </a:rPr>
              <a:t>,</a:t>
            </a:r>
            <a:r>
              <a:rPr lang="en" sz="1200">
                <a:solidFill>
                  <a:schemeClr val="dk2"/>
                </a:solidFill>
                <a:latin typeface="Source Sans Pro"/>
                <a:ea typeface="Source Sans Pro"/>
                <a:cs typeface="Source Sans Pro"/>
                <a:sym typeface="Source Sans Pro"/>
              </a:rPr>
              <a:t> including icons by </a:t>
            </a:r>
            <a:r>
              <a:rPr b="1" lang="en" sz="1200">
                <a:solidFill>
                  <a:schemeClr val="dk2"/>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dk2"/>
                </a:solidFill>
                <a:latin typeface="Source Sans Pro"/>
                <a:ea typeface="Source Sans Pro"/>
                <a:cs typeface="Source Sans Pro"/>
                <a:sym typeface="Source Sans Pro"/>
              </a:rPr>
              <a:t>, infographics &amp; images by </a:t>
            </a:r>
            <a:r>
              <a:rPr b="1" lang="en" sz="1200">
                <a:solidFill>
                  <a:schemeClr val="dk2"/>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r>
              <a:rPr lang="en" sz="1200">
                <a:solidFill>
                  <a:schemeClr val="dk2"/>
                </a:solidFill>
                <a:latin typeface="Source Sans Pro"/>
                <a:ea typeface="Source Sans Pro"/>
                <a:cs typeface="Source Sans Pro"/>
                <a:sym typeface="Source Sans Pro"/>
              </a:rPr>
              <a:t> and illustrations by </a:t>
            </a:r>
            <a:r>
              <a:rPr b="1" lang="en" sz="1200">
                <a:solidFill>
                  <a:schemeClr val="dk2"/>
                </a:solidFill>
                <a:uFill>
                  <a:noFill/>
                </a:uFill>
                <a:latin typeface="Source Sans Pro"/>
                <a:ea typeface="Source Sans Pro"/>
                <a:cs typeface="Source Sans Pro"/>
                <a:sym typeface="Source Sans Pro"/>
                <a:hlinkClick r:id="rId5">
                  <a:extLst>
                    <a:ext uri="{A12FA001-AC4F-418D-AE19-62706E023703}">
                      <ahyp:hlinkClr val="tx"/>
                    </a:ext>
                  </a:extLst>
                </a:hlinkClick>
              </a:rPr>
              <a:t>Stories</a:t>
            </a:r>
            <a:r>
              <a:rPr lang="en" sz="1300">
                <a:solidFill>
                  <a:schemeClr val="dk2"/>
                </a:solidFill>
                <a:latin typeface="Source Sans Pro"/>
                <a:ea typeface="Source Sans Pro"/>
                <a:cs typeface="Source Sans Pro"/>
                <a:sym typeface="Source Sans Pro"/>
              </a:rPr>
              <a:t> </a:t>
            </a:r>
            <a:endParaRPr sz="1300">
              <a:solidFill>
                <a:schemeClr val="dk2"/>
              </a:solidFill>
              <a:latin typeface="Source Sans Pro"/>
              <a:ea typeface="Source Sans Pro"/>
              <a:cs typeface="Source Sans Pro"/>
              <a:sym typeface="Source Sans Pro"/>
            </a:endParaRPr>
          </a:p>
        </p:txBody>
      </p:sp>
      <p:sp>
        <p:nvSpPr>
          <p:cNvPr id="300" name="Google Shape;300;p27"/>
          <p:cNvSpPr/>
          <p:nvPr/>
        </p:nvSpPr>
        <p:spPr>
          <a:xfrm flipH="1">
            <a:off x="-130325" y="-3096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lists">
  <p:cSld name="CUSTOM_8">
    <p:spTree>
      <p:nvGrpSpPr>
        <p:cNvPr id="301" name="Shape 301"/>
        <p:cNvGrpSpPr/>
        <p:nvPr/>
      </p:nvGrpSpPr>
      <p:grpSpPr>
        <a:xfrm>
          <a:off x="0" y="0"/>
          <a:ext cx="0" cy="0"/>
          <a:chOff x="0" y="0"/>
          <a:chExt cx="0" cy="0"/>
        </a:xfrm>
      </p:grpSpPr>
      <p:sp>
        <p:nvSpPr>
          <p:cNvPr id="302" name="Google Shape;302;p28"/>
          <p:cNvSpPr/>
          <p:nvPr/>
        </p:nvSpPr>
        <p:spPr>
          <a:xfrm>
            <a:off x="-1682850" y="42804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8421625"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7598725" y="-17791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8764975" y="8653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717625"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131975"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309" name="Google Shape;309;p28"/>
          <p:cNvSpPr txBox="1"/>
          <p:nvPr>
            <p:ph idx="1" type="body"/>
          </p:nvPr>
        </p:nvSpPr>
        <p:spPr>
          <a:xfrm>
            <a:off x="981625" y="1609725"/>
            <a:ext cx="3261300" cy="29172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300"/>
            </a:lvl1pPr>
            <a:lvl2pPr indent="-311150" lvl="1" marL="914400" rtl="0">
              <a:lnSpc>
                <a:spcPct val="100000"/>
              </a:lnSpc>
              <a:spcBef>
                <a:spcPts val="1600"/>
              </a:spcBef>
              <a:spcAft>
                <a:spcPts val="0"/>
              </a:spcAft>
              <a:buSzPts val="1300"/>
              <a:buChar char="○"/>
              <a:defRPr sz="1300"/>
            </a:lvl2pPr>
            <a:lvl3pPr indent="-311150" lvl="2" marL="1371600" rtl="0">
              <a:lnSpc>
                <a:spcPct val="100000"/>
              </a:lnSpc>
              <a:spcBef>
                <a:spcPts val="1600"/>
              </a:spcBef>
              <a:spcAft>
                <a:spcPts val="0"/>
              </a:spcAft>
              <a:buSzPts val="1300"/>
              <a:buChar char="■"/>
              <a:defRPr sz="1300"/>
            </a:lvl3pPr>
            <a:lvl4pPr indent="-311150" lvl="3" marL="1828800" rtl="0">
              <a:lnSpc>
                <a:spcPct val="100000"/>
              </a:lnSpc>
              <a:spcBef>
                <a:spcPts val="1600"/>
              </a:spcBef>
              <a:spcAft>
                <a:spcPts val="0"/>
              </a:spcAft>
              <a:buSzPts val="1300"/>
              <a:buChar char="●"/>
              <a:defRPr sz="1300"/>
            </a:lvl4pPr>
            <a:lvl5pPr indent="-311150" lvl="4" marL="2286000" rtl="0">
              <a:lnSpc>
                <a:spcPct val="100000"/>
              </a:lnSpc>
              <a:spcBef>
                <a:spcPts val="1600"/>
              </a:spcBef>
              <a:spcAft>
                <a:spcPts val="0"/>
              </a:spcAft>
              <a:buSzPts val="1300"/>
              <a:buChar char="○"/>
              <a:defRPr sz="1300"/>
            </a:lvl5pPr>
            <a:lvl6pPr indent="-311150" lvl="5" marL="2743200" rtl="0">
              <a:lnSpc>
                <a:spcPct val="100000"/>
              </a:lnSpc>
              <a:spcBef>
                <a:spcPts val="1600"/>
              </a:spcBef>
              <a:spcAft>
                <a:spcPts val="0"/>
              </a:spcAft>
              <a:buSzPts val="1300"/>
              <a:buChar char="■"/>
              <a:defRPr sz="1300"/>
            </a:lvl6pPr>
            <a:lvl7pPr indent="-311150" lvl="6" marL="3200400" rtl="0">
              <a:lnSpc>
                <a:spcPct val="100000"/>
              </a:lnSpc>
              <a:spcBef>
                <a:spcPts val="1600"/>
              </a:spcBef>
              <a:spcAft>
                <a:spcPts val="0"/>
              </a:spcAft>
              <a:buSzPts val="1300"/>
              <a:buChar char="●"/>
              <a:defRPr sz="1300"/>
            </a:lvl7pPr>
            <a:lvl8pPr indent="-311150" lvl="7" marL="3657600" rtl="0">
              <a:lnSpc>
                <a:spcPct val="100000"/>
              </a:lnSpc>
              <a:spcBef>
                <a:spcPts val="1600"/>
              </a:spcBef>
              <a:spcAft>
                <a:spcPts val="0"/>
              </a:spcAft>
              <a:buSzPts val="1300"/>
              <a:buChar char="○"/>
              <a:defRPr sz="1300"/>
            </a:lvl8pPr>
            <a:lvl9pPr indent="-311150" lvl="8" marL="4114800" rtl="0">
              <a:lnSpc>
                <a:spcPct val="100000"/>
              </a:lnSpc>
              <a:spcBef>
                <a:spcPts val="1600"/>
              </a:spcBef>
              <a:spcAft>
                <a:spcPts val="1600"/>
              </a:spcAft>
              <a:buSzPts val="1300"/>
              <a:buChar char="■"/>
              <a:defRPr sz="1300"/>
            </a:lvl9pPr>
          </a:lstStyle>
          <a:p/>
        </p:txBody>
      </p:sp>
      <p:sp>
        <p:nvSpPr>
          <p:cNvPr id="310" name="Google Shape;310;p28"/>
          <p:cNvSpPr txBox="1"/>
          <p:nvPr>
            <p:ph idx="2" type="body"/>
          </p:nvPr>
        </p:nvSpPr>
        <p:spPr>
          <a:xfrm>
            <a:off x="4901081" y="1609725"/>
            <a:ext cx="3261300" cy="29172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300"/>
            </a:lvl1pPr>
            <a:lvl2pPr indent="-311150" lvl="1" marL="914400" rtl="0">
              <a:lnSpc>
                <a:spcPct val="100000"/>
              </a:lnSpc>
              <a:spcBef>
                <a:spcPts val="1600"/>
              </a:spcBef>
              <a:spcAft>
                <a:spcPts val="0"/>
              </a:spcAft>
              <a:buSzPts val="1300"/>
              <a:buChar char="○"/>
              <a:defRPr sz="1300"/>
            </a:lvl2pPr>
            <a:lvl3pPr indent="-311150" lvl="2" marL="1371600" rtl="0">
              <a:lnSpc>
                <a:spcPct val="100000"/>
              </a:lnSpc>
              <a:spcBef>
                <a:spcPts val="1600"/>
              </a:spcBef>
              <a:spcAft>
                <a:spcPts val="0"/>
              </a:spcAft>
              <a:buSzPts val="1300"/>
              <a:buChar char="■"/>
              <a:defRPr sz="1300"/>
            </a:lvl3pPr>
            <a:lvl4pPr indent="-311150" lvl="3" marL="1828800" rtl="0">
              <a:lnSpc>
                <a:spcPct val="100000"/>
              </a:lnSpc>
              <a:spcBef>
                <a:spcPts val="1600"/>
              </a:spcBef>
              <a:spcAft>
                <a:spcPts val="0"/>
              </a:spcAft>
              <a:buSzPts val="1300"/>
              <a:buChar char="●"/>
              <a:defRPr sz="1300"/>
            </a:lvl4pPr>
            <a:lvl5pPr indent="-311150" lvl="4" marL="2286000" rtl="0">
              <a:lnSpc>
                <a:spcPct val="100000"/>
              </a:lnSpc>
              <a:spcBef>
                <a:spcPts val="1600"/>
              </a:spcBef>
              <a:spcAft>
                <a:spcPts val="0"/>
              </a:spcAft>
              <a:buSzPts val="1300"/>
              <a:buChar char="○"/>
              <a:defRPr sz="1300"/>
            </a:lvl5pPr>
            <a:lvl6pPr indent="-311150" lvl="5" marL="2743200" rtl="0">
              <a:lnSpc>
                <a:spcPct val="100000"/>
              </a:lnSpc>
              <a:spcBef>
                <a:spcPts val="1600"/>
              </a:spcBef>
              <a:spcAft>
                <a:spcPts val="0"/>
              </a:spcAft>
              <a:buSzPts val="1300"/>
              <a:buChar char="■"/>
              <a:defRPr sz="1300"/>
            </a:lvl6pPr>
            <a:lvl7pPr indent="-311150" lvl="6" marL="3200400" rtl="0">
              <a:lnSpc>
                <a:spcPct val="100000"/>
              </a:lnSpc>
              <a:spcBef>
                <a:spcPts val="1600"/>
              </a:spcBef>
              <a:spcAft>
                <a:spcPts val="0"/>
              </a:spcAft>
              <a:buSzPts val="1300"/>
              <a:buChar char="●"/>
              <a:defRPr sz="1300"/>
            </a:lvl7pPr>
            <a:lvl8pPr indent="-311150" lvl="7" marL="3657600" rtl="0">
              <a:lnSpc>
                <a:spcPct val="100000"/>
              </a:lnSpc>
              <a:spcBef>
                <a:spcPts val="1600"/>
              </a:spcBef>
              <a:spcAft>
                <a:spcPts val="0"/>
              </a:spcAft>
              <a:buSzPts val="1300"/>
              <a:buChar char="○"/>
              <a:defRPr sz="1300"/>
            </a:lvl8pPr>
            <a:lvl9pPr indent="-311150" lvl="8" marL="4114800" rtl="0">
              <a:lnSpc>
                <a:spcPct val="100000"/>
              </a:lnSpc>
              <a:spcBef>
                <a:spcPts val="1600"/>
              </a:spcBef>
              <a:spcAft>
                <a:spcPts val="1600"/>
              </a:spcAft>
              <a:buSzPts val="1300"/>
              <a:buChar char="■"/>
              <a:defRPr sz="13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
    <p:spTree>
      <p:nvGrpSpPr>
        <p:cNvPr id="311" name="Shape 311"/>
        <p:cNvGrpSpPr/>
        <p:nvPr/>
      </p:nvGrpSpPr>
      <p:grpSpPr>
        <a:xfrm>
          <a:off x="0" y="0"/>
          <a:ext cx="0" cy="0"/>
          <a:chOff x="0" y="0"/>
          <a:chExt cx="0" cy="0"/>
        </a:xfrm>
      </p:grpSpPr>
      <p:sp>
        <p:nvSpPr>
          <p:cNvPr id="312" name="Google Shape;312;p29"/>
          <p:cNvSpPr/>
          <p:nvPr/>
        </p:nvSpPr>
        <p:spPr>
          <a:xfrm>
            <a:off x="8421538"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7764763"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861435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153462" y="4864350"/>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_1_1">
    <p:spTree>
      <p:nvGrpSpPr>
        <p:cNvPr id="316" name="Shape 316"/>
        <p:cNvGrpSpPr/>
        <p:nvPr/>
      </p:nvGrpSpPr>
      <p:grpSpPr>
        <a:xfrm>
          <a:off x="0" y="0"/>
          <a:ext cx="0" cy="0"/>
          <a:chOff x="0" y="0"/>
          <a:chExt cx="0" cy="0"/>
        </a:xfrm>
      </p:grpSpPr>
      <p:sp>
        <p:nvSpPr>
          <p:cNvPr id="317" name="Google Shape;317;p30"/>
          <p:cNvSpPr/>
          <p:nvPr/>
        </p:nvSpPr>
        <p:spPr>
          <a:xfrm>
            <a:off x="-1451875" y="41661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720000"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129600"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720000" y="1274863"/>
            <a:ext cx="2211900" cy="1011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7" name="Google Shape;27;p4"/>
          <p:cNvSpPr txBox="1"/>
          <p:nvPr>
            <p:ph idx="1" type="subTitle"/>
          </p:nvPr>
        </p:nvSpPr>
        <p:spPr>
          <a:xfrm>
            <a:off x="720000" y="2409738"/>
            <a:ext cx="2574600" cy="145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8" name="Google Shape;28;p4"/>
          <p:cNvSpPr/>
          <p:nvPr/>
        </p:nvSpPr>
        <p:spPr>
          <a:xfrm>
            <a:off x="-494275" y="-404575"/>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2428950" y="-18433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82741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767350" y="2850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518550" y="46035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7999200" y="-3096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15556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_1_1_1">
    <p:spTree>
      <p:nvGrpSpPr>
        <p:cNvPr id="323" name="Shape 323"/>
        <p:cNvGrpSpPr/>
        <p:nvPr/>
      </p:nvGrpSpPr>
      <p:grpSpPr>
        <a:xfrm>
          <a:off x="0" y="0"/>
          <a:ext cx="0" cy="0"/>
          <a:chOff x="0" y="0"/>
          <a:chExt cx="0" cy="0"/>
        </a:xfrm>
      </p:grpSpPr>
      <p:sp>
        <p:nvSpPr>
          <p:cNvPr id="324" name="Google Shape;324;p31"/>
          <p:cNvSpPr/>
          <p:nvPr/>
        </p:nvSpPr>
        <p:spPr>
          <a:xfrm rot="10800000">
            <a:off x="-1296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rot="10800000">
            <a:off x="833250" y="45579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rot="10800000">
            <a:off x="323250" y="4663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rot="10800000">
            <a:off x="84240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rot="10800000">
            <a:off x="968700" y="-733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37" name="Google Shape;37;p5"/>
          <p:cNvSpPr txBox="1"/>
          <p:nvPr>
            <p:ph idx="1" type="subTitle"/>
          </p:nvPr>
        </p:nvSpPr>
        <p:spPr>
          <a:xfrm>
            <a:off x="1467700" y="32656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38" name="Google Shape;38;p5"/>
          <p:cNvSpPr txBox="1"/>
          <p:nvPr>
            <p:ph idx="2" type="subTitle"/>
          </p:nvPr>
        </p:nvSpPr>
        <p:spPr>
          <a:xfrm>
            <a:off x="1460800" y="3610000"/>
            <a:ext cx="2442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 name="Google Shape;39;p5"/>
          <p:cNvSpPr txBox="1"/>
          <p:nvPr>
            <p:ph idx="3" type="subTitle"/>
          </p:nvPr>
        </p:nvSpPr>
        <p:spPr>
          <a:xfrm>
            <a:off x="5247775" y="32656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40" name="Google Shape;40;p5"/>
          <p:cNvSpPr txBox="1"/>
          <p:nvPr>
            <p:ph idx="4" type="subTitle"/>
          </p:nvPr>
        </p:nvSpPr>
        <p:spPr>
          <a:xfrm>
            <a:off x="5240872" y="3610000"/>
            <a:ext cx="2442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p:nvPr/>
        </p:nvSpPr>
        <p:spPr>
          <a:xfrm flipH="1">
            <a:off x="-15556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flipH="1">
            <a:off x="-63450" y="2469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flipH="1">
            <a:off x="365100" y="-3477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flipH="1">
            <a:off x="82741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flipH="1">
            <a:off x="4351950" y="49141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8771250" y="2469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8003100" y="-3477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5"/>
          <p:cNvGrpSpPr/>
          <p:nvPr/>
        </p:nvGrpSpPr>
        <p:grpSpPr>
          <a:xfrm>
            <a:off x="4219772" y="1550869"/>
            <a:ext cx="704474" cy="1564717"/>
            <a:chOff x="1114309" y="1879482"/>
            <a:chExt cx="704474" cy="1564717"/>
          </a:xfrm>
        </p:grpSpPr>
        <p:sp>
          <p:nvSpPr>
            <p:cNvPr id="49" name="Google Shape;49;p5"/>
            <p:cNvSpPr/>
            <p:nvPr/>
          </p:nvSpPr>
          <p:spPr>
            <a:xfrm>
              <a:off x="1417934" y="18794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533632" y="33757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1114309" y="2565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1747957" y="24327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5" name="Google Shape;55;p6"/>
          <p:cNvSpPr/>
          <p:nvPr/>
        </p:nvSpPr>
        <p:spPr>
          <a:xfrm flipH="1" rot="10800000">
            <a:off x="8274150" y="-18050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flipH="1" rot="10800000">
            <a:off x="8773013" y="44988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flipH="1" rot="10800000">
            <a:off x="8004863" y="4753875"/>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flipH="1" rot="10800000">
            <a:off x="-1555650" y="-18050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rot="10800000">
            <a:off x="-139012" y="44988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10800000">
            <a:off x="289538" y="4753875"/>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7"/>
          <p:cNvSpPr txBox="1"/>
          <p:nvPr>
            <p:ph type="title"/>
          </p:nvPr>
        </p:nvSpPr>
        <p:spPr>
          <a:xfrm>
            <a:off x="6212100" y="1510235"/>
            <a:ext cx="2211900" cy="54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3000"/>
              <a:buFont typeface="Archivo Black"/>
              <a:buNone/>
              <a:defRPr sz="3000">
                <a:latin typeface="Archivo Black"/>
                <a:ea typeface="Archivo Black"/>
                <a:cs typeface="Archivo Black"/>
                <a:sym typeface="Archivo Black"/>
              </a:defRPr>
            </a:lvl2pPr>
            <a:lvl3pPr lvl="2" rtl="0" algn="r">
              <a:spcBef>
                <a:spcPts val="0"/>
              </a:spcBef>
              <a:spcAft>
                <a:spcPts val="0"/>
              </a:spcAft>
              <a:buSzPts val="3000"/>
              <a:buFont typeface="Archivo Black"/>
              <a:buNone/>
              <a:defRPr sz="3000">
                <a:latin typeface="Archivo Black"/>
                <a:ea typeface="Archivo Black"/>
                <a:cs typeface="Archivo Black"/>
                <a:sym typeface="Archivo Black"/>
              </a:defRPr>
            </a:lvl3pPr>
            <a:lvl4pPr lvl="3" rtl="0" algn="r">
              <a:spcBef>
                <a:spcPts val="0"/>
              </a:spcBef>
              <a:spcAft>
                <a:spcPts val="0"/>
              </a:spcAft>
              <a:buSzPts val="3000"/>
              <a:buFont typeface="Archivo Black"/>
              <a:buNone/>
              <a:defRPr sz="3000">
                <a:latin typeface="Archivo Black"/>
                <a:ea typeface="Archivo Black"/>
                <a:cs typeface="Archivo Black"/>
                <a:sym typeface="Archivo Black"/>
              </a:defRPr>
            </a:lvl4pPr>
            <a:lvl5pPr lvl="4" rtl="0" algn="r">
              <a:spcBef>
                <a:spcPts val="0"/>
              </a:spcBef>
              <a:spcAft>
                <a:spcPts val="0"/>
              </a:spcAft>
              <a:buSzPts val="3000"/>
              <a:buFont typeface="Archivo Black"/>
              <a:buNone/>
              <a:defRPr sz="3000">
                <a:latin typeface="Archivo Black"/>
                <a:ea typeface="Archivo Black"/>
                <a:cs typeface="Archivo Black"/>
                <a:sym typeface="Archivo Black"/>
              </a:defRPr>
            </a:lvl5pPr>
            <a:lvl6pPr lvl="5" rtl="0" algn="r">
              <a:spcBef>
                <a:spcPts val="0"/>
              </a:spcBef>
              <a:spcAft>
                <a:spcPts val="0"/>
              </a:spcAft>
              <a:buSzPts val="3000"/>
              <a:buFont typeface="Archivo Black"/>
              <a:buNone/>
              <a:defRPr sz="3000">
                <a:latin typeface="Archivo Black"/>
                <a:ea typeface="Archivo Black"/>
                <a:cs typeface="Archivo Black"/>
                <a:sym typeface="Archivo Black"/>
              </a:defRPr>
            </a:lvl6pPr>
            <a:lvl7pPr lvl="6" rtl="0" algn="r">
              <a:spcBef>
                <a:spcPts val="0"/>
              </a:spcBef>
              <a:spcAft>
                <a:spcPts val="0"/>
              </a:spcAft>
              <a:buSzPts val="3000"/>
              <a:buFont typeface="Archivo Black"/>
              <a:buNone/>
              <a:defRPr sz="3000">
                <a:latin typeface="Archivo Black"/>
                <a:ea typeface="Archivo Black"/>
                <a:cs typeface="Archivo Black"/>
                <a:sym typeface="Archivo Black"/>
              </a:defRPr>
            </a:lvl7pPr>
            <a:lvl8pPr lvl="7" rtl="0" algn="r">
              <a:spcBef>
                <a:spcPts val="0"/>
              </a:spcBef>
              <a:spcAft>
                <a:spcPts val="0"/>
              </a:spcAft>
              <a:buSzPts val="3000"/>
              <a:buFont typeface="Archivo Black"/>
              <a:buNone/>
              <a:defRPr sz="3000">
                <a:latin typeface="Archivo Black"/>
                <a:ea typeface="Archivo Black"/>
                <a:cs typeface="Archivo Black"/>
                <a:sym typeface="Archivo Black"/>
              </a:defRPr>
            </a:lvl8pPr>
            <a:lvl9pPr lvl="8" rtl="0" algn="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63" name="Google Shape;63;p7"/>
          <p:cNvSpPr txBox="1"/>
          <p:nvPr>
            <p:ph idx="1" type="subTitle"/>
          </p:nvPr>
        </p:nvSpPr>
        <p:spPr>
          <a:xfrm>
            <a:off x="5849500" y="2174365"/>
            <a:ext cx="2574600" cy="145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64" name="Google Shape;64;p7"/>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5815350" y="-18433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8310750" y="364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129600" y="46035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txBox="1"/>
          <p:nvPr>
            <p:ph type="title"/>
          </p:nvPr>
        </p:nvSpPr>
        <p:spPr>
          <a:xfrm>
            <a:off x="1703100" y="1757850"/>
            <a:ext cx="5737800" cy="16278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70" name="Google Shape;70;p8"/>
          <p:cNvGrpSpPr/>
          <p:nvPr/>
        </p:nvGrpSpPr>
        <p:grpSpPr>
          <a:xfrm flipH="1">
            <a:off x="7092698" y="961120"/>
            <a:ext cx="1397509" cy="3373666"/>
            <a:chOff x="1197548" y="1137333"/>
            <a:chExt cx="1397509" cy="3373666"/>
          </a:xfrm>
        </p:grpSpPr>
        <p:sp>
          <p:nvSpPr>
            <p:cNvPr id="71" name="Google Shape;71;p8"/>
            <p:cNvSpPr/>
            <p:nvPr/>
          </p:nvSpPr>
          <p:spPr>
            <a:xfrm>
              <a:off x="1197548" y="29101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2524232" y="4442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2181109" y="3708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2128957" y="11373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8"/>
          <p:cNvSpPr/>
          <p:nvPr/>
        </p:nvSpPr>
        <p:spPr>
          <a:xfrm flipH="1" rot="10800000">
            <a:off x="84240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rot="10800000">
            <a:off x="5815350" y="45579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rot="10800000">
            <a:off x="8310750" y="4663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rot="10800000">
            <a:off x="7665300" y="-733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653798" y="961120"/>
            <a:ext cx="1397509" cy="3373666"/>
            <a:chOff x="1197548" y="1137333"/>
            <a:chExt cx="1397509" cy="3373666"/>
          </a:xfrm>
        </p:grpSpPr>
        <p:sp>
          <p:nvSpPr>
            <p:cNvPr id="81" name="Google Shape;81;p8"/>
            <p:cNvSpPr/>
            <p:nvPr/>
          </p:nvSpPr>
          <p:spPr>
            <a:xfrm>
              <a:off x="1197548" y="29101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2524232" y="4442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2181109" y="3708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2128957" y="11373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8"/>
          <p:cNvSpPr/>
          <p:nvPr/>
        </p:nvSpPr>
        <p:spPr>
          <a:xfrm flipH="1" rot="10800000">
            <a:off x="-129600" y="44937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rot="10800000">
            <a:off x="-952500" y="-153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9"/>
          <p:cNvSpPr txBox="1"/>
          <p:nvPr>
            <p:ph type="title"/>
          </p:nvPr>
        </p:nvSpPr>
        <p:spPr>
          <a:xfrm>
            <a:off x="696600" y="1233175"/>
            <a:ext cx="33411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0" name="Google Shape;90;p9"/>
          <p:cNvSpPr txBox="1"/>
          <p:nvPr>
            <p:ph idx="1" type="subTitle"/>
          </p:nvPr>
        </p:nvSpPr>
        <p:spPr>
          <a:xfrm>
            <a:off x="696600" y="2803075"/>
            <a:ext cx="33411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1" name="Google Shape;91;p9"/>
          <p:cNvSpPr txBox="1"/>
          <p:nvPr>
            <p:ph idx="2" type="body"/>
          </p:nvPr>
        </p:nvSpPr>
        <p:spPr>
          <a:xfrm>
            <a:off x="5212500" y="724075"/>
            <a:ext cx="33411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92" name="Google Shape;92;p9"/>
          <p:cNvSpPr/>
          <p:nvPr/>
        </p:nvSpPr>
        <p:spPr>
          <a:xfrm flipH="1" rot="10800000">
            <a:off x="-1403250" y="-16526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flipH="1" rot="10800000">
            <a:off x="-291437" y="9520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0"/>
          <p:cNvSpPr txBox="1"/>
          <p:nvPr>
            <p:ph type="title"/>
          </p:nvPr>
        </p:nvSpPr>
        <p:spPr>
          <a:xfrm>
            <a:off x="1923900" y="597425"/>
            <a:ext cx="5296200" cy="100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96" name="Google Shape;96;p10"/>
          <p:cNvSpPr/>
          <p:nvPr/>
        </p:nvSpPr>
        <p:spPr>
          <a:xfrm flipH="1" rot="10800000">
            <a:off x="8426550" y="-16526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flipH="1" rot="10800000">
            <a:off x="8925413" y="9520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p:nvPr/>
        </p:nvSpPr>
        <p:spPr>
          <a:xfrm flipH="1" rot="10800000">
            <a:off x="-1403250" y="-16526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flipH="1" rot="10800000">
            <a:off x="-291437" y="9520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rchivo Black"/>
              <a:buNone/>
              <a:defRPr b="1" sz="28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2"/>
          <p:cNvSpPr txBox="1"/>
          <p:nvPr>
            <p:ph type="ctrTitle"/>
          </p:nvPr>
        </p:nvSpPr>
        <p:spPr>
          <a:xfrm>
            <a:off x="228375" y="1272375"/>
            <a:ext cx="4379100" cy="16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C78D8"/>
                </a:solidFill>
              </a:rPr>
              <a:t>CoolBrains</a:t>
            </a:r>
            <a:endParaRPr>
              <a:solidFill>
                <a:srgbClr val="3C78D8"/>
              </a:solidFill>
            </a:endParaRPr>
          </a:p>
        </p:txBody>
      </p:sp>
      <p:cxnSp>
        <p:nvCxnSpPr>
          <p:cNvPr id="334" name="Google Shape;334;p32"/>
          <p:cNvCxnSpPr/>
          <p:nvPr/>
        </p:nvCxnSpPr>
        <p:spPr>
          <a:xfrm>
            <a:off x="796200" y="2991600"/>
            <a:ext cx="3524100" cy="0"/>
          </a:xfrm>
          <a:prstGeom prst="straightConnector1">
            <a:avLst/>
          </a:prstGeom>
          <a:noFill/>
          <a:ln cap="flat" cmpd="sng" w="28575">
            <a:solidFill>
              <a:schemeClr val="accent1"/>
            </a:solidFill>
            <a:prstDash val="solid"/>
            <a:round/>
            <a:headEnd len="med" w="med" type="none"/>
            <a:tailEnd len="med" w="med" type="none"/>
          </a:ln>
        </p:spPr>
      </p:cxnSp>
      <p:grpSp>
        <p:nvGrpSpPr>
          <p:cNvPr id="335" name="Google Shape;335;p32"/>
          <p:cNvGrpSpPr/>
          <p:nvPr/>
        </p:nvGrpSpPr>
        <p:grpSpPr>
          <a:xfrm>
            <a:off x="4419597" y="682248"/>
            <a:ext cx="4379239" cy="3779004"/>
            <a:chOff x="4571997" y="682248"/>
            <a:chExt cx="4379239" cy="3779004"/>
          </a:xfrm>
        </p:grpSpPr>
        <p:sp>
          <p:nvSpPr>
            <p:cNvPr id="336" name="Google Shape;336;p32"/>
            <p:cNvSpPr/>
            <p:nvPr/>
          </p:nvSpPr>
          <p:spPr>
            <a:xfrm>
              <a:off x="5085426" y="2282180"/>
              <a:ext cx="1517" cy="46832"/>
            </a:xfrm>
            <a:custGeom>
              <a:rect b="b" l="l" r="r" t="t"/>
              <a:pathLst>
                <a:path extrusionOk="0" h="2069" w="67">
                  <a:moveTo>
                    <a:pt x="67" y="1"/>
                  </a:moveTo>
                  <a:lnTo>
                    <a:pt x="34" y="701"/>
                  </a:lnTo>
                  <a:cubicBezTo>
                    <a:pt x="34" y="1135"/>
                    <a:pt x="34" y="1602"/>
                    <a:pt x="0" y="2069"/>
                  </a:cubicBezTo>
                  <a:cubicBezTo>
                    <a:pt x="67" y="1368"/>
                    <a:pt x="67" y="701"/>
                    <a:pt x="6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a:off x="4809076" y="1683869"/>
              <a:ext cx="845395" cy="1595519"/>
            </a:xfrm>
            <a:custGeom>
              <a:rect b="b" l="l" r="r" t="t"/>
              <a:pathLst>
                <a:path extrusionOk="0" h="70489" w="37349">
                  <a:moveTo>
                    <a:pt x="8373" y="515"/>
                  </a:moveTo>
                  <a:cubicBezTo>
                    <a:pt x="10041" y="2317"/>
                    <a:pt x="11609" y="4085"/>
                    <a:pt x="12610" y="6386"/>
                  </a:cubicBezTo>
                  <a:cubicBezTo>
                    <a:pt x="13377" y="8087"/>
                    <a:pt x="13410" y="9789"/>
                    <a:pt x="13577" y="11523"/>
                  </a:cubicBezTo>
                  <a:cubicBezTo>
                    <a:pt x="12610" y="7554"/>
                    <a:pt x="10808" y="3818"/>
                    <a:pt x="8373" y="515"/>
                  </a:cubicBezTo>
                  <a:close/>
                  <a:moveTo>
                    <a:pt x="8140" y="382"/>
                  </a:moveTo>
                  <a:lnTo>
                    <a:pt x="8140" y="382"/>
                  </a:lnTo>
                  <a:cubicBezTo>
                    <a:pt x="10208" y="4418"/>
                    <a:pt x="12042" y="8554"/>
                    <a:pt x="13610" y="12824"/>
                  </a:cubicBezTo>
                  <a:cubicBezTo>
                    <a:pt x="12076" y="11090"/>
                    <a:pt x="10375" y="9355"/>
                    <a:pt x="9541" y="7220"/>
                  </a:cubicBezTo>
                  <a:cubicBezTo>
                    <a:pt x="8673" y="5052"/>
                    <a:pt x="8540" y="2617"/>
                    <a:pt x="8140" y="382"/>
                  </a:cubicBezTo>
                  <a:close/>
                  <a:moveTo>
                    <a:pt x="8040" y="215"/>
                  </a:moveTo>
                  <a:lnTo>
                    <a:pt x="8040" y="215"/>
                  </a:lnTo>
                  <a:cubicBezTo>
                    <a:pt x="8340" y="2617"/>
                    <a:pt x="8573" y="5219"/>
                    <a:pt x="9507" y="7454"/>
                  </a:cubicBezTo>
                  <a:cubicBezTo>
                    <a:pt x="10375" y="9555"/>
                    <a:pt x="12076" y="11290"/>
                    <a:pt x="13610" y="12991"/>
                  </a:cubicBezTo>
                  <a:cubicBezTo>
                    <a:pt x="11876" y="11590"/>
                    <a:pt x="9774" y="10322"/>
                    <a:pt x="8874" y="8254"/>
                  </a:cubicBezTo>
                  <a:cubicBezTo>
                    <a:pt x="7940" y="6053"/>
                    <a:pt x="8040" y="2650"/>
                    <a:pt x="8040" y="215"/>
                  </a:cubicBezTo>
                  <a:close/>
                  <a:moveTo>
                    <a:pt x="8340" y="682"/>
                  </a:moveTo>
                  <a:lnTo>
                    <a:pt x="8340" y="682"/>
                  </a:lnTo>
                  <a:cubicBezTo>
                    <a:pt x="10842" y="4218"/>
                    <a:pt x="12643" y="8221"/>
                    <a:pt x="13710" y="12424"/>
                  </a:cubicBezTo>
                  <a:cubicBezTo>
                    <a:pt x="13744" y="12624"/>
                    <a:pt x="13777" y="12857"/>
                    <a:pt x="13810" y="13058"/>
                  </a:cubicBezTo>
                  <a:lnTo>
                    <a:pt x="13644" y="12857"/>
                  </a:lnTo>
                  <a:cubicBezTo>
                    <a:pt x="12176" y="8688"/>
                    <a:pt x="10408" y="4585"/>
                    <a:pt x="8340" y="682"/>
                  </a:cubicBezTo>
                  <a:close/>
                  <a:moveTo>
                    <a:pt x="21149" y="6987"/>
                  </a:moveTo>
                  <a:lnTo>
                    <a:pt x="21149" y="7087"/>
                  </a:lnTo>
                  <a:cubicBezTo>
                    <a:pt x="19848" y="9722"/>
                    <a:pt x="18380" y="12624"/>
                    <a:pt x="18080" y="15559"/>
                  </a:cubicBezTo>
                  <a:cubicBezTo>
                    <a:pt x="18447" y="12557"/>
                    <a:pt x="20082" y="10156"/>
                    <a:pt x="21149" y="7387"/>
                  </a:cubicBezTo>
                  <a:lnTo>
                    <a:pt x="21149" y="7387"/>
                  </a:lnTo>
                  <a:cubicBezTo>
                    <a:pt x="21149" y="9588"/>
                    <a:pt x="20849" y="11757"/>
                    <a:pt x="20248" y="13892"/>
                  </a:cubicBezTo>
                  <a:cubicBezTo>
                    <a:pt x="19648" y="16126"/>
                    <a:pt x="18480" y="18161"/>
                    <a:pt x="17546" y="20263"/>
                  </a:cubicBezTo>
                  <a:cubicBezTo>
                    <a:pt x="17613" y="18895"/>
                    <a:pt x="17747" y="17561"/>
                    <a:pt x="17947" y="16227"/>
                  </a:cubicBezTo>
                  <a:lnTo>
                    <a:pt x="17947" y="16227"/>
                  </a:lnTo>
                  <a:cubicBezTo>
                    <a:pt x="17680" y="17461"/>
                    <a:pt x="17513" y="18728"/>
                    <a:pt x="17446" y="20029"/>
                  </a:cubicBezTo>
                  <a:cubicBezTo>
                    <a:pt x="17380" y="17728"/>
                    <a:pt x="17346" y="15126"/>
                    <a:pt x="18013" y="13024"/>
                  </a:cubicBezTo>
                  <a:cubicBezTo>
                    <a:pt x="18747" y="10756"/>
                    <a:pt x="20115" y="9021"/>
                    <a:pt x="21149" y="6987"/>
                  </a:cubicBezTo>
                  <a:close/>
                  <a:moveTo>
                    <a:pt x="21282" y="8354"/>
                  </a:moveTo>
                  <a:cubicBezTo>
                    <a:pt x="21449" y="10489"/>
                    <a:pt x="21649" y="12657"/>
                    <a:pt x="21149" y="14759"/>
                  </a:cubicBezTo>
                  <a:cubicBezTo>
                    <a:pt x="20549" y="16994"/>
                    <a:pt x="19281" y="18995"/>
                    <a:pt x="17546" y="20530"/>
                  </a:cubicBezTo>
                  <a:cubicBezTo>
                    <a:pt x="18714" y="18428"/>
                    <a:pt x="19681" y="16227"/>
                    <a:pt x="20382" y="13925"/>
                  </a:cubicBezTo>
                  <a:cubicBezTo>
                    <a:pt x="20682" y="12791"/>
                    <a:pt x="20882" y="11657"/>
                    <a:pt x="21016" y="10522"/>
                  </a:cubicBezTo>
                  <a:cubicBezTo>
                    <a:pt x="21116" y="9822"/>
                    <a:pt x="21249" y="9055"/>
                    <a:pt x="21282" y="8354"/>
                  </a:cubicBezTo>
                  <a:close/>
                  <a:moveTo>
                    <a:pt x="21583" y="10589"/>
                  </a:moveTo>
                  <a:lnTo>
                    <a:pt x="21583" y="10589"/>
                  </a:lnTo>
                  <a:cubicBezTo>
                    <a:pt x="21716" y="11523"/>
                    <a:pt x="21783" y="12524"/>
                    <a:pt x="21783" y="13491"/>
                  </a:cubicBezTo>
                  <a:cubicBezTo>
                    <a:pt x="21716" y="16794"/>
                    <a:pt x="20215" y="18928"/>
                    <a:pt x="17513" y="20696"/>
                  </a:cubicBezTo>
                  <a:lnTo>
                    <a:pt x="17513" y="20563"/>
                  </a:lnTo>
                  <a:cubicBezTo>
                    <a:pt x="19214" y="19162"/>
                    <a:pt x="20448" y="17327"/>
                    <a:pt x="21082" y="15226"/>
                  </a:cubicBezTo>
                  <a:cubicBezTo>
                    <a:pt x="21516" y="13725"/>
                    <a:pt x="21683" y="12157"/>
                    <a:pt x="21583" y="10589"/>
                  </a:cubicBezTo>
                  <a:close/>
                  <a:moveTo>
                    <a:pt x="734" y="11523"/>
                  </a:moveTo>
                  <a:cubicBezTo>
                    <a:pt x="1568" y="12757"/>
                    <a:pt x="2669" y="13658"/>
                    <a:pt x="3703" y="14692"/>
                  </a:cubicBezTo>
                  <a:cubicBezTo>
                    <a:pt x="5638" y="16593"/>
                    <a:pt x="6472" y="18695"/>
                    <a:pt x="6038" y="21364"/>
                  </a:cubicBezTo>
                  <a:cubicBezTo>
                    <a:pt x="4404" y="20430"/>
                    <a:pt x="3036" y="19129"/>
                    <a:pt x="2035" y="17527"/>
                  </a:cubicBezTo>
                  <a:cubicBezTo>
                    <a:pt x="901" y="15626"/>
                    <a:pt x="1068" y="13625"/>
                    <a:pt x="734" y="11523"/>
                  </a:cubicBezTo>
                  <a:close/>
                  <a:moveTo>
                    <a:pt x="12209" y="28502"/>
                  </a:moveTo>
                  <a:lnTo>
                    <a:pt x="12209" y="28502"/>
                  </a:lnTo>
                  <a:cubicBezTo>
                    <a:pt x="12205" y="28541"/>
                    <a:pt x="12201" y="28579"/>
                    <a:pt x="12198" y="28617"/>
                  </a:cubicBezTo>
                  <a:lnTo>
                    <a:pt x="12198" y="28617"/>
                  </a:lnTo>
                  <a:cubicBezTo>
                    <a:pt x="12202" y="28579"/>
                    <a:pt x="12206" y="28541"/>
                    <a:pt x="12209" y="28502"/>
                  </a:cubicBezTo>
                  <a:close/>
                  <a:moveTo>
                    <a:pt x="11442" y="17227"/>
                  </a:moveTo>
                  <a:lnTo>
                    <a:pt x="11442" y="17227"/>
                  </a:lnTo>
                  <a:cubicBezTo>
                    <a:pt x="12376" y="18995"/>
                    <a:pt x="13277" y="20663"/>
                    <a:pt x="13777" y="22664"/>
                  </a:cubicBezTo>
                  <a:cubicBezTo>
                    <a:pt x="14444" y="25466"/>
                    <a:pt x="13944" y="27134"/>
                    <a:pt x="12509" y="29002"/>
                  </a:cubicBezTo>
                  <a:cubicBezTo>
                    <a:pt x="13310" y="27568"/>
                    <a:pt x="13710" y="25967"/>
                    <a:pt x="13677" y="24332"/>
                  </a:cubicBezTo>
                  <a:cubicBezTo>
                    <a:pt x="13610" y="21730"/>
                    <a:pt x="12276" y="19596"/>
                    <a:pt x="11442" y="17227"/>
                  </a:cubicBezTo>
                  <a:close/>
                  <a:moveTo>
                    <a:pt x="11275" y="16994"/>
                  </a:moveTo>
                  <a:cubicBezTo>
                    <a:pt x="11976" y="19329"/>
                    <a:pt x="13343" y="21397"/>
                    <a:pt x="13510" y="23865"/>
                  </a:cubicBezTo>
                  <a:cubicBezTo>
                    <a:pt x="13644" y="25833"/>
                    <a:pt x="13143" y="27801"/>
                    <a:pt x="12109" y="29469"/>
                  </a:cubicBezTo>
                  <a:cubicBezTo>
                    <a:pt x="12139" y="29175"/>
                    <a:pt x="12168" y="28906"/>
                    <a:pt x="12198" y="28617"/>
                  </a:cubicBezTo>
                  <a:lnTo>
                    <a:pt x="12198" y="28617"/>
                  </a:lnTo>
                  <a:cubicBezTo>
                    <a:pt x="12162" y="28940"/>
                    <a:pt x="12102" y="29241"/>
                    <a:pt x="12042" y="29569"/>
                  </a:cubicBezTo>
                  <a:lnTo>
                    <a:pt x="11976" y="29669"/>
                  </a:lnTo>
                  <a:cubicBezTo>
                    <a:pt x="11409" y="27635"/>
                    <a:pt x="11042" y="25567"/>
                    <a:pt x="10875" y="23465"/>
                  </a:cubicBezTo>
                  <a:cubicBezTo>
                    <a:pt x="10742" y="21430"/>
                    <a:pt x="11175" y="19462"/>
                    <a:pt x="11275" y="17461"/>
                  </a:cubicBezTo>
                  <a:cubicBezTo>
                    <a:pt x="11709" y="19462"/>
                    <a:pt x="12009" y="21530"/>
                    <a:pt x="12109" y="23565"/>
                  </a:cubicBezTo>
                  <a:cubicBezTo>
                    <a:pt x="12176" y="24466"/>
                    <a:pt x="12243" y="25466"/>
                    <a:pt x="12276" y="26434"/>
                  </a:cubicBezTo>
                  <a:cubicBezTo>
                    <a:pt x="12276" y="25500"/>
                    <a:pt x="12276" y="24532"/>
                    <a:pt x="12243" y="23565"/>
                  </a:cubicBezTo>
                  <a:cubicBezTo>
                    <a:pt x="12176" y="21397"/>
                    <a:pt x="11842" y="19229"/>
                    <a:pt x="11275" y="17094"/>
                  </a:cubicBezTo>
                  <a:cubicBezTo>
                    <a:pt x="11275" y="17060"/>
                    <a:pt x="11275" y="17027"/>
                    <a:pt x="11275" y="16994"/>
                  </a:cubicBezTo>
                  <a:close/>
                  <a:moveTo>
                    <a:pt x="11209" y="17127"/>
                  </a:moveTo>
                  <a:cubicBezTo>
                    <a:pt x="11209" y="17161"/>
                    <a:pt x="11209" y="17227"/>
                    <a:pt x="11209" y="17261"/>
                  </a:cubicBezTo>
                  <a:cubicBezTo>
                    <a:pt x="10842" y="19362"/>
                    <a:pt x="10675" y="21497"/>
                    <a:pt x="10742" y="23632"/>
                  </a:cubicBezTo>
                  <a:cubicBezTo>
                    <a:pt x="10942" y="25700"/>
                    <a:pt x="11342" y="27735"/>
                    <a:pt x="11909" y="29736"/>
                  </a:cubicBezTo>
                  <a:lnTo>
                    <a:pt x="11842" y="29803"/>
                  </a:lnTo>
                  <a:cubicBezTo>
                    <a:pt x="11008" y="27435"/>
                    <a:pt x="9908" y="25066"/>
                    <a:pt x="10074" y="22498"/>
                  </a:cubicBezTo>
                  <a:cubicBezTo>
                    <a:pt x="10174" y="20696"/>
                    <a:pt x="10808" y="18895"/>
                    <a:pt x="11209" y="17127"/>
                  </a:cubicBezTo>
                  <a:close/>
                  <a:moveTo>
                    <a:pt x="30556" y="18261"/>
                  </a:moveTo>
                  <a:cubicBezTo>
                    <a:pt x="30556" y="18261"/>
                    <a:pt x="32724" y="23365"/>
                    <a:pt x="32691" y="26000"/>
                  </a:cubicBezTo>
                  <a:cubicBezTo>
                    <a:pt x="32624" y="28802"/>
                    <a:pt x="30923" y="30103"/>
                    <a:pt x="29822" y="32405"/>
                  </a:cubicBezTo>
                  <a:lnTo>
                    <a:pt x="29822" y="32438"/>
                  </a:lnTo>
                  <a:cubicBezTo>
                    <a:pt x="29021" y="29970"/>
                    <a:pt x="28054" y="27134"/>
                    <a:pt x="28387" y="24566"/>
                  </a:cubicBezTo>
                  <a:cubicBezTo>
                    <a:pt x="28521" y="23532"/>
                    <a:pt x="30422" y="18328"/>
                    <a:pt x="30556" y="18261"/>
                  </a:cubicBezTo>
                  <a:close/>
                  <a:moveTo>
                    <a:pt x="8809" y="32252"/>
                  </a:moveTo>
                  <a:cubicBezTo>
                    <a:pt x="9243" y="32252"/>
                    <a:pt x="9686" y="32298"/>
                    <a:pt x="10141" y="32405"/>
                  </a:cubicBezTo>
                  <a:cubicBezTo>
                    <a:pt x="12109" y="32872"/>
                    <a:pt x="13610" y="34073"/>
                    <a:pt x="15245" y="35107"/>
                  </a:cubicBezTo>
                  <a:cubicBezTo>
                    <a:pt x="13781" y="35878"/>
                    <a:pt x="12360" y="36459"/>
                    <a:pt x="10744" y="36459"/>
                  </a:cubicBezTo>
                  <a:cubicBezTo>
                    <a:pt x="10334" y="36459"/>
                    <a:pt x="9912" y="36422"/>
                    <a:pt x="9474" y="36341"/>
                  </a:cubicBezTo>
                  <a:cubicBezTo>
                    <a:pt x="7306" y="35941"/>
                    <a:pt x="5538" y="34540"/>
                    <a:pt x="3770" y="33372"/>
                  </a:cubicBezTo>
                  <a:cubicBezTo>
                    <a:pt x="5476" y="32972"/>
                    <a:pt x="7077" y="32252"/>
                    <a:pt x="8809" y="32252"/>
                  </a:cubicBezTo>
                  <a:close/>
                  <a:moveTo>
                    <a:pt x="37060" y="33706"/>
                  </a:moveTo>
                  <a:lnTo>
                    <a:pt x="37060" y="33706"/>
                  </a:lnTo>
                  <a:cubicBezTo>
                    <a:pt x="36560" y="35841"/>
                    <a:pt x="36326" y="38109"/>
                    <a:pt x="35559" y="40177"/>
                  </a:cubicBezTo>
                  <a:cubicBezTo>
                    <a:pt x="34325" y="43379"/>
                    <a:pt x="31490" y="44280"/>
                    <a:pt x="28421" y="44947"/>
                  </a:cubicBezTo>
                  <a:cubicBezTo>
                    <a:pt x="29555" y="42946"/>
                    <a:pt x="30055" y="40777"/>
                    <a:pt x="31623" y="38943"/>
                  </a:cubicBezTo>
                  <a:cubicBezTo>
                    <a:pt x="33291" y="37041"/>
                    <a:pt x="35226" y="35407"/>
                    <a:pt x="37060" y="33706"/>
                  </a:cubicBezTo>
                  <a:close/>
                  <a:moveTo>
                    <a:pt x="9741" y="38176"/>
                  </a:moveTo>
                  <a:cubicBezTo>
                    <a:pt x="10775" y="39543"/>
                    <a:pt x="11809" y="40911"/>
                    <a:pt x="12710" y="42345"/>
                  </a:cubicBezTo>
                  <a:cubicBezTo>
                    <a:pt x="14044" y="44447"/>
                    <a:pt x="13977" y="46215"/>
                    <a:pt x="13810" y="48483"/>
                  </a:cubicBezTo>
                  <a:cubicBezTo>
                    <a:pt x="13744" y="48483"/>
                    <a:pt x="13710" y="48550"/>
                    <a:pt x="13710" y="48616"/>
                  </a:cubicBezTo>
                  <a:lnTo>
                    <a:pt x="13710" y="48650"/>
                  </a:lnTo>
                  <a:cubicBezTo>
                    <a:pt x="11809" y="47549"/>
                    <a:pt x="10008" y="46048"/>
                    <a:pt x="9607" y="43846"/>
                  </a:cubicBezTo>
                  <a:cubicBezTo>
                    <a:pt x="9274" y="41978"/>
                    <a:pt x="9674" y="40077"/>
                    <a:pt x="9741" y="38176"/>
                  </a:cubicBezTo>
                  <a:close/>
                  <a:moveTo>
                    <a:pt x="5871" y="51619"/>
                  </a:moveTo>
                  <a:cubicBezTo>
                    <a:pt x="8173" y="51752"/>
                    <a:pt x="10041" y="51452"/>
                    <a:pt x="12209" y="52919"/>
                  </a:cubicBezTo>
                  <a:cubicBezTo>
                    <a:pt x="13710" y="53920"/>
                    <a:pt x="14744" y="55321"/>
                    <a:pt x="15845" y="56722"/>
                  </a:cubicBezTo>
                  <a:cubicBezTo>
                    <a:pt x="15275" y="56731"/>
                    <a:pt x="14698" y="56750"/>
                    <a:pt x="14122" y="56750"/>
                  </a:cubicBezTo>
                  <a:cubicBezTo>
                    <a:pt x="12541" y="56750"/>
                    <a:pt x="10968" y="56611"/>
                    <a:pt x="9574" y="55755"/>
                  </a:cubicBezTo>
                  <a:cubicBezTo>
                    <a:pt x="7839" y="54654"/>
                    <a:pt x="7139" y="53253"/>
                    <a:pt x="5871" y="51619"/>
                  </a:cubicBezTo>
                  <a:close/>
                  <a:moveTo>
                    <a:pt x="8005" y="0"/>
                  </a:moveTo>
                  <a:cubicBezTo>
                    <a:pt x="7965" y="0"/>
                    <a:pt x="7906" y="15"/>
                    <a:pt x="7906" y="15"/>
                  </a:cubicBezTo>
                  <a:cubicBezTo>
                    <a:pt x="7606" y="2717"/>
                    <a:pt x="7072" y="6019"/>
                    <a:pt x="8240" y="8554"/>
                  </a:cubicBezTo>
                  <a:cubicBezTo>
                    <a:pt x="9307" y="10889"/>
                    <a:pt x="11909" y="12190"/>
                    <a:pt x="13810" y="13791"/>
                  </a:cubicBezTo>
                  <a:lnTo>
                    <a:pt x="13844" y="13791"/>
                  </a:lnTo>
                  <a:cubicBezTo>
                    <a:pt x="17380" y="22298"/>
                    <a:pt x="21116" y="30770"/>
                    <a:pt x="22517" y="39877"/>
                  </a:cubicBezTo>
                  <a:cubicBezTo>
                    <a:pt x="18514" y="37275"/>
                    <a:pt x="15011" y="34039"/>
                    <a:pt x="12109" y="30237"/>
                  </a:cubicBezTo>
                  <a:cubicBezTo>
                    <a:pt x="13710" y="28735"/>
                    <a:pt x="14778" y="27068"/>
                    <a:pt x="14678" y="24799"/>
                  </a:cubicBezTo>
                  <a:cubicBezTo>
                    <a:pt x="14444" y="21730"/>
                    <a:pt x="13277" y="18795"/>
                    <a:pt x="11342" y="16427"/>
                  </a:cubicBezTo>
                  <a:cubicBezTo>
                    <a:pt x="11309" y="16393"/>
                    <a:pt x="11275" y="16393"/>
                    <a:pt x="11275" y="16393"/>
                  </a:cubicBezTo>
                  <a:cubicBezTo>
                    <a:pt x="11258" y="16389"/>
                    <a:pt x="11241" y="16387"/>
                    <a:pt x="11225" y="16387"/>
                  </a:cubicBezTo>
                  <a:cubicBezTo>
                    <a:pt x="11118" y="16387"/>
                    <a:pt x="11046" y="16478"/>
                    <a:pt x="11075" y="16593"/>
                  </a:cubicBezTo>
                  <a:cubicBezTo>
                    <a:pt x="9174" y="20763"/>
                    <a:pt x="9207" y="24332"/>
                    <a:pt x="10641" y="28268"/>
                  </a:cubicBezTo>
                  <a:cubicBezTo>
                    <a:pt x="9074" y="26000"/>
                    <a:pt x="7673" y="23632"/>
                    <a:pt x="6405" y="21197"/>
                  </a:cubicBezTo>
                  <a:cubicBezTo>
                    <a:pt x="7673" y="16527"/>
                    <a:pt x="3470" y="14058"/>
                    <a:pt x="634" y="10989"/>
                  </a:cubicBezTo>
                  <a:cubicBezTo>
                    <a:pt x="616" y="10972"/>
                    <a:pt x="591" y="10963"/>
                    <a:pt x="566" y="10963"/>
                  </a:cubicBezTo>
                  <a:cubicBezTo>
                    <a:pt x="495" y="10963"/>
                    <a:pt x="419" y="11025"/>
                    <a:pt x="468" y="11123"/>
                  </a:cubicBezTo>
                  <a:cubicBezTo>
                    <a:pt x="501" y="11156"/>
                    <a:pt x="501" y="11190"/>
                    <a:pt x="534" y="11223"/>
                  </a:cubicBezTo>
                  <a:cubicBezTo>
                    <a:pt x="1" y="16093"/>
                    <a:pt x="1902" y="19896"/>
                    <a:pt x="6372" y="22164"/>
                  </a:cubicBezTo>
                  <a:cubicBezTo>
                    <a:pt x="6405" y="22197"/>
                    <a:pt x="6438" y="22197"/>
                    <a:pt x="6472" y="22197"/>
                  </a:cubicBezTo>
                  <a:cubicBezTo>
                    <a:pt x="8173" y="26400"/>
                    <a:pt x="10708" y="30237"/>
                    <a:pt x="13877" y="33506"/>
                  </a:cubicBezTo>
                  <a:cubicBezTo>
                    <a:pt x="12810" y="32738"/>
                    <a:pt x="11575" y="32171"/>
                    <a:pt x="10308" y="31838"/>
                  </a:cubicBezTo>
                  <a:cubicBezTo>
                    <a:pt x="9789" y="31715"/>
                    <a:pt x="9284" y="31662"/>
                    <a:pt x="8788" y="31662"/>
                  </a:cubicBezTo>
                  <a:cubicBezTo>
                    <a:pt x="6864" y="31662"/>
                    <a:pt x="5086" y="32462"/>
                    <a:pt x="3203" y="33072"/>
                  </a:cubicBezTo>
                  <a:lnTo>
                    <a:pt x="3103" y="33072"/>
                  </a:lnTo>
                  <a:cubicBezTo>
                    <a:pt x="2936" y="33105"/>
                    <a:pt x="2903" y="33372"/>
                    <a:pt x="3103" y="33439"/>
                  </a:cubicBezTo>
                  <a:cubicBezTo>
                    <a:pt x="5538" y="35025"/>
                    <a:pt x="8586" y="36970"/>
                    <a:pt x="11496" y="36970"/>
                  </a:cubicBezTo>
                  <a:cubicBezTo>
                    <a:pt x="12931" y="36970"/>
                    <a:pt x="14333" y="36497"/>
                    <a:pt x="15612" y="35274"/>
                  </a:cubicBezTo>
                  <a:lnTo>
                    <a:pt x="15879" y="35440"/>
                  </a:lnTo>
                  <a:cubicBezTo>
                    <a:pt x="17913" y="37308"/>
                    <a:pt x="20115" y="39010"/>
                    <a:pt x="22483" y="40511"/>
                  </a:cubicBezTo>
                  <a:cubicBezTo>
                    <a:pt x="22517" y="40544"/>
                    <a:pt x="22550" y="40544"/>
                    <a:pt x="22583" y="40544"/>
                  </a:cubicBezTo>
                  <a:cubicBezTo>
                    <a:pt x="22717" y="41345"/>
                    <a:pt x="22817" y="42145"/>
                    <a:pt x="22884" y="42979"/>
                  </a:cubicBezTo>
                  <a:cubicBezTo>
                    <a:pt x="23417" y="49617"/>
                    <a:pt x="22617" y="56322"/>
                    <a:pt x="20515" y="62660"/>
                  </a:cubicBezTo>
                  <a:cubicBezTo>
                    <a:pt x="17380" y="58257"/>
                    <a:pt x="15178" y="53987"/>
                    <a:pt x="14044" y="48616"/>
                  </a:cubicBezTo>
                  <a:cubicBezTo>
                    <a:pt x="15178" y="44280"/>
                    <a:pt x="12743" y="40944"/>
                    <a:pt x="9741" y="37875"/>
                  </a:cubicBezTo>
                  <a:cubicBezTo>
                    <a:pt x="9713" y="37833"/>
                    <a:pt x="9673" y="37815"/>
                    <a:pt x="9637" y="37815"/>
                  </a:cubicBezTo>
                  <a:cubicBezTo>
                    <a:pt x="9586" y="37815"/>
                    <a:pt x="9541" y="37851"/>
                    <a:pt x="9541" y="37909"/>
                  </a:cubicBezTo>
                  <a:cubicBezTo>
                    <a:pt x="9107" y="39977"/>
                    <a:pt x="8473" y="42712"/>
                    <a:pt x="9207" y="44747"/>
                  </a:cubicBezTo>
                  <a:cubicBezTo>
                    <a:pt x="9974" y="46815"/>
                    <a:pt x="11976" y="48149"/>
                    <a:pt x="13777" y="49183"/>
                  </a:cubicBezTo>
                  <a:lnTo>
                    <a:pt x="13810" y="49183"/>
                  </a:lnTo>
                  <a:cubicBezTo>
                    <a:pt x="14177" y="51552"/>
                    <a:pt x="14844" y="53887"/>
                    <a:pt x="15812" y="56122"/>
                  </a:cubicBezTo>
                  <a:cubicBezTo>
                    <a:pt x="14844" y="54521"/>
                    <a:pt x="13510" y="53186"/>
                    <a:pt x="11909" y="52219"/>
                  </a:cubicBezTo>
                  <a:cubicBezTo>
                    <a:pt x="10488" y="51381"/>
                    <a:pt x="9068" y="51160"/>
                    <a:pt x="7556" y="51160"/>
                  </a:cubicBezTo>
                  <a:cubicBezTo>
                    <a:pt x="6903" y="51160"/>
                    <a:pt x="6233" y="51201"/>
                    <a:pt x="5538" y="51252"/>
                  </a:cubicBezTo>
                  <a:cubicBezTo>
                    <a:pt x="5392" y="51252"/>
                    <a:pt x="7657" y="57391"/>
                    <a:pt x="13327" y="57391"/>
                  </a:cubicBezTo>
                  <a:cubicBezTo>
                    <a:pt x="14159" y="57391"/>
                    <a:pt x="15064" y="57259"/>
                    <a:pt x="16045" y="56956"/>
                  </a:cubicBezTo>
                  <a:lnTo>
                    <a:pt x="16312" y="57256"/>
                  </a:lnTo>
                  <a:cubicBezTo>
                    <a:pt x="17346" y="59457"/>
                    <a:pt x="18681" y="61492"/>
                    <a:pt x="20315" y="63294"/>
                  </a:cubicBezTo>
                  <a:cubicBezTo>
                    <a:pt x="19514" y="65662"/>
                    <a:pt x="18547" y="67997"/>
                    <a:pt x="17480" y="70232"/>
                  </a:cubicBezTo>
                  <a:cubicBezTo>
                    <a:pt x="17412" y="70368"/>
                    <a:pt x="17529" y="70489"/>
                    <a:pt x="17653" y="70489"/>
                  </a:cubicBezTo>
                  <a:cubicBezTo>
                    <a:pt x="17711" y="70489"/>
                    <a:pt x="17771" y="70462"/>
                    <a:pt x="17813" y="70399"/>
                  </a:cubicBezTo>
                  <a:cubicBezTo>
                    <a:pt x="20749" y="65362"/>
                    <a:pt x="22617" y="59758"/>
                    <a:pt x="23351" y="53954"/>
                  </a:cubicBezTo>
                  <a:cubicBezTo>
                    <a:pt x="25552" y="51485"/>
                    <a:pt x="27220" y="48550"/>
                    <a:pt x="28187" y="45381"/>
                  </a:cubicBezTo>
                  <a:lnTo>
                    <a:pt x="28221" y="45381"/>
                  </a:lnTo>
                  <a:cubicBezTo>
                    <a:pt x="30923" y="44980"/>
                    <a:pt x="33791" y="44280"/>
                    <a:pt x="35326" y="41778"/>
                  </a:cubicBezTo>
                  <a:cubicBezTo>
                    <a:pt x="36760" y="39477"/>
                    <a:pt x="36994" y="36174"/>
                    <a:pt x="37260" y="33539"/>
                  </a:cubicBezTo>
                  <a:lnTo>
                    <a:pt x="37294" y="33506"/>
                  </a:lnTo>
                  <a:cubicBezTo>
                    <a:pt x="37348" y="33424"/>
                    <a:pt x="37292" y="33321"/>
                    <a:pt x="37215" y="33321"/>
                  </a:cubicBezTo>
                  <a:cubicBezTo>
                    <a:pt x="37198" y="33321"/>
                    <a:pt x="37179" y="33326"/>
                    <a:pt x="37160" y="33339"/>
                  </a:cubicBezTo>
                  <a:cubicBezTo>
                    <a:pt x="35026" y="34907"/>
                    <a:pt x="33057" y="36708"/>
                    <a:pt x="31323" y="38709"/>
                  </a:cubicBezTo>
                  <a:cubicBezTo>
                    <a:pt x="29788" y="40477"/>
                    <a:pt x="29221" y="42512"/>
                    <a:pt x="28387" y="44580"/>
                  </a:cubicBezTo>
                  <a:cubicBezTo>
                    <a:pt x="29422" y="40811"/>
                    <a:pt x="29922" y="36875"/>
                    <a:pt x="29889" y="32972"/>
                  </a:cubicBezTo>
                  <a:cubicBezTo>
                    <a:pt x="29922" y="32938"/>
                    <a:pt x="29955" y="32872"/>
                    <a:pt x="29922" y="32805"/>
                  </a:cubicBezTo>
                  <a:lnTo>
                    <a:pt x="29889" y="32705"/>
                  </a:lnTo>
                  <a:lnTo>
                    <a:pt x="29889" y="32572"/>
                  </a:lnTo>
                  <a:lnTo>
                    <a:pt x="29889" y="32538"/>
                  </a:lnTo>
                  <a:cubicBezTo>
                    <a:pt x="31656" y="30603"/>
                    <a:pt x="33124" y="29169"/>
                    <a:pt x="33291" y="26467"/>
                  </a:cubicBezTo>
                  <a:cubicBezTo>
                    <a:pt x="33458" y="23131"/>
                    <a:pt x="31990" y="20463"/>
                    <a:pt x="30689" y="17527"/>
                  </a:cubicBezTo>
                  <a:cubicBezTo>
                    <a:pt x="30656" y="17477"/>
                    <a:pt x="30597" y="17452"/>
                    <a:pt x="30543" y="17452"/>
                  </a:cubicBezTo>
                  <a:cubicBezTo>
                    <a:pt x="30489" y="17452"/>
                    <a:pt x="30439" y="17477"/>
                    <a:pt x="30422" y="17527"/>
                  </a:cubicBezTo>
                  <a:cubicBezTo>
                    <a:pt x="29321" y="19829"/>
                    <a:pt x="27954" y="22298"/>
                    <a:pt x="27787" y="24899"/>
                  </a:cubicBezTo>
                  <a:cubicBezTo>
                    <a:pt x="27587" y="27635"/>
                    <a:pt x="28621" y="30403"/>
                    <a:pt x="29622" y="32905"/>
                  </a:cubicBezTo>
                  <a:cubicBezTo>
                    <a:pt x="29622" y="32938"/>
                    <a:pt x="29655" y="32972"/>
                    <a:pt x="29688" y="32972"/>
                  </a:cubicBezTo>
                  <a:cubicBezTo>
                    <a:pt x="28955" y="40277"/>
                    <a:pt x="27320" y="47049"/>
                    <a:pt x="23417" y="53286"/>
                  </a:cubicBezTo>
                  <a:cubicBezTo>
                    <a:pt x="24685" y="42379"/>
                    <a:pt x="22016" y="31237"/>
                    <a:pt x="17513" y="20897"/>
                  </a:cubicBezTo>
                  <a:lnTo>
                    <a:pt x="17513" y="20863"/>
                  </a:lnTo>
                  <a:cubicBezTo>
                    <a:pt x="23884" y="18461"/>
                    <a:pt x="22183" y="12257"/>
                    <a:pt x="21349" y="6887"/>
                  </a:cubicBezTo>
                  <a:cubicBezTo>
                    <a:pt x="21316" y="6786"/>
                    <a:pt x="21316" y="6686"/>
                    <a:pt x="21282" y="6586"/>
                  </a:cubicBezTo>
                  <a:cubicBezTo>
                    <a:pt x="21282" y="6586"/>
                    <a:pt x="21282" y="6571"/>
                    <a:pt x="21272" y="6571"/>
                  </a:cubicBezTo>
                  <a:cubicBezTo>
                    <a:pt x="21268" y="6571"/>
                    <a:pt x="21260" y="6575"/>
                    <a:pt x="21249" y="6586"/>
                  </a:cubicBezTo>
                  <a:cubicBezTo>
                    <a:pt x="21216" y="6586"/>
                    <a:pt x="17880" y="11023"/>
                    <a:pt x="17213" y="13525"/>
                  </a:cubicBezTo>
                  <a:cubicBezTo>
                    <a:pt x="16679" y="15526"/>
                    <a:pt x="16913" y="17761"/>
                    <a:pt x="17046" y="19896"/>
                  </a:cubicBezTo>
                  <a:cubicBezTo>
                    <a:pt x="16145" y="17894"/>
                    <a:pt x="15178" y="15893"/>
                    <a:pt x="14177" y="13958"/>
                  </a:cubicBezTo>
                  <a:lnTo>
                    <a:pt x="14177" y="13591"/>
                  </a:lnTo>
                  <a:cubicBezTo>
                    <a:pt x="14211" y="13591"/>
                    <a:pt x="14211" y="13558"/>
                    <a:pt x="14177" y="13525"/>
                  </a:cubicBezTo>
                  <a:lnTo>
                    <a:pt x="14177" y="13491"/>
                  </a:lnTo>
                  <a:cubicBezTo>
                    <a:pt x="14277" y="11123"/>
                    <a:pt x="14344" y="8788"/>
                    <a:pt x="13343" y="6553"/>
                  </a:cubicBezTo>
                  <a:cubicBezTo>
                    <a:pt x="12209" y="3984"/>
                    <a:pt x="10041" y="1883"/>
                    <a:pt x="8040" y="15"/>
                  </a:cubicBezTo>
                  <a:cubicBezTo>
                    <a:pt x="8040" y="4"/>
                    <a:pt x="8025" y="0"/>
                    <a:pt x="8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4824173" y="1943923"/>
              <a:ext cx="126122" cy="232575"/>
            </a:xfrm>
            <a:custGeom>
              <a:rect b="b" l="l" r="r" t="t"/>
              <a:pathLst>
                <a:path extrusionOk="0" h="10275" w="5572">
                  <a:moveTo>
                    <a:pt x="301" y="368"/>
                  </a:moveTo>
                  <a:lnTo>
                    <a:pt x="468" y="601"/>
                  </a:lnTo>
                  <a:cubicBezTo>
                    <a:pt x="2002" y="3570"/>
                    <a:pt x="3837" y="6372"/>
                    <a:pt x="5171" y="9474"/>
                  </a:cubicBezTo>
                  <a:cubicBezTo>
                    <a:pt x="4004" y="8240"/>
                    <a:pt x="2869" y="7006"/>
                    <a:pt x="2102" y="5471"/>
                  </a:cubicBezTo>
                  <a:cubicBezTo>
                    <a:pt x="1335" y="3837"/>
                    <a:pt x="735" y="2136"/>
                    <a:pt x="301" y="368"/>
                  </a:cubicBezTo>
                  <a:close/>
                  <a:moveTo>
                    <a:pt x="5498" y="9835"/>
                  </a:moveTo>
                  <a:cubicBezTo>
                    <a:pt x="5500" y="9848"/>
                    <a:pt x="5503" y="9861"/>
                    <a:pt x="5505" y="9875"/>
                  </a:cubicBezTo>
                  <a:cubicBezTo>
                    <a:pt x="5505" y="9875"/>
                    <a:pt x="5505" y="9875"/>
                    <a:pt x="5505" y="9875"/>
                  </a:cubicBezTo>
                  <a:lnTo>
                    <a:pt x="5505" y="9875"/>
                  </a:lnTo>
                  <a:cubicBezTo>
                    <a:pt x="5505" y="9864"/>
                    <a:pt x="5505" y="9853"/>
                    <a:pt x="5505" y="9841"/>
                  </a:cubicBezTo>
                  <a:lnTo>
                    <a:pt x="5498" y="9835"/>
                  </a:lnTo>
                  <a:close/>
                  <a:moveTo>
                    <a:pt x="1" y="1"/>
                  </a:moveTo>
                  <a:lnTo>
                    <a:pt x="134" y="201"/>
                  </a:lnTo>
                  <a:cubicBezTo>
                    <a:pt x="534" y="2069"/>
                    <a:pt x="1168" y="3870"/>
                    <a:pt x="2002" y="5571"/>
                  </a:cubicBezTo>
                  <a:cubicBezTo>
                    <a:pt x="2803" y="7106"/>
                    <a:pt x="4004" y="8273"/>
                    <a:pt x="5171" y="9508"/>
                  </a:cubicBezTo>
                  <a:cubicBezTo>
                    <a:pt x="5238" y="9674"/>
                    <a:pt x="5304" y="9808"/>
                    <a:pt x="5371" y="9975"/>
                  </a:cubicBezTo>
                  <a:cubicBezTo>
                    <a:pt x="5371" y="9991"/>
                    <a:pt x="5396" y="10000"/>
                    <a:pt x="5417" y="10000"/>
                  </a:cubicBezTo>
                  <a:cubicBezTo>
                    <a:pt x="5438" y="10000"/>
                    <a:pt x="5455" y="9991"/>
                    <a:pt x="5438" y="9975"/>
                  </a:cubicBezTo>
                  <a:cubicBezTo>
                    <a:pt x="5438" y="9941"/>
                    <a:pt x="5405" y="9808"/>
                    <a:pt x="5371" y="9708"/>
                  </a:cubicBezTo>
                  <a:lnTo>
                    <a:pt x="5371" y="9708"/>
                  </a:lnTo>
                  <a:lnTo>
                    <a:pt x="5498" y="9835"/>
                  </a:lnTo>
                  <a:lnTo>
                    <a:pt x="5498" y="9835"/>
                  </a:lnTo>
                  <a:cubicBezTo>
                    <a:pt x="5496" y="9823"/>
                    <a:pt x="5495" y="9810"/>
                    <a:pt x="5493" y="9798"/>
                  </a:cubicBezTo>
                  <a:lnTo>
                    <a:pt x="5493" y="9798"/>
                  </a:lnTo>
                  <a:lnTo>
                    <a:pt x="5505" y="9808"/>
                  </a:lnTo>
                  <a:cubicBezTo>
                    <a:pt x="5295" y="8530"/>
                    <a:pt x="4908" y="7301"/>
                    <a:pt x="4366" y="6154"/>
                  </a:cubicBezTo>
                  <a:lnTo>
                    <a:pt x="4366" y="6154"/>
                  </a:lnTo>
                  <a:cubicBezTo>
                    <a:pt x="4894" y="7305"/>
                    <a:pt x="5287" y="8517"/>
                    <a:pt x="5493" y="9798"/>
                  </a:cubicBezTo>
                  <a:lnTo>
                    <a:pt x="5493" y="9798"/>
                  </a:lnTo>
                  <a:lnTo>
                    <a:pt x="5338" y="9674"/>
                  </a:lnTo>
                  <a:cubicBezTo>
                    <a:pt x="4837" y="8107"/>
                    <a:pt x="3970" y="6672"/>
                    <a:pt x="3170" y="5238"/>
                  </a:cubicBezTo>
                  <a:cubicBezTo>
                    <a:pt x="2436" y="3904"/>
                    <a:pt x="1669" y="2536"/>
                    <a:pt x="901" y="1202"/>
                  </a:cubicBezTo>
                  <a:lnTo>
                    <a:pt x="901" y="1202"/>
                  </a:lnTo>
                  <a:cubicBezTo>
                    <a:pt x="1802" y="2369"/>
                    <a:pt x="2769" y="3470"/>
                    <a:pt x="3570" y="4704"/>
                  </a:cubicBezTo>
                  <a:cubicBezTo>
                    <a:pt x="3863" y="5170"/>
                    <a:pt x="4129" y="5654"/>
                    <a:pt x="4366" y="6154"/>
                  </a:cubicBezTo>
                  <a:lnTo>
                    <a:pt x="4366" y="6154"/>
                  </a:lnTo>
                  <a:cubicBezTo>
                    <a:pt x="3395" y="4038"/>
                    <a:pt x="1967" y="2127"/>
                    <a:pt x="401" y="368"/>
                  </a:cubicBezTo>
                  <a:cubicBezTo>
                    <a:pt x="334" y="268"/>
                    <a:pt x="268" y="168"/>
                    <a:pt x="201" y="68"/>
                  </a:cubicBezTo>
                  <a:lnTo>
                    <a:pt x="167" y="68"/>
                  </a:lnTo>
                  <a:cubicBezTo>
                    <a:pt x="167" y="51"/>
                    <a:pt x="159" y="43"/>
                    <a:pt x="147" y="43"/>
                  </a:cubicBezTo>
                  <a:cubicBezTo>
                    <a:pt x="134" y="43"/>
                    <a:pt x="117" y="51"/>
                    <a:pt x="101" y="68"/>
                  </a:cubicBezTo>
                  <a:lnTo>
                    <a:pt x="34" y="1"/>
                  </a:lnTo>
                  <a:close/>
                  <a:moveTo>
                    <a:pt x="5505" y="9875"/>
                  </a:moveTo>
                  <a:lnTo>
                    <a:pt x="5505" y="9875"/>
                  </a:lnTo>
                  <a:cubicBezTo>
                    <a:pt x="5509" y="10026"/>
                    <a:pt x="5540" y="10151"/>
                    <a:pt x="5571" y="10275"/>
                  </a:cubicBezTo>
                  <a:cubicBezTo>
                    <a:pt x="5571" y="10141"/>
                    <a:pt x="5538" y="10008"/>
                    <a:pt x="5538" y="9908"/>
                  </a:cubicBezTo>
                  <a:lnTo>
                    <a:pt x="5538" y="9908"/>
                  </a:lnTo>
                  <a:cubicBezTo>
                    <a:pt x="5527" y="9897"/>
                    <a:pt x="5516" y="9886"/>
                    <a:pt x="5505" y="9875"/>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4882322" y="2425596"/>
              <a:ext cx="278614" cy="72432"/>
            </a:xfrm>
            <a:custGeom>
              <a:rect b="b" l="l" r="r" t="t"/>
              <a:pathLst>
                <a:path extrusionOk="0" h="3200" w="12309">
                  <a:moveTo>
                    <a:pt x="4471" y="136"/>
                  </a:moveTo>
                  <a:cubicBezTo>
                    <a:pt x="5048" y="136"/>
                    <a:pt x="5626" y="169"/>
                    <a:pt x="6205" y="236"/>
                  </a:cubicBezTo>
                  <a:cubicBezTo>
                    <a:pt x="8073" y="503"/>
                    <a:pt x="9874" y="1337"/>
                    <a:pt x="11642" y="2104"/>
                  </a:cubicBezTo>
                  <a:cubicBezTo>
                    <a:pt x="8397" y="1065"/>
                    <a:pt x="5034" y="531"/>
                    <a:pt x="1635" y="531"/>
                  </a:cubicBezTo>
                  <a:cubicBezTo>
                    <a:pt x="1435" y="531"/>
                    <a:pt x="1235" y="533"/>
                    <a:pt x="1034" y="536"/>
                  </a:cubicBezTo>
                  <a:cubicBezTo>
                    <a:pt x="2168" y="270"/>
                    <a:pt x="3317" y="136"/>
                    <a:pt x="4471" y="136"/>
                  </a:cubicBezTo>
                  <a:close/>
                  <a:moveTo>
                    <a:pt x="4651" y="1"/>
                  </a:moveTo>
                  <a:cubicBezTo>
                    <a:pt x="3258" y="1"/>
                    <a:pt x="1870" y="234"/>
                    <a:pt x="501" y="503"/>
                  </a:cubicBezTo>
                  <a:lnTo>
                    <a:pt x="434" y="436"/>
                  </a:lnTo>
                  <a:lnTo>
                    <a:pt x="467" y="503"/>
                  </a:lnTo>
                  <a:lnTo>
                    <a:pt x="400" y="503"/>
                  </a:lnTo>
                  <a:lnTo>
                    <a:pt x="67" y="570"/>
                  </a:lnTo>
                  <a:cubicBezTo>
                    <a:pt x="0" y="670"/>
                    <a:pt x="67" y="737"/>
                    <a:pt x="100" y="737"/>
                  </a:cubicBezTo>
                  <a:lnTo>
                    <a:pt x="567" y="636"/>
                  </a:lnTo>
                  <a:cubicBezTo>
                    <a:pt x="1368" y="1304"/>
                    <a:pt x="2469" y="1771"/>
                    <a:pt x="3403" y="2171"/>
                  </a:cubicBezTo>
                  <a:cubicBezTo>
                    <a:pt x="4337" y="2605"/>
                    <a:pt x="5337" y="2905"/>
                    <a:pt x="6338" y="3105"/>
                  </a:cubicBezTo>
                  <a:cubicBezTo>
                    <a:pt x="6800" y="3169"/>
                    <a:pt x="7263" y="3200"/>
                    <a:pt x="7725" y="3200"/>
                  </a:cubicBezTo>
                  <a:cubicBezTo>
                    <a:pt x="9199" y="3200"/>
                    <a:pt x="10655" y="2881"/>
                    <a:pt x="11975" y="2271"/>
                  </a:cubicBezTo>
                  <a:lnTo>
                    <a:pt x="11975" y="2271"/>
                  </a:lnTo>
                  <a:cubicBezTo>
                    <a:pt x="10663" y="2837"/>
                    <a:pt x="9327" y="3092"/>
                    <a:pt x="8003" y="3092"/>
                  </a:cubicBezTo>
                  <a:cubicBezTo>
                    <a:pt x="5422" y="3092"/>
                    <a:pt x="2882" y="2124"/>
                    <a:pt x="634" y="603"/>
                  </a:cubicBezTo>
                  <a:lnTo>
                    <a:pt x="701" y="603"/>
                  </a:lnTo>
                  <a:cubicBezTo>
                    <a:pt x="806" y="602"/>
                    <a:pt x="912" y="602"/>
                    <a:pt x="1018" y="602"/>
                  </a:cubicBezTo>
                  <a:cubicBezTo>
                    <a:pt x="4715" y="602"/>
                    <a:pt x="8407" y="1168"/>
                    <a:pt x="11942" y="2271"/>
                  </a:cubicBezTo>
                  <a:lnTo>
                    <a:pt x="11975" y="2271"/>
                  </a:lnTo>
                  <a:lnTo>
                    <a:pt x="12209" y="2371"/>
                  </a:lnTo>
                  <a:lnTo>
                    <a:pt x="12209" y="2338"/>
                  </a:lnTo>
                  <a:lnTo>
                    <a:pt x="12209" y="2304"/>
                  </a:lnTo>
                  <a:lnTo>
                    <a:pt x="12075" y="2238"/>
                  </a:lnTo>
                  <a:lnTo>
                    <a:pt x="12042" y="2238"/>
                  </a:lnTo>
                  <a:lnTo>
                    <a:pt x="12309" y="2104"/>
                  </a:lnTo>
                  <a:lnTo>
                    <a:pt x="12009" y="2238"/>
                  </a:lnTo>
                  <a:cubicBezTo>
                    <a:pt x="10207" y="1204"/>
                    <a:pt x="8239" y="470"/>
                    <a:pt x="6171" y="103"/>
                  </a:cubicBezTo>
                  <a:cubicBezTo>
                    <a:pt x="5664" y="32"/>
                    <a:pt x="5157" y="1"/>
                    <a:pt x="465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5028794" y="2547214"/>
              <a:ext cx="97421" cy="245975"/>
            </a:xfrm>
            <a:custGeom>
              <a:rect b="b" l="l" r="r" t="t"/>
              <a:pathLst>
                <a:path extrusionOk="0" h="10867" w="4304">
                  <a:moveTo>
                    <a:pt x="1868" y="4103"/>
                  </a:moveTo>
                  <a:cubicBezTo>
                    <a:pt x="1923" y="4248"/>
                    <a:pt x="1979" y="4392"/>
                    <a:pt x="2035" y="4537"/>
                  </a:cubicBezTo>
                  <a:cubicBezTo>
                    <a:pt x="1981" y="4392"/>
                    <a:pt x="1925" y="4247"/>
                    <a:pt x="1868" y="4103"/>
                  </a:cubicBezTo>
                  <a:close/>
                  <a:moveTo>
                    <a:pt x="134" y="267"/>
                  </a:moveTo>
                  <a:lnTo>
                    <a:pt x="367" y="601"/>
                  </a:lnTo>
                  <a:cubicBezTo>
                    <a:pt x="843" y="1760"/>
                    <a:pt x="1398" y="2920"/>
                    <a:pt x="1868" y="4103"/>
                  </a:cubicBezTo>
                  <a:lnTo>
                    <a:pt x="1868" y="4103"/>
                  </a:lnTo>
                  <a:cubicBezTo>
                    <a:pt x="1462" y="3048"/>
                    <a:pt x="1070" y="1999"/>
                    <a:pt x="601" y="1001"/>
                  </a:cubicBezTo>
                  <a:lnTo>
                    <a:pt x="601" y="1001"/>
                  </a:lnTo>
                  <a:cubicBezTo>
                    <a:pt x="1568" y="2302"/>
                    <a:pt x="2369" y="3703"/>
                    <a:pt x="3003" y="5237"/>
                  </a:cubicBezTo>
                  <a:cubicBezTo>
                    <a:pt x="3603" y="6872"/>
                    <a:pt x="3903" y="8606"/>
                    <a:pt x="3937" y="10374"/>
                  </a:cubicBezTo>
                  <a:lnTo>
                    <a:pt x="3903" y="10308"/>
                  </a:lnTo>
                  <a:cubicBezTo>
                    <a:pt x="3603" y="8807"/>
                    <a:pt x="3136" y="7307"/>
                    <a:pt x="2536" y="5906"/>
                  </a:cubicBezTo>
                  <a:lnTo>
                    <a:pt x="2536" y="5906"/>
                  </a:lnTo>
                  <a:cubicBezTo>
                    <a:pt x="3136" y="7307"/>
                    <a:pt x="3570" y="8774"/>
                    <a:pt x="3870" y="10274"/>
                  </a:cubicBezTo>
                  <a:cubicBezTo>
                    <a:pt x="2636" y="8873"/>
                    <a:pt x="1401" y="7439"/>
                    <a:pt x="834" y="5604"/>
                  </a:cubicBezTo>
                  <a:cubicBezTo>
                    <a:pt x="267" y="3903"/>
                    <a:pt x="201" y="2068"/>
                    <a:pt x="134" y="267"/>
                  </a:cubicBezTo>
                  <a:close/>
                  <a:moveTo>
                    <a:pt x="67" y="0"/>
                  </a:moveTo>
                  <a:cubicBezTo>
                    <a:pt x="134" y="100"/>
                    <a:pt x="201" y="234"/>
                    <a:pt x="234" y="334"/>
                  </a:cubicBezTo>
                  <a:lnTo>
                    <a:pt x="101" y="167"/>
                  </a:lnTo>
                  <a:lnTo>
                    <a:pt x="101" y="134"/>
                  </a:lnTo>
                  <a:lnTo>
                    <a:pt x="34" y="67"/>
                  </a:lnTo>
                  <a:cubicBezTo>
                    <a:pt x="34" y="56"/>
                    <a:pt x="30" y="52"/>
                    <a:pt x="25" y="52"/>
                  </a:cubicBezTo>
                  <a:cubicBezTo>
                    <a:pt x="15" y="52"/>
                    <a:pt x="0" y="67"/>
                    <a:pt x="0" y="67"/>
                  </a:cubicBezTo>
                  <a:cubicBezTo>
                    <a:pt x="34" y="100"/>
                    <a:pt x="67" y="167"/>
                    <a:pt x="101" y="200"/>
                  </a:cubicBezTo>
                  <a:cubicBezTo>
                    <a:pt x="101" y="2168"/>
                    <a:pt x="134" y="4137"/>
                    <a:pt x="834" y="5971"/>
                  </a:cubicBezTo>
                  <a:cubicBezTo>
                    <a:pt x="1468" y="7672"/>
                    <a:pt x="2669" y="9107"/>
                    <a:pt x="3903" y="10408"/>
                  </a:cubicBezTo>
                  <a:lnTo>
                    <a:pt x="3903" y="10508"/>
                  </a:lnTo>
                  <a:cubicBezTo>
                    <a:pt x="3903" y="10519"/>
                    <a:pt x="3907" y="10523"/>
                    <a:pt x="3912" y="10523"/>
                  </a:cubicBezTo>
                  <a:cubicBezTo>
                    <a:pt x="3922" y="10523"/>
                    <a:pt x="3937" y="10508"/>
                    <a:pt x="3937" y="10508"/>
                  </a:cubicBezTo>
                  <a:cubicBezTo>
                    <a:pt x="3937" y="10637"/>
                    <a:pt x="3937" y="10727"/>
                    <a:pt x="3937" y="10841"/>
                  </a:cubicBezTo>
                  <a:cubicBezTo>
                    <a:pt x="3937" y="10858"/>
                    <a:pt x="3962" y="10866"/>
                    <a:pt x="3987" y="10866"/>
                  </a:cubicBezTo>
                  <a:cubicBezTo>
                    <a:pt x="4012" y="10866"/>
                    <a:pt x="4037" y="10858"/>
                    <a:pt x="4037" y="10841"/>
                  </a:cubicBezTo>
                  <a:cubicBezTo>
                    <a:pt x="4037" y="10775"/>
                    <a:pt x="4037" y="10641"/>
                    <a:pt x="4037" y="10574"/>
                  </a:cubicBezTo>
                  <a:lnTo>
                    <a:pt x="4237" y="10808"/>
                  </a:lnTo>
                  <a:cubicBezTo>
                    <a:pt x="4270" y="10808"/>
                    <a:pt x="4304" y="10775"/>
                    <a:pt x="4304" y="10741"/>
                  </a:cubicBezTo>
                  <a:lnTo>
                    <a:pt x="4037" y="10474"/>
                  </a:lnTo>
                  <a:cubicBezTo>
                    <a:pt x="4103" y="6772"/>
                    <a:pt x="2569" y="3503"/>
                    <a:pt x="434" y="601"/>
                  </a:cubicBezTo>
                  <a:cubicBezTo>
                    <a:pt x="334" y="401"/>
                    <a:pt x="234" y="200"/>
                    <a:pt x="1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4937439" y="2847716"/>
              <a:ext cx="235585" cy="119400"/>
            </a:xfrm>
            <a:custGeom>
              <a:rect b="b" l="l" r="r" t="t"/>
              <a:pathLst>
                <a:path extrusionOk="0" h="5275" w="10408">
                  <a:moveTo>
                    <a:pt x="1335" y="501"/>
                  </a:moveTo>
                  <a:lnTo>
                    <a:pt x="1335" y="501"/>
                  </a:lnTo>
                  <a:cubicBezTo>
                    <a:pt x="2736" y="701"/>
                    <a:pt x="4137" y="1068"/>
                    <a:pt x="5437" y="1635"/>
                  </a:cubicBezTo>
                  <a:cubicBezTo>
                    <a:pt x="6972" y="2302"/>
                    <a:pt x="8239" y="3403"/>
                    <a:pt x="9440" y="4537"/>
                  </a:cubicBezTo>
                  <a:cubicBezTo>
                    <a:pt x="6972" y="2802"/>
                    <a:pt x="4237" y="1435"/>
                    <a:pt x="1335" y="501"/>
                  </a:cubicBezTo>
                  <a:close/>
                  <a:moveTo>
                    <a:pt x="34" y="0"/>
                  </a:moveTo>
                  <a:cubicBezTo>
                    <a:pt x="34" y="0"/>
                    <a:pt x="0" y="0"/>
                    <a:pt x="0" y="34"/>
                  </a:cubicBezTo>
                  <a:cubicBezTo>
                    <a:pt x="34" y="67"/>
                    <a:pt x="67" y="100"/>
                    <a:pt x="67" y="100"/>
                  </a:cubicBezTo>
                  <a:cubicBezTo>
                    <a:pt x="67" y="134"/>
                    <a:pt x="67" y="167"/>
                    <a:pt x="67" y="167"/>
                  </a:cubicBezTo>
                  <a:cubicBezTo>
                    <a:pt x="67" y="201"/>
                    <a:pt x="67" y="267"/>
                    <a:pt x="134" y="267"/>
                  </a:cubicBezTo>
                  <a:lnTo>
                    <a:pt x="267" y="301"/>
                  </a:lnTo>
                  <a:cubicBezTo>
                    <a:pt x="2649" y="3106"/>
                    <a:pt x="6403" y="5274"/>
                    <a:pt x="10155" y="5274"/>
                  </a:cubicBezTo>
                  <a:cubicBezTo>
                    <a:pt x="10240" y="5274"/>
                    <a:pt x="10324" y="5273"/>
                    <a:pt x="10408" y="5271"/>
                  </a:cubicBezTo>
                  <a:lnTo>
                    <a:pt x="10408" y="5237"/>
                  </a:lnTo>
                  <a:cubicBezTo>
                    <a:pt x="8273" y="5004"/>
                    <a:pt x="6405" y="4604"/>
                    <a:pt x="4503" y="3570"/>
                  </a:cubicBezTo>
                  <a:cubicBezTo>
                    <a:pt x="2936" y="2702"/>
                    <a:pt x="1535" y="1602"/>
                    <a:pt x="367" y="301"/>
                  </a:cubicBezTo>
                  <a:lnTo>
                    <a:pt x="367" y="301"/>
                  </a:lnTo>
                  <a:lnTo>
                    <a:pt x="601" y="334"/>
                  </a:lnTo>
                  <a:cubicBezTo>
                    <a:pt x="3870" y="1501"/>
                    <a:pt x="6972" y="3003"/>
                    <a:pt x="9874" y="4871"/>
                  </a:cubicBezTo>
                  <a:lnTo>
                    <a:pt x="10041" y="5037"/>
                  </a:lnTo>
                  <a:lnTo>
                    <a:pt x="9941" y="4937"/>
                  </a:lnTo>
                  <a:lnTo>
                    <a:pt x="9941" y="4937"/>
                  </a:lnTo>
                  <a:cubicBezTo>
                    <a:pt x="10041" y="5004"/>
                    <a:pt x="10141" y="5071"/>
                    <a:pt x="10241" y="5137"/>
                  </a:cubicBezTo>
                  <a:cubicBezTo>
                    <a:pt x="10241" y="5137"/>
                    <a:pt x="10274" y="5137"/>
                    <a:pt x="10241" y="5104"/>
                  </a:cubicBezTo>
                  <a:cubicBezTo>
                    <a:pt x="10041" y="4937"/>
                    <a:pt x="9841" y="4804"/>
                    <a:pt x="9674" y="4670"/>
                  </a:cubicBezTo>
                  <a:cubicBezTo>
                    <a:pt x="8440" y="3436"/>
                    <a:pt x="7172" y="2235"/>
                    <a:pt x="5504" y="1501"/>
                  </a:cubicBezTo>
                  <a:cubicBezTo>
                    <a:pt x="3836" y="834"/>
                    <a:pt x="2135" y="401"/>
                    <a:pt x="367" y="201"/>
                  </a:cubicBezTo>
                  <a:lnTo>
                    <a:pt x="167" y="134"/>
                  </a:lnTo>
                  <a:lnTo>
                    <a:pt x="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5480317" y="2088085"/>
              <a:ext cx="52106" cy="333617"/>
            </a:xfrm>
            <a:custGeom>
              <a:rect b="b" l="l" r="r" t="t"/>
              <a:pathLst>
                <a:path extrusionOk="0" h="14739" w="2302">
                  <a:moveTo>
                    <a:pt x="967" y="837"/>
                  </a:moveTo>
                  <a:lnTo>
                    <a:pt x="967" y="837"/>
                  </a:lnTo>
                  <a:cubicBezTo>
                    <a:pt x="1468" y="2972"/>
                    <a:pt x="2102" y="5107"/>
                    <a:pt x="2102" y="7308"/>
                  </a:cubicBezTo>
                  <a:cubicBezTo>
                    <a:pt x="2102" y="9710"/>
                    <a:pt x="1067" y="12178"/>
                    <a:pt x="100" y="14347"/>
                  </a:cubicBezTo>
                  <a:cubicBezTo>
                    <a:pt x="234" y="12145"/>
                    <a:pt x="667" y="10010"/>
                    <a:pt x="901" y="7809"/>
                  </a:cubicBezTo>
                  <a:cubicBezTo>
                    <a:pt x="1067" y="5507"/>
                    <a:pt x="1101" y="3172"/>
                    <a:pt x="967" y="837"/>
                  </a:cubicBezTo>
                  <a:close/>
                  <a:moveTo>
                    <a:pt x="844" y="0"/>
                  </a:moveTo>
                  <a:cubicBezTo>
                    <a:pt x="810" y="0"/>
                    <a:pt x="780" y="29"/>
                    <a:pt x="801" y="70"/>
                  </a:cubicBezTo>
                  <a:cubicBezTo>
                    <a:pt x="834" y="270"/>
                    <a:pt x="867" y="503"/>
                    <a:pt x="934" y="704"/>
                  </a:cubicBezTo>
                  <a:cubicBezTo>
                    <a:pt x="934" y="3072"/>
                    <a:pt x="1001" y="5474"/>
                    <a:pt x="767" y="7809"/>
                  </a:cubicBezTo>
                  <a:cubicBezTo>
                    <a:pt x="567" y="10010"/>
                    <a:pt x="167" y="12212"/>
                    <a:pt x="67" y="14447"/>
                  </a:cubicBezTo>
                  <a:lnTo>
                    <a:pt x="33" y="14513"/>
                  </a:lnTo>
                  <a:cubicBezTo>
                    <a:pt x="0" y="14547"/>
                    <a:pt x="0" y="14580"/>
                    <a:pt x="33" y="14613"/>
                  </a:cubicBezTo>
                  <a:lnTo>
                    <a:pt x="33" y="14714"/>
                  </a:lnTo>
                  <a:cubicBezTo>
                    <a:pt x="33" y="14730"/>
                    <a:pt x="50" y="14739"/>
                    <a:pt x="67" y="14739"/>
                  </a:cubicBezTo>
                  <a:cubicBezTo>
                    <a:pt x="83" y="14739"/>
                    <a:pt x="100" y="14730"/>
                    <a:pt x="100" y="14714"/>
                  </a:cubicBezTo>
                  <a:cubicBezTo>
                    <a:pt x="67" y="14680"/>
                    <a:pt x="67" y="14647"/>
                    <a:pt x="100" y="14613"/>
                  </a:cubicBezTo>
                  <a:lnTo>
                    <a:pt x="133" y="14613"/>
                  </a:lnTo>
                  <a:cubicBezTo>
                    <a:pt x="1168" y="12512"/>
                    <a:pt x="2135" y="10010"/>
                    <a:pt x="2268" y="7675"/>
                  </a:cubicBezTo>
                  <a:cubicBezTo>
                    <a:pt x="2302" y="6474"/>
                    <a:pt x="2168" y="5307"/>
                    <a:pt x="1901" y="4173"/>
                  </a:cubicBezTo>
                  <a:cubicBezTo>
                    <a:pt x="1635" y="2772"/>
                    <a:pt x="1301" y="1404"/>
                    <a:pt x="901" y="36"/>
                  </a:cubicBezTo>
                  <a:cubicBezTo>
                    <a:pt x="888" y="11"/>
                    <a:pt x="865" y="0"/>
                    <a:pt x="84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5456889" y="2128919"/>
              <a:ext cx="37778" cy="294300"/>
            </a:xfrm>
            <a:custGeom>
              <a:rect b="b" l="l" r="r" t="t"/>
              <a:pathLst>
                <a:path extrusionOk="0" h="13002" w="1669">
                  <a:moveTo>
                    <a:pt x="1635" y="0"/>
                  </a:moveTo>
                  <a:cubicBezTo>
                    <a:pt x="835" y="1935"/>
                    <a:pt x="368" y="3970"/>
                    <a:pt x="201" y="6038"/>
                  </a:cubicBezTo>
                  <a:cubicBezTo>
                    <a:pt x="1" y="8440"/>
                    <a:pt x="935" y="10608"/>
                    <a:pt x="1002" y="12976"/>
                  </a:cubicBezTo>
                  <a:cubicBezTo>
                    <a:pt x="1018" y="12993"/>
                    <a:pt x="1035" y="13001"/>
                    <a:pt x="1048" y="13001"/>
                  </a:cubicBezTo>
                  <a:cubicBezTo>
                    <a:pt x="1060" y="13001"/>
                    <a:pt x="1068" y="12993"/>
                    <a:pt x="1068" y="12976"/>
                  </a:cubicBezTo>
                  <a:cubicBezTo>
                    <a:pt x="1002" y="10808"/>
                    <a:pt x="168" y="8707"/>
                    <a:pt x="301" y="6505"/>
                  </a:cubicBezTo>
                  <a:cubicBezTo>
                    <a:pt x="368" y="4303"/>
                    <a:pt x="835" y="2102"/>
                    <a:pt x="166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5433507" y="2442934"/>
              <a:ext cx="218971" cy="260031"/>
            </a:xfrm>
            <a:custGeom>
              <a:rect b="b" l="l" r="r" t="t"/>
              <a:pathLst>
                <a:path extrusionOk="0" h="11488" w="9674">
                  <a:moveTo>
                    <a:pt x="9073" y="1405"/>
                  </a:moveTo>
                  <a:lnTo>
                    <a:pt x="9073" y="1405"/>
                  </a:lnTo>
                  <a:cubicBezTo>
                    <a:pt x="8573" y="3140"/>
                    <a:pt x="8406" y="5008"/>
                    <a:pt x="7472" y="6575"/>
                  </a:cubicBezTo>
                  <a:cubicBezTo>
                    <a:pt x="6038" y="8877"/>
                    <a:pt x="3736" y="10511"/>
                    <a:pt x="1067" y="11145"/>
                  </a:cubicBezTo>
                  <a:lnTo>
                    <a:pt x="1101" y="11112"/>
                  </a:lnTo>
                  <a:cubicBezTo>
                    <a:pt x="4503" y="8844"/>
                    <a:pt x="7639" y="5274"/>
                    <a:pt x="9073" y="1405"/>
                  </a:cubicBezTo>
                  <a:close/>
                  <a:moveTo>
                    <a:pt x="9621" y="1"/>
                  </a:moveTo>
                  <a:cubicBezTo>
                    <a:pt x="9604" y="1"/>
                    <a:pt x="9586" y="12"/>
                    <a:pt x="9573" y="37"/>
                  </a:cubicBezTo>
                  <a:cubicBezTo>
                    <a:pt x="9507" y="204"/>
                    <a:pt x="9440" y="371"/>
                    <a:pt x="9373" y="538"/>
                  </a:cubicBezTo>
                  <a:cubicBezTo>
                    <a:pt x="9407" y="438"/>
                    <a:pt x="9440" y="337"/>
                    <a:pt x="9473" y="237"/>
                  </a:cubicBezTo>
                  <a:cubicBezTo>
                    <a:pt x="9473" y="237"/>
                    <a:pt x="9458" y="223"/>
                    <a:pt x="9449" y="223"/>
                  </a:cubicBezTo>
                  <a:cubicBezTo>
                    <a:pt x="9444" y="223"/>
                    <a:pt x="9440" y="226"/>
                    <a:pt x="9440" y="237"/>
                  </a:cubicBezTo>
                  <a:cubicBezTo>
                    <a:pt x="8439" y="2439"/>
                    <a:pt x="7439" y="4607"/>
                    <a:pt x="5937" y="6542"/>
                  </a:cubicBezTo>
                  <a:cubicBezTo>
                    <a:pt x="4603" y="8210"/>
                    <a:pt x="3002" y="9678"/>
                    <a:pt x="1267" y="10912"/>
                  </a:cubicBezTo>
                  <a:cubicBezTo>
                    <a:pt x="2502" y="9144"/>
                    <a:pt x="3602" y="7242"/>
                    <a:pt x="5003" y="5541"/>
                  </a:cubicBezTo>
                  <a:cubicBezTo>
                    <a:pt x="6471" y="3740"/>
                    <a:pt x="7972" y="1972"/>
                    <a:pt x="9440" y="204"/>
                  </a:cubicBezTo>
                  <a:lnTo>
                    <a:pt x="9407" y="171"/>
                  </a:lnTo>
                  <a:cubicBezTo>
                    <a:pt x="7705" y="1905"/>
                    <a:pt x="6204" y="3873"/>
                    <a:pt x="4670" y="5741"/>
                  </a:cubicBezTo>
                  <a:cubicBezTo>
                    <a:pt x="3302" y="7409"/>
                    <a:pt x="2235" y="9311"/>
                    <a:pt x="1001" y="11079"/>
                  </a:cubicBezTo>
                  <a:lnTo>
                    <a:pt x="834" y="11212"/>
                  </a:lnTo>
                  <a:cubicBezTo>
                    <a:pt x="600" y="11245"/>
                    <a:pt x="333" y="11279"/>
                    <a:pt x="100" y="11312"/>
                  </a:cubicBezTo>
                  <a:cubicBezTo>
                    <a:pt x="91" y="11309"/>
                    <a:pt x="83" y="11308"/>
                    <a:pt x="75" y="11308"/>
                  </a:cubicBezTo>
                  <a:cubicBezTo>
                    <a:pt x="1" y="11308"/>
                    <a:pt x="9" y="11445"/>
                    <a:pt x="100" y="11445"/>
                  </a:cubicBezTo>
                  <a:cubicBezTo>
                    <a:pt x="267" y="11445"/>
                    <a:pt x="434" y="11412"/>
                    <a:pt x="567" y="11379"/>
                  </a:cubicBezTo>
                  <a:cubicBezTo>
                    <a:pt x="567" y="11412"/>
                    <a:pt x="567" y="11412"/>
                    <a:pt x="634" y="11412"/>
                  </a:cubicBezTo>
                  <a:lnTo>
                    <a:pt x="700" y="11345"/>
                  </a:lnTo>
                  <a:lnTo>
                    <a:pt x="800" y="11345"/>
                  </a:lnTo>
                  <a:cubicBezTo>
                    <a:pt x="800" y="11379"/>
                    <a:pt x="800" y="11412"/>
                    <a:pt x="767" y="11412"/>
                  </a:cubicBezTo>
                  <a:cubicBezTo>
                    <a:pt x="767" y="11439"/>
                    <a:pt x="789" y="11488"/>
                    <a:pt x="833" y="11488"/>
                  </a:cubicBezTo>
                  <a:cubicBezTo>
                    <a:pt x="843" y="11488"/>
                    <a:pt x="854" y="11485"/>
                    <a:pt x="867" y="11479"/>
                  </a:cubicBezTo>
                  <a:cubicBezTo>
                    <a:pt x="901" y="11412"/>
                    <a:pt x="901" y="11379"/>
                    <a:pt x="934" y="11345"/>
                  </a:cubicBezTo>
                  <a:cubicBezTo>
                    <a:pt x="3402" y="10778"/>
                    <a:pt x="5604" y="9377"/>
                    <a:pt x="7105" y="7376"/>
                  </a:cubicBezTo>
                  <a:cubicBezTo>
                    <a:pt x="8706" y="5274"/>
                    <a:pt x="8873" y="2472"/>
                    <a:pt x="9673" y="71"/>
                  </a:cubicBezTo>
                  <a:cubicBezTo>
                    <a:pt x="9673" y="29"/>
                    <a:pt x="9648" y="1"/>
                    <a:pt x="962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5053715" y="3114990"/>
              <a:ext cx="395660" cy="579909"/>
            </a:xfrm>
            <a:custGeom>
              <a:rect b="b" l="l" r="r" t="t"/>
              <a:pathLst>
                <a:path extrusionOk="0" h="25620" w="17480">
                  <a:moveTo>
                    <a:pt x="0" y="1"/>
                  </a:moveTo>
                  <a:cubicBezTo>
                    <a:pt x="0" y="1"/>
                    <a:pt x="234" y="2169"/>
                    <a:pt x="567" y="5238"/>
                  </a:cubicBezTo>
                  <a:cubicBezTo>
                    <a:pt x="1368" y="12510"/>
                    <a:pt x="2702" y="24852"/>
                    <a:pt x="2702" y="25619"/>
                  </a:cubicBezTo>
                  <a:lnTo>
                    <a:pt x="14777" y="25619"/>
                  </a:lnTo>
                  <a:cubicBezTo>
                    <a:pt x="14777" y="24852"/>
                    <a:pt x="16112" y="12510"/>
                    <a:pt x="16879" y="5238"/>
                  </a:cubicBezTo>
                  <a:cubicBezTo>
                    <a:pt x="17213" y="2169"/>
                    <a:pt x="17479" y="1"/>
                    <a:pt x="174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5053715" y="3114990"/>
              <a:ext cx="395660" cy="118562"/>
            </a:xfrm>
            <a:custGeom>
              <a:rect b="b" l="l" r="r" t="t"/>
              <a:pathLst>
                <a:path extrusionOk="0" h="5238" w="17480">
                  <a:moveTo>
                    <a:pt x="0" y="1"/>
                  </a:moveTo>
                  <a:cubicBezTo>
                    <a:pt x="0" y="1"/>
                    <a:pt x="234" y="2169"/>
                    <a:pt x="567" y="5238"/>
                  </a:cubicBezTo>
                  <a:lnTo>
                    <a:pt x="16912" y="5238"/>
                  </a:lnTo>
                  <a:cubicBezTo>
                    <a:pt x="17246" y="2169"/>
                    <a:pt x="17479" y="1"/>
                    <a:pt x="17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5028794" y="3095365"/>
              <a:ext cx="445502" cy="86850"/>
            </a:xfrm>
            <a:custGeom>
              <a:rect b="b" l="l" r="r" t="t"/>
              <a:pathLst>
                <a:path extrusionOk="0" h="3837" w="19682">
                  <a:moveTo>
                    <a:pt x="0" y="1"/>
                  </a:moveTo>
                  <a:lnTo>
                    <a:pt x="0" y="3837"/>
                  </a:lnTo>
                  <a:lnTo>
                    <a:pt x="19681" y="3837"/>
                  </a:lnTo>
                  <a:lnTo>
                    <a:pt x="196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5752118" y="682248"/>
              <a:ext cx="619158" cy="618411"/>
            </a:xfrm>
            <a:custGeom>
              <a:rect b="b" l="l" r="r" t="t"/>
              <a:pathLst>
                <a:path extrusionOk="0" h="27321" w="27354">
                  <a:moveTo>
                    <a:pt x="13677" y="1"/>
                  </a:moveTo>
                  <a:cubicBezTo>
                    <a:pt x="6138" y="1"/>
                    <a:pt x="1" y="6105"/>
                    <a:pt x="1" y="13644"/>
                  </a:cubicBezTo>
                  <a:cubicBezTo>
                    <a:pt x="1" y="21216"/>
                    <a:pt x="6138" y="27320"/>
                    <a:pt x="13677" y="27320"/>
                  </a:cubicBezTo>
                  <a:cubicBezTo>
                    <a:pt x="21216" y="27320"/>
                    <a:pt x="27353" y="21216"/>
                    <a:pt x="27353" y="13644"/>
                  </a:cubicBezTo>
                  <a:cubicBezTo>
                    <a:pt x="27353" y="6105"/>
                    <a:pt x="21216" y="1"/>
                    <a:pt x="136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5751371" y="702823"/>
              <a:ext cx="648606" cy="590841"/>
            </a:xfrm>
            <a:custGeom>
              <a:rect b="b" l="l" r="r" t="t"/>
              <a:pathLst>
                <a:path extrusionOk="0" h="26103" w="28655">
                  <a:moveTo>
                    <a:pt x="14340" y="1"/>
                  </a:moveTo>
                  <a:cubicBezTo>
                    <a:pt x="11000" y="1"/>
                    <a:pt x="7656" y="1277"/>
                    <a:pt x="5104" y="3829"/>
                  </a:cubicBezTo>
                  <a:cubicBezTo>
                    <a:pt x="0" y="8932"/>
                    <a:pt x="0" y="17172"/>
                    <a:pt x="5104" y="22275"/>
                  </a:cubicBezTo>
                  <a:cubicBezTo>
                    <a:pt x="7656" y="24827"/>
                    <a:pt x="11000" y="26103"/>
                    <a:pt x="14340" y="26103"/>
                  </a:cubicBezTo>
                  <a:cubicBezTo>
                    <a:pt x="17680" y="26103"/>
                    <a:pt x="21015" y="24827"/>
                    <a:pt x="23550" y="22275"/>
                  </a:cubicBezTo>
                  <a:cubicBezTo>
                    <a:pt x="28654" y="17172"/>
                    <a:pt x="28654" y="8932"/>
                    <a:pt x="23550" y="3829"/>
                  </a:cubicBezTo>
                  <a:cubicBezTo>
                    <a:pt x="21015" y="1277"/>
                    <a:pt x="17680" y="1"/>
                    <a:pt x="143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5761941" y="721542"/>
              <a:ext cx="627465" cy="553426"/>
            </a:xfrm>
            <a:custGeom>
              <a:rect b="b" l="l" r="r" t="t"/>
              <a:pathLst>
                <a:path extrusionOk="0" h="24450" w="27721">
                  <a:moveTo>
                    <a:pt x="13859" y="0"/>
                  </a:moveTo>
                  <a:cubicBezTo>
                    <a:pt x="12330" y="0"/>
                    <a:pt x="10776" y="290"/>
                    <a:pt x="9274" y="900"/>
                  </a:cubicBezTo>
                  <a:cubicBezTo>
                    <a:pt x="3002" y="3435"/>
                    <a:pt x="0" y="10574"/>
                    <a:pt x="2535" y="16812"/>
                  </a:cubicBezTo>
                  <a:cubicBezTo>
                    <a:pt x="4460" y="21573"/>
                    <a:pt x="9038" y="24450"/>
                    <a:pt x="13861" y="24450"/>
                  </a:cubicBezTo>
                  <a:cubicBezTo>
                    <a:pt x="15391" y="24450"/>
                    <a:pt x="16945" y="24160"/>
                    <a:pt x="18447" y="23550"/>
                  </a:cubicBezTo>
                  <a:cubicBezTo>
                    <a:pt x="24718" y="21015"/>
                    <a:pt x="27720" y="13876"/>
                    <a:pt x="25185" y="7638"/>
                  </a:cubicBezTo>
                  <a:cubicBezTo>
                    <a:pt x="23260" y="2877"/>
                    <a:pt x="18682" y="0"/>
                    <a:pt x="138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6072267" y="741914"/>
              <a:ext cx="7560" cy="41535"/>
            </a:xfrm>
            <a:custGeom>
              <a:rect b="b" l="l" r="r" t="t"/>
              <a:pathLst>
                <a:path extrusionOk="0" h="1835" w="334">
                  <a:moveTo>
                    <a:pt x="0" y="0"/>
                  </a:moveTo>
                  <a:lnTo>
                    <a:pt x="0" y="1835"/>
                  </a:lnTo>
                  <a:lnTo>
                    <a:pt x="334" y="1835"/>
                  </a:lnTo>
                  <a:lnTo>
                    <a:pt x="3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5944651" y="774373"/>
              <a:ext cx="27207" cy="40041"/>
            </a:xfrm>
            <a:custGeom>
              <a:rect b="b" l="l" r="r" t="t"/>
              <a:pathLst>
                <a:path extrusionOk="0" h="1769" w="1202">
                  <a:moveTo>
                    <a:pt x="268" y="0"/>
                  </a:moveTo>
                  <a:lnTo>
                    <a:pt x="1" y="167"/>
                  </a:lnTo>
                  <a:lnTo>
                    <a:pt x="901" y="1768"/>
                  </a:lnTo>
                  <a:lnTo>
                    <a:pt x="1202" y="1602"/>
                  </a:lnTo>
                  <a:lnTo>
                    <a:pt x="2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5851780" y="866497"/>
              <a:ext cx="40041" cy="27185"/>
            </a:xfrm>
            <a:custGeom>
              <a:rect b="b" l="l" r="r" t="t"/>
              <a:pathLst>
                <a:path extrusionOk="0" h="1201" w="1769">
                  <a:moveTo>
                    <a:pt x="168" y="0"/>
                  </a:moveTo>
                  <a:lnTo>
                    <a:pt x="1" y="300"/>
                  </a:lnTo>
                  <a:lnTo>
                    <a:pt x="1602" y="1201"/>
                  </a:lnTo>
                  <a:lnTo>
                    <a:pt x="1769" y="934"/>
                  </a:lnTo>
                  <a:lnTo>
                    <a:pt x="1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5819321" y="994837"/>
              <a:ext cx="41558" cy="6836"/>
            </a:xfrm>
            <a:custGeom>
              <a:rect b="b" l="l" r="r" t="t"/>
              <a:pathLst>
                <a:path extrusionOk="0" h="302" w="1836">
                  <a:moveTo>
                    <a:pt x="0" y="1"/>
                  </a:moveTo>
                  <a:lnTo>
                    <a:pt x="0" y="301"/>
                  </a:lnTo>
                  <a:lnTo>
                    <a:pt x="1835" y="301"/>
                  </a:lnTo>
                  <a:lnTo>
                    <a:pt x="18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5857823" y="1106586"/>
              <a:ext cx="40041" cy="27207"/>
            </a:xfrm>
            <a:custGeom>
              <a:rect b="b" l="l" r="r" t="t"/>
              <a:pathLst>
                <a:path extrusionOk="0" h="1202" w="1769">
                  <a:moveTo>
                    <a:pt x="1602" y="1"/>
                  </a:moveTo>
                  <a:lnTo>
                    <a:pt x="1" y="935"/>
                  </a:lnTo>
                  <a:lnTo>
                    <a:pt x="134" y="1202"/>
                  </a:lnTo>
                  <a:lnTo>
                    <a:pt x="1769" y="268"/>
                  </a:lnTo>
                  <a:lnTo>
                    <a:pt x="16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5944651" y="1182844"/>
              <a:ext cx="27207" cy="40041"/>
            </a:xfrm>
            <a:custGeom>
              <a:rect b="b" l="l" r="r" t="t"/>
              <a:pathLst>
                <a:path extrusionOk="0" h="1769" w="1202">
                  <a:moveTo>
                    <a:pt x="901" y="1"/>
                  </a:moveTo>
                  <a:lnTo>
                    <a:pt x="1" y="1602"/>
                  </a:lnTo>
                  <a:lnTo>
                    <a:pt x="268" y="1769"/>
                  </a:lnTo>
                  <a:lnTo>
                    <a:pt x="1202" y="168"/>
                  </a:lnTo>
                  <a:lnTo>
                    <a:pt x="9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6072267" y="1213061"/>
              <a:ext cx="7560" cy="42305"/>
            </a:xfrm>
            <a:custGeom>
              <a:rect b="b" l="l" r="r" t="t"/>
              <a:pathLst>
                <a:path extrusionOk="0" h="1869" w="334">
                  <a:moveTo>
                    <a:pt x="0" y="0"/>
                  </a:moveTo>
                  <a:lnTo>
                    <a:pt x="0" y="1868"/>
                  </a:lnTo>
                  <a:lnTo>
                    <a:pt x="334" y="1868"/>
                  </a:lnTo>
                  <a:lnTo>
                    <a:pt x="3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6180236" y="1182844"/>
              <a:ext cx="27185" cy="40041"/>
            </a:xfrm>
            <a:custGeom>
              <a:rect b="b" l="l" r="r" t="t"/>
              <a:pathLst>
                <a:path extrusionOk="0" h="1769" w="1201">
                  <a:moveTo>
                    <a:pt x="267" y="1"/>
                  </a:moveTo>
                  <a:lnTo>
                    <a:pt x="0" y="134"/>
                  </a:lnTo>
                  <a:lnTo>
                    <a:pt x="934" y="1769"/>
                  </a:lnTo>
                  <a:lnTo>
                    <a:pt x="1201" y="1602"/>
                  </a:lnTo>
                  <a:lnTo>
                    <a:pt x="2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6260251" y="1102806"/>
              <a:ext cx="39294" cy="27207"/>
            </a:xfrm>
            <a:custGeom>
              <a:rect b="b" l="l" r="r" t="t"/>
              <a:pathLst>
                <a:path extrusionOk="0" h="1202" w="1736">
                  <a:moveTo>
                    <a:pt x="134" y="1"/>
                  </a:moveTo>
                  <a:lnTo>
                    <a:pt x="1" y="268"/>
                  </a:lnTo>
                  <a:lnTo>
                    <a:pt x="1602" y="1202"/>
                  </a:lnTo>
                  <a:lnTo>
                    <a:pt x="1736" y="935"/>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6290468" y="994837"/>
              <a:ext cx="42305" cy="6836"/>
            </a:xfrm>
            <a:custGeom>
              <a:rect b="b" l="l" r="r" t="t"/>
              <a:pathLst>
                <a:path extrusionOk="0" h="302" w="1869">
                  <a:moveTo>
                    <a:pt x="0" y="1"/>
                  </a:moveTo>
                  <a:lnTo>
                    <a:pt x="0" y="301"/>
                  </a:lnTo>
                  <a:lnTo>
                    <a:pt x="1868" y="301"/>
                  </a:lnTo>
                  <a:lnTo>
                    <a:pt x="18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6267811" y="870254"/>
              <a:ext cx="40041" cy="27207"/>
            </a:xfrm>
            <a:custGeom>
              <a:rect b="b" l="l" r="r" t="t"/>
              <a:pathLst>
                <a:path extrusionOk="0" h="1202" w="1769">
                  <a:moveTo>
                    <a:pt x="1602" y="1"/>
                  </a:moveTo>
                  <a:lnTo>
                    <a:pt x="1" y="901"/>
                  </a:lnTo>
                  <a:lnTo>
                    <a:pt x="134" y="1202"/>
                  </a:lnTo>
                  <a:lnTo>
                    <a:pt x="1768" y="268"/>
                  </a:lnTo>
                  <a:lnTo>
                    <a:pt x="16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6180236" y="774373"/>
              <a:ext cx="27185" cy="40041"/>
            </a:xfrm>
            <a:custGeom>
              <a:rect b="b" l="l" r="r" t="t"/>
              <a:pathLst>
                <a:path extrusionOk="0" h="1769" w="1201">
                  <a:moveTo>
                    <a:pt x="934" y="0"/>
                  </a:moveTo>
                  <a:lnTo>
                    <a:pt x="0" y="1602"/>
                  </a:lnTo>
                  <a:lnTo>
                    <a:pt x="267" y="1768"/>
                  </a:lnTo>
                  <a:lnTo>
                    <a:pt x="1201" y="167"/>
                  </a:ln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5995240" y="909526"/>
              <a:ext cx="127616" cy="241629"/>
            </a:xfrm>
            <a:custGeom>
              <a:rect b="b" l="l" r="r" t="t"/>
              <a:pathLst>
                <a:path extrusionOk="0" h="10675" w="5638">
                  <a:moveTo>
                    <a:pt x="5371" y="0"/>
                  </a:moveTo>
                  <a:lnTo>
                    <a:pt x="1" y="10541"/>
                  </a:lnTo>
                  <a:lnTo>
                    <a:pt x="301" y="10675"/>
                  </a:lnTo>
                  <a:lnTo>
                    <a:pt x="5638" y="134"/>
                  </a:lnTo>
                  <a:lnTo>
                    <a:pt x="53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6052620" y="903483"/>
              <a:ext cx="61182" cy="259759"/>
            </a:xfrm>
            <a:custGeom>
              <a:rect b="b" l="l" r="r" t="t"/>
              <a:pathLst>
                <a:path extrusionOk="0" h="11476" w="2703">
                  <a:moveTo>
                    <a:pt x="401" y="1"/>
                  </a:moveTo>
                  <a:lnTo>
                    <a:pt x="1" y="67"/>
                  </a:lnTo>
                  <a:lnTo>
                    <a:pt x="2269" y="11475"/>
                  </a:lnTo>
                  <a:lnTo>
                    <a:pt x="2703" y="11409"/>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7268233" y="788723"/>
              <a:ext cx="261276" cy="324676"/>
            </a:xfrm>
            <a:custGeom>
              <a:rect b="b" l="l" r="r" t="t"/>
              <a:pathLst>
                <a:path extrusionOk="0" h="14344" w="11543">
                  <a:moveTo>
                    <a:pt x="1302" y="14144"/>
                  </a:moveTo>
                  <a:cubicBezTo>
                    <a:pt x="935" y="13944"/>
                    <a:pt x="635" y="13610"/>
                    <a:pt x="168" y="13643"/>
                  </a:cubicBezTo>
                  <a:cubicBezTo>
                    <a:pt x="1" y="13643"/>
                    <a:pt x="34" y="13543"/>
                    <a:pt x="34" y="13443"/>
                  </a:cubicBezTo>
                  <a:lnTo>
                    <a:pt x="34" y="8173"/>
                  </a:lnTo>
                  <a:cubicBezTo>
                    <a:pt x="34" y="8039"/>
                    <a:pt x="34" y="7939"/>
                    <a:pt x="201" y="7873"/>
                  </a:cubicBezTo>
                  <a:cubicBezTo>
                    <a:pt x="1535" y="7205"/>
                    <a:pt x="2102" y="5871"/>
                    <a:pt x="2936" y="4737"/>
                  </a:cubicBezTo>
                  <a:cubicBezTo>
                    <a:pt x="3770" y="3603"/>
                    <a:pt x="4104" y="2168"/>
                    <a:pt x="3904" y="767"/>
                  </a:cubicBezTo>
                  <a:cubicBezTo>
                    <a:pt x="3837" y="367"/>
                    <a:pt x="4004" y="200"/>
                    <a:pt x="4371" y="100"/>
                  </a:cubicBezTo>
                  <a:cubicBezTo>
                    <a:pt x="4737" y="0"/>
                    <a:pt x="5138" y="100"/>
                    <a:pt x="5371" y="434"/>
                  </a:cubicBezTo>
                  <a:cubicBezTo>
                    <a:pt x="5738" y="1134"/>
                    <a:pt x="6005" y="1935"/>
                    <a:pt x="6138" y="2736"/>
                  </a:cubicBezTo>
                  <a:cubicBezTo>
                    <a:pt x="6205" y="3403"/>
                    <a:pt x="5972" y="4036"/>
                    <a:pt x="5905" y="4704"/>
                  </a:cubicBezTo>
                  <a:cubicBezTo>
                    <a:pt x="5838" y="5171"/>
                    <a:pt x="5705" y="5638"/>
                    <a:pt x="5638" y="6138"/>
                  </a:cubicBezTo>
                  <a:cubicBezTo>
                    <a:pt x="5738" y="6205"/>
                    <a:pt x="5872" y="6171"/>
                    <a:pt x="6005" y="6171"/>
                  </a:cubicBezTo>
                  <a:lnTo>
                    <a:pt x="10442" y="6171"/>
                  </a:lnTo>
                  <a:cubicBezTo>
                    <a:pt x="11075" y="6171"/>
                    <a:pt x="11376" y="6372"/>
                    <a:pt x="11442" y="6772"/>
                  </a:cubicBezTo>
                  <a:cubicBezTo>
                    <a:pt x="11542" y="7306"/>
                    <a:pt x="11275" y="7806"/>
                    <a:pt x="10808" y="8039"/>
                  </a:cubicBezTo>
                  <a:cubicBezTo>
                    <a:pt x="10708" y="8106"/>
                    <a:pt x="10508" y="8039"/>
                    <a:pt x="10475" y="8240"/>
                  </a:cubicBezTo>
                  <a:cubicBezTo>
                    <a:pt x="10475" y="8406"/>
                    <a:pt x="10675" y="8406"/>
                    <a:pt x="10775" y="8473"/>
                  </a:cubicBezTo>
                  <a:cubicBezTo>
                    <a:pt x="11309" y="8840"/>
                    <a:pt x="11209" y="9574"/>
                    <a:pt x="10608" y="10007"/>
                  </a:cubicBezTo>
                  <a:cubicBezTo>
                    <a:pt x="10442" y="10141"/>
                    <a:pt x="10175" y="10074"/>
                    <a:pt x="10141" y="10308"/>
                  </a:cubicBezTo>
                  <a:cubicBezTo>
                    <a:pt x="10141" y="10508"/>
                    <a:pt x="10408" y="10474"/>
                    <a:pt x="10542" y="10575"/>
                  </a:cubicBezTo>
                  <a:cubicBezTo>
                    <a:pt x="10975" y="11008"/>
                    <a:pt x="10775" y="11809"/>
                    <a:pt x="10141" y="12142"/>
                  </a:cubicBezTo>
                  <a:cubicBezTo>
                    <a:pt x="10041" y="12176"/>
                    <a:pt x="9941" y="12209"/>
                    <a:pt x="9874" y="12242"/>
                  </a:cubicBezTo>
                  <a:cubicBezTo>
                    <a:pt x="9808" y="12276"/>
                    <a:pt x="9708" y="12342"/>
                    <a:pt x="9874" y="12443"/>
                  </a:cubicBezTo>
                  <a:cubicBezTo>
                    <a:pt x="10508" y="12910"/>
                    <a:pt x="10508" y="13543"/>
                    <a:pt x="9874" y="14010"/>
                  </a:cubicBezTo>
                  <a:lnTo>
                    <a:pt x="9674" y="14144"/>
                  </a:lnTo>
                  <a:cubicBezTo>
                    <a:pt x="9441" y="14277"/>
                    <a:pt x="9174" y="14344"/>
                    <a:pt x="8907" y="14311"/>
                  </a:cubicBezTo>
                  <a:lnTo>
                    <a:pt x="1902" y="14311"/>
                  </a:lnTo>
                  <a:cubicBezTo>
                    <a:pt x="1702" y="14344"/>
                    <a:pt x="1468" y="14277"/>
                    <a:pt x="1302" y="1414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7148177" y="956335"/>
              <a:ext cx="106498" cy="167635"/>
            </a:xfrm>
            <a:custGeom>
              <a:rect b="b" l="l" r="r" t="t"/>
              <a:pathLst>
                <a:path extrusionOk="0" h="7406" w="4705">
                  <a:moveTo>
                    <a:pt x="34" y="3670"/>
                  </a:moveTo>
                  <a:lnTo>
                    <a:pt x="34" y="334"/>
                  </a:lnTo>
                  <a:cubicBezTo>
                    <a:pt x="34" y="101"/>
                    <a:pt x="34" y="1"/>
                    <a:pt x="335" y="1"/>
                  </a:cubicBezTo>
                  <a:cubicBezTo>
                    <a:pt x="1669" y="1"/>
                    <a:pt x="3036" y="1"/>
                    <a:pt x="4371" y="1"/>
                  </a:cubicBezTo>
                  <a:cubicBezTo>
                    <a:pt x="4638" y="1"/>
                    <a:pt x="4704" y="67"/>
                    <a:pt x="4704" y="301"/>
                  </a:cubicBezTo>
                  <a:lnTo>
                    <a:pt x="4704" y="7039"/>
                  </a:lnTo>
                  <a:cubicBezTo>
                    <a:pt x="4704" y="7306"/>
                    <a:pt x="4604" y="7406"/>
                    <a:pt x="4337" y="7406"/>
                  </a:cubicBezTo>
                  <a:lnTo>
                    <a:pt x="401" y="7406"/>
                  </a:lnTo>
                  <a:cubicBezTo>
                    <a:pt x="68" y="7406"/>
                    <a:pt x="1" y="7272"/>
                    <a:pt x="1" y="6972"/>
                  </a:cubicBezTo>
                  <a:cubicBezTo>
                    <a:pt x="34" y="5871"/>
                    <a:pt x="34" y="4771"/>
                    <a:pt x="34" y="36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8041399" y="1838218"/>
              <a:ext cx="119309" cy="113288"/>
            </a:xfrm>
            <a:custGeom>
              <a:rect b="b" l="l" r="r" t="t"/>
              <a:pathLst>
                <a:path extrusionOk="0" h="5005" w="5271">
                  <a:moveTo>
                    <a:pt x="2636" y="1"/>
                  </a:moveTo>
                  <a:lnTo>
                    <a:pt x="1835" y="1635"/>
                  </a:lnTo>
                  <a:lnTo>
                    <a:pt x="0" y="1902"/>
                  </a:lnTo>
                  <a:lnTo>
                    <a:pt x="1335" y="3203"/>
                  </a:lnTo>
                  <a:lnTo>
                    <a:pt x="1001" y="5004"/>
                  </a:lnTo>
                  <a:lnTo>
                    <a:pt x="2636" y="4137"/>
                  </a:lnTo>
                  <a:lnTo>
                    <a:pt x="4270" y="5004"/>
                  </a:lnTo>
                  <a:lnTo>
                    <a:pt x="3937" y="3203"/>
                  </a:lnTo>
                  <a:lnTo>
                    <a:pt x="5271" y="1902"/>
                  </a:lnTo>
                  <a:lnTo>
                    <a:pt x="3436"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5143553" y="1632850"/>
              <a:ext cx="118562" cy="112519"/>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8355505" y="1647201"/>
              <a:ext cx="74016" cy="69489"/>
            </a:xfrm>
            <a:custGeom>
              <a:rect b="b" l="l" r="r" t="t"/>
              <a:pathLst>
                <a:path extrusionOk="0" h="3070" w="3270">
                  <a:moveTo>
                    <a:pt x="1635" y="0"/>
                  </a:moveTo>
                  <a:lnTo>
                    <a:pt x="1134" y="1001"/>
                  </a:lnTo>
                  <a:lnTo>
                    <a:pt x="0" y="1168"/>
                  </a:lnTo>
                  <a:lnTo>
                    <a:pt x="834" y="1969"/>
                  </a:lnTo>
                  <a:lnTo>
                    <a:pt x="634" y="3069"/>
                  </a:lnTo>
                  <a:lnTo>
                    <a:pt x="634" y="3069"/>
                  </a:lnTo>
                  <a:lnTo>
                    <a:pt x="1635" y="2536"/>
                  </a:lnTo>
                  <a:lnTo>
                    <a:pt x="2635" y="3069"/>
                  </a:lnTo>
                  <a:lnTo>
                    <a:pt x="2635" y="3069"/>
                  </a:lnTo>
                  <a:lnTo>
                    <a:pt x="2435" y="1969"/>
                  </a:lnTo>
                  <a:lnTo>
                    <a:pt x="3269" y="1168"/>
                  </a:lnTo>
                  <a:lnTo>
                    <a:pt x="2135" y="1001"/>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5576198" y="1454667"/>
              <a:ext cx="74016" cy="7023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8258084" y="1450887"/>
              <a:ext cx="45338" cy="43052"/>
            </a:xfrm>
            <a:custGeom>
              <a:rect b="b" l="l" r="r" t="t"/>
              <a:pathLst>
                <a:path extrusionOk="0" h="1902" w="2003">
                  <a:moveTo>
                    <a:pt x="1002" y="1"/>
                  </a:moveTo>
                  <a:lnTo>
                    <a:pt x="701" y="634"/>
                  </a:lnTo>
                  <a:lnTo>
                    <a:pt x="1" y="734"/>
                  </a:lnTo>
                  <a:lnTo>
                    <a:pt x="501" y="1235"/>
                  </a:lnTo>
                  <a:lnTo>
                    <a:pt x="368" y="1902"/>
                  </a:lnTo>
                  <a:lnTo>
                    <a:pt x="1002" y="1602"/>
                  </a:lnTo>
                  <a:lnTo>
                    <a:pt x="1635" y="1902"/>
                  </a:lnTo>
                  <a:lnTo>
                    <a:pt x="1502" y="1235"/>
                  </a:lnTo>
                  <a:lnTo>
                    <a:pt x="2002" y="734"/>
                  </a:lnTo>
                  <a:lnTo>
                    <a:pt x="1302" y="634"/>
                  </a:lnTo>
                  <a:lnTo>
                    <a:pt x="1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5357997" y="1043163"/>
              <a:ext cx="45315" cy="4382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7536276" y="2399226"/>
              <a:ext cx="783760" cy="1294903"/>
            </a:xfrm>
            <a:custGeom>
              <a:rect b="b" l="l" r="r" t="t"/>
              <a:pathLst>
                <a:path extrusionOk="0" h="57208" w="34626">
                  <a:moveTo>
                    <a:pt x="31456" y="2769"/>
                  </a:moveTo>
                  <a:lnTo>
                    <a:pt x="31490" y="17646"/>
                  </a:lnTo>
                  <a:lnTo>
                    <a:pt x="3169" y="17646"/>
                  </a:lnTo>
                  <a:lnTo>
                    <a:pt x="3169" y="2769"/>
                  </a:lnTo>
                  <a:close/>
                  <a:moveTo>
                    <a:pt x="31456" y="21215"/>
                  </a:moveTo>
                  <a:lnTo>
                    <a:pt x="31490" y="36093"/>
                  </a:lnTo>
                  <a:lnTo>
                    <a:pt x="3169" y="36093"/>
                  </a:lnTo>
                  <a:lnTo>
                    <a:pt x="3169" y="21215"/>
                  </a:lnTo>
                  <a:close/>
                  <a:moveTo>
                    <a:pt x="1" y="0"/>
                  </a:moveTo>
                  <a:lnTo>
                    <a:pt x="1" y="57208"/>
                  </a:lnTo>
                  <a:lnTo>
                    <a:pt x="34625" y="57208"/>
                  </a:lnTo>
                  <a:lnTo>
                    <a:pt x="346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8320013" y="2398456"/>
              <a:ext cx="312612" cy="1295673"/>
            </a:xfrm>
            <a:custGeom>
              <a:rect b="b" l="l" r="r" t="t"/>
              <a:pathLst>
                <a:path extrusionOk="0" h="57242" w="13811">
                  <a:moveTo>
                    <a:pt x="0" y="1"/>
                  </a:moveTo>
                  <a:lnTo>
                    <a:pt x="0" y="57242"/>
                  </a:lnTo>
                  <a:lnTo>
                    <a:pt x="13810" y="57242"/>
                  </a:lnTo>
                  <a:lnTo>
                    <a:pt x="138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7608007" y="2461133"/>
              <a:ext cx="151790" cy="337533"/>
            </a:xfrm>
            <a:custGeom>
              <a:rect b="b" l="l" r="r" t="t"/>
              <a:pathLst>
                <a:path extrusionOk="0" h="14912" w="6706">
                  <a:moveTo>
                    <a:pt x="0" y="1"/>
                  </a:moveTo>
                  <a:lnTo>
                    <a:pt x="0" y="14911"/>
                  </a:lnTo>
                  <a:lnTo>
                    <a:pt x="6705" y="14911"/>
                  </a:lnTo>
                  <a:lnTo>
                    <a:pt x="670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7607260" y="3287152"/>
              <a:ext cx="646320" cy="330720"/>
            </a:xfrm>
            <a:custGeom>
              <a:rect b="b" l="l" r="r" t="t"/>
              <a:pathLst>
                <a:path extrusionOk="0" h="14611" w="28554">
                  <a:moveTo>
                    <a:pt x="28120" y="401"/>
                  </a:moveTo>
                  <a:lnTo>
                    <a:pt x="28120" y="14210"/>
                  </a:lnTo>
                  <a:lnTo>
                    <a:pt x="400" y="14210"/>
                  </a:lnTo>
                  <a:lnTo>
                    <a:pt x="400" y="401"/>
                  </a:lnTo>
                  <a:close/>
                  <a:moveTo>
                    <a:pt x="0" y="0"/>
                  </a:moveTo>
                  <a:lnTo>
                    <a:pt x="0" y="14611"/>
                  </a:lnTo>
                  <a:lnTo>
                    <a:pt x="28554" y="14611"/>
                  </a:lnTo>
                  <a:lnTo>
                    <a:pt x="285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a:off x="7839812" y="3382287"/>
              <a:ext cx="126869" cy="63446"/>
            </a:xfrm>
            <a:custGeom>
              <a:rect b="b" l="l" r="r" t="t"/>
              <a:pathLst>
                <a:path extrusionOk="0" h="2803" w="5605">
                  <a:moveTo>
                    <a:pt x="0" y="0"/>
                  </a:moveTo>
                  <a:lnTo>
                    <a:pt x="0" y="2802"/>
                  </a:lnTo>
                  <a:lnTo>
                    <a:pt x="5604" y="2802"/>
                  </a:lnTo>
                  <a:lnTo>
                    <a:pt x="56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7873017" y="3382287"/>
              <a:ext cx="135946" cy="63446"/>
            </a:xfrm>
            <a:custGeom>
              <a:rect b="b" l="l" r="r" t="t"/>
              <a:pathLst>
                <a:path extrusionOk="0" h="2803" w="6006">
                  <a:moveTo>
                    <a:pt x="5571" y="401"/>
                  </a:moveTo>
                  <a:lnTo>
                    <a:pt x="5571" y="2402"/>
                  </a:lnTo>
                  <a:lnTo>
                    <a:pt x="401" y="2402"/>
                  </a:lnTo>
                  <a:lnTo>
                    <a:pt x="401" y="401"/>
                  </a:lnTo>
                  <a:close/>
                  <a:moveTo>
                    <a:pt x="1" y="0"/>
                  </a:moveTo>
                  <a:lnTo>
                    <a:pt x="1" y="2802"/>
                  </a:lnTo>
                  <a:lnTo>
                    <a:pt x="6005" y="2802"/>
                  </a:lnTo>
                  <a:lnTo>
                    <a:pt x="60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7608007" y="2879428"/>
              <a:ext cx="151790" cy="336764"/>
            </a:xfrm>
            <a:custGeom>
              <a:rect b="b" l="l" r="r" t="t"/>
              <a:pathLst>
                <a:path extrusionOk="0" h="14878" w="6706">
                  <a:moveTo>
                    <a:pt x="0" y="0"/>
                  </a:moveTo>
                  <a:lnTo>
                    <a:pt x="0" y="14878"/>
                  </a:lnTo>
                  <a:lnTo>
                    <a:pt x="6705" y="14878"/>
                  </a:lnTo>
                  <a:lnTo>
                    <a:pt x="67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5586022" y="4039924"/>
              <a:ext cx="2206980" cy="348851"/>
            </a:xfrm>
            <a:custGeom>
              <a:rect b="b" l="l" r="r" t="t"/>
              <a:pathLst>
                <a:path extrusionOk="0" h="15412" w="97503">
                  <a:moveTo>
                    <a:pt x="48735" y="0"/>
                  </a:moveTo>
                  <a:cubicBezTo>
                    <a:pt x="21816" y="0"/>
                    <a:pt x="0" y="3436"/>
                    <a:pt x="0" y="7706"/>
                  </a:cubicBezTo>
                  <a:cubicBezTo>
                    <a:pt x="0" y="11942"/>
                    <a:pt x="21816" y="15411"/>
                    <a:pt x="48735" y="15411"/>
                  </a:cubicBezTo>
                  <a:cubicBezTo>
                    <a:pt x="75654" y="15411"/>
                    <a:pt x="97503" y="11942"/>
                    <a:pt x="97503" y="7706"/>
                  </a:cubicBezTo>
                  <a:cubicBezTo>
                    <a:pt x="97503" y="3436"/>
                    <a:pt x="75654" y="0"/>
                    <a:pt x="487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4587094" y="4135806"/>
              <a:ext cx="2062026" cy="325446"/>
            </a:xfrm>
            <a:custGeom>
              <a:rect b="b" l="l" r="r" t="t"/>
              <a:pathLst>
                <a:path extrusionOk="0" h="14378" w="91099">
                  <a:moveTo>
                    <a:pt x="45533" y="1"/>
                  </a:moveTo>
                  <a:cubicBezTo>
                    <a:pt x="20382" y="1"/>
                    <a:pt x="1" y="3203"/>
                    <a:pt x="1" y="7206"/>
                  </a:cubicBezTo>
                  <a:cubicBezTo>
                    <a:pt x="1" y="11175"/>
                    <a:pt x="20382" y="14378"/>
                    <a:pt x="45533" y="14378"/>
                  </a:cubicBezTo>
                  <a:cubicBezTo>
                    <a:pt x="70718" y="14378"/>
                    <a:pt x="91099" y="11175"/>
                    <a:pt x="91099" y="7206"/>
                  </a:cubicBezTo>
                  <a:cubicBezTo>
                    <a:pt x="91099" y="3203"/>
                    <a:pt x="70718" y="1"/>
                    <a:pt x="4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6874112" y="4135806"/>
              <a:ext cx="2062026" cy="325446"/>
            </a:xfrm>
            <a:custGeom>
              <a:rect b="b" l="l" r="r" t="t"/>
              <a:pathLst>
                <a:path extrusionOk="0" h="14378" w="91099">
                  <a:moveTo>
                    <a:pt x="45566" y="1"/>
                  </a:moveTo>
                  <a:cubicBezTo>
                    <a:pt x="20382" y="1"/>
                    <a:pt x="0" y="3203"/>
                    <a:pt x="0" y="7206"/>
                  </a:cubicBezTo>
                  <a:cubicBezTo>
                    <a:pt x="0" y="11175"/>
                    <a:pt x="20382" y="14378"/>
                    <a:pt x="45566" y="14378"/>
                  </a:cubicBezTo>
                  <a:cubicBezTo>
                    <a:pt x="70717" y="14378"/>
                    <a:pt x="91099" y="11175"/>
                    <a:pt x="91099" y="7206"/>
                  </a:cubicBezTo>
                  <a:cubicBezTo>
                    <a:pt x="91099" y="3203"/>
                    <a:pt x="70717" y="1"/>
                    <a:pt x="455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4571997" y="3689579"/>
              <a:ext cx="4379239" cy="9846"/>
            </a:xfrm>
            <a:custGeom>
              <a:rect b="b" l="l" r="r" t="t"/>
              <a:pathLst>
                <a:path extrusionOk="0" h="435" w="193472">
                  <a:moveTo>
                    <a:pt x="96736" y="1"/>
                  </a:moveTo>
                  <a:lnTo>
                    <a:pt x="48368" y="67"/>
                  </a:lnTo>
                  <a:lnTo>
                    <a:pt x="24184" y="101"/>
                  </a:lnTo>
                  <a:lnTo>
                    <a:pt x="0" y="234"/>
                  </a:lnTo>
                  <a:lnTo>
                    <a:pt x="24184" y="334"/>
                  </a:lnTo>
                  <a:lnTo>
                    <a:pt x="48368" y="368"/>
                  </a:lnTo>
                  <a:lnTo>
                    <a:pt x="96736" y="434"/>
                  </a:lnTo>
                  <a:lnTo>
                    <a:pt x="145104" y="368"/>
                  </a:lnTo>
                  <a:lnTo>
                    <a:pt x="169288" y="334"/>
                  </a:lnTo>
                  <a:lnTo>
                    <a:pt x="193472" y="234"/>
                  </a:lnTo>
                  <a:lnTo>
                    <a:pt x="169288" y="101"/>
                  </a:lnTo>
                  <a:lnTo>
                    <a:pt x="145104" y="67"/>
                  </a:lnTo>
                  <a:lnTo>
                    <a:pt x="967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7025110" y="2415071"/>
              <a:ext cx="343577" cy="371531"/>
            </a:xfrm>
            <a:custGeom>
              <a:rect b="b" l="l" r="r" t="t"/>
              <a:pathLst>
                <a:path extrusionOk="0" h="16414" w="15179">
                  <a:moveTo>
                    <a:pt x="9841" y="1"/>
                  </a:moveTo>
                  <a:lnTo>
                    <a:pt x="201" y="3637"/>
                  </a:lnTo>
                  <a:cubicBezTo>
                    <a:pt x="201" y="3637"/>
                    <a:pt x="1" y="6772"/>
                    <a:pt x="101" y="8373"/>
                  </a:cubicBezTo>
                  <a:cubicBezTo>
                    <a:pt x="165" y="9925"/>
                    <a:pt x="1859" y="14860"/>
                    <a:pt x="3148" y="14860"/>
                  </a:cubicBezTo>
                  <a:cubicBezTo>
                    <a:pt x="3189" y="14860"/>
                    <a:pt x="3230" y="14855"/>
                    <a:pt x="3270" y="14845"/>
                  </a:cubicBezTo>
                  <a:cubicBezTo>
                    <a:pt x="4604" y="14478"/>
                    <a:pt x="3270" y="10842"/>
                    <a:pt x="3170" y="9874"/>
                  </a:cubicBezTo>
                  <a:cubicBezTo>
                    <a:pt x="3079" y="9216"/>
                    <a:pt x="3143" y="8913"/>
                    <a:pt x="3319" y="8913"/>
                  </a:cubicBezTo>
                  <a:cubicBezTo>
                    <a:pt x="3402" y="8913"/>
                    <a:pt x="3509" y="8979"/>
                    <a:pt x="3637" y="9107"/>
                  </a:cubicBezTo>
                  <a:cubicBezTo>
                    <a:pt x="3904" y="9374"/>
                    <a:pt x="4904" y="11609"/>
                    <a:pt x="5138" y="12310"/>
                  </a:cubicBezTo>
                  <a:cubicBezTo>
                    <a:pt x="5698" y="13890"/>
                    <a:pt x="5120" y="16414"/>
                    <a:pt x="6292" y="16414"/>
                  </a:cubicBezTo>
                  <a:cubicBezTo>
                    <a:pt x="6307" y="16414"/>
                    <a:pt x="6323" y="16413"/>
                    <a:pt x="6339" y="16412"/>
                  </a:cubicBezTo>
                  <a:cubicBezTo>
                    <a:pt x="7473" y="16379"/>
                    <a:pt x="7706" y="14578"/>
                    <a:pt x="7706" y="14578"/>
                  </a:cubicBezTo>
                  <a:cubicBezTo>
                    <a:pt x="7706" y="14578"/>
                    <a:pt x="8041" y="16362"/>
                    <a:pt x="8991" y="16362"/>
                  </a:cubicBezTo>
                  <a:cubicBezTo>
                    <a:pt x="9080" y="16362"/>
                    <a:pt x="9174" y="16347"/>
                    <a:pt x="9274" y="16312"/>
                  </a:cubicBezTo>
                  <a:cubicBezTo>
                    <a:pt x="10475" y="15946"/>
                    <a:pt x="10342" y="13912"/>
                    <a:pt x="10341" y="13911"/>
                  </a:cubicBezTo>
                  <a:lnTo>
                    <a:pt x="10341" y="13911"/>
                  </a:lnTo>
                  <a:cubicBezTo>
                    <a:pt x="10342" y="13911"/>
                    <a:pt x="10527" y="15313"/>
                    <a:pt x="11392" y="15313"/>
                  </a:cubicBezTo>
                  <a:cubicBezTo>
                    <a:pt x="11499" y="15313"/>
                    <a:pt x="11615" y="15292"/>
                    <a:pt x="11742" y="15245"/>
                  </a:cubicBezTo>
                  <a:cubicBezTo>
                    <a:pt x="12910" y="14778"/>
                    <a:pt x="13110" y="13010"/>
                    <a:pt x="13110" y="13010"/>
                  </a:cubicBezTo>
                  <a:cubicBezTo>
                    <a:pt x="13110" y="13010"/>
                    <a:pt x="13241" y="13163"/>
                    <a:pt x="13484" y="13163"/>
                  </a:cubicBezTo>
                  <a:cubicBezTo>
                    <a:pt x="13666" y="13163"/>
                    <a:pt x="13911" y="13077"/>
                    <a:pt x="14211" y="12777"/>
                  </a:cubicBezTo>
                  <a:cubicBezTo>
                    <a:pt x="15178" y="11776"/>
                    <a:pt x="14745" y="8807"/>
                    <a:pt x="14178" y="7306"/>
                  </a:cubicBezTo>
                  <a:cubicBezTo>
                    <a:pt x="13577" y="5805"/>
                    <a:pt x="10341" y="768"/>
                    <a:pt x="9841"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7166533" y="2608464"/>
              <a:ext cx="48122" cy="137078"/>
            </a:xfrm>
            <a:custGeom>
              <a:rect b="b" l="l" r="r" t="t"/>
              <a:pathLst>
                <a:path extrusionOk="0" h="6056" w="2126">
                  <a:moveTo>
                    <a:pt x="54" y="1"/>
                  </a:moveTo>
                  <a:cubicBezTo>
                    <a:pt x="26" y="1"/>
                    <a:pt x="1" y="40"/>
                    <a:pt x="24" y="63"/>
                  </a:cubicBezTo>
                  <a:cubicBezTo>
                    <a:pt x="1225" y="2264"/>
                    <a:pt x="1592" y="3399"/>
                    <a:pt x="1425" y="5967"/>
                  </a:cubicBezTo>
                  <a:cubicBezTo>
                    <a:pt x="1425" y="6021"/>
                    <a:pt x="1454" y="6055"/>
                    <a:pt x="1485" y="6055"/>
                  </a:cubicBezTo>
                  <a:cubicBezTo>
                    <a:pt x="1513" y="6055"/>
                    <a:pt x="1543" y="6029"/>
                    <a:pt x="1558" y="5967"/>
                  </a:cubicBezTo>
                  <a:cubicBezTo>
                    <a:pt x="2125" y="3432"/>
                    <a:pt x="1458" y="2064"/>
                    <a:pt x="91" y="30"/>
                  </a:cubicBezTo>
                  <a:cubicBezTo>
                    <a:pt x="80" y="9"/>
                    <a:pt x="67"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7223687" y="2589179"/>
              <a:ext cx="44568" cy="145158"/>
            </a:xfrm>
            <a:custGeom>
              <a:rect b="b" l="l" r="r" t="t"/>
              <a:pathLst>
                <a:path extrusionOk="0" h="6413" w="1969">
                  <a:moveTo>
                    <a:pt x="39" y="0"/>
                  </a:moveTo>
                  <a:cubicBezTo>
                    <a:pt x="17" y="0"/>
                    <a:pt x="1" y="24"/>
                    <a:pt x="1" y="48"/>
                  </a:cubicBezTo>
                  <a:cubicBezTo>
                    <a:pt x="1101" y="2449"/>
                    <a:pt x="1468" y="3684"/>
                    <a:pt x="1535" y="6352"/>
                  </a:cubicBezTo>
                  <a:cubicBezTo>
                    <a:pt x="1535" y="6394"/>
                    <a:pt x="1559" y="6413"/>
                    <a:pt x="1586" y="6413"/>
                  </a:cubicBezTo>
                  <a:cubicBezTo>
                    <a:pt x="1623" y="6413"/>
                    <a:pt x="1669" y="6377"/>
                    <a:pt x="1669" y="6319"/>
                  </a:cubicBezTo>
                  <a:cubicBezTo>
                    <a:pt x="1969" y="3650"/>
                    <a:pt x="1302" y="2283"/>
                    <a:pt x="67" y="14"/>
                  </a:cubicBezTo>
                  <a:cubicBezTo>
                    <a:pt x="58" y="4"/>
                    <a:pt x="48"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7276019" y="2568468"/>
              <a:ext cx="49616" cy="143280"/>
            </a:xfrm>
            <a:custGeom>
              <a:rect b="b" l="l" r="r" t="t"/>
              <a:pathLst>
                <a:path extrusionOk="0" h="6330" w="2192">
                  <a:moveTo>
                    <a:pt x="54" y="0"/>
                  </a:moveTo>
                  <a:cubicBezTo>
                    <a:pt x="25" y="0"/>
                    <a:pt x="1" y="39"/>
                    <a:pt x="24" y="62"/>
                  </a:cubicBezTo>
                  <a:cubicBezTo>
                    <a:pt x="1391" y="2264"/>
                    <a:pt x="1758" y="3631"/>
                    <a:pt x="1992" y="6233"/>
                  </a:cubicBezTo>
                  <a:cubicBezTo>
                    <a:pt x="2008" y="6296"/>
                    <a:pt x="2023" y="6329"/>
                    <a:pt x="2039" y="6329"/>
                  </a:cubicBezTo>
                  <a:cubicBezTo>
                    <a:pt x="2057" y="6329"/>
                    <a:pt x="2074" y="6288"/>
                    <a:pt x="2092" y="6200"/>
                  </a:cubicBezTo>
                  <a:cubicBezTo>
                    <a:pt x="2192" y="3831"/>
                    <a:pt x="1725" y="2097"/>
                    <a:pt x="90" y="29"/>
                  </a:cubicBezTo>
                  <a:cubicBezTo>
                    <a:pt x="80" y="8"/>
                    <a:pt x="67" y="0"/>
                    <a:pt x="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6831988" y="1713272"/>
              <a:ext cx="434796" cy="821356"/>
            </a:xfrm>
            <a:custGeom>
              <a:rect b="b" l="l" r="r" t="t"/>
              <a:pathLst>
                <a:path extrusionOk="0" h="36287" w="19209">
                  <a:moveTo>
                    <a:pt x="1019" y="1"/>
                  </a:moveTo>
                  <a:cubicBezTo>
                    <a:pt x="328" y="1"/>
                    <a:pt x="0" y="1272"/>
                    <a:pt x="560" y="4320"/>
                  </a:cubicBezTo>
                  <a:cubicBezTo>
                    <a:pt x="2095" y="12426"/>
                    <a:pt x="8633" y="34241"/>
                    <a:pt x="9000" y="36009"/>
                  </a:cubicBezTo>
                  <a:cubicBezTo>
                    <a:pt x="9042" y="36201"/>
                    <a:pt x="9275" y="36287"/>
                    <a:pt x="9643" y="36287"/>
                  </a:cubicBezTo>
                  <a:cubicBezTo>
                    <a:pt x="11897" y="36287"/>
                    <a:pt x="19209" y="33074"/>
                    <a:pt x="18607" y="31439"/>
                  </a:cubicBezTo>
                  <a:cubicBezTo>
                    <a:pt x="17539" y="28637"/>
                    <a:pt x="8733" y="8890"/>
                    <a:pt x="2228" y="851"/>
                  </a:cubicBezTo>
                  <a:cubicBezTo>
                    <a:pt x="1780" y="304"/>
                    <a:pt x="1356" y="1"/>
                    <a:pt x="1019"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6829747" y="1706278"/>
              <a:ext cx="440024" cy="786589"/>
            </a:xfrm>
            <a:custGeom>
              <a:rect b="b" l="l" r="r" t="t"/>
              <a:pathLst>
                <a:path extrusionOk="0" h="34751" w="19440">
                  <a:moveTo>
                    <a:pt x="1097" y="1"/>
                  </a:moveTo>
                  <a:cubicBezTo>
                    <a:pt x="43" y="1"/>
                    <a:pt x="0" y="2657"/>
                    <a:pt x="559" y="6664"/>
                  </a:cubicBezTo>
                  <a:cubicBezTo>
                    <a:pt x="1627" y="14102"/>
                    <a:pt x="8031" y="34751"/>
                    <a:pt x="8031" y="34751"/>
                  </a:cubicBezTo>
                  <a:lnTo>
                    <a:pt x="15637" y="31882"/>
                  </a:lnTo>
                  <a:lnTo>
                    <a:pt x="19439" y="30414"/>
                  </a:lnTo>
                  <a:cubicBezTo>
                    <a:pt x="19439" y="30414"/>
                    <a:pt x="8598" y="9799"/>
                    <a:pt x="4062" y="2961"/>
                  </a:cubicBezTo>
                  <a:cubicBezTo>
                    <a:pt x="3695" y="2427"/>
                    <a:pt x="3361" y="1994"/>
                    <a:pt x="3061" y="1593"/>
                  </a:cubicBezTo>
                  <a:cubicBezTo>
                    <a:pt x="2196" y="497"/>
                    <a:pt x="1552" y="1"/>
                    <a:pt x="1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7181405" y="2310135"/>
              <a:ext cx="6066" cy="36261"/>
            </a:xfrm>
            <a:custGeom>
              <a:rect b="b" l="l" r="r" t="t"/>
              <a:pathLst>
                <a:path extrusionOk="0" h="1602" w="268">
                  <a:moveTo>
                    <a:pt x="134" y="0"/>
                  </a:moveTo>
                  <a:cubicBezTo>
                    <a:pt x="1" y="534"/>
                    <a:pt x="1" y="1067"/>
                    <a:pt x="134" y="1601"/>
                  </a:cubicBezTo>
                  <a:cubicBezTo>
                    <a:pt x="268" y="1067"/>
                    <a:pt x="268" y="534"/>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6870332" y="1720448"/>
              <a:ext cx="4550" cy="37008"/>
            </a:xfrm>
            <a:custGeom>
              <a:rect b="b" l="l" r="r" t="t"/>
              <a:pathLst>
                <a:path extrusionOk="0" h="1635" w="201">
                  <a:moveTo>
                    <a:pt x="101" y="0"/>
                  </a:moveTo>
                  <a:cubicBezTo>
                    <a:pt x="34" y="267"/>
                    <a:pt x="1" y="534"/>
                    <a:pt x="1" y="801"/>
                  </a:cubicBezTo>
                  <a:cubicBezTo>
                    <a:pt x="1" y="1101"/>
                    <a:pt x="34" y="1368"/>
                    <a:pt x="101" y="1635"/>
                  </a:cubicBezTo>
                  <a:cubicBezTo>
                    <a:pt x="167" y="1368"/>
                    <a:pt x="201" y="1101"/>
                    <a:pt x="201" y="801"/>
                  </a:cubicBezTo>
                  <a:cubicBezTo>
                    <a:pt x="201" y="534"/>
                    <a:pt x="167" y="267"/>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7064382" y="2250673"/>
              <a:ext cx="37008" cy="5116"/>
            </a:xfrm>
            <a:custGeom>
              <a:rect b="b" l="l" r="r" t="t"/>
              <a:pathLst>
                <a:path extrusionOk="0" h="226" w="1635">
                  <a:moveTo>
                    <a:pt x="818" y="0"/>
                  </a:moveTo>
                  <a:cubicBezTo>
                    <a:pt x="542" y="0"/>
                    <a:pt x="267" y="42"/>
                    <a:pt x="0" y="125"/>
                  </a:cubicBezTo>
                  <a:cubicBezTo>
                    <a:pt x="267" y="192"/>
                    <a:pt x="542" y="225"/>
                    <a:pt x="818" y="225"/>
                  </a:cubicBezTo>
                  <a:cubicBezTo>
                    <a:pt x="1093" y="225"/>
                    <a:pt x="1368" y="192"/>
                    <a:pt x="1635" y="125"/>
                  </a:cubicBezTo>
                  <a:cubicBezTo>
                    <a:pt x="1368" y="42"/>
                    <a:pt x="1093" y="0"/>
                    <a:pt x="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6975290" y="2017917"/>
              <a:ext cx="37008" cy="4550"/>
            </a:xfrm>
            <a:custGeom>
              <a:rect b="b" l="l" r="r" t="t"/>
              <a:pathLst>
                <a:path extrusionOk="0" h="201" w="1635">
                  <a:moveTo>
                    <a:pt x="817" y="1"/>
                  </a:moveTo>
                  <a:cubicBezTo>
                    <a:pt x="542" y="1"/>
                    <a:pt x="267" y="34"/>
                    <a:pt x="0" y="101"/>
                  </a:cubicBezTo>
                  <a:cubicBezTo>
                    <a:pt x="267" y="168"/>
                    <a:pt x="534" y="201"/>
                    <a:pt x="834" y="201"/>
                  </a:cubicBezTo>
                  <a:cubicBezTo>
                    <a:pt x="1101" y="201"/>
                    <a:pt x="1368" y="168"/>
                    <a:pt x="1635" y="101"/>
                  </a:cubicBezTo>
                  <a:cubicBezTo>
                    <a:pt x="1368" y="34"/>
                    <a:pt x="1093" y="1"/>
                    <a:pt x="8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a:off x="7087786" y="2128149"/>
              <a:ext cx="26438" cy="25713"/>
            </a:xfrm>
            <a:custGeom>
              <a:rect b="b" l="l" r="r" t="t"/>
              <a:pathLst>
                <a:path extrusionOk="0" h="1136" w="1168">
                  <a:moveTo>
                    <a:pt x="0" y="1"/>
                  </a:moveTo>
                  <a:cubicBezTo>
                    <a:pt x="134" y="234"/>
                    <a:pt x="334" y="435"/>
                    <a:pt x="501" y="635"/>
                  </a:cubicBezTo>
                  <a:cubicBezTo>
                    <a:pt x="701" y="835"/>
                    <a:pt x="934" y="1002"/>
                    <a:pt x="1168" y="1135"/>
                  </a:cubicBezTo>
                  <a:cubicBezTo>
                    <a:pt x="868" y="668"/>
                    <a:pt x="501" y="26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a:off x="6907340" y="1841998"/>
              <a:ext cx="25691" cy="25691"/>
            </a:xfrm>
            <a:custGeom>
              <a:rect b="b" l="l" r="r" t="t"/>
              <a:pathLst>
                <a:path extrusionOk="0" h="1135" w="1135">
                  <a:moveTo>
                    <a:pt x="0" y="1"/>
                  </a:moveTo>
                  <a:lnTo>
                    <a:pt x="0" y="1"/>
                  </a:lnTo>
                  <a:cubicBezTo>
                    <a:pt x="133" y="234"/>
                    <a:pt x="300" y="434"/>
                    <a:pt x="500" y="634"/>
                  </a:cubicBezTo>
                  <a:cubicBezTo>
                    <a:pt x="701" y="835"/>
                    <a:pt x="901" y="1001"/>
                    <a:pt x="1134" y="1135"/>
                  </a:cubicBezTo>
                  <a:cubicBezTo>
                    <a:pt x="1001" y="901"/>
                    <a:pt x="834" y="668"/>
                    <a:pt x="634" y="501"/>
                  </a:cubicBezTo>
                  <a:cubicBezTo>
                    <a:pt x="467" y="301"/>
                    <a:pt x="234" y="134"/>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a:off x="6961687" y="2313145"/>
              <a:ext cx="25691" cy="25691"/>
            </a:xfrm>
            <a:custGeom>
              <a:rect b="b" l="l" r="r" t="t"/>
              <a:pathLst>
                <a:path extrusionOk="0" h="1135" w="1135">
                  <a:moveTo>
                    <a:pt x="1" y="0"/>
                  </a:moveTo>
                  <a:cubicBezTo>
                    <a:pt x="268" y="467"/>
                    <a:pt x="668" y="868"/>
                    <a:pt x="1135" y="1135"/>
                  </a:cubicBezTo>
                  <a:cubicBezTo>
                    <a:pt x="1001" y="901"/>
                    <a:pt x="835" y="668"/>
                    <a:pt x="635" y="501"/>
                  </a:cubicBezTo>
                  <a:cubicBezTo>
                    <a:pt x="434" y="301"/>
                    <a:pt x="234" y="134"/>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6967730" y="2146280"/>
              <a:ext cx="26460" cy="25691"/>
            </a:xfrm>
            <a:custGeom>
              <a:rect b="b" l="l" r="r" t="t"/>
              <a:pathLst>
                <a:path extrusionOk="0" h="1135" w="1169">
                  <a:moveTo>
                    <a:pt x="1168" y="1"/>
                  </a:moveTo>
                  <a:cubicBezTo>
                    <a:pt x="668" y="267"/>
                    <a:pt x="267" y="668"/>
                    <a:pt x="1" y="1135"/>
                  </a:cubicBezTo>
                  <a:cubicBezTo>
                    <a:pt x="234" y="1001"/>
                    <a:pt x="468" y="834"/>
                    <a:pt x="668" y="634"/>
                  </a:cubicBezTo>
                  <a:cubicBezTo>
                    <a:pt x="835" y="468"/>
                    <a:pt x="1001" y="234"/>
                    <a:pt x="11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7081743" y="2401490"/>
              <a:ext cx="25691" cy="25691"/>
            </a:xfrm>
            <a:custGeom>
              <a:rect b="b" l="l" r="r" t="t"/>
              <a:pathLst>
                <a:path extrusionOk="0" h="1135" w="1135">
                  <a:moveTo>
                    <a:pt x="1135" y="0"/>
                  </a:moveTo>
                  <a:cubicBezTo>
                    <a:pt x="901" y="134"/>
                    <a:pt x="668" y="300"/>
                    <a:pt x="501" y="467"/>
                  </a:cubicBezTo>
                  <a:cubicBezTo>
                    <a:pt x="301" y="667"/>
                    <a:pt x="134" y="901"/>
                    <a:pt x="1" y="1134"/>
                  </a:cubicBezTo>
                  <a:cubicBezTo>
                    <a:pt x="468" y="834"/>
                    <a:pt x="868" y="467"/>
                    <a:pt x="1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6894483" y="1932606"/>
              <a:ext cx="25713" cy="25691"/>
            </a:xfrm>
            <a:custGeom>
              <a:rect b="b" l="l" r="r" t="t"/>
              <a:pathLst>
                <a:path extrusionOk="0" h="1135" w="1136">
                  <a:moveTo>
                    <a:pt x="1135" y="0"/>
                  </a:moveTo>
                  <a:lnTo>
                    <a:pt x="1135" y="0"/>
                  </a:lnTo>
                  <a:cubicBezTo>
                    <a:pt x="668" y="267"/>
                    <a:pt x="268" y="668"/>
                    <a:pt x="1" y="1135"/>
                  </a:cubicBezTo>
                  <a:cubicBezTo>
                    <a:pt x="468" y="834"/>
                    <a:pt x="868" y="467"/>
                    <a:pt x="1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7001253" y="2352191"/>
              <a:ext cx="238165" cy="91808"/>
            </a:xfrm>
            <a:custGeom>
              <a:rect b="b" l="l" r="r" t="t"/>
              <a:pathLst>
                <a:path extrusionOk="0" h="4056" w="10522">
                  <a:moveTo>
                    <a:pt x="10481" y="1"/>
                  </a:moveTo>
                  <a:cubicBezTo>
                    <a:pt x="10475" y="1"/>
                    <a:pt x="10468" y="3"/>
                    <a:pt x="10461" y="10"/>
                  </a:cubicBezTo>
                  <a:cubicBezTo>
                    <a:pt x="9594" y="344"/>
                    <a:pt x="4557" y="1878"/>
                    <a:pt x="54" y="3980"/>
                  </a:cubicBezTo>
                  <a:cubicBezTo>
                    <a:pt x="0" y="4007"/>
                    <a:pt x="12" y="4055"/>
                    <a:pt x="36" y="4055"/>
                  </a:cubicBezTo>
                  <a:cubicBezTo>
                    <a:pt x="41" y="4055"/>
                    <a:pt x="48" y="4053"/>
                    <a:pt x="54" y="4046"/>
                  </a:cubicBezTo>
                  <a:cubicBezTo>
                    <a:pt x="4057" y="2745"/>
                    <a:pt x="9628" y="344"/>
                    <a:pt x="10495" y="43"/>
                  </a:cubicBezTo>
                  <a:cubicBezTo>
                    <a:pt x="10522" y="43"/>
                    <a:pt x="10506" y="1"/>
                    <a:pt x="104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6830313" y="1706844"/>
              <a:ext cx="336017" cy="786023"/>
            </a:xfrm>
            <a:custGeom>
              <a:rect b="b" l="l" r="r" t="t"/>
              <a:pathLst>
                <a:path extrusionOk="0" h="34726" w="14845">
                  <a:moveTo>
                    <a:pt x="901" y="1"/>
                  </a:moveTo>
                  <a:cubicBezTo>
                    <a:pt x="1" y="301"/>
                    <a:pt x="1" y="2903"/>
                    <a:pt x="534" y="6639"/>
                  </a:cubicBezTo>
                  <a:cubicBezTo>
                    <a:pt x="1602" y="14077"/>
                    <a:pt x="8006" y="34726"/>
                    <a:pt x="8006" y="34726"/>
                  </a:cubicBezTo>
                  <a:lnTo>
                    <a:pt x="14845" y="32124"/>
                  </a:lnTo>
                  <a:lnTo>
                    <a:pt x="9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6720081" y="3724324"/>
              <a:ext cx="598017" cy="552136"/>
            </a:xfrm>
            <a:custGeom>
              <a:rect b="b" l="l" r="r" t="t"/>
              <a:pathLst>
                <a:path extrusionOk="0" h="24393" w="26420">
                  <a:moveTo>
                    <a:pt x="0" y="0"/>
                  </a:moveTo>
                  <a:lnTo>
                    <a:pt x="0" y="15411"/>
                  </a:lnTo>
                  <a:cubicBezTo>
                    <a:pt x="0" y="18347"/>
                    <a:pt x="0" y="20915"/>
                    <a:pt x="167" y="22249"/>
                  </a:cubicBezTo>
                  <a:cubicBezTo>
                    <a:pt x="134" y="22249"/>
                    <a:pt x="134" y="22283"/>
                    <a:pt x="167" y="22283"/>
                  </a:cubicBezTo>
                  <a:cubicBezTo>
                    <a:pt x="167" y="22583"/>
                    <a:pt x="234" y="22917"/>
                    <a:pt x="367" y="23183"/>
                  </a:cubicBezTo>
                  <a:cubicBezTo>
                    <a:pt x="1129" y="23711"/>
                    <a:pt x="19361" y="24392"/>
                    <a:pt x="24354" y="24392"/>
                  </a:cubicBezTo>
                  <a:cubicBezTo>
                    <a:pt x="25046" y="24392"/>
                    <a:pt x="25484" y="24379"/>
                    <a:pt x="25585" y="24351"/>
                  </a:cubicBezTo>
                  <a:cubicBezTo>
                    <a:pt x="26419" y="24084"/>
                    <a:pt x="25752" y="21716"/>
                    <a:pt x="24885" y="20948"/>
                  </a:cubicBezTo>
                  <a:cubicBezTo>
                    <a:pt x="23984" y="20215"/>
                    <a:pt x="15111" y="15878"/>
                    <a:pt x="15111" y="15878"/>
                  </a:cubicBezTo>
                  <a:lnTo>
                    <a:pt x="14978" y="500"/>
                  </a:lnTo>
                  <a:lnTo>
                    <a:pt x="0"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6720081" y="4001422"/>
              <a:ext cx="598017" cy="275038"/>
            </a:xfrm>
            <a:custGeom>
              <a:rect b="b" l="l" r="r" t="t"/>
              <a:pathLst>
                <a:path extrusionOk="0" h="12151" w="26420">
                  <a:moveTo>
                    <a:pt x="0" y="0"/>
                  </a:moveTo>
                  <a:lnTo>
                    <a:pt x="0" y="3169"/>
                  </a:lnTo>
                  <a:cubicBezTo>
                    <a:pt x="0" y="6105"/>
                    <a:pt x="0" y="8673"/>
                    <a:pt x="167" y="10007"/>
                  </a:cubicBezTo>
                  <a:cubicBezTo>
                    <a:pt x="167" y="10007"/>
                    <a:pt x="167" y="10041"/>
                    <a:pt x="167" y="10041"/>
                  </a:cubicBezTo>
                  <a:cubicBezTo>
                    <a:pt x="201" y="10341"/>
                    <a:pt x="267" y="10641"/>
                    <a:pt x="367" y="10941"/>
                  </a:cubicBezTo>
                  <a:cubicBezTo>
                    <a:pt x="1129" y="11469"/>
                    <a:pt x="19361" y="12150"/>
                    <a:pt x="24354" y="12150"/>
                  </a:cubicBezTo>
                  <a:cubicBezTo>
                    <a:pt x="25046" y="12150"/>
                    <a:pt x="25484" y="12137"/>
                    <a:pt x="25585" y="12109"/>
                  </a:cubicBezTo>
                  <a:cubicBezTo>
                    <a:pt x="26419" y="11842"/>
                    <a:pt x="25752" y="9474"/>
                    <a:pt x="24885" y="8706"/>
                  </a:cubicBezTo>
                  <a:cubicBezTo>
                    <a:pt x="23984" y="7973"/>
                    <a:pt x="15111" y="3636"/>
                    <a:pt x="15111" y="3636"/>
                  </a:cubicBezTo>
                  <a:lnTo>
                    <a:pt x="15178" y="434"/>
                  </a:lnTo>
                  <a:lnTo>
                    <a:pt x="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6719334" y="4070119"/>
              <a:ext cx="599511" cy="206590"/>
            </a:xfrm>
            <a:custGeom>
              <a:rect b="b" l="l" r="r" t="t"/>
              <a:pathLst>
                <a:path extrusionOk="0" h="9127" w="26486">
                  <a:moveTo>
                    <a:pt x="0" y="1"/>
                  </a:moveTo>
                  <a:lnTo>
                    <a:pt x="0" y="134"/>
                  </a:lnTo>
                  <a:cubicBezTo>
                    <a:pt x="0" y="4270"/>
                    <a:pt x="100" y="7706"/>
                    <a:pt x="434" y="7940"/>
                  </a:cubicBezTo>
                  <a:cubicBezTo>
                    <a:pt x="1183" y="8459"/>
                    <a:pt x="18841" y="9127"/>
                    <a:pt x="24167" y="9127"/>
                  </a:cubicBezTo>
                  <a:cubicBezTo>
                    <a:pt x="25006" y="9127"/>
                    <a:pt x="25538" y="9110"/>
                    <a:pt x="25652" y="9074"/>
                  </a:cubicBezTo>
                  <a:cubicBezTo>
                    <a:pt x="26486" y="8840"/>
                    <a:pt x="25819" y="6472"/>
                    <a:pt x="24918" y="5705"/>
                  </a:cubicBezTo>
                  <a:cubicBezTo>
                    <a:pt x="24051" y="4938"/>
                    <a:pt x="15178" y="601"/>
                    <a:pt x="15178" y="601"/>
                  </a:cubicBezTo>
                  <a:lnTo>
                    <a:pt x="15178" y="334"/>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6753309" y="4238365"/>
              <a:ext cx="542878" cy="18266"/>
            </a:xfrm>
            <a:custGeom>
              <a:rect b="b" l="l" r="r" t="t"/>
              <a:pathLst>
                <a:path extrusionOk="0" h="807" w="23984">
                  <a:moveTo>
                    <a:pt x="782" y="1"/>
                  </a:moveTo>
                  <a:cubicBezTo>
                    <a:pt x="499" y="1"/>
                    <a:pt x="248" y="3"/>
                    <a:pt x="34" y="6"/>
                  </a:cubicBezTo>
                  <a:cubicBezTo>
                    <a:pt x="0" y="6"/>
                    <a:pt x="0" y="40"/>
                    <a:pt x="34" y="40"/>
                  </a:cubicBezTo>
                  <a:cubicBezTo>
                    <a:pt x="3936" y="340"/>
                    <a:pt x="19948" y="774"/>
                    <a:pt x="23884" y="807"/>
                  </a:cubicBezTo>
                  <a:cubicBezTo>
                    <a:pt x="23984" y="807"/>
                    <a:pt x="23984" y="740"/>
                    <a:pt x="23884" y="740"/>
                  </a:cubicBezTo>
                  <a:cubicBezTo>
                    <a:pt x="20164" y="520"/>
                    <a:pt x="5659" y="1"/>
                    <a:pt x="7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6984344" y="4082478"/>
              <a:ext cx="111002" cy="26166"/>
            </a:xfrm>
            <a:custGeom>
              <a:rect b="b" l="l" r="r" t="t"/>
              <a:pathLst>
                <a:path extrusionOk="0" h="1156" w="4904">
                  <a:moveTo>
                    <a:pt x="3307" y="1"/>
                  </a:moveTo>
                  <a:cubicBezTo>
                    <a:pt x="2129" y="1"/>
                    <a:pt x="934" y="306"/>
                    <a:pt x="67" y="1056"/>
                  </a:cubicBezTo>
                  <a:cubicBezTo>
                    <a:pt x="0" y="1089"/>
                    <a:pt x="67" y="1156"/>
                    <a:pt x="134" y="1156"/>
                  </a:cubicBezTo>
                  <a:cubicBezTo>
                    <a:pt x="1635" y="722"/>
                    <a:pt x="3169" y="455"/>
                    <a:pt x="4737" y="355"/>
                  </a:cubicBezTo>
                  <a:cubicBezTo>
                    <a:pt x="4871" y="355"/>
                    <a:pt x="4904" y="155"/>
                    <a:pt x="4771" y="155"/>
                  </a:cubicBezTo>
                  <a:cubicBezTo>
                    <a:pt x="4304" y="56"/>
                    <a:pt x="3807" y="1"/>
                    <a:pt x="3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7009537" y="4098345"/>
              <a:ext cx="109983" cy="26370"/>
            </a:xfrm>
            <a:custGeom>
              <a:rect b="b" l="l" r="r" t="t"/>
              <a:pathLst>
                <a:path extrusionOk="0" h="1165" w="4859">
                  <a:moveTo>
                    <a:pt x="3277" y="0"/>
                  </a:moveTo>
                  <a:cubicBezTo>
                    <a:pt x="2103" y="0"/>
                    <a:pt x="898" y="306"/>
                    <a:pt x="55" y="1055"/>
                  </a:cubicBezTo>
                  <a:cubicBezTo>
                    <a:pt x="1" y="1110"/>
                    <a:pt x="35" y="1164"/>
                    <a:pt x="68" y="1164"/>
                  </a:cubicBezTo>
                  <a:cubicBezTo>
                    <a:pt x="75" y="1164"/>
                    <a:pt x="82" y="1162"/>
                    <a:pt x="88" y="1155"/>
                  </a:cubicBezTo>
                  <a:cubicBezTo>
                    <a:pt x="1623" y="722"/>
                    <a:pt x="3157" y="455"/>
                    <a:pt x="4725" y="355"/>
                  </a:cubicBezTo>
                  <a:cubicBezTo>
                    <a:pt x="4858" y="355"/>
                    <a:pt x="4858" y="155"/>
                    <a:pt x="4725" y="155"/>
                  </a:cubicBezTo>
                  <a:cubicBezTo>
                    <a:pt x="4268" y="55"/>
                    <a:pt x="3775" y="0"/>
                    <a:pt x="3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7034187" y="4114959"/>
              <a:ext cx="110255" cy="26166"/>
            </a:xfrm>
            <a:custGeom>
              <a:rect b="b" l="l" r="r" t="t"/>
              <a:pathLst>
                <a:path extrusionOk="0" h="1156" w="4871">
                  <a:moveTo>
                    <a:pt x="3289" y="0"/>
                  </a:moveTo>
                  <a:cubicBezTo>
                    <a:pt x="2115" y="0"/>
                    <a:pt x="910" y="306"/>
                    <a:pt x="67" y="1055"/>
                  </a:cubicBezTo>
                  <a:cubicBezTo>
                    <a:pt x="0" y="1089"/>
                    <a:pt x="67" y="1155"/>
                    <a:pt x="133" y="1155"/>
                  </a:cubicBezTo>
                  <a:cubicBezTo>
                    <a:pt x="1635" y="722"/>
                    <a:pt x="3169" y="455"/>
                    <a:pt x="4737" y="355"/>
                  </a:cubicBezTo>
                  <a:cubicBezTo>
                    <a:pt x="4870" y="355"/>
                    <a:pt x="4870" y="155"/>
                    <a:pt x="4737" y="155"/>
                  </a:cubicBezTo>
                  <a:cubicBezTo>
                    <a:pt x="4280" y="55"/>
                    <a:pt x="3787" y="0"/>
                    <a:pt x="3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6689116" y="2221790"/>
              <a:ext cx="393396" cy="1865713"/>
            </a:xfrm>
            <a:custGeom>
              <a:rect b="b" l="l" r="r" t="t"/>
              <a:pathLst>
                <a:path extrusionOk="0" h="82426" w="17380">
                  <a:moveTo>
                    <a:pt x="134" y="0"/>
                  </a:moveTo>
                  <a:lnTo>
                    <a:pt x="1" y="9340"/>
                  </a:lnTo>
                  <a:lnTo>
                    <a:pt x="601" y="55340"/>
                  </a:lnTo>
                  <a:lnTo>
                    <a:pt x="935" y="82426"/>
                  </a:lnTo>
                  <a:lnTo>
                    <a:pt x="17380" y="82126"/>
                  </a:lnTo>
                  <a:lnTo>
                    <a:pt x="14178" y="8440"/>
                  </a:lnTo>
                  <a:lnTo>
                    <a:pt x="140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6724608" y="4017266"/>
              <a:ext cx="344324" cy="8081"/>
            </a:xfrm>
            <a:custGeom>
              <a:rect b="b" l="l" r="r" t="t"/>
              <a:pathLst>
                <a:path extrusionOk="0" h="357" w="15212">
                  <a:moveTo>
                    <a:pt x="10742" y="1"/>
                  </a:moveTo>
                  <a:cubicBezTo>
                    <a:pt x="9474" y="1"/>
                    <a:pt x="1201" y="34"/>
                    <a:pt x="34" y="234"/>
                  </a:cubicBezTo>
                  <a:cubicBezTo>
                    <a:pt x="1" y="234"/>
                    <a:pt x="1" y="268"/>
                    <a:pt x="34" y="268"/>
                  </a:cubicBezTo>
                  <a:cubicBezTo>
                    <a:pt x="434" y="334"/>
                    <a:pt x="1617" y="357"/>
                    <a:pt x="3062" y="357"/>
                  </a:cubicBezTo>
                  <a:cubicBezTo>
                    <a:pt x="5953" y="357"/>
                    <a:pt x="9897" y="268"/>
                    <a:pt x="10742" y="268"/>
                  </a:cubicBezTo>
                  <a:cubicBezTo>
                    <a:pt x="13310" y="234"/>
                    <a:pt x="12576" y="201"/>
                    <a:pt x="15145" y="134"/>
                  </a:cubicBezTo>
                  <a:cubicBezTo>
                    <a:pt x="15178" y="134"/>
                    <a:pt x="15211" y="34"/>
                    <a:pt x="15145" y="34"/>
                  </a:cubicBezTo>
                  <a:cubicBezTo>
                    <a:pt x="12576" y="34"/>
                    <a:pt x="13310" y="1"/>
                    <a:pt x="107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6899780" y="2497552"/>
              <a:ext cx="51359" cy="1495381"/>
            </a:xfrm>
            <a:custGeom>
              <a:rect b="b" l="l" r="r" t="t"/>
              <a:pathLst>
                <a:path extrusionOk="0" h="66065" w="2269">
                  <a:moveTo>
                    <a:pt x="101" y="1"/>
                  </a:moveTo>
                  <a:cubicBezTo>
                    <a:pt x="84" y="1"/>
                    <a:pt x="67" y="9"/>
                    <a:pt x="67" y="26"/>
                  </a:cubicBezTo>
                  <a:cubicBezTo>
                    <a:pt x="67" y="4829"/>
                    <a:pt x="0" y="9666"/>
                    <a:pt x="34" y="14470"/>
                  </a:cubicBezTo>
                  <a:cubicBezTo>
                    <a:pt x="67" y="23076"/>
                    <a:pt x="334" y="31682"/>
                    <a:pt x="668" y="40288"/>
                  </a:cubicBezTo>
                  <a:cubicBezTo>
                    <a:pt x="1001" y="48894"/>
                    <a:pt x="1602" y="57467"/>
                    <a:pt x="2202" y="66040"/>
                  </a:cubicBezTo>
                  <a:cubicBezTo>
                    <a:pt x="2219" y="66057"/>
                    <a:pt x="2235" y="66065"/>
                    <a:pt x="2248" y="66065"/>
                  </a:cubicBezTo>
                  <a:cubicBezTo>
                    <a:pt x="2260" y="66065"/>
                    <a:pt x="2269" y="66057"/>
                    <a:pt x="2269" y="66040"/>
                  </a:cubicBezTo>
                  <a:cubicBezTo>
                    <a:pt x="2002" y="61236"/>
                    <a:pt x="1768" y="56433"/>
                    <a:pt x="1602" y="51596"/>
                  </a:cubicBezTo>
                  <a:cubicBezTo>
                    <a:pt x="1268" y="42990"/>
                    <a:pt x="934" y="34417"/>
                    <a:pt x="701" y="25811"/>
                  </a:cubicBezTo>
                  <a:cubicBezTo>
                    <a:pt x="601" y="21508"/>
                    <a:pt x="467" y="17205"/>
                    <a:pt x="367" y="12902"/>
                  </a:cubicBezTo>
                  <a:cubicBezTo>
                    <a:pt x="267" y="8599"/>
                    <a:pt x="134" y="4296"/>
                    <a:pt x="134" y="26"/>
                  </a:cubicBezTo>
                  <a:cubicBezTo>
                    <a:pt x="134" y="9"/>
                    <a:pt x="117"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6689116" y="2221790"/>
              <a:ext cx="262792" cy="1252621"/>
            </a:xfrm>
            <a:custGeom>
              <a:rect b="b" l="l" r="r" t="t"/>
              <a:pathLst>
                <a:path extrusionOk="0" h="55340" w="11610">
                  <a:moveTo>
                    <a:pt x="134" y="0"/>
                  </a:moveTo>
                  <a:lnTo>
                    <a:pt x="1" y="9340"/>
                  </a:lnTo>
                  <a:lnTo>
                    <a:pt x="601" y="55340"/>
                  </a:lnTo>
                  <a:lnTo>
                    <a:pt x="116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6001284" y="3726588"/>
              <a:ext cx="644079" cy="538441"/>
            </a:xfrm>
            <a:custGeom>
              <a:rect b="b" l="l" r="r" t="t"/>
              <a:pathLst>
                <a:path extrusionOk="0" h="23788" w="28455">
                  <a:moveTo>
                    <a:pt x="13844" y="0"/>
                  </a:moveTo>
                  <a:lnTo>
                    <a:pt x="11375" y="15345"/>
                  </a:lnTo>
                  <a:cubicBezTo>
                    <a:pt x="11375" y="15345"/>
                    <a:pt x="2436" y="19581"/>
                    <a:pt x="1568" y="20315"/>
                  </a:cubicBezTo>
                  <a:cubicBezTo>
                    <a:pt x="668" y="21082"/>
                    <a:pt x="0" y="23450"/>
                    <a:pt x="801" y="23717"/>
                  </a:cubicBezTo>
                  <a:cubicBezTo>
                    <a:pt x="953" y="23766"/>
                    <a:pt x="1854" y="23788"/>
                    <a:pt x="3233" y="23788"/>
                  </a:cubicBezTo>
                  <a:cubicBezTo>
                    <a:pt x="9439" y="23788"/>
                    <a:pt x="25316" y="23341"/>
                    <a:pt x="26052" y="22850"/>
                  </a:cubicBezTo>
                  <a:lnTo>
                    <a:pt x="26052" y="22817"/>
                  </a:lnTo>
                  <a:cubicBezTo>
                    <a:pt x="26186" y="22550"/>
                    <a:pt x="26253" y="22249"/>
                    <a:pt x="26253" y="21916"/>
                  </a:cubicBezTo>
                  <a:cubicBezTo>
                    <a:pt x="26419" y="20582"/>
                    <a:pt x="26519" y="17980"/>
                    <a:pt x="26519" y="15044"/>
                  </a:cubicBezTo>
                  <a:cubicBezTo>
                    <a:pt x="26519" y="15044"/>
                    <a:pt x="28454" y="367"/>
                    <a:pt x="28454" y="367"/>
                  </a:cubicBezTo>
                  <a:lnTo>
                    <a:pt x="13844"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6000537" y="3996125"/>
              <a:ext cx="606301" cy="268904"/>
            </a:xfrm>
            <a:custGeom>
              <a:rect b="b" l="l" r="r" t="t"/>
              <a:pathLst>
                <a:path extrusionOk="0" h="11880" w="26786">
                  <a:moveTo>
                    <a:pt x="26786" y="1"/>
                  </a:moveTo>
                  <a:lnTo>
                    <a:pt x="11675" y="201"/>
                  </a:lnTo>
                  <a:lnTo>
                    <a:pt x="11375" y="3470"/>
                  </a:lnTo>
                  <a:cubicBezTo>
                    <a:pt x="11375" y="3470"/>
                    <a:pt x="2469" y="7673"/>
                    <a:pt x="1568" y="8440"/>
                  </a:cubicBezTo>
                  <a:cubicBezTo>
                    <a:pt x="667" y="9174"/>
                    <a:pt x="0" y="11542"/>
                    <a:pt x="834" y="11809"/>
                  </a:cubicBezTo>
                  <a:cubicBezTo>
                    <a:pt x="986" y="11858"/>
                    <a:pt x="1887" y="11880"/>
                    <a:pt x="3266" y="11880"/>
                  </a:cubicBezTo>
                  <a:cubicBezTo>
                    <a:pt x="9471" y="11880"/>
                    <a:pt x="25342" y="11433"/>
                    <a:pt x="26052" y="10942"/>
                  </a:cubicBezTo>
                  <a:cubicBezTo>
                    <a:pt x="26185" y="10642"/>
                    <a:pt x="26252" y="10341"/>
                    <a:pt x="26286" y="10041"/>
                  </a:cubicBezTo>
                  <a:cubicBezTo>
                    <a:pt x="26286" y="10008"/>
                    <a:pt x="26286" y="10008"/>
                    <a:pt x="26286" y="10008"/>
                  </a:cubicBezTo>
                  <a:cubicBezTo>
                    <a:pt x="26452" y="8674"/>
                    <a:pt x="26519" y="6105"/>
                    <a:pt x="26519" y="3136"/>
                  </a:cubicBezTo>
                  <a:cubicBezTo>
                    <a:pt x="26519" y="3136"/>
                    <a:pt x="26619" y="1835"/>
                    <a:pt x="2678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6000537" y="4064076"/>
              <a:ext cx="600280" cy="200954"/>
            </a:xfrm>
            <a:custGeom>
              <a:rect b="b" l="l" r="r" t="t"/>
              <a:pathLst>
                <a:path extrusionOk="0" h="8878" w="26520">
                  <a:moveTo>
                    <a:pt x="26519" y="1"/>
                  </a:moveTo>
                  <a:lnTo>
                    <a:pt x="11342" y="168"/>
                  </a:lnTo>
                  <a:lnTo>
                    <a:pt x="11342" y="435"/>
                  </a:lnTo>
                  <a:cubicBezTo>
                    <a:pt x="11342" y="435"/>
                    <a:pt x="2435" y="4671"/>
                    <a:pt x="1535" y="5405"/>
                  </a:cubicBezTo>
                  <a:cubicBezTo>
                    <a:pt x="634" y="6172"/>
                    <a:pt x="0" y="8540"/>
                    <a:pt x="834" y="8807"/>
                  </a:cubicBezTo>
                  <a:cubicBezTo>
                    <a:pt x="986" y="8856"/>
                    <a:pt x="1886" y="8878"/>
                    <a:pt x="3263" y="8878"/>
                  </a:cubicBezTo>
                  <a:cubicBezTo>
                    <a:pt x="9461" y="8878"/>
                    <a:pt x="25315" y="8431"/>
                    <a:pt x="26052" y="7940"/>
                  </a:cubicBezTo>
                  <a:cubicBezTo>
                    <a:pt x="26386" y="7706"/>
                    <a:pt x="26486" y="4304"/>
                    <a:pt x="26519" y="134"/>
                  </a:cubicBezTo>
                  <a:lnTo>
                    <a:pt x="265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6022425" y="4231846"/>
              <a:ext cx="542900" cy="12042"/>
            </a:xfrm>
            <a:custGeom>
              <a:rect b="b" l="l" r="r" t="t"/>
              <a:pathLst>
                <a:path extrusionOk="0" h="532" w="23985">
                  <a:moveTo>
                    <a:pt x="21712" y="1"/>
                  </a:moveTo>
                  <a:cubicBezTo>
                    <a:pt x="15842" y="1"/>
                    <a:pt x="3519" y="318"/>
                    <a:pt x="101" y="461"/>
                  </a:cubicBezTo>
                  <a:cubicBezTo>
                    <a:pt x="0" y="461"/>
                    <a:pt x="0" y="528"/>
                    <a:pt x="101" y="528"/>
                  </a:cubicBezTo>
                  <a:cubicBezTo>
                    <a:pt x="355" y="530"/>
                    <a:pt x="658" y="531"/>
                    <a:pt x="1005" y="531"/>
                  </a:cubicBezTo>
                  <a:cubicBezTo>
                    <a:pt x="6067" y="531"/>
                    <a:pt x="20300" y="309"/>
                    <a:pt x="23984" y="28"/>
                  </a:cubicBezTo>
                  <a:cubicBezTo>
                    <a:pt x="23438" y="9"/>
                    <a:pt x="22659" y="1"/>
                    <a:pt x="21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6216475" y="4066814"/>
              <a:ext cx="109961" cy="26936"/>
            </a:xfrm>
            <a:custGeom>
              <a:rect b="b" l="l" r="r" t="t"/>
              <a:pathLst>
                <a:path extrusionOk="0" h="1190" w="4858">
                  <a:moveTo>
                    <a:pt x="1515" y="0"/>
                  </a:moveTo>
                  <a:cubicBezTo>
                    <a:pt x="1040" y="0"/>
                    <a:pt x="570" y="52"/>
                    <a:pt x="134" y="147"/>
                  </a:cubicBezTo>
                  <a:cubicBezTo>
                    <a:pt x="0" y="147"/>
                    <a:pt x="0" y="347"/>
                    <a:pt x="134" y="347"/>
                  </a:cubicBezTo>
                  <a:cubicBezTo>
                    <a:pt x="1701" y="480"/>
                    <a:pt x="3236" y="747"/>
                    <a:pt x="4737" y="1181"/>
                  </a:cubicBezTo>
                  <a:cubicBezTo>
                    <a:pt x="4750" y="1187"/>
                    <a:pt x="4762" y="1190"/>
                    <a:pt x="4774" y="1190"/>
                  </a:cubicBezTo>
                  <a:cubicBezTo>
                    <a:pt x="4824" y="1190"/>
                    <a:pt x="4858" y="1141"/>
                    <a:pt x="4804" y="1114"/>
                  </a:cubicBezTo>
                  <a:cubicBezTo>
                    <a:pt x="3945" y="327"/>
                    <a:pt x="2710" y="0"/>
                    <a:pt x="1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6191056" y="4082636"/>
              <a:ext cx="109870" cy="26981"/>
            </a:xfrm>
            <a:custGeom>
              <a:rect b="b" l="l" r="r" t="t"/>
              <a:pathLst>
                <a:path extrusionOk="0" h="1192" w="4854">
                  <a:moveTo>
                    <a:pt x="1542" y="1"/>
                  </a:moveTo>
                  <a:cubicBezTo>
                    <a:pt x="1066" y="1"/>
                    <a:pt x="596" y="53"/>
                    <a:pt x="156" y="148"/>
                  </a:cubicBezTo>
                  <a:cubicBezTo>
                    <a:pt x="0" y="148"/>
                    <a:pt x="19" y="352"/>
                    <a:pt x="131" y="352"/>
                  </a:cubicBezTo>
                  <a:cubicBezTo>
                    <a:pt x="139" y="352"/>
                    <a:pt x="147" y="351"/>
                    <a:pt x="156" y="348"/>
                  </a:cubicBezTo>
                  <a:cubicBezTo>
                    <a:pt x="1724" y="482"/>
                    <a:pt x="3258" y="749"/>
                    <a:pt x="4759" y="1182"/>
                  </a:cubicBezTo>
                  <a:cubicBezTo>
                    <a:pt x="4771" y="1188"/>
                    <a:pt x="4783" y="1191"/>
                    <a:pt x="4792" y="1191"/>
                  </a:cubicBezTo>
                  <a:cubicBezTo>
                    <a:pt x="4836" y="1191"/>
                    <a:pt x="4853" y="1137"/>
                    <a:pt x="4826" y="1082"/>
                  </a:cubicBezTo>
                  <a:cubicBezTo>
                    <a:pt x="3946" y="321"/>
                    <a:pt x="2726"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6165885" y="4098526"/>
              <a:ext cx="110255" cy="27502"/>
            </a:xfrm>
            <a:custGeom>
              <a:rect b="b" l="l" r="r" t="t"/>
              <a:pathLst>
                <a:path extrusionOk="0" h="1215" w="4871">
                  <a:moveTo>
                    <a:pt x="1531" y="0"/>
                  </a:moveTo>
                  <a:cubicBezTo>
                    <a:pt x="1053" y="0"/>
                    <a:pt x="580" y="52"/>
                    <a:pt x="134" y="147"/>
                  </a:cubicBezTo>
                  <a:cubicBezTo>
                    <a:pt x="0" y="147"/>
                    <a:pt x="0" y="380"/>
                    <a:pt x="134" y="380"/>
                  </a:cubicBezTo>
                  <a:cubicBezTo>
                    <a:pt x="1702" y="480"/>
                    <a:pt x="3269" y="747"/>
                    <a:pt x="4770" y="1214"/>
                  </a:cubicBezTo>
                  <a:cubicBezTo>
                    <a:pt x="4837" y="1214"/>
                    <a:pt x="4870" y="1147"/>
                    <a:pt x="4837" y="1114"/>
                  </a:cubicBezTo>
                  <a:cubicBezTo>
                    <a:pt x="3954" y="327"/>
                    <a:pt x="2730" y="0"/>
                    <a:pt x="15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6236099" y="2221790"/>
              <a:ext cx="738444" cy="1861955"/>
            </a:xfrm>
            <a:custGeom>
              <a:rect b="b" l="l" r="r" t="t"/>
              <a:pathLst>
                <a:path extrusionOk="0" h="82260" w="32624">
                  <a:moveTo>
                    <a:pt x="13177" y="0"/>
                  </a:moveTo>
                  <a:lnTo>
                    <a:pt x="1" y="81392"/>
                  </a:lnTo>
                  <a:lnTo>
                    <a:pt x="16446" y="82259"/>
                  </a:lnTo>
                  <a:lnTo>
                    <a:pt x="21316" y="50837"/>
                  </a:lnTo>
                  <a:lnTo>
                    <a:pt x="24985" y="15912"/>
                  </a:lnTo>
                  <a:cubicBezTo>
                    <a:pt x="25786" y="15578"/>
                    <a:pt x="28221" y="14511"/>
                    <a:pt x="28654" y="14244"/>
                  </a:cubicBezTo>
                  <a:cubicBezTo>
                    <a:pt x="29088" y="13977"/>
                    <a:pt x="29855" y="11509"/>
                    <a:pt x="30589" y="8673"/>
                  </a:cubicBezTo>
                  <a:cubicBezTo>
                    <a:pt x="31590" y="4804"/>
                    <a:pt x="32557" y="300"/>
                    <a:pt x="326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6264031" y="4000086"/>
              <a:ext cx="342807" cy="17203"/>
            </a:xfrm>
            <a:custGeom>
              <a:rect b="b" l="l" r="r" t="t"/>
              <a:pathLst>
                <a:path extrusionOk="0" h="760" w="15145">
                  <a:moveTo>
                    <a:pt x="845" y="1"/>
                  </a:moveTo>
                  <a:cubicBezTo>
                    <a:pt x="474" y="1"/>
                    <a:pt x="193" y="8"/>
                    <a:pt x="34" y="26"/>
                  </a:cubicBezTo>
                  <a:cubicBezTo>
                    <a:pt x="1" y="26"/>
                    <a:pt x="1" y="93"/>
                    <a:pt x="34" y="93"/>
                  </a:cubicBezTo>
                  <a:cubicBezTo>
                    <a:pt x="1202" y="326"/>
                    <a:pt x="9441" y="626"/>
                    <a:pt x="10708" y="660"/>
                  </a:cubicBezTo>
                  <a:cubicBezTo>
                    <a:pt x="13277" y="760"/>
                    <a:pt x="12543" y="693"/>
                    <a:pt x="15112" y="760"/>
                  </a:cubicBezTo>
                  <a:cubicBezTo>
                    <a:pt x="15145" y="760"/>
                    <a:pt x="15145" y="693"/>
                    <a:pt x="15112" y="693"/>
                  </a:cubicBezTo>
                  <a:cubicBezTo>
                    <a:pt x="12543" y="526"/>
                    <a:pt x="13277" y="526"/>
                    <a:pt x="10708" y="393"/>
                  </a:cubicBezTo>
                  <a:cubicBezTo>
                    <a:pt x="9637" y="335"/>
                    <a:pt x="3288" y="1"/>
                    <a:pt x="8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6368242" y="2526254"/>
              <a:ext cx="262770" cy="1443592"/>
            </a:xfrm>
            <a:custGeom>
              <a:rect b="b" l="l" r="r" t="t"/>
              <a:pathLst>
                <a:path extrusionOk="0" h="63777" w="11609">
                  <a:moveTo>
                    <a:pt x="11575" y="1"/>
                  </a:moveTo>
                  <a:cubicBezTo>
                    <a:pt x="11558" y="1"/>
                    <a:pt x="11542" y="9"/>
                    <a:pt x="11542" y="26"/>
                  </a:cubicBezTo>
                  <a:cubicBezTo>
                    <a:pt x="10741" y="5129"/>
                    <a:pt x="10774" y="4629"/>
                    <a:pt x="9840" y="9733"/>
                  </a:cubicBezTo>
                  <a:cubicBezTo>
                    <a:pt x="8173" y="18706"/>
                    <a:pt x="6505" y="27679"/>
                    <a:pt x="4837" y="36652"/>
                  </a:cubicBezTo>
                  <a:cubicBezTo>
                    <a:pt x="4003" y="41155"/>
                    <a:pt x="3169" y="45625"/>
                    <a:pt x="2335" y="50128"/>
                  </a:cubicBezTo>
                  <a:cubicBezTo>
                    <a:pt x="1935" y="52363"/>
                    <a:pt x="1534" y="54598"/>
                    <a:pt x="1134" y="56866"/>
                  </a:cubicBezTo>
                  <a:cubicBezTo>
                    <a:pt x="701" y="59135"/>
                    <a:pt x="367" y="61436"/>
                    <a:pt x="0" y="63738"/>
                  </a:cubicBezTo>
                  <a:cubicBezTo>
                    <a:pt x="0" y="63757"/>
                    <a:pt x="33" y="63776"/>
                    <a:pt x="62" y="63776"/>
                  </a:cubicBezTo>
                  <a:cubicBezTo>
                    <a:pt x="82" y="63776"/>
                    <a:pt x="100" y="63766"/>
                    <a:pt x="100" y="63738"/>
                  </a:cubicBezTo>
                  <a:cubicBezTo>
                    <a:pt x="634" y="61169"/>
                    <a:pt x="1201" y="58634"/>
                    <a:pt x="1701" y="56066"/>
                  </a:cubicBezTo>
                  <a:cubicBezTo>
                    <a:pt x="2202" y="53531"/>
                    <a:pt x="2669" y="51029"/>
                    <a:pt x="3169" y="48494"/>
                  </a:cubicBezTo>
                  <a:cubicBezTo>
                    <a:pt x="4870" y="39521"/>
                    <a:pt x="6538" y="30547"/>
                    <a:pt x="8173" y="21541"/>
                  </a:cubicBezTo>
                  <a:cubicBezTo>
                    <a:pt x="8973" y="17071"/>
                    <a:pt x="9740" y="12635"/>
                    <a:pt x="10474" y="8098"/>
                  </a:cubicBezTo>
                  <a:cubicBezTo>
                    <a:pt x="11175" y="3561"/>
                    <a:pt x="10808" y="4562"/>
                    <a:pt x="11608" y="26"/>
                  </a:cubicBezTo>
                  <a:cubicBezTo>
                    <a:pt x="11608" y="9"/>
                    <a:pt x="11592" y="1"/>
                    <a:pt x="115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6492056" y="2407194"/>
              <a:ext cx="152537" cy="130038"/>
            </a:xfrm>
            <a:custGeom>
              <a:rect b="b" l="l" r="r" t="t"/>
              <a:pathLst>
                <a:path extrusionOk="0" h="5745" w="6739">
                  <a:moveTo>
                    <a:pt x="6689" y="0"/>
                  </a:moveTo>
                  <a:cubicBezTo>
                    <a:pt x="6679" y="0"/>
                    <a:pt x="6672" y="4"/>
                    <a:pt x="6672" y="15"/>
                  </a:cubicBezTo>
                  <a:cubicBezTo>
                    <a:pt x="6572" y="249"/>
                    <a:pt x="6472" y="515"/>
                    <a:pt x="6338" y="716"/>
                  </a:cubicBezTo>
                  <a:cubicBezTo>
                    <a:pt x="6238" y="916"/>
                    <a:pt x="6172" y="1116"/>
                    <a:pt x="6072" y="1316"/>
                  </a:cubicBezTo>
                  <a:cubicBezTo>
                    <a:pt x="5905" y="1716"/>
                    <a:pt x="5705" y="2117"/>
                    <a:pt x="5538" y="2550"/>
                  </a:cubicBezTo>
                  <a:cubicBezTo>
                    <a:pt x="5304" y="3251"/>
                    <a:pt x="4871" y="3918"/>
                    <a:pt x="4337" y="4418"/>
                  </a:cubicBezTo>
                  <a:cubicBezTo>
                    <a:pt x="3770" y="4819"/>
                    <a:pt x="3136" y="5085"/>
                    <a:pt x="2469" y="5219"/>
                  </a:cubicBezTo>
                  <a:cubicBezTo>
                    <a:pt x="2102" y="5286"/>
                    <a:pt x="1769" y="5352"/>
                    <a:pt x="1402" y="5386"/>
                  </a:cubicBezTo>
                  <a:cubicBezTo>
                    <a:pt x="968" y="5452"/>
                    <a:pt x="501" y="5519"/>
                    <a:pt x="67" y="5619"/>
                  </a:cubicBezTo>
                  <a:cubicBezTo>
                    <a:pt x="1" y="5619"/>
                    <a:pt x="34" y="5719"/>
                    <a:pt x="101" y="5719"/>
                  </a:cubicBezTo>
                  <a:cubicBezTo>
                    <a:pt x="301" y="5736"/>
                    <a:pt x="509" y="5744"/>
                    <a:pt x="718" y="5744"/>
                  </a:cubicBezTo>
                  <a:cubicBezTo>
                    <a:pt x="926" y="5744"/>
                    <a:pt x="1135" y="5736"/>
                    <a:pt x="1335" y="5719"/>
                  </a:cubicBezTo>
                  <a:cubicBezTo>
                    <a:pt x="1702" y="5686"/>
                    <a:pt x="2035" y="5653"/>
                    <a:pt x="2369" y="5619"/>
                  </a:cubicBezTo>
                  <a:cubicBezTo>
                    <a:pt x="3503" y="5486"/>
                    <a:pt x="4671" y="5052"/>
                    <a:pt x="5304" y="4018"/>
                  </a:cubicBezTo>
                  <a:cubicBezTo>
                    <a:pt x="5638" y="3451"/>
                    <a:pt x="5905" y="2817"/>
                    <a:pt x="6072" y="2183"/>
                  </a:cubicBezTo>
                  <a:cubicBezTo>
                    <a:pt x="6172" y="1816"/>
                    <a:pt x="6305" y="1483"/>
                    <a:pt x="6405" y="1116"/>
                  </a:cubicBezTo>
                  <a:cubicBezTo>
                    <a:pt x="6472" y="949"/>
                    <a:pt x="6539" y="716"/>
                    <a:pt x="6572" y="549"/>
                  </a:cubicBezTo>
                  <a:cubicBezTo>
                    <a:pt x="6639" y="382"/>
                    <a:pt x="6672" y="182"/>
                    <a:pt x="6739" y="15"/>
                  </a:cubicBezTo>
                  <a:cubicBezTo>
                    <a:pt x="6739" y="15"/>
                    <a:pt x="6709" y="0"/>
                    <a:pt x="66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6800978" y="2529739"/>
              <a:ext cx="116751" cy="54641"/>
            </a:xfrm>
            <a:custGeom>
              <a:rect b="b" l="l" r="r" t="t"/>
              <a:pathLst>
                <a:path extrusionOk="0" h="2414" w="5158">
                  <a:moveTo>
                    <a:pt x="5000" y="1"/>
                  </a:moveTo>
                  <a:cubicBezTo>
                    <a:pt x="4989" y="1"/>
                    <a:pt x="4978" y="2"/>
                    <a:pt x="4966" y="5"/>
                  </a:cubicBezTo>
                  <a:cubicBezTo>
                    <a:pt x="3265" y="639"/>
                    <a:pt x="1630" y="1373"/>
                    <a:pt x="29" y="2307"/>
                  </a:cubicBezTo>
                  <a:cubicBezTo>
                    <a:pt x="0" y="2335"/>
                    <a:pt x="21" y="2413"/>
                    <a:pt x="70" y="2413"/>
                  </a:cubicBezTo>
                  <a:cubicBezTo>
                    <a:pt x="78" y="2413"/>
                    <a:pt x="86" y="2411"/>
                    <a:pt x="96" y="2407"/>
                  </a:cubicBezTo>
                  <a:cubicBezTo>
                    <a:pt x="1764" y="1673"/>
                    <a:pt x="3431" y="1006"/>
                    <a:pt x="5066" y="205"/>
                  </a:cubicBezTo>
                  <a:cubicBezTo>
                    <a:pt x="5157" y="144"/>
                    <a:pt x="5110" y="1"/>
                    <a:pt x="50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6837104" y="2271995"/>
              <a:ext cx="92894" cy="251294"/>
            </a:xfrm>
            <a:custGeom>
              <a:rect b="b" l="l" r="r" t="t"/>
              <a:pathLst>
                <a:path extrusionOk="0" h="11102" w="4104">
                  <a:moveTo>
                    <a:pt x="3820" y="1"/>
                  </a:moveTo>
                  <a:cubicBezTo>
                    <a:pt x="3795" y="1"/>
                    <a:pt x="3770" y="17"/>
                    <a:pt x="3770" y="51"/>
                  </a:cubicBezTo>
                  <a:cubicBezTo>
                    <a:pt x="3770" y="1885"/>
                    <a:pt x="3670" y="3753"/>
                    <a:pt x="3470" y="5588"/>
                  </a:cubicBezTo>
                  <a:cubicBezTo>
                    <a:pt x="3406" y="6391"/>
                    <a:pt x="2785" y="10812"/>
                    <a:pt x="1399" y="10812"/>
                  </a:cubicBezTo>
                  <a:cubicBezTo>
                    <a:pt x="1345" y="10812"/>
                    <a:pt x="1291" y="10805"/>
                    <a:pt x="1235" y="10792"/>
                  </a:cubicBezTo>
                  <a:cubicBezTo>
                    <a:pt x="1002" y="10758"/>
                    <a:pt x="868" y="10491"/>
                    <a:pt x="835" y="10124"/>
                  </a:cubicBezTo>
                  <a:cubicBezTo>
                    <a:pt x="835" y="9624"/>
                    <a:pt x="901" y="9157"/>
                    <a:pt x="1035" y="8690"/>
                  </a:cubicBezTo>
                  <a:cubicBezTo>
                    <a:pt x="1168" y="7689"/>
                    <a:pt x="1302" y="6689"/>
                    <a:pt x="1402" y="5721"/>
                  </a:cubicBezTo>
                  <a:cubicBezTo>
                    <a:pt x="1569" y="3853"/>
                    <a:pt x="1569" y="1985"/>
                    <a:pt x="1335" y="117"/>
                  </a:cubicBezTo>
                  <a:cubicBezTo>
                    <a:pt x="1335" y="101"/>
                    <a:pt x="1318" y="92"/>
                    <a:pt x="1298" y="92"/>
                  </a:cubicBezTo>
                  <a:cubicBezTo>
                    <a:pt x="1277" y="92"/>
                    <a:pt x="1252" y="101"/>
                    <a:pt x="1235" y="117"/>
                  </a:cubicBezTo>
                  <a:cubicBezTo>
                    <a:pt x="1302" y="2686"/>
                    <a:pt x="1135" y="5288"/>
                    <a:pt x="801" y="7823"/>
                  </a:cubicBezTo>
                  <a:cubicBezTo>
                    <a:pt x="601" y="9057"/>
                    <a:pt x="1" y="10892"/>
                    <a:pt x="1268" y="11092"/>
                  </a:cubicBezTo>
                  <a:cubicBezTo>
                    <a:pt x="1309" y="11098"/>
                    <a:pt x="1349" y="11101"/>
                    <a:pt x="1389" y="11101"/>
                  </a:cubicBezTo>
                  <a:cubicBezTo>
                    <a:pt x="2623" y="11101"/>
                    <a:pt x="3442" y="8164"/>
                    <a:pt x="3603" y="7356"/>
                  </a:cubicBezTo>
                  <a:cubicBezTo>
                    <a:pt x="4004" y="4921"/>
                    <a:pt x="4104" y="2486"/>
                    <a:pt x="3870" y="51"/>
                  </a:cubicBezTo>
                  <a:cubicBezTo>
                    <a:pt x="3870" y="17"/>
                    <a:pt x="3845" y="1"/>
                    <a:pt x="3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a:off x="6855234" y="2517358"/>
              <a:ext cx="18629" cy="43074"/>
            </a:xfrm>
            <a:custGeom>
              <a:rect b="b" l="l" r="r" t="t"/>
              <a:pathLst>
                <a:path extrusionOk="0" h="1903" w="823">
                  <a:moveTo>
                    <a:pt x="614" y="1"/>
                  </a:moveTo>
                  <a:cubicBezTo>
                    <a:pt x="558" y="1"/>
                    <a:pt x="503" y="26"/>
                    <a:pt x="467" y="85"/>
                  </a:cubicBezTo>
                  <a:cubicBezTo>
                    <a:pt x="334" y="385"/>
                    <a:pt x="234" y="719"/>
                    <a:pt x="134" y="1052"/>
                  </a:cubicBezTo>
                  <a:cubicBezTo>
                    <a:pt x="67" y="1319"/>
                    <a:pt x="0" y="1586"/>
                    <a:pt x="0" y="1853"/>
                  </a:cubicBezTo>
                  <a:cubicBezTo>
                    <a:pt x="0" y="1886"/>
                    <a:pt x="25" y="1903"/>
                    <a:pt x="50" y="1903"/>
                  </a:cubicBezTo>
                  <a:cubicBezTo>
                    <a:pt x="75" y="1903"/>
                    <a:pt x="100" y="1886"/>
                    <a:pt x="100" y="1853"/>
                  </a:cubicBezTo>
                  <a:cubicBezTo>
                    <a:pt x="267" y="1619"/>
                    <a:pt x="367" y="1386"/>
                    <a:pt x="467" y="1119"/>
                  </a:cubicBezTo>
                  <a:cubicBezTo>
                    <a:pt x="567" y="819"/>
                    <a:pt x="668" y="519"/>
                    <a:pt x="801" y="218"/>
                  </a:cubicBezTo>
                  <a:cubicBezTo>
                    <a:pt x="823" y="89"/>
                    <a:pt x="718"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6477705" y="1669383"/>
              <a:ext cx="576876" cy="729187"/>
            </a:xfrm>
            <a:custGeom>
              <a:rect b="b" l="l" r="r" t="t"/>
              <a:pathLst>
                <a:path extrusionOk="0" h="32215" w="25486">
                  <a:moveTo>
                    <a:pt x="12779" y="1"/>
                  </a:moveTo>
                  <a:cubicBezTo>
                    <a:pt x="11716" y="1"/>
                    <a:pt x="10666" y="282"/>
                    <a:pt x="10041" y="922"/>
                  </a:cubicBezTo>
                  <a:cubicBezTo>
                    <a:pt x="6038" y="5091"/>
                    <a:pt x="5305" y="8094"/>
                    <a:pt x="4337" y="10862"/>
                  </a:cubicBezTo>
                  <a:cubicBezTo>
                    <a:pt x="3637" y="12930"/>
                    <a:pt x="2803" y="16433"/>
                    <a:pt x="2102" y="20002"/>
                  </a:cubicBezTo>
                  <a:cubicBezTo>
                    <a:pt x="935" y="25906"/>
                    <a:pt x="1" y="31977"/>
                    <a:pt x="234" y="32211"/>
                  </a:cubicBezTo>
                  <a:cubicBezTo>
                    <a:pt x="236" y="32214"/>
                    <a:pt x="279" y="32215"/>
                    <a:pt x="362" y="32215"/>
                  </a:cubicBezTo>
                  <a:cubicBezTo>
                    <a:pt x="2271" y="32215"/>
                    <a:pt x="24994" y="31499"/>
                    <a:pt x="25185" y="31243"/>
                  </a:cubicBezTo>
                  <a:cubicBezTo>
                    <a:pt x="25486" y="30877"/>
                    <a:pt x="20182" y="6326"/>
                    <a:pt x="16012" y="1155"/>
                  </a:cubicBezTo>
                  <a:cubicBezTo>
                    <a:pt x="15439" y="435"/>
                    <a:pt x="14099" y="1"/>
                    <a:pt x="127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6873342" y="2230097"/>
              <a:ext cx="5319" cy="36261"/>
            </a:xfrm>
            <a:custGeom>
              <a:rect b="b" l="l" r="r" t="t"/>
              <a:pathLst>
                <a:path extrusionOk="0" h="1602" w="235">
                  <a:moveTo>
                    <a:pt x="101" y="0"/>
                  </a:moveTo>
                  <a:cubicBezTo>
                    <a:pt x="34" y="267"/>
                    <a:pt x="1" y="534"/>
                    <a:pt x="1" y="801"/>
                  </a:cubicBezTo>
                  <a:cubicBezTo>
                    <a:pt x="1" y="1068"/>
                    <a:pt x="34" y="1334"/>
                    <a:pt x="101" y="1601"/>
                  </a:cubicBezTo>
                  <a:cubicBezTo>
                    <a:pt x="234" y="1068"/>
                    <a:pt x="234" y="534"/>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6808425" y="1974141"/>
              <a:ext cx="4550" cy="36261"/>
            </a:xfrm>
            <a:custGeom>
              <a:rect b="b" l="l" r="r" t="t"/>
              <a:pathLst>
                <a:path extrusionOk="0" h="1602" w="201">
                  <a:moveTo>
                    <a:pt x="100" y="0"/>
                  </a:moveTo>
                  <a:cubicBezTo>
                    <a:pt x="34" y="267"/>
                    <a:pt x="0" y="534"/>
                    <a:pt x="0" y="801"/>
                  </a:cubicBezTo>
                  <a:cubicBezTo>
                    <a:pt x="0" y="1068"/>
                    <a:pt x="34" y="1334"/>
                    <a:pt x="100" y="1601"/>
                  </a:cubicBezTo>
                  <a:cubicBezTo>
                    <a:pt x="167" y="1334"/>
                    <a:pt x="200" y="1068"/>
                    <a:pt x="200" y="801"/>
                  </a:cubicBezTo>
                  <a:cubicBezTo>
                    <a:pt x="200" y="534"/>
                    <a:pt x="167" y="267"/>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6632506" y="1872962"/>
              <a:ext cx="5297" cy="36261"/>
            </a:xfrm>
            <a:custGeom>
              <a:rect b="b" l="l" r="r" t="t"/>
              <a:pathLst>
                <a:path extrusionOk="0" h="1602" w="234">
                  <a:moveTo>
                    <a:pt x="133" y="0"/>
                  </a:moveTo>
                  <a:cubicBezTo>
                    <a:pt x="33" y="234"/>
                    <a:pt x="0" y="534"/>
                    <a:pt x="33" y="801"/>
                  </a:cubicBezTo>
                  <a:cubicBezTo>
                    <a:pt x="0" y="1068"/>
                    <a:pt x="33" y="1335"/>
                    <a:pt x="133" y="1601"/>
                  </a:cubicBezTo>
                  <a:cubicBezTo>
                    <a:pt x="200" y="1335"/>
                    <a:pt x="234" y="1068"/>
                    <a:pt x="234" y="801"/>
                  </a:cubicBezTo>
                  <a:cubicBezTo>
                    <a:pt x="234" y="534"/>
                    <a:pt x="200" y="234"/>
                    <a:pt x="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6634769" y="2180255"/>
              <a:ext cx="5297" cy="36261"/>
            </a:xfrm>
            <a:custGeom>
              <a:rect b="b" l="l" r="r" t="t"/>
              <a:pathLst>
                <a:path extrusionOk="0" h="1602" w="234">
                  <a:moveTo>
                    <a:pt x="134" y="1"/>
                  </a:moveTo>
                  <a:cubicBezTo>
                    <a:pt x="0" y="534"/>
                    <a:pt x="0" y="1068"/>
                    <a:pt x="134" y="1602"/>
                  </a:cubicBezTo>
                  <a:cubicBezTo>
                    <a:pt x="200" y="1335"/>
                    <a:pt x="234" y="1068"/>
                    <a:pt x="234" y="801"/>
                  </a:cubicBezTo>
                  <a:cubicBezTo>
                    <a:pt x="234" y="534"/>
                    <a:pt x="200" y="267"/>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6740475" y="2164592"/>
              <a:ext cx="36261" cy="5116"/>
            </a:xfrm>
            <a:custGeom>
              <a:rect b="b" l="l" r="r" t="t"/>
              <a:pathLst>
                <a:path extrusionOk="0" h="226" w="1602">
                  <a:moveTo>
                    <a:pt x="801" y="0"/>
                  </a:moveTo>
                  <a:cubicBezTo>
                    <a:pt x="534" y="0"/>
                    <a:pt x="267" y="42"/>
                    <a:pt x="0" y="126"/>
                  </a:cubicBezTo>
                  <a:cubicBezTo>
                    <a:pt x="267" y="192"/>
                    <a:pt x="534" y="226"/>
                    <a:pt x="801" y="226"/>
                  </a:cubicBezTo>
                  <a:cubicBezTo>
                    <a:pt x="1068" y="226"/>
                    <a:pt x="1334" y="192"/>
                    <a:pt x="1601" y="126"/>
                  </a:cubicBezTo>
                  <a:cubicBezTo>
                    <a:pt x="1334" y="42"/>
                    <a:pt x="1068" y="0"/>
                    <a:pt x="8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6610595" y="2013390"/>
              <a:ext cx="36261" cy="4550"/>
            </a:xfrm>
            <a:custGeom>
              <a:rect b="b" l="l" r="r" t="t"/>
              <a:pathLst>
                <a:path extrusionOk="0" h="201" w="1602">
                  <a:moveTo>
                    <a:pt x="814" y="1"/>
                  </a:moveTo>
                  <a:cubicBezTo>
                    <a:pt x="543" y="1"/>
                    <a:pt x="268" y="34"/>
                    <a:pt x="1" y="101"/>
                  </a:cubicBezTo>
                  <a:cubicBezTo>
                    <a:pt x="268" y="167"/>
                    <a:pt x="543" y="201"/>
                    <a:pt x="814" y="201"/>
                  </a:cubicBezTo>
                  <a:cubicBezTo>
                    <a:pt x="1085" y="201"/>
                    <a:pt x="1352" y="167"/>
                    <a:pt x="1602" y="101"/>
                  </a:cubicBezTo>
                  <a:cubicBezTo>
                    <a:pt x="1352" y="34"/>
                    <a:pt x="1085" y="1"/>
                    <a:pt x="8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6792558" y="1841998"/>
              <a:ext cx="36261" cy="4550"/>
            </a:xfrm>
            <a:custGeom>
              <a:rect b="b" l="l" r="r" t="t"/>
              <a:pathLst>
                <a:path extrusionOk="0" h="201" w="1602">
                  <a:moveTo>
                    <a:pt x="801" y="1"/>
                  </a:moveTo>
                  <a:cubicBezTo>
                    <a:pt x="534" y="1"/>
                    <a:pt x="268" y="34"/>
                    <a:pt x="1" y="101"/>
                  </a:cubicBezTo>
                  <a:cubicBezTo>
                    <a:pt x="268" y="167"/>
                    <a:pt x="534" y="201"/>
                    <a:pt x="801" y="201"/>
                  </a:cubicBezTo>
                  <a:cubicBezTo>
                    <a:pt x="1068" y="201"/>
                    <a:pt x="1335" y="167"/>
                    <a:pt x="1602" y="101"/>
                  </a:cubicBezTo>
                  <a:cubicBezTo>
                    <a:pt x="1335" y="34"/>
                    <a:pt x="1068"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6597014" y="2328243"/>
              <a:ext cx="36261" cy="4550"/>
            </a:xfrm>
            <a:custGeom>
              <a:rect b="b" l="l" r="r" t="t"/>
              <a:pathLst>
                <a:path extrusionOk="0" h="201" w="1602">
                  <a:moveTo>
                    <a:pt x="788" y="1"/>
                  </a:moveTo>
                  <a:cubicBezTo>
                    <a:pt x="517" y="1"/>
                    <a:pt x="250" y="34"/>
                    <a:pt x="0" y="101"/>
                  </a:cubicBezTo>
                  <a:cubicBezTo>
                    <a:pt x="250" y="167"/>
                    <a:pt x="517" y="201"/>
                    <a:pt x="788" y="201"/>
                  </a:cubicBezTo>
                  <a:cubicBezTo>
                    <a:pt x="1059" y="201"/>
                    <a:pt x="1335" y="167"/>
                    <a:pt x="1601" y="101"/>
                  </a:cubicBezTo>
                  <a:cubicBezTo>
                    <a:pt x="1335" y="34"/>
                    <a:pt x="1059" y="1"/>
                    <a:pt x="7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6847674" y="2357691"/>
              <a:ext cx="36261" cy="4550"/>
            </a:xfrm>
            <a:custGeom>
              <a:rect b="b" l="l" r="r" t="t"/>
              <a:pathLst>
                <a:path extrusionOk="0" h="201" w="1602">
                  <a:moveTo>
                    <a:pt x="801" y="1"/>
                  </a:moveTo>
                  <a:cubicBezTo>
                    <a:pt x="535" y="1"/>
                    <a:pt x="268" y="34"/>
                    <a:pt x="1" y="101"/>
                  </a:cubicBezTo>
                  <a:cubicBezTo>
                    <a:pt x="268" y="167"/>
                    <a:pt x="535" y="201"/>
                    <a:pt x="801" y="201"/>
                  </a:cubicBezTo>
                  <a:cubicBezTo>
                    <a:pt x="1068" y="201"/>
                    <a:pt x="1368" y="167"/>
                    <a:pt x="1602" y="101"/>
                  </a:cubicBezTo>
                  <a:cubicBezTo>
                    <a:pt x="1368" y="34"/>
                    <a:pt x="1068"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6745749" y="2304838"/>
              <a:ext cx="25691" cy="25691"/>
            </a:xfrm>
            <a:custGeom>
              <a:rect b="b" l="l" r="r" t="t"/>
              <a:pathLst>
                <a:path extrusionOk="0" h="1135" w="1135">
                  <a:moveTo>
                    <a:pt x="1" y="1"/>
                  </a:moveTo>
                  <a:cubicBezTo>
                    <a:pt x="134" y="234"/>
                    <a:pt x="301" y="468"/>
                    <a:pt x="501" y="634"/>
                  </a:cubicBezTo>
                  <a:cubicBezTo>
                    <a:pt x="668" y="834"/>
                    <a:pt x="901" y="1001"/>
                    <a:pt x="1135" y="1135"/>
                  </a:cubicBezTo>
                  <a:cubicBezTo>
                    <a:pt x="1001" y="901"/>
                    <a:pt x="835" y="701"/>
                    <a:pt x="634" y="501"/>
                  </a:cubicBezTo>
                  <a:cubicBezTo>
                    <a:pt x="468" y="301"/>
                    <a:pt x="234" y="13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6555479" y="2101734"/>
              <a:ext cx="25691" cy="25691"/>
            </a:xfrm>
            <a:custGeom>
              <a:rect b="b" l="l" r="r" t="t"/>
              <a:pathLst>
                <a:path extrusionOk="0" h="1135" w="1135">
                  <a:moveTo>
                    <a:pt x="1" y="0"/>
                  </a:moveTo>
                  <a:cubicBezTo>
                    <a:pt x="267" y="467"/>
                    <a:pt x="668" y="868"/>
                    <a:pt x="1135" y="1135"/>
                  </a:cubicBezTo>
                  <a:cubicBezTo>
                    <a:pt x="1001" y="901"/>
                    <a:pt x="835" y="668"/>
                    <a:pt x="668" y="501"/>
                  </a:cubicBezTo>
                  <a:cubicBezTo>
                    <a:pt x="468" y="301"/>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6859761" y="2079846"/>
              <a:ext cx="25691" cy="25691"/>
            </a:xfrm>
            <a:custGeom>
              <a:rect b="b" l="l" r="r" t="t"/>
              <a:pathLst>
                <a:path extrusionOk="0" h="1135" w="1135">
                  <a:moveTo>
                    <a:pt x="1" y="0"/>
                  </a:moveTo>
                  <a:lnTo>
                    <a:pt x="1" y="0"/>
                  </a:lnTo>
                  <a:cubicBezTo>
                    <a:pt x="267" y="467"/>
                    <a:pt x="668" y="867"/>
                    <a:pt x="1135" y="1134"/>
                  </a:cubicBezTo>
                  <a:cubicBezTo>
                    <a:pt x="1001" y="901"/>
                    <a:pt x="834" y="667"/>
                    <a:pt x="634" y="467"/>
                  </a:cubicBezTo>
                  <a:cubicBezTo>
                    <a:pt x="434" y="300"/>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6714784" y="1896367"/>
              <a:ext cx="25713" cy="25691"/>
            </a:xfrm>
            <a:custGeom>
              <a:rect b="b" l="l" r="r" t="t"/>
              <a:pathLst>
                <a:path extrusionOk="0" h="1135" w="1136">
                  <a:moveTo>
                    <a:pt x="1" y="0"/>
                  </a:moveTo>
                  <a:lnTo>
                    <a:pt x="1" y="0"/>
                  </a:lnTo>
                  <a:cubicBezTo>
                    <a:pt x="268" y="467"/>
                    <a:pt x="668" y="868"/>
                    <a:pt x="1135" y="1134"/>
                  </a:cubicBezTo>
                  <a:cubicBezTo>
                    <a:pt x="1002" y="901"/>
                    <a:pt x="835" y="701"/>
                    <a:pt x="635" y="501"/>
                  </a:cubicBezTo>
                  <a:cubicBezTo>
                    <a:pt x="435" y="301"/>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6961687" y="2313145"/>
              <a:ext cx="25691" cy="25691"/>
            </a:xfrm>
            <a:custGeom>
              <a:rect b="b" l="l" r="r" t="t"/>
              <a:pathLst>
                <a:path extrusionOk="0" h="1135" w="1135">
                  <a:moveTo>
                    <a:pt x="1" y="0"/>
                  </a:moveTo>
                  <a:cubicBezTo>
                    <a:pt x="268" y="467"/>
                    <a:pt x="668" y="868"/>
                    <a:pt x="1135" y="1135"/>
                  </a:cubicBezTo>
                  <a:cubicBezTo>
                    <a:pt x="1001" y="901"/>
                    <a:pt x="835" y="668"/>
                    <a:pt x="635" y="501"/>
                  </a:cubicBezTo>
                  <a:cubicBezTo>
                    <a:pt x="434" y="301"/>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6967730" y="2146280"/>
              <a:ext cx="26460" cy="25691"/>
            </a:xfrm>
            <a:custGeom>
              <a:rect b="b" l="l" r="r" t="t"/>
              <a:pathLst>
                <a:path extrusionOk="0" h="1135" w="1169">
                  <a:moveTo>
                    <a:pt x="1168" y="1"/>
                  </a:moveTo>
                  <a:cubicBezTo>
                    <a:pt x="668" y="267"/>
                    <a:pt x="267" y="668"/>
                    <a:pt x="1" y="1135"/>
                  </a:cubicBezTo>
                  <a:cubicBezTo>
                    <a:pt x="234" y="1001"/>
                    <a:pt x="468" y="834"/>
                    <a:pt x="668" y="634"/>
                  </a:cubicBezTo>
                  <a:cubicBezTo>
                    <a:pt x="835" y="468"/>
                    <a:pt x="1001" y="234"/>
                    <a:pt x="1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6698193" y="2072286"/>
              <a:ext cx="25691" cy="25691"/>
            </a:xfrm>
            <a:custGeom>
              <a:rect b="b" l="l" r="r" t="t"/>
              <a:pathLst>
                <a:path extrusionOk="0" h="1135" w="1135">
                  <a:moveTo>
                    <a:pt x="1134" y="1"/>
                  </a:moveTo>
                  <a:cubicBezTo>
                    <a:pt x="901" y="134"/>
                    <a:pt x="667" y="301"/>
                    <a:pt x="500" y="501"/>
                  </a:cubicBezTo>
                  <a:cubicBezTo>
                    <a:pt x="300" y="701"/>
                    <a:pt x="134" y="901"/>
                    <a:pt x="0" y="1135"/>
                  </a:cubicBezTo>
                  <a:cubicBezTo>
                    <a:pt x="467" y="868"/>
                    <a:pt x="867" y="468"/>
                    <a:pt x="1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6508670" y="2249722"/>
              <a:ext cx="25691" cy="25691"/>
            </a:xfrm>
            <a:custGeom>
              <a:rect b="b" l="l" r="r" t="t"/>
              <a:pathLst>
                <a:path extrusionOk="0" h="1135" w="1135">
                  <a:moveTo>
                    <a:pt x="1135" y="0"/>
                  </a:moveTo>
                  <a:lnTo>
                    <a:pt x="1135" y="0"/>
                  </a:lnTo>
                  <a:cubicBezTo>
                    <a:pt x="668" y="267"/>
                    <a:pt x="267" y="668"/>
                    <a:pt x="0" y="1135"/>
                  </a:cubicBezTo>
                  <a:cubicBezTo>
                    <a:pt x="467" y="868"/>
                    <a:pt x="868" y="467"/>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6894483" y="1932606"/>
              <a:ext cx="25713" cy="25691"/>
            </a:xfrm>
            <a:custGeom>
              <a:rect b="b" l="l" r="r" t="t"/>
              <a:pathLst>
                <a:path extrusionOk="0" h="1135" w="1136">
                  <a:moveTo>
                    <a:pt x="1135" y="0"/>
                  </a:moveTo>
                  <a:lnTo>
                    <a:pt x="1135" y="0"/>
                  </a:lnTo>
                  <a:cubicBezTo>
                    <a:pt x="668" y="267"/>
                    <a:pt x="268" y="668"/>
                    <a:pt x="1" y="1135"/>
                  </a:cubicBezTo>
                  <a:cubicBezTo>
                    <a:pt x="468" y="834"/>
                    <a:pt x="868" y="467"/>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6685359" y="1781607"/>
              <a:ext cx="25691" cy="26438"/>
            </a:xfrm>
            <a:custGeom>
              <a:rect b="b" l="l" r="r" t="t"/>
              <a:pathLst>
                <a:path extrusionOk="0" h="1168" w="1135">
                  <a:moveTo>
                    <a:pt x="1134" y="0"/>
                  </a:moveTo>
                  <a:lnTo>
                    <a:pt x="1134" y="0"/>
                  </a:lnTo>
                  <a:cubicBezTo>
                    <a:pt x="901" y="133"/>
                    <a:pt x="667" y="300"/>
                    <a:pt x="500" y="500"/>
                  </a:cubicBezTo>
                  <a:cubicBezTo>
                    <a:pt x="300" y="701"/>
                    <a:pt x="133" y="901"/>
                    <a:pt x="0" y="1168"/>
                  </a:cubicBezTo>
                  <a:cubicBezTo>
                    <a:pt x="234" y="1001"/>
                    <a:pt x="434" y="834"/>
                    <a:pt x="634" y="667"/>
                  </a:cubicBezTo>
                  <a:cubicBezTo>
                    <a:pt x="834" y="467"/>
                    <a:pt x="1001" y="234"/>
                    <a:pt x="1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6704214" y="1574859"/>
              <a:ext cx="145000" cy="191288"/>
            </a:xfrm>
            <a:custGeom>
              <a:rect b="b" l="l" r="r" t="t"/>
              <a:pathLst>
                <a:path extrusionOk="0" h="8451" w="6406">
                  <a:moveTo>
                    <a:pt x="110" y="1"/>
                  </a:moveTo>
                  <a:cubicBezTo>
                    <a:pt x="45" y="1"/>
                    <a:pt x="1" y="17"/>
                    <a:pt x="1" y="61"/>
                  </a:cubicBezTo>
                  <a:cubicBezTo>
                    <a:pt x="101" y="961"/>
                    <a:pt x="168" y="1929"/>
                    <a:pt x="201" y="2796"/>
                  </a:cubicBezTo>
                  <a:cubicBezTo>
                    <a:pt x="168" y="3697"/>
                    <a:pt x="201" y="4597"/>
                    <a:pt x="268" y="5498"/>
                  </a:cubicBezTo>
                  <a:cubicBezTo>
                    <a:pt x="1306" y="6945"/>
                    <a:pt x="3529" y="8451"/>
                    <a:pt x="4619" y="8451"/>
                  </a:cubicBezTo>
                  <a:cubicBezTo>
                    <a:pt x="4685" y="8451"/>
                    <a:pt x="4747" y="8445"/>
                    <a:pt x="4804" y="8434"/>
                  </a:cubicBezTo>
                  <a:cubicBezTo>
                    <a:pt x="6406" y="8100"/>
                    <a:pt x="5872" y="5298"/>
                    <a:pt x="5672" y="4597"/>
                  </a:cubicBezTo>
                  <a:lnTo>
                    <a:pt x="5672" y="4531"/>
                  </a:lnTo>
                  <a:cubicBezTo>
                    <a:pt x="5638" y="4431"/>
                    <a:pt x="5605" y="4297"/>
                    <a:pt x="5605" y="4164"/>
                  </a:cubicBezTo>
                  <a:cubicBezTo>
                    <a:pt x="5505" y="3030"/>
                    <a:pt x="5538" y="1862"/>
                    <a:pt x="5705" y="728"/>
                  </a:cubicBezTo>
                  <a:lnTo>
                    <a:pt x="1802" y="261"/>
                  </a:lnTo>
                  <a:lnTo>
                    <a:pt x="635" y="128"/>
                  </a:lnTo>
                  <a:cubicBezTo>
                    <a:pt x="635" y="128"/>
                    <a:pt x="291" y="1"/>
                    <a:pt x="1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6711027" y="1581514"/>
              <a:ext cx="121573" cy="100228"/>
            </a:xfrm>
            <a:custGeom>
              <a:rect b="b" l="l" r="r" t="t"/>
              <a:pathLst>
                <a:path extrusionOk="0" h="4428" w="5371">
                  <a:moveTo>
                    <a:pt x="1501" y="0"/>
                  </a:moveTo>
                  <a:lnTo>
                    <a:pt x="0" y="100"/>
                  </a:lnTo>
                  <a:cubicBezTo>
                    <a:pt x="0" y="100"/>
                    <a:pt x="982" y="4428"/>
                    <a:pt x="4359" y="4428"/>
                  </a:cubicBezTo>
                  <a:cubicBezTo>
                    <a:pt x="4503" y="4428"/>
                    <a:pt x="4651" y="4420"/>
                    <a:pt x="4804" y="4404"/>
                  </a:cubicBezTo>
                  <a:cubicBezTo>
                    <a:pt x="5004" y="4404"/>
                    <a:pt x="5204" y="4370"/>
                    <a:pt x="5371" y="4303"/>
                  </a:cubicBezTo>
                  <a:lnTo>
                    <a:pt x="5371" y="4270"/>
                  </a:lnTo>
                  <a:cubicBezTo>
                    <a:pt x="5337" y="4137"/>
                    <a:pt x="5304" y="4003"/>
                    <a:pt x="5271" y="3903"/>
                  </a:cubicBezTo>
                  <a:cubicBezTo>
                    <a:pt x="5171" y="2736"/>
                    <a:pt x="5204" y="1568"/>
                    <a:pt x="5371" y="434"/>
                  </a:cubicBezTo>
                  <a:lnTo>
                    <a:pt x="15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6667228" y="1335064"/>
              <a:ext cx="247672" cy="306795"/>
            </a:xfrm>
            <a:custGeom>
              <a:rect b="b" l="l" r="r" t="t"/>
              <a:pathLst>
                <a:path extrusionOk="0" h="13554" w="10942">
                  <a:moveTo>
                    <a:pt x="5330" y="1"/>
                  </a:moveTo>
                  <a:cubicBezTo>
                    <a:pt x="3320" y="1"/>
                    <a:pt x="1220" y="1199"/>
                    <a:pt x="601" y="3216"/>
                  </a:cubicBezTo>
                  <a:cubicBezTo>
                    <a:pt x="0" y="5184"/>
                    <a:pt x="1068" y="10888"/>
                    <a:pt x="2469" y="12156"/>
                  </a:cubicBezTo>
                  <a:cubicBezTo>
                    <a:pt x="3475" y="13048"/>
                    <a:pt x="4781" y="13554"/>
                    <a:pt x="6037" y="13554"/>
                  </a:cubicBezTo>
                  <a:cubicBezTo>
                    <a:pt x="7364" y="13554"/>
                    <a:pt x="8635" y="12990"/>
                    <a:pt x="9441" y="11722"/>
                  </a:cubicBezTo>
                  <a:cubicBezTo>
                    <a:pt x="10942" y="9354"/>
                    <a:pt x="9441" y="1915"/>
                    <a:pt x="7873" y="781"/>
                  </a:cubicBezTo>
                  <a:cubicBezTo>
                    <a:pt x="7142" y="249"/>
                    <a:pt x="6246" y="1"/>
                    <a:pt x="53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6791811" y="1477325"/>
              <a:ext cx="8330" cy="24921"/>
            </a:xfrm>
            <a:custGeom>
              <a:rect b="b" l="l" r="r" t="t"/>
              <a:pathLst>
                <a:path extrusionOk="0" h="1101" w="368">
                  <a:moveTo>
                    <a:pt x="167" y="0"/>
                  </a:moveTo>
                  <a:lnTo>
                    <a:pt x="167" y="0"/>
                  </a:lnTo>
                  <a:cubicBezTo>
                    <a:pt x="167" y="0"/>
                    <a:pt x="134" y="33"/>
                    <a:pt x="167" y="33"/>
                  </a:cubicBezTo>
                  <a:cubicBezTo>
                    <a:pt x="267" y="434"/>
                    <a:pt x="301" y="867"/>
                    <a:pt x="0" y="1067"/>
                  </a:cubicBezTo>
                  <a:lnTo>
                    <a:pt x="0" y="1101"/>
                  </a:lnTo>
                  <a:cubicBezTo>
                    <a:pt x="367" y="934"/>
                    <a:pt x="301" y="334"/>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6771802" y="1469697"/>
              <a:ext cx="30987" cy="28837"/>
            </a:xfrm>
            <a:custGeom>
              <a:rect b="b" l="l" r="r" t="t"/>
              <a:pathLst>
                <a:path extrusionOk="0" h="1274" w="1369">
                  <a:moveTo>
                    <a:pt x="659" y="1"/>
                  </a:moveTo>
                  <a:cubicBezTo>
                    <a:pt x="645" y="1"/>
                    <a:pt x="632" y="2"/>
                    <a:pt x="618" y="3"/>
                  </a:cubicBezTo>
                  <a:cubicBezTo>
                    <a:pt x="0" y="101"/>
                    <a:pt x="206" y="1274"/>
                    <a:pt x="740" y="1274"/>
                  </a:cubicBezTo>
                  <a:cubicBezTo>
                    <a:pt x="755" y="1274"/>
                    <a:pt x="769" y="1273"/>
                    <a:pt x="784" y="1271"/>
                  </a:cubicBezTo>
                  <a:cubicBezTo>
                    <a:pt x="1369" y="1174"/>
                    <a:pt x="1163" y="1"/>
                    <a:pt x="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6846927" y="1465985"/>
              <a:ext cx="12857" cy="21164"/>
            </a:xfrm>
            <a:custGeom>
              <a:rect b="b" l="l" r="r" t="t"/>
              <a:pathLst>
                <a:path extrusionOk="0" h="935" w="568">
                  <a:moveTo>
                    <a:pt x="0" y="1"/>
                  </a:moveTo>
                  <a:cubicBezTo>
                    <a:pt x="0" y="368"/>
                    <a:pt x="134" y="935"/>
                    <a:pt x="568" y="935"/>
                  </a:cubicBezTo>
                  <a:lnTo>
                    <a:pt x="568" y="901"/>
                  </a:lnTo>
                  <a:cubicBezTo>
                    <a:pt x="201" y="868"/>
                    <a:pt x="67" y="401"/>
                    <a:pt x="34" y="34"/>
                  </a:cubicBezTo>
                  <a:cubicBezTo>
                    <a:pt x="34" y="1"/>
                    <a:pt x="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6841495" y="1455075"/>
              <a:ext cx="30308" cy="28520"/>
            </a:xfrm>
            <a:custGeom>
              <a:rect b="b" l="l" r="r" t="t"/>
              <a:pathLst>
                <a:path extrusionOk="0" h="1260" w="1339">
                  <a:moveTo>
                    <a:pt x="617" y="0"/>
                  </a:moveTo>
                  <a:cubicBezTo>
                    <a:pt x="582" y="0"/>
                    <a:pt x="545" y="5"/>
                    <a:pt x="507" y="16"/>
                  </a:cubicBezTo>
                  <a:cubicBezTo>
                    <a:pt x="1" y="142"/>
                    <a:pt x="215" y="1260"/>
                    <a:pt x="723" y="1260"/>
                  </a:cubicBezTo>
                  <a:cubicBezTo>
                    <a:pt x="750" y="1260"/>
                    <a:pt x="779" y="1257"/>
                    <a:pt x="808" y="1250"/>
                  </a:cubicBezTo>
                  <a:cubicBezTo>
                    <a:pt x="1339" y="1094"/>
                    <a:pt x="1138" y="0"/>
                    <a:pt x="6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6761978" y="1436741"/>
              <a:ext cx="30603" cy="23020"/>
            </a:xfrm>
            <a:custGeom>
              <a:rect b="b" l="l" r="r" t="t"/>
              <a:pathLst>
                <a:path extrusionOk="0" h="1017" w="1352">
                  <a:moveTo>
                    <a:pt x="944" y="0"/>
                  </a:moveTo>
                  <a:cubicBezTo>
                    <a:pt x="806" y="0"/>
                    <a:pt x="672" y="44"/>
                    <a:pt x="551" y="125"/>
                  </a:cubicBezTo>
                  <a:cubicBezTo>
                    <a:pt x="318" y="225"/>
                    <a:pt x="151" y="425"/>
                    <a:pt x="84" y="626"/>
                  </a:cubicBezTo>
                  <a:cubicBezTo>
                    <a:pt x="0" y="821"/>
                    <a:pt x="150" y="1016"/>
                    <a:pt x="338" y="1016"/>
                  </a:cubicBezTo>
                  <a:cubicBezTo>
                    <a:pt x="375" y="1016"/>
                    <a:pt x="413" y="1009"/>
                    <a:pt x="451" y="992"/>
                  </a:cubicBezTo>
                  <a:cubicBezTo>
                    <a:pt x="618" y="926"/>
                    <a:pt x="751" y="826"/>
                    <a:pt x="885" y="726"/>
                  </a:cubicBezTo>
                  <a:cubicBezTo>
                    <a:pt x="1052" y="659"/>
                    <a:pt x="1218" y="559"/>
                    <a:pt x="1318" y="392"/>
                  </a:cubicBezTo>
                  <a:cubicBezTo>
                    <a:pt x="1352" y="259"/>
                    <a:pt x="1318" y="125"/>
                    <a:pt x="1218" y="58"/>
                  </a:cubicBezTo>
                  <a:cubicBezTo>
                    <a:pt x="1126" y="19"/>
                    <a:pt x="1034" y="0"/>
                    <a:pt x="9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6834840" y="1425084"/>
              <a:ext cx="34767" cy="17519"/>
            </a:xfrm>
            <a:custGeom>
              <a:rect b="b" l="l" r="r" t="t"/>
              <a:pathLst>
                <a:path extrusionOk="0" h="774" w="1536">
                  <a:moveTo>
                    <a:pt x="579" y="0"/>
                  </a:moveTo>
                  <a:cubicBezTo>
                    <a:pt x="377" y="0"/>
                    <a:pt x="184" y="99"/>
                    <a:pt x="67" y="273"/>
                  </a:cubicBezTo>
                  <a:cubicBezTo>
                    <a:pt x="1" y="373"/>
                    <a:pt x="1" y="507"/>
                    <a:pt x="101" y="607"/>
                  </a:cubicBezTo>
                  <a:cubicBezTo>
                    <a:pt x="234" y="707"/>
                    <a:pt x="434" y="740"/>
                    <a:pt x="601" y="740"/>
                  </a:cubicBezTo>
                  <a:cubicBezTo>
                    <a:pt x="801" y="740"/>
                    <a:pt x="935" y="774"/>
                    <a:pt x="1135" y="774"/>
                  </a:cubicBezTo>
                  <a:cubicBezTo>
                    <a:pt x="1402" y="774"/>
                    <a:pt x="1535" y="473"/>
                    <a:pt x="1335" y="273"/>
                  </a:cubicBezTo>
                  <a:cubicBezTo>
                    <a:pt x="1168" y="106"/>
                    <a:pt x="935" y="6"/>
                    <a:pt x="668" y="6"/>
                  </a:cubicBezTo>
                  <a:cubicBezTo>
                    <a:pt x="638" y="2"/>
                    <a:pt x="609"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6801635" y="1559603"/>
              <a:ext cx="18131" cy="6836"/>
            </a:xfrm>
            <a:custGeom>
              <a:rect b="b" l="l" r="r" t="t"/>
              <a:pathLst>
                <a:path extrusionOk="0" h="302" w="801">
                  <a:moveTo>
                    <a:pt x="0" y="1"/>
                  </a:moveTo>
                  <a:cubicBezTo>
                    <a:pt x="33" y="168"/>
                    <a:pt x="200" y="268"/>
                    <a:pt x="367" y="301"/>
                  </a:cubicBezTo>
                  <a:cubicBezTo>
                    <a:pt x="567" y="268"/>
                    <a:pt x="734" y="168"/>
                    <a:pt x="801" y="1"/>
                  </a:cubicBezTo>
                  <a:lnTo>
                    <a:pt x="801" y="1"/>
                  </a:lnTo>
                  <a:cubicBezTo>
                    <a:pt x="667" y="68"/>
                    <a:pt x="534" y="134"/>
                    <a:pt x="400" y="168"/>
                  </a:cubicBezTo>
                  <a:cubicBezTo>
                    <a:pt x="267" y="168"/>
                    <a:pt x="133" y="68"/>
                    <a:pt x="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6806365" y="1430199"/>
              <a:ext cx="50680" cy="111319"/>
            </a:xfrm>
            <a:custGeom>
              <a:rect b="b" l="l" r="r" t="t"/>
              <a:pathLst>
                <a:path extrusionOk="0" h="4918" w="2239">
                  <a:moveTo>
                    <a:pt x="945" y="0"/>
                  </a:moveTo>
                  <a:cubicBezTo>
                    <a:pt x="925" y="0"/>
                    <a:pt x="892" y="24"/>
                    <a:pt x="892" y="47"/>
                  </a:cubicBezTo>
                  <a:cubicBezTo>
                    <a:pt x="1159" y="1281"/>
                    <a:pt x="1626" y="2449"/>
                    <a:pt x="1893" y="3683"/>
                  </a:cubicBezTo>
                  <a:cubicBezTo>
                    <a:pt x="1692" y="3616"/>
                    <a:pt x="1459" y="3616"/>
                    <a:pt x="1225" y="3616"/>
                  </a:cubicBezTo>
                  <a:cubicBezTo>
                    <a:pt x="1192" y="3616"/>
                    <a:pt x="1459" y="4484"/>
                    <a:pt x="1492" y="4617"/>
                  </a:cubicBezTo>
                  <a:cubicBezTo>
                    <a:pt x="1321" y="4663"/>
                    <a:pt x="1149" y="4685"/>
                    <a:pt x="980" y="4685"/>
                  </a:cubicBezTo>
                  <a:cubicBezTo>
                    <a:pt x="656" y="4685"/>
                    <a:pt x="343" y="4604"/>
                    <a:pt x="58" y="4450"/>
                  </a:cubicBezTo>
                  <a:cubicBezTo>
                    <a:pt x="48" y="4441"/>
                    <a:pt x="38" y="4437"/>
                    <a:pt x="30" y="4437"/>
                  </a:cubicBezTo>
                  <a:cubicBezTo>
                    <a:pt x="11" y="4437"/>
                    <a:pt x="1" y="4460"/>
                    <a:pt x="25" y="4484"/>
                  </a:cubicBezTo>
                  <a:cubicBezTo>
                    <a:pt x="258" y="4751"/>
                    <a:pt x="625" y="4917"/>
                    <a:pt x="992" y="4917"/>
                  </a:cubicBezTo>
                  <a:cubicBezTo>
                    <a:pt x="1159" y="4917"/>
                    <a:pt x="1325" y="4884"/>
                    <a:pt x="1459" y="4851"/>
                  </a:cubicBezTo>
                  <a:cubicBezTo>
                    <a:pt x="1492" y="4851"/>
                    <a:pt x="1526" y="4817"/>
                    <a:pt x="1559" y="4817"/>
                  </a:cubicBezTo>
                  <a:lnTo>
                    <a:pt x="1626" y="4784"/>
                  </a:lnTo>
                  <a:cubicBezTo>
                    <a:pt x="1692" y="4784"/>
                    <a:pt x="1692" y="4717"/>
                    <a:pt x="1692" y="4684"/>
                  </a:cubicBezTo>
                  <a:cubicBezTo>
                    <a:pt x="1692" y="4684"/>
                    <a:pt x="1692" y="4651"/>
                    <a:pt x="1692" y="4651"/>
                  </a:cubicBezTo>
                  <a:lnTo>
                    <a:pt x="1692" y="4617"/>
                  </a:lnTo>
                  <a:cubicBezTo>
                    <a:pt x="1659" y="4317"/>
                    <a:pt x="1526" y="3883"/>
                    <a:pt x="1526" y="3883"/>
                  </a:cubicBezTo>
                  <a:lnTo>
                    <a:pt x="1526" y="3883"/>
                  </a:lnTo>
                  <a:cubicBezTo>
                    <a:pt x="1610" y="3904"/>
                    <a:pt x="1881" y="3965"/>
                    <a:pt x="2060" y="3965"/>
                  </a:cubicBezTo>
                  <a:cubicBezTo>
                    <a:pt x="2165" y="3965"/>
                    <a:pt x="2238" y="3945"/>
                    <a:pt x="2226" y="3883"/>
                  </a:cubicBezTo>
                  <a:cubicBezTo>
                    <a:pt x="1926" y="2582"/>
                    <a:pt x="1526" y="1281"/>
                    <a:pt x="959" y="14"/>
                  </a:cubicBezTo>
                  <a:cubicBezTo>
                    <a:pt x="959" y="4"/>
                    <a:pt x="953" y="0"/>
                    <a:pt x="9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6804645" y="1531672"/>
              <a:ext cx="30218" cy="21458"/>
            </a:xfrm>
            <a:custGeom>
              <a:rect b="b" l="l" r="r" t="t"/>
              <a:pathLst>
                <a:path extrusionOk="0" h="948" w="1335">
                  <a:moveTo>
                    <a:pt x="101" y="1"/>
                  </a:moveTo>
                  <a:cubicBezTo>
                    <a:pt x="67" y="134"/>
                    <a:pt x="34" y="268"/>
                    <a:pt x="34" y="401"/>
                  </a:cubicBezTo>
                  <a:cubicBezTo>
                    <a:pt x="0" y="635"/>
                    <a:pt x="67" y="935"/>
                    <a:pt x="401" y="935"/>
                  </a:cubicBezTo>
                  <a:cubicBezTo>
                    <a:pt x="434" y="943"/>
                    <a:pt x="470" y="947"/>
                    <a:pt x="506" y="947"/>
                  </a:cubicBezTo>
                  <a:cubicBezTo>
                    <a:pt x="613" y="947"/>
                    <a:pt x="726" y="910"/>
                    <a:pt x="801" y="835"/>
                  </a:cubicBezTo>
                  <a:cubicBezTo>
                    <a:pt x="1035" y="701"/>
                    <a:pt x="1201" y="468"/>
                    <a:pt x="1335" y="234"/>
                  </a:cubicBezTo>
                  <a:lnTo>
                    <a:pt x="1335" y="234"/>
                  </a:lnTo>
                  <a:cubicBezTo>
                    <a:pt x="1244" y="248"/>
                    <a:pt x="1154" y="255"/>
                    <a:pt x="1064" y="255"/>
                  </a:cubicBezTo>
                  <a:cubicBezTo>
                    <a:pt x="723" y="255"/>
                    <a:pt x="391" y="159"/>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6643167" y="1308830"/>
              <a:ext cx="258899" cy="196517"/>
            </a:xfrm>
            <a:custGeom>
              <a:rect b="b" l="l" r="r" t="t"/>
              <a:pathLst>
                <a:path extrusionOk="0" h="8682" w="11438">
                  <a:moveTo>
                    <a:pt x="8829" y="1"/>
                  </a:moveTo>
                  <a:cubicBezTo>
                    <a:pt x="8551" y="1"/>
                    <a:pt x="8369" y="639"/>
                    <a:pt x="8369" y="639"/>
                  </a:cubicBezTo>
                  <a:cubicBezTo>
                    <a:pt x="7610" y="531"/>
                    <a:pt x="6842" y="471"/>
                    <a:pt x="6069" y="471"/>
                  </a:cubicBezTo>
                  <a:cubicBezTo>
                    <a:pt x="5415" y="471"/>
                    <a:pt x="4757" y="514"/>
                    <a:pt x="4099" y="606"/>
                  </a:cubicBezTo>
                  <a:cubicBezTo>
                    <a:pt x="2131" y="973"/>
                    <a:pt x="1464" y="3108"/>
                    <a:pt x="1464" y="3108"/>
                  </a:cubicBezTo>
                  <a:cubicBezTo>
                    <a:pt x="1464" y="3108"/>
                    <a:pt x="463" y="3508"/>
                    <a:pt x="230" y="4308"/>
                  </a:cubicBezTo>
                  <a:cubicBezTo>
                    <a:pt x="0" y="5095"/>
                    <a:pt x="1509" y="8682"/>
                    <a:pt x="2385" y="8682"/>
                  </a:cubicBezTo>
                  <a:cubicBezTo>
                    <a:pt x="2400" y="8682"/>
                    <a:pt x="2416" y="8681"/>
                    <a:pt x="2431" y="8678"/>
                  </a:cubicBezTo>
                  <a:cubicBezTo>
                    <a:pt x="3732" y="8478"/>
                    <a:pt x="3632" y="6043"/>
                    <a:pt x="3632" y="6043"/>
                  </a:cubicBezTo>
                  <a:cubicBezTo>
                    <a:pt x="3632" y="6043"/>
                    <a:pt x="5834" y="5309"/>
                    <a:pt x="5900" y="3575"/>
                  </a:cubicBezTo>
                  <a:cubicBezTo>
                    <a:pt x="5900" y="3575"/>
                    <a:pt x="7033" y="4076"/>
                    <a:pt x="8262" y="4076"/>
                  </a:cubicBezTo>
                  <a:cubicBezTo>
                    <a:pt x="8797" y="4076"/>
                    <a:pt x="9351" y="3981"/>
                    <a:pt x="9836" y="3708"/>
                  </a:cubicBezTo>
                  <a:cubicBezTo>
                    <a:pt x="11438" y="2841"/>
                    <a:pt x="10770" y="1006"/>
                    <a:pt x="10537" y="606"/>
                  </a:cubicBezTo>
                  <a:cubicBezTo>
                    <a:pt x="10492" y="544"/>
                    <a:pt x="10431" y="518"/>
                    <a:pt x="10362" y="518"/>
                  </a:cubicBezTo>
                  <a:cubicBezTo>
                    <a:pt x="10022" y="518"/>
                    <a:pt x="9469" y="1140"/>
                    <a:pt x="9469" y="1140"/>
                  </a:cubicBezTo>
                  <a:cubicBezTo>
                    <a:pt x="9469" y="1140"/>
                    <a:pt x="9203" y="72"/>
                    <a:pt x="8869" y="5"/>
                  </a:cubicBezTo>
                  <a:cubicBezTo>
                    <a:pt x="8855" y="2"/>
                    <a:pt x="8842" y="1"/>
                    <a:pt x="8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6711774" y="1377641"/>
              <a:ext cx="68358" cy="72772"/>
            </a:xfrm>
            <a:custGeom>
              <a:rect b="b" l="l" r="r" t="t"/>
              <a:pathLst>
                <a:path extrusionOk="0" h="3215" w="3020">
                  <a:moveTo>
                    <a:pt x="2803" y="1"/>
                  </a:moveTo>
                  <a:cubicBezTo>
                    <a:pt x="2836" y="1735"/>
                    <a:pt x="1835" y="3070"/>
                    <a:pt x="67" y="3103"/>
                  </a:cubicBezTo>
                  <a:cubicBezTo>
                    <a:pt x="1" y="3103"/>
                    <a:pt x="1" y="3170"/>
                    <a:pt x="67" y="3170"/>
                  </a:cubicBezTo>
                  <a:cubicBezTo>
                    <a:pt x="216" y="3200"/>
                    <a:pt x="360" y="3215"/>
                    <a:pt x="500" y="3215"/>
                  </a:cubicBezTo>
                  <a:cubicBezTo>
                    <a:pt x="2052" y="3215"/>
                    <a:pt x="3020" y="1439"/>
                    <a:pt x="28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6637033" y="1378410"/>
              <a:ext cx="61069" cy="126258"/>
            </a:xfrm>
            <a:custGeom>
              <a:rect b="b" l="l" r="r" t="t"/>
              <a:pathLst>
                <a:path extrusionOk="0" h="5578" w="2698">
                  <a:moveTo>
                    <a:pt x="1801" y="0"/>
                  </a:moveTo>
                  <a:cubicBezTo>
                    <a:pt x="667" y="467"/>
                    <a:pt x="0" y="1301"/>
                    <a:pt x="367" y="2535"/>
                  </a:cubicBezTo>
                  <a:cubicBezTo>
                    <a:pt x="667" y="3636"/>
                    <a:pt x="1501" y="5137"/>
                    <a:pt x="2635" y="5571"/>
                  </a:cubicBezTo>
                  <a:cubicBezTo>
                    <a:pt x="2640" y="5576"/>
                    <a:pt x="2645" y="5578"/>
                    <a:pt x="2650" y="5578"/>
                  </a:cubicBezTo>
                  <a:cubicBezTo>
                    <a:pt x="2677" y="5578"/>
                    <a:pt x="2697" y="5504"/>
                    <a:pt x="2669" y="5504"/>
                  </a:cubicBezTo>
                  <a:cubicBezTo>
                    <a:pt x="1735" y="5071"/>
                    <a:pt x="1034" y="3903"/>
                    <a:pt x="667" y="3002"/>
                  </a:cubicBezTo>
                  <a:cubicBezTo>
                    <a:pt x="400" y="2402"/>
                    <a:pt x="200" y="1701"/>
                    <a:pt x="534" y="1101"/>
                  </a:cubicBezTo>
                  <a:cubicBezTo>
                    <a:pt x="801" y="601"/>
                    <a:pt x="1334" y="334"/>
                    <a:pt x="1801" y="34"/>
                  </a:cubicBezTo>
                  <a:cubicBezTo>
                    <a:pt x="1835" y="34"/>
                    <a:pt x="1801" y="0"/>
                    <a:pt x="18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6818475" y="1322230"/>
              <a:ext cx="83591" cy="78317"/>
            </a:xfrm>
            <a:custGeom>
              <a:rect b="b" l="l" r="r" t="t"/>
              <a:pathLst>
                <a:path extrusionOk="0" h="3460" w="3693">
                  <a:moveTo>
                    <a:pt x="2760" y="1"/>
                  </a:moveTo>
                  <a:cubicBezTo>
                    <a:pt x="2730" y="1"/>
                    <a:pt x="2701" y="32"/>
                    <a:pt x="2725" y="81"/>
                  </a:cubicBezTo>
                  <a:cubicBezTo>
                    <a:pt x="3259" y="881"/>
                    <a:pt x="3626" y="1915"/>
                    <a:pt x="2792" y="2716"/>
                  </a:cubicBezTo>
                  <a:cubicBezTo>
                    <a:pt x="2316" y="3127"/>
                    <a:pt x="1714" y="3341"/>
                    <a:pt x="1104" y="3341"/>
                  </a:cubicBezTo>
                  <a:cubicBezTo>
                    <a:pt x="773" y="3341"/>
                    <a:pt x="440" y="3278"/>
                    <a:pt x="123" y="3149"/>
                  </a:cubicBezTo>
                  <a:cubicBezTo>
                    <a:pt x="116" y="3146"/>
                    <a:pt x="109" y="3144"/>
                    <a:pt x="102" y="3144"/>
                  </a:cubicBezTo>
                  <a:cubicBezTo>
                    <a:pt x="44" y="3144"/>
                    <a:pt x="1" y="3253"/>
                    <a:pt x="90" y="3283"/>
                  </a:cubicBezTo>
                  <a:cubicBezTo>
                    <a:pt x="379" y="3400"/>
                    <a:pt x="719" y="3460"/>
                    <a:pt x="1068" y="3460"/>
                  </a:cubicBezTo>
                  <a:cubicBezTo>
                    <a:pt x="1810" y="3460"/>
                    <a:pt x="2595" y="3193"/>
                    <a:pt x="3025" y="2649"/>
                  </a:cubicBezTo>
                  <a:cubicBezTo>
                    <a:pt x="3693" y="1882"/>
                    <a:pt x="3459" y="714"/>
                    <a:pt x="2792" y="14"/>
                  </a:cubicBezTo>
                  <a:cubicBezTo>
                    <a:pt x="2783" y="5"/>
                    <a:pt x="2772" y="1"/>
                    <a:pt x="2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6640790" y="1480856"/>
              <a:ext cx="76303" cy="82210"/>
            </a:xfrm>
            <a:custGeom>
              <a:rect b="b" l="l" r="r" t="t"/>
              <a:pathLst>
                <a:path extrusionOk="0" h="3632" w="3371">
                  <a:moveTo>
                    <a:pt x="1139" y="0"/>
                  </a:moveTo>
                  <a:cubicBezTo>
                    <a:pt x="1033" y="0"/>
                    <a:pt x="931" y="24"/>
                    <a:pt x="835" y="78"/>
                  </a:cubicBezTo>
                  <a:cubicBezTo>
                    <a:pt x="1" y="545"/>
                    <a:pt x="1068" y="3213"/>
                    <a:pt x="2036" y="3547"/>
                  </a:cubicBezTo>
                  <a:cubicBezTo>
                    <a:pt x="2168" y="3605"/>
                    <a:pt x="2304" y="3632"/>
                    <a:pt x="2437" y="3632"/>
                  </a:cubicBezTo>
                  <a:cubicBezTo>
                    <a:pt x="2842" y="3632"/>
                    <a:pt x="3219" y="3381"/>
                    <a:pt x="3370" y="2980"/>
                  </a:cubicBezTo>
                  <a:lnTo>
                    <a:pt x="3003" y="1412"/>
                  </a:lnTo>
                  <a:cubicBezTo>
                    <a:pt x="3003" y="1412"/>
                    <a:pt x="1957" y="0"/>
                    <a:pt x="11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6666481" y="1499213"/>
              <a:ext cx="38525" cy="51427"/>
            </a:xfrm>
            <a:custGeom>
              <a:rect b="b" l="l" r="r" t="t"/>
              <a:pathLst>
                <a:path extrusionOk="0" h="2272" w="1702">
                  <a:moveTo>
                    <a:pt x="33" y="0"/>
                  </a:moveTo>
                  <a:cubicBezTo>
                    <a:pt x="33" y="0"/>
                    <a:pt x="0" y="34"/>
                    <a:pt x="33" y="34"/>
                  </a:cubicBezTo>
                  <a:cubicBezTo>
                    <a:pt x="667" y="367"/>
                    <a:pt x="1168" y="901"/>
                    <a:pt x="1368" y="1602"/>
                  </a:cubicBezTo>
                  <a:cubicBezTo>
                    <a:pt x="1269" y="1424"/>
                    <a:pt x="1088" y="1328"/>
                    <a:pt x="902" y="1328"/>
                  </a:cubicBezTo>
                  <a:cubicBezTo>
                    <a:pt x="773" y="1328"/>
                    <a:pt x="643" y="1373"/>
                    <a:pt x="534" y="1468"/>
                  </a:cubicBezTo>
                  <a:cubicBezTo>
                    <a:pt x="534" y="1468"/>
                    <a:pt x="534" y="1501"/>
                    <a:pt x="534" y="1501"/>
                  </a:cubicBezTo>
                  <a:cubicBezTo>
                    <a:pt x="605" y="1475"/>
                    <a:pt x="677" y="1462"/>
                    <a:pt x="746" y="1462"/>
                  </a:cubicBezTo>
                  <a:cubicBezTo>
                    <a:pt x="937" y="1462"/>
                    <a:pt x="1112" y="1555"/>
                    <a:pt x="1234" y="1702"/>
                  </a:cubicBezTo>
                  <a:cubicBezTo>
                    <a:pt x="1368" y="1868"/>
                    <a:pt x="1468" y="2069"/>
                    <a:pt x="1568" y="2235"/>
                  </a:cubicBezTo>
                  <a:cubicBezTo>
                    <a:pt x="1581" y="2261"/>
                    <a:pt x="1603" y="2272"/>
                    <a:pt x="1624" y="2272"/>
                  </a:cubicBezTo>
                  <a:cubicBezTo>
                    <a:pt x="1658" y="2272"/>
                    <a:pt x="1689" y="2243"/>
                    <a:pt x="1668" y="2202"/>
                  </a:cubicBezTo>
                  <a:cubicBezTo>
                    <a:pt x="1701" y="1301"/>
                    <a:pt x="967" y="10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6685359" y="1678165"/>
              <a:ext cx="180469" cy="168631"/>
            </a:xfrm>
            <a:custGeom>
              <a:rect b="b" l="l" r="r" t="t"/>
              <a:pathLst>
                <a:path extrusionOk="0" h="7450" w="7973">
                  <a:moveTo>
                    <a:pt x="1034" y="0"/>
                  </a:moveTo>
                  <a:lnTo>
                    <a:pt x="0" y="1468"/>
                  </a:lnTo>
                  <a:cubicBezTo>
                    <a:pt x="0" y="1468"/>
                    <a:pt x="4518" y="7449"/>
                    <a:pt x="4698" y="7449"/>
                  </a:cubicBezTo>
                  <a:cubicBezTo>
                    <a:pt x="4702" y="7449"/>
                    <a:pt x="4704" y="7446"/>
                    <a:pt x="4703" y="7439"/>
                  </a:cubicBezTo>
                  <a:lnTo>
                    <a:pt x="5804" y="4437"/>
                  </a:lnTo>
                  <a:lnTo>
                    <a:pt x="7972" y="6238"/>
                  </a:lnTo>
                  <a:lnTo>
                    <a:pt x="7305" y="1234"/>
                  </a:lnTo>
                  <a:lnTo>
                    <a:pt x="6605" y="334"/>
                  </a:lnTo>
                  <a:lnTo>
                    <a:pt x="5604" y="3803"/>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6683842" y="1706278"/>
              <a:ext cx="185765" cy="147082"/>
            </a:xfrm>
            <a:custGeom>
              <a:rect b="b" l="l" r="r" t="t"/>
              <a:pathLst>
                <a:path extrusionOk="0" h="6498" w="8207">
                  <a:moveTo>
                    <a:pt x="7422" y="1"/>
                  </a:moveTo>
                  <a:cubicBezTo>
                    <a:pt x="7414" y="1"/>
                    <a:pt x="7406" y="9"/>
                    <a:pt x="7406" y="26"/>
                  </a:cubicBezTo>
                  <a:cubicBezTo>
                    <a:pt x="7306" y="860"/>
                    <a:pt x="7839" y="3995"/>
                    <a:pt x="7906" y="4729"/>
                  </a:cubicBezTo>
                  <a:cubicBezTo>
                    <a:pt x="7840" y="4663"/>
                    <a:pt x="5947" y="3194"/>
                    <a:pt x="5905" y="3194"/>
                  </a:cubicBezTo>
                  <a:cubicBezTo>
                    <a:pt x="5905" y="3194"/>
                    <a:pt x="5905" y="3194"/>
                    <a:pt x="5905" y="3195"/>
                  </a:cubicBezTo>
                  <a:cubicBezTo>
                    <a:pt x="5638" y="3695"/>
                    <a:pt x="4837" y="5863"/>
                    <a:pt x="4804" y="6063"/>
                  </a:cubicBezTo>
                  <a:cubicBezTo>
                    <a:pt x="4037" y="5063"/>
                    <a:pt x="901" y="1160"/>
                    <a:pt x="67" y="226"/>
                  </a:cubicBezTo>
                  <a:cubicBezTo>
                    <a:pt x="57" y="216"/>
                    <a:pt x="48" y="212"/>
                    <a:pt x="39" y="212"/>
                  </a:cubicBezTo>
                  <a:cubicBezTo>
                    <a:pt x="17" y="212"/>
                    <a:pt x="0" y="236"/>
                    <a:pt x="0" y="259"/>
                  </a:cubicBezTo>
                  <a:cubicBezTo>
                    <a:pt x="665" y="1323"/>
                    <a:pt x="4711" y="6497"/>
                    <a:pt x="4803" y="6497"/>
                  </a:cubicBezTo>
                  <a:cubicBezTo>
                    <a:pt x="4803" y="6497"/>
                    <a:pt x="4804" y="6497"/>
                    <a:pt x="4804" y="6497"/>
                  </a:cubicBezTo>
                  <a:cubicBezTo>
                    <a:pt x="5237" y="5463"/>
                    <a:pt x="5604" y="4395"/>
                    <a:pt x="5905" y="3295"/>
                  </a:cubicBezTo>
                  <a:cubicBezTo>
                    <a:pt x="6258" y="3648"/>
                    <a:pt x="8063" y="5237"/>
                    <a:pt x="8198" y="5237"/>
                  </a:cubicBezTo>
                  <a:cubicBezTo>
                    <a:pt x="8203" y="5237"/>
                    <a:pt x="8206" y="5234"/>
                    <a:pt x="8206" y="5229"/>
                  </a:cubicBezTo>
                  <a:cubicBezTo>
                    <a:pt x="8139" y="4295"/>
                    <a:pt x="8039" y="3395"/>
                    <a:pt x="7873" y="2494"/>
                  </a:cubicBezTo>
                  <a:cubicBezTo>
                    <a:pt x="7739" y="1660"/>
                    <a:pt x="7606" y="826"/>
                    <a:pt x="7439" y="26"/>
                  </a:cubicBezTo>
                  <a:cubicBezTo>
                    <a:pt x="7439" y="9"/>
                    <a:pt x="7431" y="1"/>
                    <a:pt x="7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6465641" y="1076346"/>
              <a:ext cx="255210" cy="718390"/>
            </a:xfrm>
            <a:custGeom>
              <a:rect b="b" l="l" r="r" t="t"/>
              <a:pathLst>
                <a:path extrusionOk="0" h="31738" w="11275">
                  <a:moveTo>
                    <a:pt x="3462" y="0"/>
                  </a:moveTo>
                  <a:cubicBezTo>
                    <a:pt x="3279" y="0"/>
                    <a:pt x="3153" y="53"/>
                    <a:pt x="3102" y="169"/>
                  </a:cubicBezTo>
                  <a:cubicBezTo>
                    <a:pt x="2002" y="2671"/>
                    <a:pt x="200" y="12478"/>
                    <a:pt x="100" y="16047"/>
                  </a:cubicBezTo>
                  <a:cubicBezTo>
                    <a:pt x="0" y="20617"/>
                    <a:pt x="4603" y="28356"/>
                    <a:pt x="6605" y="30424"/>
                  </a:cubicBezTo>
                  <a:cubicBezTo>
                    <a:pt x="7470" y="31312"/>
                    <a:pt x="8298" y="31738"/>
                    <a:pt x="8951" y="31738"/>
                  </a:cubicBezTo>
                  <a:cubicBezTo>
                    <a:pt x="10163" y="31738"/>
                    <a:pt x="10774" y="30276"/>
                    <a:pt x="9907" y="27589"/>
                  </a:cubicBezTo>
                  <a:cubicBezTo>
                    <a:pt x="8439" y="22985"/>
                    <a:pt x="7806" y="17949"/>
                    <a:pt x="7972" y="16981"/>
                  </a:cubicBezTo>
                  <a:cubicBezTo>
                    <a:pt x="8306" y="14913"/>
                    <a:pt x="11275" y="6607"/>
                    <a:pt x="11241" y="5273"/>
                  </a:cubicBezTo>
                  <a:cubicBezTo>
                    <a:pt x="11182" y="4075"/>
                    <a:pt x="5073" y="0"/>
                    <a:pt x="34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6523767" y="864143"/>
              <a:ext cx="305052" cy="348941"/>
            </a:xfrm>
            <a:custGeom>
              <a:rect b="b" l="l" r="r" t="t"/>
              <a:pathLst>
                <a:path extrusionOk="0" h="15416" w="13477">
                  <a:moveTo>
                    <a:pt x="6247" y="0"/>
                  </a:moveTo>
                  <a:cubicBezTo>
                    <a:pt x="5144" y="0"/>
                    <a:pt x="3060" y="3179"/>
                    <a:pt x="2369" y="4374"/>
                  </a:cubicBezTo>
                  <a:cubicBezTo>
                    <a:pt x="1668" y="5641"/>
                    <a:pt x="201" y="10512"/>
                    <a:pt x="1" y="11612"/>
                  </a:cubicBezTo>
                  <a:lnTo>
                    <a:pt x="7706" y="15415"/>
                  </a:lnTo>
                  <a:cubicBezTo>
                    <a:pt x="7706" y="15415"/>
                    <a:pt x="10208" y="8810"/>
                    <a:pt x="10375" y="8477"/>
                  </a:cubicBezTo>
                  <a:cubicBezTo>
                    <a:pt x="11042" y="7009"/>
                    <a:pt x="13477" y="5008"/>
                    <a:pt x="12776" y="4007"/>
                  </a:cubicBezTo>
                  <a:cubicBezTo>
                    <a:pt x="12633" y="3796"/>
                    <a:pt x="12452" y="3718"/>
                    <a:pt x="12260" y="3718"/>
                  </a:cubicBezTo>
                  <a:cubicBezTo>
                    <a:pt x="11694" y="3718"/>
                    <a:pt x="11042" y="4407"/>
                    <a:pt x="11042" y="4407"/>
                  </a:cubicBezTo>
                  <a:cubicBezTo>
                    <a:pt x="11042" y="4407"/>
                    <a:pt x="12276" y="2906"/>
                    <a:pt x="11342" y="2306"/>
                  </a:cubicBezTo>
                  <a:cubicBezTo>
                    <a:pt x="11161" y="2200"/>
                    <a:pt x="10968" y="2157"/>
                    <a:pt x="10773" y="2157"/>
                  </a:cubicBezTo>
                  <a:cubicBezTo>
                    <a:pt x="9923" y="2157"/>
                    <a:pt x="9040" y="2973"/>
                    <a:pt x="9040" y="2973"/>
                  </a:cubicBezTo>
                  <a:cubicBezTo>
                    <a:pt x="9040" y="2973"/>
                    <a:pt x="10041" y="1338"/>
                    <a:pt x="9040" y="771"/>
                  </a:cubicBezTo>
                  <a:cubicBezTo>
                    <a:pt x="8874" y="682"/>
                    <a:pt x="8701" y="645"/>
                    <a:pt x="8530" y="645"/>
                  </a:cubicBezTo>
                  <a:cubicBezTo>
                    <a:pt x="7673" y="645"/>
                    <a:pt x="6839" y="1572"/>
                    <a:pt x="6839" y="1572"/>
                  </a:cubicBezTo>
                  <a:cubicBezTo>
                    <a:pt x="6839" y="1572"/>
                    <a:pt x="7439" y="471"/>
                    <a:pt x="6439" y="37"/>
                  </a:cubicBezTo>
                  <a:cubicBezTo>
                    <a:pt x="6379" y="12"/>
                    <a:pt x="6315" y="0"/>
                    <a:pt x="62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6707247" y="958395"/>
              <a:ext cx="70531" cy="106815"/>
            </a:xfrm>
            <a:custGeom>
              <a:rect b="b" l="l" r="r" t="t"/>
              <a:pathLst>
                <a:path extrusionOk="0" h="4719" w="3116">
                  <a:moveTo>
                    <a:pt x="3074" y="1"/>
                  </a:moveTo>
                  <a:cubicBezTo>
                    <a:pt x="3057" y="1"/>
                    <a:pt x="3033" y="13"/>
                    <a:pt x="3003" y="43"/>
                  </a:cubicBezTo>
                  <a:cubicBezTo>
                    <a:pt x="968" y="1211"/>
                    <a:pt x="501" y="2511"/>
                    <a:pt x="0" y="4680"/>
                  </a:cubicBezTo>
                  <a:cubicBezTo>
                    <a:pt x="0" y="4699"/>
                    <a:pt x="23" y="4718"/>
                    <a:pt x="41" y="4718"/>
                  </a:cubicBezTo>
                  <a:cubicBezTo>
                    <a:pt x="55" y="4718"/>
                    <a:pt x="67" y="4708"/>
                    <a:pt x="67" y="4680"/>
                  </a:cubicBezTo>
                  <a:cubicBezTo>
                    <a:pt x="768" y="2545"/>
                    <a:pt x="1301" y="1577"/>
                    <a:pt x="3069" y="110"/>
                  </a:cubicBezTo>
                  <a:cubicBezTo>
                    <a:pt x="3116" y="63"/>
                    <a:pt x="3114" y="1"/>
                    <a:pt x="3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6658921" y="926276"/>
              <a:ext cx="74899" cy="114239"/>
            </a:xfrm>
            <a:custGeom>
              <a:rect b="b" l="l" r="r" t="t"/>
              <a:pathLst>
                <a:path extrusionOk="0" h="5047" w="3309">
                  <a:moveTo>
                    <a:pt x="3216" y="1"/>
                  </a:moveTo>
                  <a:cubicBezTo>
                    <a:pt x="3192" y="1"/>
                    <a:pt x="3164" y="9"/>
                    <a:pt x="3136" y="28"/>
                  </a:cubicBezTo>
                  <a:cubicBezTo>
                    <a:pt x="1235" y="1495"/>
                    <a:pt x="701" y="2796"/>
                    <a:pt x="1" y="5031"/>
                  </a:cubicBezTo>
                  <a:cubicBezTo>
                    <a:pt x="1" y="5031"/>
                    <a:pt x="30" y="5046"/>
                    <a:pt x="50" y="5046"/>
                  </a:cubicBezTo>
                  <a:cubicBezTo>
                    <a:pt x="60" y="5046"/>
                    <a:pt x="67" y="5042"/>
                    <a:pt x="67" y="5031"/>
                  </a:cubicBezTo>
                  <a:cubicBezTo>
                    <a:pt x="968" y="2830"/>
                    <a:pt x="1535" y="1796"/>
                    <a:pt x="3236" y="128"/>
                  </a:cubicBezTo>
                  <a:cubicBezTo>
                    <a:pt x="3308" y="56"/>
                    <a:pt x="3276" y="1"/>
                    <a:pt x="3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6612429" y="899476"/>
              <a:ext cx="67000" cy="118924"/>
            </a:xfrm>
            <a:custGeom>
              <a:rect b="b" l="l" r="r" t="t"/>
              <a:pathLst>
                <a:path extrusionOk="0" h="5254" w="2960">
                  <a:moveTo>
                    <a:pt x="2940" y="0"/>
                  </a:moveTo>
                  <a:cubicBezTo>
                    <a:pt x="2927" y="0"/>
                    <a:pt x="2897" y="17"/>
                    <a:pt x="2855" y="44"/>
                  </a:cubicBezTo>
                  <a:cubicBezTo>
                    <a:pt x="1254" y="1312"/>
                    <a:pt x="220" y="3180"/>
                    <a:pt x="20" y="5215"/>
                  </a:cubicBezTo>
                  <a:cubicBezTo>
                    <a:pt x="0" y="5234"/>
                    <a:pt x="26" y="5253"/>
                    <a:pt x="50" y="5253"/>
                  </a:cubicBezTo>
                  <a:cubicBezTo>
                    <a:pt x="69" y="5253"/>
                    <a:pt x="86" y="5243"/>
                    <a:pt x="86" y="5215"/>
                  </a:cubicBezTo>
                  <a:cubicBezTo>
                    <a:pt x="687" y="2946"/>
                    <a:pt x="1354" y="1845"/>
                    <a:pt x="2888" y="111"/>
                  </a:cubicBezTo>
                  <a:cubicBezTo>
                    <a:pt x="2947" y="33"/>
                    <a:pt x="2960"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6588707" y="1032728"/>
              <a:ext cx="218224" cy="217341"/>
            </a:xfrm>
            <a:custGeom>
              <a:rect b="b" l="l" r="r" t="t"/>
              <a:pathLst>
                <a:path extrusionOk="0" h="9602" w="9641">
                  <a:moveTo>
                    <a:pt x="8346" y="1"/>
                  </a:moveTo>
                  <a:cubicBezTo>
                    <a:pt x="7054" y="1"/>
                    <a:pt x="6051" y="2610"/>
                    <a:pt x="5704" y="3998"/>
                  </a:cubicBezTo>
                  <a:cubicBezTo>
                    <a:pt x="5704" y="3998"/>
                    <a:pt x="5046" y="3841"/>
                    <a:pt x="4211" y="3841"/>
                  </a:cubicBezTo>
                  <a:cubicBezTo>
                    <a:pt x="3193" y="3841"/>
                    <a:pt x="1912" y="4073"/>
                    <a:pt x="1235" y="5098"/>
                  </a:cubicBezTo>
                  <a:cubicBezTo>
                    <a:pt x="0" y="6933"/>
                    <a:pt x="5271" y="9602"/>
                    <a:pt x="5271" y="9602"/>
                  </a:cubicBezTo>
                  <a:cubicBezTo>
                    <a:pt x="5271" y="9602"/>
                    <a:pt x="7439" y="7600"/>
                    <a:pt x="8106" y="6499"/>
                  </a:cubicBezTo>
                  <a:cubicBezTo>
                    <a:pt x="8773" y="5365"/>
                    <a:pt x="9641" y="262"/>
                    <a:pt x="8573" y="28"/>
                  </a:cubicBezTo>
                  <a:cubicBezTo>
                    <a:pt x="8496" y="10"/>
                    <a:pt x="8421" y="1"/>
                    <a:pt x="83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6614375" y="1033362"/>
              <a:ext cx="158581" cy="112519"/>
            </a:xfrm>
            <a:custGeom>
              <a:rect b="b" l="l" r="r" t="t"/>
              <a:pathLst>
                <a:path extrusionOk="0" h="4971" w="7006">
                  <a:moveTo>
                    <a:pt x="7005" y="0"/>
                  </a:moveTo>
                  <a:cubicBezTo>
                    <a:pt x="5338" y="367"/>
                    <a:pt x="4871" y="2302"/>
                    <a:pt x="4470" y="3736"/>
                  </a:cubicBezTo>
                  <a:cubicBezTo>
                    <a:pt x="4066" y="3648"/>
                    <a:pt x="3634" y="3600"/>
                    <a:pt x="3199" y="3600"/>
                  </a:cubicBezTo>
                  <a:cubicBezTo>
                    <a:pt x="1984" y="3600"/>
                    <a:pt x="746" y="3979"/>
                    <a:pt x="34" y="4937"/>
                  </a:cubicBezTo>
                  <a:cubicBezTo>
                    <a:pt x="0" y="4937"/>
                    <a:pt x="67" y="4970"/>
                    <a:pt x="101" y="4970"/>
                  </a:cubicBezTo>
                  <a:cubicBezTo>
                    <a:pt x="834" y="4213"/>
                    <a:pt x="2055" y="3959"/>
                    <a:pt x="3191" y="3959"/>
                  </a:cubicBezTo>
                  <a:cubicBezTo>
                    <a:pt x="3656" y="3959"/>
                    <a:pt x="4106" y="4002"/>
                    <a:pt x="4504" y="4070"/>
                  </a:cubicBezTo>
                  <a:cubicBezTo>
                    <a:pt x="4529" y="4078"/>
                    <a:pt x="4554" y="4082"/>
                    <a:pt x="4578" y="4082"/>
                  </a:cubicBezTo>
                  <a:cubicBezTo>
                    <a:pt x="4650" y="4082"/>
                    <a:pt x="4712" y="4045"/>
                    <a:pt x="4737" y="3970"/>
                  </a:cubicBezTo>
                  <a:cubicBezTo>
                    <a:pt x="5171" y="2602"/>
                    <a:pt x="5504" y="634"/>
                    <a:pt x="7005" y="33"/>
                  </a:cubicBezTo>
                  <a:cubicBezTo>
                    <a:pt x="7005" y="33"/>
                    <a:pt x="7005" y="0"/>
                    <a:pt x="7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6456564" y="1159439"/>
              <a:ext cx="256024" cy="723799"/>
            </a:xfrm>
            <a:custGeom>
              <a:rect b="b" l="l" r="r" t="t"/>
              <a:pathLst>
                <a:path extrusionOk="0" h="31977" w="11311">
                  <a:moveTo>
                    <a:pt x="1669" y="1"/>
                  </a:moveTo>
                  <a:cubicBezTo>
                    <a:pt x="1669" y="1"/>
                    <a:pt x="1" y="10375"/>
                    <a:pt x="234" y="13844"/>
                  </a:cubicBezTo>
                  <a:cubicBezTo>
                    <a:pt x="501" y="17346"/>
                    <a:pt x="5705" y="27620"/>
                    <a:pt x="6072" y="31023"/>
                  </a:cubicBezTo>
                  <a:cubicBezTo>
                    <a:pt x="6150" y="31696"/>
                    <a:pt x="6402" y="31976"/>
                    <a:pt x="6753" y="31976"/>
                  </a:cubicBezTo>
                  <a:cubicBezTo>
                    <a:pt x="8193" y="31976"/>
                    <a:pt x="11310" y="27268"/>
                    <a:pt x="11042" y="25686"/>
                  </a:cubicBezTo>
                  <a:cubicBezTo>
                    <a:pt x="10742" y="23751"/>
                    <a:pt x="8373" y="14578"/>
                    <a:pt x="8607" y="13277"/>
                  </a:cubicBezTo>
                  <a:cubicBezTo>
                    <a:pt x="8807" y="11976"/>
                    <a:pt x="11309" y="5004"/>
                    <a:pt x="11309" y="5004"/>
                  </a:cubicBezTo>
                  <a:lnTo>
                    <a:pt x="16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6627209" y="1513564"/>
              <a:ext cx="4550" cy="36261"/>
            </a:xfrm>
            <a:custGeom>
              <a:rect b="b" l="l" r="r" t="t"/>
              <a:pathLst>
                <a:path extrusionOk="0" h="1602" w="201">
                  <a:moveTo>
                    <a:pt x="101" y="0"/>
                  </a:moveTo>
                  <a:cubicBezTo>
                    <a:pt x="34" y="267"/>
                    <a:pt x="1" y="534"/>
                    <a:pt x="1" y="801"/>
                  </a:cubicBezTo>
                  <a:cubicBezTo>
                    <a:pt x="1" y="1068"/>
                    <a:pt x="34" y="1334"/>
                    <a:pt x="101" y="1601"/>
                  </a:cubicBezTo>
                  <a:cubicBezTo>
                    <a:pt x="167" y="1334"/>
                    <a:pt x="201" y="1068"/>
                    <a:pt x="201" y="801"/>
                  </a:cubicBezTo>
                  <a:cubicBezTo>
                    <a:pt x="201" y="534"/>
                    <a:pt x="167" y="267"/>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6565303" y="1260618"/>
              <a:ext cx="6066" cy="36261"/>
            </a:xfrm>
            <a:custGeom>
              <a:rect b="b" l="l" r="r" t="t"/>
              <a:pathLst>
                <a:path extrusionOk="0" h="1602" w="268">
                  <a:moveTo>
                    <a:pt x="134" y="1"/>
                  </a:moveTo>
                  <a:cubicBezTo>
                    <a:pt x="0" y="534"/>
                    <a:pt x="0" y="1068"/>
                    <a:pt x="134" y="1602"/>
                  </a:cubicBezTo>
                  <a:cubicBezTo>
                    <a:pt x="267" y="1068"/>
                    <a:pt x="267" y="534"/>
                    <a:pt x="1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6650614" y="1632850"/>
              <a:ext cx="36261" cy="4550"/>
            </a:xfrm>
            <a:custGeom>
              <a:rect b="b" l="l" r="r" t="t"/>
              <a:pathLst>
                <a:path extrusionOk="0" h="201" w="1602">
                  <a:moveTo>
                    <a:pt x="801" y="1"/>
                  </a:moveTo>
                  <a:cubicBezTo>
                    <a:pt x="534" y="1"/>
                    <a:pt x="267" y="34"/>
                    <a:pt x="1" y="101"/>
                  </a:cubicBezTo>
                  <a:cubicBezTo>
                    <a:pt x="267" y="167"/>
                    <a:pt x="534" y="201"/>
                    <a:pt x="801" y="201"/>
                  </a:cubicBezTo>
                  <a:cubicBezTo>
                    <a:pt x="1068" y="201"/>
                    <a:pt x="1335" y="167"/>
                    <a:pt x="1602" y="101"/>
                  </a:cubicBezTo>
                  <a:cubicBezTo>
                    <a:pt x="1335" y="34"/>
                    <a:pt x="1068"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6596245" y="1396314"/>
              <a:ext cx="36284" cy="4753"/>
            </a:xfrm>
            <a:custGeom>
              <a:rect b="b" l="l" r="r" t="t"/>
              <a:pathLst>
                <a:path extrusionOk="0" h="210" w="1603">
                  <a:moveTo>
                    <a:pt x="951" y="1"/>
                  </a:moveTo>
                  <a:cubicBezTo>
                    <a:pt x="901" y="1"/>
                    <a:pt x="850" y="4"/>
                    <a:pt x="801" y="10"/>
                  </a:cubicBezTo>
                  <a:cubicBezTo>
                    <a:pt x="535" y="10"/>
                    <a:pt x="268" y="43"/>
                    <a:pt x="1" y="110"/>
                  </a:cubicBezTo>
                  <a:cubicBezTo>
                    <a:pt x="268" y="177"/>
                    <a:pt x="535" y="210"/>
                    <a:pt x="801" y="210"/>
                  </a:cubicBezTo>
                  <a:cubicBezTo>
                    <a:pt x="1068" y="210"/>
                    <a:pt x="1369" y="177"/>
                    <a:pt x="1602" y="110"/>
                  </a:cubicBezTo>
                  <a:cubicBezTo>
                    <a:pt x="1411" y="55"/>
                    <a:pt x="1176" y="1"/>
                    <a:pt x="9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6609079" y="1712888"/>
              <a:ext cx="25713" cy="25691"/>
            </a:xfrm>
            <a:custGeom>
              <a:rect b="b" l="l" r="r" t="t"/>
              <a:pathLst>
                <a:path extrusionOk="0" h="1135" w="1136">
                  <a:moveTo>
                    <a:pt x="1" y="1"/>
                  </a:moveTo>
                  <a:lnTo>
                    <a:pt x="1" y="1"/>
                  </a:lnTo>
                  <a:cubicBezTo>
                    <a:pt x="268" y="468"/>
                    <a:pt x="668" y="868"/>
                    <a:pt x="1135" y="1135"/>
                  </a:cubicBezTo>
                  <a:cubicBezTo>
                    <a:pt x="1002" y="901"/>
                    <a:pt x="835" y="701"/>
                    <a:pt x="635" y="501"/>
                  </a:cubicBezTo>
                  <a:cubicBezTo>
                    <a:pt x="468" y="301"/>
                    <a:pt x="234" y="13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6530558" y="1476556"/>
              <a:ext cx="25691" cy="25691"/>
            </a:xfrm>
            <a:custGeom>
              <a:rect b="b" l="l" r="r" t="t"/>
              <a:pathLst>
                <a:path extrusionOk="0" h="1135" w="1135">
                  <a:moveTo>
                    <a:pt x="1" y="1"/>
                  </a:moveTo>
                  <a:cubicBezTo>
                    <a:pt x="268" y="468"/>
                    <a:pt x="668" y="868"/>
                    <a:pt x="1135" y="1135"/>
                  </a:cubicBezTo>
                  <a:cubicBezTo>
                    <a:pt x="1002" y="901"/>
                    <a:pt x="835" y="701"/>
                    <a:pt x="635" y="501"/>
                  </a:cubicBezTo>
                  <a:cubicBezTo>
                    <a:pt x="434" y="301"/>
                    <a:pt x="234" y="134"/>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6685359" y="1781607"/>
              <a:ext cx="25691" cy="26438"/>
            </a:xfrm>
            <a:custGeom>
              <a:rect b="b" l="l" r="r" t="t"/>
              <a:pathLst>
                <a:path extrusionOk="0" h="1168" w="1135">
                  <a:moveTo>
                    <a:pt x="1134" y="0"/>
                  </a:moveTo>
                  <a:lnTo>
                    <a:pt x="1134" y="0"/>
                  </a:lnTo>
                  <a:cubicBezTo>
                    <a:pt x="901" y="133"/>
                    <a:pt x="667" y="300"/>
                    <a:pt x="500" y="500"/>
                  </a:cubicBezTo>
                  <a:cubicBezTo>
                    <a:pt x="300" y="701"/>
                    <a:pt x="133" y="901"/>
                    <a:pt x="0" y="1168"/>
                  </a:cubicBezTo>
                  <a:cubicBezTo>
                    <a:pt x="234" y="1001"/>
                    <a:pt x="434" y="834"/>
                    <a:pt x="634" y="667"/>
                  </a:cubicBezTo>
                  <a:cubicBezTo>
                    <a:pt x="834" y="467"/>
                    <a:pt x="1001" y="234"/>
                    <a:pt x="1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6543392" y="1611709"/>
              <a:ext cx="25713" cy="25691"/>
            </a:xfrm>
            <a:custGeom>
              <a:rect b="b" l="l" r="r" t="t"/>
              <a:pathLst>
                <a:path extrusionOk="0" h="1135" w="1136">
                  <a:moveTo>
                    <a:pt x="1135" y="1"/>
                  </a:moveTo>
                  <a:lnTo>
                    <a:pt x="1135" y="1"/>
                  </a:lnTo>
                  <a:cubicBezTo>
                    <a:pt x="668" y="267"/>
                    <a:pt x="268" y="668"/>
                    <a:pt x="1" y="1135"/>
                  </a:cubicBezTo>
                  <a:cubicBezTo>
                    <a:pt x="234" y="1001"/>
                    <a:pt x="435" y="835"/>
                    <a:pt x="635" y="634"/>
                  </a:cubicBezTo>
                  <a:cubicBezTo>
                    <a:pt x="835" y="468"/>
                    <a:pt x="1002" y="234"/>
                    <a:pt x="1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670238" y="1293076"/>
              <a:ext cx="25713" cy="25713"/>
            </a:xfrm>
            <a:custGeom>
              <a:rect b="b" l="l" r="r" t="t"/>
              <a:pathLst>
                <a:path extrusionOk="0" h="1136" w="1136">
                  <a:moveTo>
                    <a:pt x="1135" y="1"/>
                  </a:moveTo>
                  <a:lnTo>
                    <a:pt x="1135" y="1"/>
                  </a:lnTo>
                  <a:cubicBezTo>
                    <a:pt x="668" y="268"/>
                    <a:pt x="301" y="668"/>
                    <a:pt x="1" y="1135"/>
                  </a:cubicBezTo>
                  <a:cubicBezTo>
                    <a:pt x="468" y="835"/>
                    <a:pt x="868" y="468"/>
                    <a:pt x="1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6499616" y="1216072"/>
              <a:ext cx="188753" cy="90019"/>
            </a:xfrm>
            <a:custGeom>
              <a:rect b="b" l="l" r="r" t="t"/>
              <a:pathLst>
                <a:path extrusionOk="0" h="3977" w="8339">
                  <a:moveTo>
                    <a:pt x="67" y="0"/>
                  </a:moveTo>
                  <a:cubicBezTo>
                    <a:pt x="0" y="0"/>
                    <a:pt x="0" y="34"/>
                    <a:pt x="34" y="34"/>
                  </a:cubicBezTo>
                  <a:cubicBezTo>
                    <a:pt x="701" y="334"/>
                    <a:pt x="5137" y="2636"/>
                    <a:pt x="8273" y="3970"/>
                  </a:cubicBezTo>
                  <a:cubicBezTo>
                    <a:pt x="8282" y="3975"/>
                    <a:pt x="8290" y="3977"/>
                    <a:pt x="8297" y="3977"/>
                  </a:cubicBezTo>
                  <a:cubicBezTo>
                    <a:pt x="8339" y="3977"/>
                    <a:pt x="8335" y="3903"/>
                    <a:pt x="8306" y="3903"/>
                  </a:cubicBezTo>
                  <a:cubicBezTo>
                    <a:pt x="5638" y="2436"/>
                    <a:pt x="2869" y="1135"/>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7104400" y="3777177"/>
              <a:ext cx="600280" cy="528935"/>
            </a:xfrm>
            <a:custGeom>
              <a:rect b="b" l="l" r="r" t="t"/>
              <a:pathLst>
                <a:path extrusionOk="0" h="23368" w="26520">
                  <a:moveTo>
                    <a:pt x="11308" y="0"/>
                  </a:moveTo>
                  <a:lnTo>
                    <a:pt x="11308" y="9140"/>
                  </a:lnTo>
                  <a:lnTo>
                    <a:pt x="11308" y="12409"/>
                  </a:lnTo>
                  <a:lnTo>
                    <a:pt x="11375" y="15144"/>
                  </a:lnTo>
                  <a:cubicBezTo>
                    <a:pt x="11375" y="15144"/>
                    <a:pt x="2502" y="19147"/>
                    <a:pt x="1601" y="19881"/>
                  </a:cubicBezTo>
                  <a:cubicBezTo>
                    <a:pt x="701" y="20615"/>
                    <a:pt x="0" y="22950"/>
                    <a:pt x="801" y="23217"/>
                  </a:cubicBezTo>
                  <a:cubicBezTo>
                    <a:pt x="1106" y="23315"/>
                    <a:pt x="4422" y="23368"/>
                    <a:pt x="8543" y="23368"/>
                  </a:cubicBezTo>
                  <a:cubicBezTo>
                    <a:pt x="15668" y="23368"/>
                    <a:pt x="25203" y="23209"/>
                    <a:pt x="25752" y="22850"/>
                  </a:cubicBezTo>
                  <a:cubicBezTo>
                    <a:pt x="26086" y="22650"/>
                    <a:pt x="26286" y="19247"/>
                    <a:pt x="26386" y="15144"/>
                  </a:cubicBezTo>
                  <a:cubicBezTo>
                    <a:pt x="26419" y="14277"/>
                    <a:pt x="26419" y="13343"/>
                    <a:pt x="26452" y="12409"/>
                  </a:cubicBezTo>
                  <a:cubicBezTo>
                    <a:pt x="26452" y="11308"/>
                    <a:pt x="26486" y="10207"/>
                    <a:pt x="26486" y="9140"/>
                  </a:cubicBezTo>
                  <a:cubicBezTo>
                    <a:pt x="26519" y="4270"/>
                    <a:pt x="26452" y="0"/>
                    <a:pt x="26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7104400" y="3984038"/>
              <a:ext cx="599511" cy="322073"/>
            </a:xfrm>
            <a:custGeom>
              <a:rect b="b" l="l" r="r" t="t"/>
              <a:pathLst>
                <a:path extrusionOk="0" h="14229" w="26486">
                  <a:moveTo>
                    <a:pt x="11308" y="1"/>
                  </a:moveTo>
                  <a:lnTo>
                    <a:pt x="11308" y="3270"/>
                  </a:lnTo>
                  <a:lnTo>
                    <a:pt x="11408" y="6005"/>
                  </a:lnTo>
                  <a:cubicBezTo>
                    <a:pt x="11408" y="6005"/>
                    <a:pt x="2502" y="10008"/>
                    <a:pt x="1601" y="10742"/>
                  </a:cubicBezTo>
                  <a:cubicBezTo>
                    <a:pt x="701" y="11476"/>
                    <a:pt x="0" y="13811"/>
                    <a:pt x="801" y="14078"/>
                  </a:cubicBezTo>
                  <a:cubicBezTo>
                    <a:pt x="1106" y="14176"/>
                    <a:pt x="4422" y="14229"/>
                    <a:pt x="8543" y="14229"/>
                  </a:cubicBezTo>
                  <a:cubicBezTo>
                    <a:pt x="15668" y="14229"/>
                    <a:pt x="25203" y="14070"/>
                    <a:pt x="25752" y="13711"/>
                  </a:cubicBezTo>
                  <a:cubicBezTo>
                    <a:pt x="26086" y="13511"/>
                    <a:pt x="26286" y="10108"/>
                    <a:pt x="26386" y="6005"/>
                  </a:cubicBezTo>
                  <a:cubicBezTo>
                    <a:pt x="26419" y="5138"/>
                    <a:pt x="26419" y="4204"/>
                    <a:pt x="26452" y="3270"/>
                  </a:cubicBezTo>
                  <a:cubicBezTo>
                    <a:pt x="26452" y="2169"/>
                    <a:pt x="26486" y="1068"/>
                    <a:pt x="264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7102884" y="4058055"/>
              <a:ext cx="601797" cy="248781"/>
            </a:xfrm>
            <a:custGeom>
              <a:rect b="b" l="l" r="r" t="t"/>
              <a:pathLst>
                <a:path extrusionOk="0" h="10991" w="26587">
                  <a:moveTo>
                    <a:pt x="11375" y="0"/>
                  </a:moveTo>
                  <a:lnTo>
                    <a:pt x="11475" y="2735"/>
                  </a:lnTo>
                  <a:cubicBezTo>
                    <a:pt x="11475" y="2735"/>
                    <a:pt x="2536" y="6772"/>
                    <a:pt x="1602" y="7472"/>
                  </a:cubicBezTo>
                  <a:cubicBezTo>
                    <a:pt x="701" y="8206"/>
                    <a:pt x="1" y="10574"/>
                    <a:pt x="801" y="10841"/>
                  </a:cubicBezTo>
                  <a:cubicBezTo>
                    <a:pt x="1112" y="10938"/>
                    <a:pt x="4604" y="10990"/>
                    <a:pt x="8890" y="10990"/>
                  </a:cubicBezTo>
                  <a:cubicBezTo>
                    <a:pt x="11961" y="10990"/>
                    <a:pt x="15439" y="10964"/>
                    <a:pt x="18447" y="10908"/>
                  </a:cubicBezTo>
                  <a:cubicBezTo>
                    <a:pt x="20115" y="10874"/>
                    <a:pt x="21649" y="10808"/>
                    <a:pt x="22884" y="10774"/>
                  </a:cubicBezTo>
                  <a:cubicBezTo>
                    <a:pt x="24585" y="10674"/>
                    <a:pt x="25719" y="10574"/>
                    <a:pt x="25886" y="10474"/>
                  </a:cubicBezTo>
                  <a:cubicBezTo>
                    <a:pt x="26319" y="10207"/>
                    <a:pt x="26486" y="5237"/>
                    <a:pt x="26586"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7127103" y="4279991"/>
              <a:ext cx="536042" cy="5251"/>
            </a:xfrm>
            <a:custGeom>
              <a:rect b="b" l="l" r="r" t="t"/>
              <a:pathLst>
                <a:path extrusionOk="0" h="232" w="23682">
                  <a:moveTo>
                    <a:pt x="13662" y="1"/>
                  </a:moveTo>
                  <a:cubicBezTo>
                    <a:pt x="8193" y="1"/>
                    <a:pt x="2268" y="46"/>
                    <a:pt x="65" y="102"/>
                  </a:cubicBezTo>
                  <a:cubicBezTo>
                    <a:pt x="11" y="102"/>
                    <a:pt x="1" y="145"/>
                    <a:pt x="33" y="145"/>
                  </a:cubicBezTo>
                  <a:cubicBezTo>
                    <a:pt x="41" y="145"/>
                    <a:pt x="51" y="142"/>
                    <a:pt x="65" y="135"/>
                  </a:cubicBezTo>
                  <a:cubicBezTo>
                    <a:pt x="2140" y="188"/>
                    <a:pt x="7516" y="232"/>
                    <a:pt x="12702" y="232"/>
                  </a:cubicBezTo>
                  <a:cubicBezTo>
                    <a:pt x="17353" y="232"/>
                    <a:pt x="21852" y="197"/>
                    <a:pt x="23682" y="102"/>
                  </a:cubicBezTo>
                  <a:cubicBezTo>
                    <a:pt x="21978" y="29"/>
                    <a:pt x="17961" y="1"/>
                    <a:pt x="13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7347523" y="4097598"/>
              <a:ext cx="107086" cy="27864"/>
            </a:xfrm>
            <a:custGeom>
              <a:rect b="b" l="l" r="r" t="t"/>
              <a:pathLst>
                <a:path extrusionOk="0" h="1231" w="4731">
                  <a:moveTo>
                    <a:pt x="1353" y="1"/>
                  </a:moveTo>
                  <a:cubicBezTo>
                    <a:pt x="923" y="1"/>
                    <a:pt x="499" y="43"/>
                    <a:pt x="100" y="121"/>
                  </a:cubicBezTo>
                  <a:cubicBezTo>
                    <a:pt x="0" y="121"/>
                    <a:pt x="0" y="288"/>
                    <a:pt x="100" y="288"/>
                  </a:cubicBezTo>
                  <a:cubicBezTo>
                    <a:pt x="1635" y="455"/>
                    <a:pt x="3169" y="755"/>
                    <a:pt x="4637" y="1222"/>
                  </a:cubicBezTo>
                  <a:cubicBezTo>
                    <a:pt x="4650" y="1228"/>
                    <a:pt x="4661" y="1231"/>
                    <a:pt x="4671" y="1231"/>
                  </a:cubicBezTo>
                  <a:cubicBezTo>
                    <a:pt x="4714" y="1231"/>
                    <a:pt x="4731" y="1182"/>
                    <a:pt x="4704" y="1155"/>
                  </a:cubicBezTo>
                  <a:cubicBezTo>
                    <a:pt x="3840" y="341"/>
                    <a:pt x="2574" y="1"/>
                    <a:pt x="1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7321855" y="4112718"/>
              <a:ext cx="107992" cy="28407"/>
            </a:xfrm>
            <a:custGeom>
              <a:rect b="b" l="l" r="r" t="t"/>
              <a:pathLst>
                <a:path extrusionOk="0" h="1255" w="4771">
                  <a:moveTo>
                    <a:pt x="1381" y="0"/>
                  </a:moveTo>
                  <a:cubicBezTo>
                    <a:pt x="954" y="0"/>
                    <a:pt x="533" y="42"/>
                    <a:pt x="134" y="120"/>
                  </a:cubicBezTo>
                  <a:cubicBezTo>
                    <a:pt x="0" y="154"/>
                    <a:pt x="33" y="287"/>
                    <a:pt x="134" y="320"/>
                  </a:cubicBezTo>
                  <a:cubicBezTo>
                    <a:pt x="1668" y="454"/>
                    <a:pt x="3202" y="787"/>
                    <a:pt x="4670" y="1254"/>
                  </a:cubicBezTo>
                  <a:cubicBezTo>
                    <a:pt x="4737" y="1254"/>
                    <a:pt x="4770" y="1188"/>
                    <a:pt x="4737" y="1154"/>
                  </a:cubicBezTo>
                  <a:cubicBezTo>
                    <a:pt x="3848" y="340"/>
                    <a:pt x="2595" y="0"/>
                    <a:pt x="1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p:nvPr/>
          </p:nvSpPr>
          <p:spPr>
            <a:xfrm>
              <a:off x="7296934" y="4128133"/>
              <a:ext cx="107245" cy="28090"/>
            </a:xfrm>
            <a:custGeom>
              <a:rect b="b" l="l" r="r" t="t"/>
              <a:pathLst>
                <a:path extrusionOk="0" h="1241" w="4738">
                  <a:moveTo>
                    <a:pt x="1358" y="0"/>
                  </a:moveTo>
                  <a:cubicBezTo>
                    <a:pt x="939" y="0"/>
                    <a:pt x="526" y="38"/>
                    <a:pt x="134" y="106"/>
                  </a:cubicBezTo>
                  <a:cubicBezTo>
                    <a:pt x="0" y="106"/>
                    <a:pt x="0" y="306"/>
                    <a:pt x="134" y="306"/>
                  </a:cubicBezTo>
                  <a:cubicBezTo>
                    <a:pt x="1668" y="473"/>
                    <a:pt x="3169" y="773"/>
                    <a:pt x="4637" y="1240"/>
                  </a:cubicBezTo>
                  <a:cubicBezTo>
                    <a:pt x="4704" y="1240"/>
                    <a:pt x="4737" y="1207"/>
                    <a:pt x="4704" y="1140"/>
                  </a:cubicBezTo>
                  <a:cubicBezTo>
                    <a:pt x="3834" y="321"/>
                    <a:pt x="2577" y="0"/>
                    <a:pt x="1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7272013" y="4143343"/>
              <a:ext cx="107720" cy="28181"/>
            </a:xfrm>
            <a:custGeom>
              <a:rect b="b" l="l" r="r" t="t"/>
              <a:pathLst>
                <a:path extrusionOk="0" h="1245" w="4759">
                  <a:moveTo>
                    <a:pt x="1285" y="0"/>
                  </a:moveTo>
                  <a:cubicBezTo>
                    <a:pt x="879" y="0"/>
                    <a:pt x="479" y="36"/>
                    <a:pt x="101" y="101"/>
                  </a:cubicBezTo>
                  <a:cubicBezTo>
                    <a:pt x="1" y="135"/>
                    <a:pt x="1" y="302"/>
                    <a:pt x="101" y="302"/>
                  </a:cubicBezTo>
                  <a:cubicBezTo>
                    <a:pt x="1635" y="468"/>
                    <a:pt x="3169" y="769"/>
                    <a:pt x="4637" y="1236"/>
                  </a:cubicBezTo>
                  <a:cubicBezTo>
                    <a:pt x="4649" y="1242"/>
                    <a:pt x="4662" y="1244"/>
                    <a:pt x="4673" y="1244"/>
                  </a:cubicBezTo>
                  <a:cubicBezTo>
                    <a:pt x="4724" y="1244"/>
                    <a:pt x="4758" y="1190"/>
                    <a:pt x="4704" y="1136"/>
                  </a:cubicBezTo>
                  <a:cubicBezTo>
                    <a:pt x="3824" y="331"/>
                    <a:pt x="2528" y="0"/>
                    <a:pt x="1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7271266" y="4008846"/>
              <a:ext cx="121573" cy="98440"/>
            </a:xfrm>
            <a:custGeom>
              <a:rect b="b" l="l" r="r" t="t"/>
              <a:pathLst>
                <a:path extrusionOk="0" h="4349" w="5371">
                  <a:moveTo>
                    <a:pt x="1473" y="425"/>
                  </a:moveTo>
                  <a:cubicBezTo>
                    <a:pt x="1972" y="425"/>
                    <a:pt x="2643" y="799"/>
                    <a:pt x="2902" y="1040"/>
                  </a:cubicBezTo>
                  <a:cubicBezTo>
                    <a:pt x="3202" y="1307"/>
                    <a:pt x="3503" y="1607"/>
                    <a:pt x="3736" y="1907"/>
                  </a:cubicBezTo>
                  <a:cubicBezTo>
                    <a:pt x="4270" y="2574"/>
                    <a:pt x="4737" y="3241"/>
                    <a:pt x="5171" y="3942"/>
                  </a:cubicBezTo>
                  <a:cubicBezTo>
                    <a:pt x="4570" y="3675"/>
                    <a:pt x="3936" y="3442"/>
                    <a:pt x="3303" y="3208"/>
                  </a:cubicBezTo>
                  <a:cubicBezTo>
                    <a:pt x="2569" y="2941"/>
                    <a:pt x="1068" y="2374"/>
                    <a:pt x="901" y="1440"/>
                  </a:cubicBezTo>
                  <a:lnTo>
                    <a:pt x="901" y="1407"/>
                  </a:lnTo>
                  <a:cubicBezTo>
                    <a:pt x="782" y="665"/>
                    <a:pt x="1073" y="425"/>
                    <a:pt x="1473" y="425"/>
                  </a:cubicBezTo>
                  <a:close/>
                  <a:moveTo>
                    <a:pt x="1567" y="0"/>
                  </a:moveTo>
                  <a:cubicBezTo>
                    <a:pt x="1202" y="0"/>
                    <a:pt x="854" y="140"/>
                    <a:pt x="601" y="506"/>
                  </a:cubicBezTo>
                  <a:cubicBezTo>
                    <a:pt x="0" y="1340"/>
                    <a:pt x="667" y="2174"/>
                    <a:pt x="1301" y="2674"/>
                  </a:cubicBezTo>
                  <a:cubicBezTo>
                    <a:pt x="2402" y="3508"/>
                    <a:pt x="3803" y="3875"/>
                    <a:pt x="5104" y="4342"/>
                  </a:cubicBezTo>
                  <a:cubicBezTo>
                    <a:pt x="5117" y="4347"/>
                    <a:pt x="5131" y="4349"/>
                    <a:pt x="5145" y="4349"/>
                  </a:cubicBezTo>
                  <a:cubicBezTo>
                    <a:pt x="5237" y="4349"/>
                    <a:pt x="5337" y="4258"/>
                    <a:pt x="5337" y="4142"/>
                  </a:cubicBezTo>
                  <a:cubicBezTo>
                    <a:pt x="5371" y="4142"/>
                    <a:pt x="5371" y="4109"/>
                    <a:pt x="5371" y="4109"/>
                  </a:cubicBezTo>
                  <a:cubicBezTo>
                    <a:pt x="4904" y="2741"/>
                    <a:pt x="4070" y="1507"/>
                    <a:pt x="2969" y="573"/>
                  </a:cubicBezTo>
                  <a:cubicBezTo>
                    <a:pt x="2602" y="264"/>
                    <a:pt x="2068" y="0"/>
                    <a:pt x="1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7384509" y="4030214"/>
              <a:ext cx="132913" cy="76936"/>
            </a:xfrm>
            <a:custGeom>
              <a:rect b="b" l="l" r="r" t="t"/>
              <a:pathLst>
                <a:path extrusionOk="0" h="3399" w="5872">
                  <a:moveTo>
                    <a:pt x="4293" y="478"/>
                  </a:moveTo>
                  <a:cubicBezTo>
                    <a:pt x="4884" y="478"/>
                    <a:pt x="5373" y="730"/>
                    <a:pt x="4971" y="1630"/>
                  </a:cubicBezTo>
                  <a:cubicBezTo>
                    <a:pt x="4604" y="2498"/>
                    <a:pt x="3003" y="2664"/>
                    <a:pt x="2202" y="2764"/>
                  </a:cubicBezTo>
                  <a:cubicBezTo>
                    <a:pt x="1535" y="2831"/>
                    <a:pt x="868" y="2898"/>
                    <a:pt x="234" y="2998"/>
                  </a:cubicBezTo>
                  <a:cubicBezTo>
                    <a:pt x="835" y="2431"/>
                    <a:pt x="1468" y="1897"/>
                    <a:pt x="2136" y="1397"/>
                  </a:cubicBezTo>
                  <a:cubicBezTo>
                    <a:pt x="2436" y="1163"/>
                    <a:pt x="2769" y="930"/>
                    <a:pt x="3136" y="730"/>
                  </a:cubicBezTo>
                  <a:cubicBezTo>
                    <a:pt x="3363" y="616"/>
                    <a:pt x="3856" y="478"/>
                    <a:pt x="4293" y="478"/>
                  </a:cubicBezTo>
                  <a:close/>
                  <a:moveTo>
                    <a:pt x="4282" y="1"/>
                  </a:moveTo>
                  <a:cubicBezTo>
                    <a:pt x="3904" y="1"/>
                    <a:pt x="3512" y="108"/>
                    <a:pt x="3203" y="263"/>
                  </a:cubicBezTo>
                  <a:cubicBezTo>
                    <a:pt x="1902" y="896"/>
                    <a:pt x="801" y="1864"/>
                    <a:pt x="1" y="3098"/>
                  </a:cubicBezTo>
                  <a:cubicBezTo>
                    <a:pt x="1" y="3098"/>
                    <a:pt x="1" y="3131"/>
                    <a:pt x="34" y="3131"/>
                  </a:cubicBezTo>
                  <a:cubicBezTo>
                    <a:pt x="1" y="3265"/>
                    <a:pt x="67" y="3398"/>
                    <a:pt x="201" y="3398"/>
                  </a:cubicBezTo>
                  <a:cubicBezTo>
                    <a:pt x="1569" y="3265"/>
                    <a:pt x="3036" y="3298"/>
                    <a:pt x="4304" y="2731"/>
                  </a:cubicBezTo>
                  <a:cubicBezTo>
                    <a:pt x="5038" y="2398"/>
                    <a:pt x="5872" y="1664"/>
                    <a:pt x="5505" y="763"/>
                  </a:cubicBezTo>
                  <a:cubicBezTo>
                    <a:pt x="5292" y="203"/>
                    <a:pt x="4801" y="1"/>
                    <a:pt x="4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7325612" y="2316925"/>
              <a:ext cx="491564" cy="1624853"/>
            </a:xfrm>
            <a:custGeom>
              <a:rect b="b" l="l" r="r" t="t"/>
              <a:pathLst>
                <a:path extrusionOk="0" h="71785" w="21717">
                  <a:moveTo>
                    <a:pt x="21716" y="0"/>
                  </a:moveTo>
                  <a:lnTo>
                    <a:pt x="7573" y="34"/>
                  </a:lnTo>
                  <a:cubicBezTo>
                    <a:pt x="7573" y="34"/>
                    <a:pt x="2536" y="32390"/>
                    <a:pt x="1735" y="40062"/>
                  </a:cubicBezTo>
                  <a:cubicBezTo>
                    <a:pt x="1102" y="46067"/>
                    <a:pt x="1" y="71785"/>
                    <a:pt x="1" y="71785"/>
                  </a:cubicBezTo>
                  <a:lnTo>
                    <a:pt x="16679" y="71785"/>
                  </a:lnTo>
                  <a:cubicBezTo>
                    <a:pt x="16679" y="71785"/>
                    <a:pt x="17247" y="50069"/>
                    <a:pt x="17447" y="43098"/>
                  </a:cubicBezTo>
                  <a:cubicBezTo>
                    <a:pt x="17480" y="41830"/>
                    <a:pt x="17547" y="41063"/>
                    <a:pt x="17547" y="40996"/>
                  </a:cubicBezTo>
                  <a:cubicBezTo>
                    <a:pt x="17647" y="40463"/>
                    <a:pt x="21716" y="0"/>
                    <a:pt x="217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7654069" y="2349565"/>
              <a:ext cx="122342" cy="1532005"/>
            </a:xfrm>
            <a:custGeom>
              <a:rect b="b" l="l" r="r" t="t"/>
              <a:pathLst>
                <a:path extrusionOk="0" h="67683" w="5405">
                  <a:moveTo>
                    <a:pt x="5371" y="1"/>
                  </a:moveTo>
                  <a:cubicBezTo>
                    <a:pt x="5354" y="1"/>
                    <a:pt x="5337" y="9"/>
                    <a:pt x="5337" y="26"/>
                  </a:cubicBezTo>
                  <a:cubicBezTo>
                    <a:pt x="4637" y="4930"/>
                    <a:pt x="3936" y="9833"/>
                    <a:pt x="3336" y="14737"/>
                  </a:cubicBezTo>
                  <a:cubicBezTo>
                    <a:pt x="2302" y="23443"/>
                    <a:pt x="1535" y="32182"/>
                    <a:pt x="1034" y="40955"/>
                  </a:cubicBezTo>
                  <a:cubicBezTo>
                    <a:pt x="501" y="49828"/>
                    <a:pt x="267" y="58735"/>
                    <a:pt x="0" y="67608"/>
                  </a:cubicBezTo>
                  <a:cubicBezTo>
                    <a:pt x="17" y="67658"/>
                    <a:pt x="59" y="67683"/>
                    <a:pt x="100" y="67683"/>
                  </a:cubicBezTo>
                  <a:cubicBezTo>
                    <a:pt x="142" y="67683"/>
                    <a:pt x="184" y="67658"/>
                    <a:pt x="200" y="67608"/>
                  </a:cubicBezTo>
                  <a:cubicBezTo>
                    <a:pt x="367" y="62604"/>
                    <a:pt x="501" y="57634"/>
                    <a:pt x="701" y="52630"/>
                  </a:cubicBezTo>
                  <a:cubicBezTo>
                    <a:pt x="1068" y="43857"/>
                    <a:pt x="1635" y="35051"/>
                    <a:pt x="2402" y="26278"/>
                  </a:cubicBezTo>
                  <a:cubicBezTo>
                    <a:pt x="3203" y="17539"/>
                    <a:pt x="4103" y="8732"/>
                    <a:pt x="5404" y="26"/>
                  </a:cubicBezTo>
                  <a:cubicBezTo>
                    <a:pt x="5404" y="9"/>
                    <a:pt x="5387" y="1"/>
                    <a:pt x="53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7348270" y="3876341"/>
              <a:ext cx="339797" cy="9869"/>
            </a:xfrm>
            <a:custGeom>
              <a:rect b="b" l="l" r="r" t="t"/>
              <a:pathLst>
                <a:path extrusionOk="0" h="436" w="15012">
                  <a:moveTo>
                    <a:pt x="8245" y="0"/>
                  </a:moveTo>
                  <a:cubicBezTo>
                    <a:pt x="7441" y="0"/>
                    <a:pt x="6640" y="8"/>
                    <a:pt x="5838" y="22"/>
                  </a:cubicBezTo>
                  <a:cubicBezTo>
                    <a:pt x="4837" y="22"/>
                    <a:pt x="3870" y="56"/>
                    <a:pt x="2903" y="89"/>
                  </a:cubicBezTo>
                  <a:cubicBezTo>
                    <a:pt x="2402" y="122"/>
                    <a:pt x="1869" y="122"/>
                    <a:pt x="1402" y="156"/>
                  </a:cubicBezTo>
                  <a:cubicBezTo>
                    <a:pt x="968" y="156"/>
                    <a:pt x="468" y="156"/>
                    <a:pt x="67" y="189"/>
                  </a:cubicBezTo>
                  <a:cubicBezTo>
                    <a:pt x="1" y="189"/>
                    <a:pt x="1" y="256"/>
                    <a:pt x="67" y="256"/>
                  </a:cubicBezTo>
                  <a:cubicBezTo>
                    <a:pt x="334" y="289"/>
                    <a:pt x="568" y="289"/>
                    <a:pt x="835" y="289"/>
                  </a:cubicBezTo>
                  <a:lnTo>
                    <a:pt x="1702" y="322"/>
                  </a:lnTo>
                  <a:lnTo>
                    <a:pt x="3303" y="356"/>
                  </a:lnTo>
                  <a:cubicBezTo>
                    <a:pt x="4719" y="405"/>
                    <a:pt x="6153" y="436"/>
                    <a:pt x="7579" y="436"/>
                  </a:cubicBezTo>
                  <a:cubicBezTo>
                    <a:pt x="8101" y="436"/>
                    <a:pt x="8622" y="431"/>
                    <a:pt x="9140" y="423"/>
                  </a:cubicBezTo>
                  <a:cubicBezTo>
                    <a:pt x="10108" y="423"/>
                    <a:pt x="11042" y="389"/>
                    <a:pt x="12043" y="356"/>
                  </a:cubicBezTo>
                  <a:cubicBezTo>
                    <a:pt x="13010" y="322"/>
                    <a:pt x="14011" y="256"/>
                    <a:pt x="14978" y="256"/>
                  </a:cubicBezTo>
                  <a:cubicBezTo>
                    <a:pt x="15011" y="256"/>
                    <a:pt x="15011" y="189"/>
                    <a:pt x="14978" y="189"/>
                  </a:cubicBezTo>
                  <a:cubicBezTo>
                    <a:pt x="14411" y="189"/>
                    <a:pt x="13844" y="156"/>
                    <a:pt x="13277" y="122"/>
                  </a:cubicBezTo>
                  <a:lnTo>
                    <a:pt x="11676" y="56"/>
                  </a:lnTo>
                  <a:cubicBezTo>
                    <a:pt x="10523" y="17"/>
                    <a:pt x="9381" y="0"/>
                    <a:pt x="8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7542320" y="2316925"/>
              <a:ext cx="274857" cy="975523"/>
            </a:xfrm>
            <a:custGeom>
              <a:rect b="b" l="l" r="r" t="t"/>
              <a:pathLst>
                <a:path extrusionOk="0" h="43098" w="12143">
                  <a:moveTo>
                    <a:pt x="0" y="0"/>
                  </a:moveTo>
                  <a:lnTo>
                    <a:pt x="7873" y="43098"/>
                  </a:lnTo>
                  <a:cubicBezTo>
                    <a:pt x="7906" y="41830"/>
                    <a:pt x="7973" y="41063"/>
                    <a:pt x="7973" y="40996"/>
                  </a:cubicBezTo>
                  <a:cubicBezTo>
                    <a:pt x="8073" y="40463"/>
                    <a:pt x="12142" y="0"/>
                    <a:pt x="12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8256590" y="3238079"/>
              <a:ext cx="614608" cy="769273"/>
            </a:xfrm>
            <a:custGeom>
              <a:rect b="b" l="l" r="r" t="t"/>
              <a:pathLst>
                <a:path extrusionOk="0" h="33986" w="27153">
                  <a:moveTo>
                    <a:pt x="9107" y="0"/>
                  </a:moveTo>
                  <a:lnTo>
                    <a:pt x="0" y="11575"/>
                  </a:lnTo>
                  <a:lnTo>
                    <a:pt x="7105" y="16812"/>
                  </a:lnTo>
                  <a:lnTo>
                    <a:pt x="10007" y="18980"/>
                  </a:lnTo>
                  <a:lnTo>
                    <a:pt x="12209" y="20581"/>
                  </a:lnTo>
                  <a:cubicBezTo>
                    <a:pt x="12209" y="20581"/>
                    <a:pt x="9874" y="30055"/>
                    <a:pt x="9874" y="31222"/>
                  </a:cubicBezTo>
                  <a:cubicBezTo>
                    <a:pt x="9874" y="32277"/>
                    <a:pt x="11018" y="33986"/>
                    <a:pt x="11755" y="33986"/>
                  </a:cubicBezTo>
                  <a:cubicBezTo>
                    <a:pt x="11834" y="33986"/>
                    <a:pt x="11908" y="33966"/>
                    <a:pt x="11975" y="33924"/>
                  </a:cubicBezTo>
                  <a:cubicBezTo>
                    <a:pt x="12709" y="33424"/>
                    <a:pt x="27020" y="15111"/>
                    <a:pt x="27120" y="14077"/>
                  </a:cubicBezTo>
                  <a:cubicBezTo>
                    <a:pt x="27153" y="13643"/>
                    <a:pt x="24618" y="11442"/>
                    <a:pt x="21482" y="8806"/>
                  </a:cubicBezTo>
                  <a:cubicBezTo>
                    <a:pt x="20782" y="8239"/>
                    <a:pt x="20115" y="7639"/>
                    <a:pt x="19347" y="7072"/>
                  </a:cubicBezTo>
                  <a:cubicBezTo>
                    <a:pt x="18413" y="6371"/>
                    <a:pt x="17479" y="5704"/>
                    <a:pt x="16545" y="5070"/>
                  </a:cubicBezTo>
                  <a:cubicBezTo>
                    <a:pt x="12576" y="2235"/>
                    <a:pt x="9107" y="0"/>
                    <a:pt x="91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8417411" y="3352839"/>
              <a:ext cx="453786" cy="654514"/>
            </a:xfrm>
            <a:custGeom>
              <a:rect b="b" l="l" r="r" t="t"/>
              <a:pathLst>
                <a:path extrusionOk="0" h="28916" w="20048">
                  <a:moveTo>
                    <a:pt x="9440" y="0"/>
                  </a:moveTo>
                  <a:cubicBezTo>
                    <a:pt x="6638" y="3536"/>
                    <a:pt x="2535" y="8607"/>
                    <a:pt x="0" y="11742"/>
                  </a:cubicBezTo>
                  <a:lnTo>
                    <a:pt x="2902" y="13910"/>
                  </a:lnTo>
                  <a:lnTo>
                    <a:pt x="5104" y="15511"/>
                  </a:lnTo>
                  <a:cubicBezTo>
                    <a:pt x="5104" y="15511"/>
                    <a:pt x="2769" y="24985"/>
                    <a:pt x="2769" y="26152"/>
                  </a:cubicBezTo>
                  <a:cubicBezTo>
                    <a:pt x="2769" y="27207"/>
                    <a:pt x="3913" y="28916"/>
                    <a:pt x="4650" y="28916"/>
                  </a:cubicBezTo>
                  <a:cubicBezTo>
                    <a:pt x="4729" y="28916"/>
                    <a:pt x="4803" y="28896"/>
                    <a:pt x="4870" y="28854"/>
                  </a:cubicBezTo>
                  <a:cubicBezTo>
                    <a:pt x="5604" y="28354"/>
                    <a:pt x="19915" y="10041"/>
                    <a:pt x="20015" y="9007"/>
                  </a:cubicBezTo>
                  <a:cubicBezTo>
                    <a:pt x="20048" y="8573"/>
                    <a:pt x="17513" y="6372"/>
                    <a:pt x="14377" y="3736"/>
                  </a:cubicBezTo>
                  <a:cubicBezTo>
                    <a:pt x="13677" y="3169"/>
                    <a:pt x="13010" y="2569"/>
                    <a:pt x="12242" y="2002"/>
                  </a:cubicBezTo>
                  <a:cubicBezTo>
                    <a:pt x="11308" y="1301"/>
                    <a:pt x="10374" y="634"/>
                    <a:pt x="94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8479318" y="3396637"/>
              <a:ext cx="394166" cy="612390"/>
            </a:xfrm>
            <a:custGeom>
              <a:rect b="b" l="l" r="r" t="t"/>
              <a:pathLst>
                <a:path extrusionOk="0" h="27055" w="17414">
                  <a:moveTo>
                    <a:pt x="9541" y="0"/>
                  </a:moveTo>
                  <a:lnTo>
                    <a:pt x="134" y="11942"/>
                  </a:lnTo>
                  <a:lnTo>
                    <a:pt x="2336" y="13576"/>
                  </a:lnTo>
                  <a:cubicBezTo>
                    <a:pt x="2336" y="13576"/>
                    <a:pt x="1" y="23117"/>
                    <a:pt x="1" y="24284"/>
                  </a:cubicBezTo>
                  <a:cubicBezTo>
                    <a:pt x="1" y="25305"/>
                    <a:pt x="1135" y="27055"/>
                    <a:pt x="1897" y="27055"/>
                  </a:cubicBezTo>
                  <a:cubicBezTo>
                    <a:pt x="1982" y="27055"/>
                    <a:pt x="2062" y="27033"/>
                    <a:pt x="2135" y="26986"/>
                  </a:cubicBezTo>
                  <a:cubicBezTo>
                    <a:pt x="2836" y="26486"/>
                    <a:pt x="17246" y="8073"/>
                    <a:pt x="17346" y="7038"/>
                  </a:cubicBezTo>
                  <a:cubicBezTo>
                    <a:pt x="17413" y="6538"/>
                    <a:pt x="13610" y="3302"/>
                    <a:pt x="9541"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8515104" y="3567690"/>
              <a:ext cx="331852" cy="421735"/>
            </a:xfrm>
            <a:custGeom>
              <a:rect b="b" l="l" r="r" t="t"/>
              <a:pathLst>
                <a:path extrusionOk="0" h="18632" w="14661">
                  <a:moveTo>
                    <a:pt x="14653" y="0"/>
                  </a:moveTo>
                  <a:cubicBezTo>
                    <a:pt x="14650" y="0"/>
                    <a:pt x="14642" y="4"/>
                    <a:pt x="14631" y="15"/>
                  </a:cubicBezTo>
                  <a:cubicBezTo>
                    <a:pt x="14653" y="15"/>
                    <a:pt x="14661" y="0"/>
                    <a:pt x="14653" y="0"/>
                  </a:cubicBezTo>
                  <a:close/>
                  <a:moveTo>
                    <a:pt x="14631" y="15"/>
                  </a:moveTo>
                  <a:lnTo>
                    <a:pt x="14631" y="15"/>
                  </a:lnTo>
                  <a:cubicBezTo>
                    <a:pt x="12096" y="2951"/>
                    <a:pt x="2356" y="15426"/>
                    <a:pt x="21" y="18562"/>
                  </a:cubicBezTo>
                  <a:cubicBezTo>
                    <a:pt x="0" y="18603"/>
                    <a:pt x="5" y="18632"/>
                    <a:pt x="20" y="18632"/>
                  </a:cubicBezTo>
                  <a:cubicBezTo>
                    <a:pt x="29" y="18632"/>
                    <a:pt x="41" y="18621"/>
                    <a:pt x="54" y="18595"/>
                  </a:cubicBezTo>
                  <a:cubicBezTo>
                    <a:pt x="2556" y="15593"/>
                    <a:pt x="12396" y="3184"/>
                    <a:pt x="14631" y="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p:nvPr/>
          </p:nvSpPr>
          <p:spPr>
            <a:xfrm>
              <a:off x="8508359" y="3634463"/>
              <a:ext cx="85741" cy="70734"/>
            </a:xfrm>
            <a:custGeom>
              <a:rect b="b" l="l" r="r" t="t"/>
              <a:pathLst>
                <a:path extrusionOk="0" h="3125" w="3788">
                  <a:moveTo>
                    <a:pt x="3688" y="1"/>
                  </a:moveTo>
                  <a:cubicBezTo>
                    <a:pt x="2120" y="234"/>
                    <a:pt x="752" y="1602"/>
                    <a:pt x="52" y="2969"/>
                  </a:cubicBezTo>
                  <a:cubicBezTo>
                    <a:pt x="0" y="3047"/>
                    <a:pt x="69" y="3124"/>
                    <a:pt x="133" y="3124"/>
                  </a:cubicBezTo>
                  <a:cubicBezTo>
                    <a:pt x="152" y="3124"/>
                    <a:pt x="170" y="3118"/>
                    <a:pt x="185" y="3103"/>
                  </a:cubicBezTo>
                  <a:cubicBezTo>
                    <a:pt x="1253" y="1969"/>
                    <a:pt x="2454" y="968"/>
                    <a:pt x="3721" y="101"/>
                  </a:cubicBezTo>
                  <a:cubicBezTo>
                    <a:pt x="3788" y="67"/>
                    <a:pt x="3755" y="1"/>
                    <a:pt x="36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a:off x="8505213" y="3663911"/>
              <a:ext cx="85130" cy="70101"/>
            </a:xfrm>
            <a:custGeom>
              <a:rect b="b" l="l" r="r" t="t"/>
              <a:pathLst>
                <a:path extrusionOk="0" h="3097" w="3761">
                  <a:moveTo>
                    <a:pt x="3693" y="1"/>
                  </a:moveTo>
                  <a:cubicBezTo>
                    <a:pt x="2092" y="234"/>
                    <a:pt x="758" y="1568"/>
                    <a:pt x="24" y="2969"/>
                  </a:cubicBezTo>
                  <a:cubicBezTo>
                    <a:pt x="0" y="3041"/>
                    <a:pt x="45" y="3096"/>
                    <a:pt x="110" y="3096"/>
                  </a:cubicBezTo>
                  <a:cubicBezTo>
                    <a:pt x="135" y="3096"/>
                    <a:pt x="163" y="3088"/>
                    <a:pt x="191" y="3069"/>
                  </a:cubicBezTo>
                  <a:cubicBezTo>
                    <a:pt x="1258" y="1969"/>
                    <a:pt x="2426" y="968"/>
                    <a:pt x="3727" y="101"/>
                  </a:cubicBezTo>
                  <a:cubicBezTo>
                    <a:pt x="3760" y="67"/>
                    <a:pt x="3727" y="1"/>
                    <a:pt x="3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8500912" y="3692613"/>
              <a:ext cx="85651" cy="71164"/>
            </a:xfrm>
            <a:custGeom>
              <a:rect b="b" l="l" r="r" t="t"/>
              <a:pathLst>
                <a:path extrusionOk="0" h="3144" w="3784">
                  <a:moveTo>
                    <a:pt x="3717" y="0"/>
                  </a:moveTo>
                  <a:cubicBezTo>
                    <a:pt x="2149" y="267"/>
                    <a:pt x="781" y="1601"/>
                    <a:pt x="47" y="3002"/>
                  </a:cubicBezTo>
                  <a:cubicBezTo>
                    <a:pt x="0" y="3073"/>
                    <a:pt x="53" y="3144"/>
                    <a:pt x="123" y="3144"/>
                  </a:cubicBezTo>
                  <a:cubicBezTo>
                    <a:pt x="153" y="3144"/>
                    <a:pt x="185" y="3132"/>
                    <a:pt x="214" y="3102"/>
                  </a:cubicBezTo>
                  <a:cubicBezTo>
                    <a:pt x="1282" y="1968"/>
                    <a:pt x="2449" y="967"/>
                    <a:pt x="3750" y="100"/>
                  </a:cubicBezTo>
                  <a:cubicBezTo>
                    <a:pt x="3783" y="67"/>
                    <a:pt x="3783" y="0"/>
                    <a:pt x="3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8497607" y="3722061"/>
              <a:ext cx="85176" cy="70712"/>
            </a:xfrm>
            <a:custGeom>
              <a:rect b="b" l="l" r="r" t="t"/>
              <a:pathLst>
                <a:path extrusionOk="0" h="3124" w="3763">
                  <a:moveTo>
                    <a:pt x="3696" y="0"/>
                  </a:moveTo>
                  <a:cubicBezTo>
                    <a:pt x="2128" y="234"/>
                    <a:pt x="760" y="1601"/>
                    <a:pt x="27" y="2969"/>
                  </a:cubicBezTo>
                  <a:cubicBezTo>
                    <a:pt x="1" y="3046"/>
                    <a:pt x="55" y="3124"/>
                    <a:pt x="127" y="3124"/>
                  </a:cubicBezTo>
                  <a:cubicBezTo>
                    <a:pt x="148" y="3124"/>
                    <a:pt x="171" y="3117"/>
                    <a:pt x="193" y="3102"/>
                  </a:cubicBezTo>
                  <a:cubicBezTo>
                    <a:pt x="1261" y="1968"/>
                    <a:pt x="2428" y="967"/>
                    <a:pt x="3729" y="100"/>
                  </a:cubicBezTo>
                  <a:cubicBezTo>
                    <a:pt x="3763" y="67"/>
                    <a:pt x="3763" y="0"/>
                    <a:pt x="3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8393237" y="3658343"/>
              <a:ext cx="146516" cy="65347"/>
            </a:xfrm>
            <a:custGeom>
              <a:rect b="b" l="l" r="r" t="t"/>
              <a:pathLst>
                <a:path extrusionOk="0" h="2887" w="6473">
                  <a:moveTo>
                    <a:pt x="3637" y="413"/>
                  </a:moveTo>
                  <a:cubicBezTo>
                    <a:pt x="4437" y="413"/>
                    <a:pt x="5271" y="447"/>
                    <a:pt x="6105" y="547"/>
                  </a:cubicBezTo>
                  <a:cubicBezTo>
                    <a:pt x="5505" y="847"/>
                    <a:pt x="4971" y="1214"/>
                    <a:pt x="4371" y="1547"/>
                  </a:cubicBezTo>
                  <a:cubicBezTo>
                    <a:pt x="3843" y="1864"/>
                    <a:pt x="2876" y="2453"/>
                    <a:pt x="2082" y="2453"/>
                  </a:cubicBezTo>
                  <a:cubicBezTo>
                    <a:pt x="1873" y="2453"/>
                    <a:pt x="1676" y="2412"/>
                    <a:pt x="1502" y="2315"/>
                  </a:cubicBezTo>
                  <a:cubicBezTo>
                    <a:pt x="1" y="1481"/>
                    <a:pt x="1802" y="613"/>
                    <a:pt x="2436" y="513"/>
                  </a:cubicBezTo>
                  <a:cubicBezTo>
                    <a:pt x="2836" y="447"/>
                    <a:pt x="3237" y="413"/>
                    <a:pt x="3637" y="413"/>
                  </a:cubicBezTo>
                  <a:close/>
                  <a:moveTo>
                    <a:pt x="3649" y="1"/>
                  </a:moveTo>
                  <a:cubicBezTo>
                    <a:pt x="3130" y="1"/>
                    <a:pt x="2612" y="49"/>
                    <a:pt x="2102" y="146"/>
                  </a:cubicBezTo>
                  <a:cubicBezTo>
                    <a:pt x="1268" y="313"/>
                    <a:pt x="268" y="980"/>
                    <a:pt x="568" y="1981"/>
                  </a:cubicBezTo>
                  <a:cubicBezTo>
                    <a:pt x="752" y="2673"/>
                    <a:pt x="1335" y="2886"/>
                    <a:pt x="1930" y="2886"/>
                  </a:cubicBezTo>
                  <a:cubicBezTo>
                    <a:pt x="2197" y="2886"/>
                    <a:pt x="2466" y="2844"/>
                    <a:pt x="2703" y="2782"/>
                  </a:cubicBezTo>
                  <a:cubicBezTo>
                    <a:pt x="4070" y="2448"/>
                    <a:pt x="5205" y="1514"/>
                    <a:pt x="6372" y="814"/>
                  </a:cubicBezTo>
                  <a:cubicBezTo>
                    <a:pt x="6472" y="747"/>
                    <a:pt x="6472" y="580"/>
                    <a:pt x="6372" y="513"/>
                  </a:cubicBezTo>
                  <a:cubicBezTo>
                    <a:pt x="6372" y="480"/>
                    <a:pt x="6372" y="447"/>
                    <a:pt x="6339" y="447"/>
                  </a:cubicBezTo>
                  <a:cubicBezTo>
                    <a:pt x="5468" y="150"/>
                    <a:pt x="4558" y="1"/>
                    <a:pt x="36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8517820" y="3542633"/>
              <a:ext cx="71006" cy="133569"/>
            </a:xfrm>
            <a:custGeom>
              <a:rect b="b" l="l" r="r" t="t"/>
              <a:pathLst>
                <a:path extrusionOk="0" h="5901" w="3137">
                  <a:moveTo>
                    <a:pt x="1803" y="406"/>
                  </a:moveTo>
                  <a:cubicBezTo>
                    <a:pt x="2028" y="406"/>
                    <a:pt x="2268" y="567"/>
                    <a:pt x="2503" y="989"/>
                  </a:cubicBezTo>
                  <a:cubicBezTo>
                    <a:pt x="2936" y="1823"/>
                    <a:pt x="2069" y="3190"/>
                    <a:pt x="1669" y="3891"/>
                  </a:cubicBezTo>
                  <a:cubicBezTo>
                    <a:pt x="1335" y="4458"/>
                    <a:pt x="968" y="4992"/>
                    <a:pt x="635" y="5592"/>
                  </a:cubicBezTo>
                  <a:cubicBezTo>
                    <a:pt x="568" y="4758"/>
                    <a:pt x="535" y="3924"/>
                    <a:pt x="535" y="3090"/>
                  </a:cubicBezTo>
                  <a:cubicBezTo>
                    <a:pt x="568" y="2690"/>
                    <a:pt x="601" y="2290"/>
                    <a:pt x="668" y="1889"/>
                  </a:cubicBezTo>
                  <a:cubicBezTo>
                    <a:pt x="740" y="1458"/>
                    <a:pt x="1226" y="406"/>
                    <a:pt x="1803" y="406"/>
                  </a:cubicBezTo>
                  <a:close/>
                  <a:moveTo>
                    <a:pt x="1788" y="0"/>
                  </a:moveTo>
                  <a:cubicBezTo>
                    <a:pt x="1002" y="0"/>
                    <a:pt x="447" y="855"/>
                    <a:pt x="301" y="1556"/>
                  </a:cubicBezTo>
                  <a:cubicBezTo>
                    <a:pt x="1" y="2990"/>
                    <a:pt x="101" y="4458"/>
                    <a:pt x="535" y="5826"/>
                  </a:cubicBezTo>
                  <a:cubicBezTo>
                    <a:pt x="535" y="5842"/>
                    <a:pt x="543" y="5851"/>
                    <a:pt x="555" y="5851"/>
                  </a:cubicBezTo>
                  <a:cubicBezTo>
                    <a:pt x="568" y="5851"/>
                    <a:pt x="585" y="5842"/>
                    <a:pt x="601" y="5826"/>
                  </a:cubicBezTo>
                  <a:cubicBezTo>
                    <a:pt x="635" y="5876"/>
                    <a:pt x="693" y="5901"/>
                    <a:pt x="756" y="5901"/>
                  </a:cubicBezTo>
                  <a:cubicBezTo>
                    <a:pt x="818" y="5901"/>
                    <a:pt x="885" y="5876"/>
                    <a:pt x="935" y="5826"/>
                  </a:cubicBezTo>
                  <a:cubicBezTo>
                    <a:pt x="1635" y="4691"/>
                    <a:pt x="2603" y="3557"/>
                    <a:pt x="2936" y="2223"/>
                  </a:cubicBezTo>
                  <a:cubicBezTo>
                    <a:pt x="3136" y="1456"/>
                    <a:pt x="3070" y="355"/>
                    <a:pt x="2136" y="55"/>
                  </a:cubicBezTo>
                  <a:cubicBezTo>
                    <a:pt x="2015" y="17"/>
                    <a:pt x="1899" y="0"/>
                    <a:pt x="1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7491731" y="2290487"/>
              <a:ext cx="1127291" cy="1303980"/>
            </a:xfrm>
            <a:custGeom>
              <a:rect b="b" l="l" r="r" t="t"/>
              <a:pathLst>
                <a:path extrusionOk="0" h="57609" w="49803">
                  <a:moveTo>
                    <a:pt x="20682" y="1"/>
                  </a:moveTo>
                  <a:lnTo>
                    <a:pt x="0" y="968"/>
                  </a:lnTo>
                  <a:cubicBezTo>
                    <a:pt x="0" y="968"/>
                    <a:pt x="1301" y="7039"/>
                    <a:pt x="5371" y="10008"/>
                  </a:cubicBezTo>
                  <a:cubicBezTo>
                    <a:pt x="5371" y="10008"/>
                    <a:pt x="15878" y="37528"/>
                    <a:pt x="18080" y="40430"/>
                  </a:cubicBezTo>
                  <a:cubicBezTo>
                    <a:pt x="21716" y="45233"/>
                    <a:pt x="39395" y="57609"/>
                    <a:pt x="39395" y="57609"/>
                  </a:cubicBezTo>
                  <a:lnTo>
                    <a:pt x="49803" y="44299"/>
                  </a:lnTo>
                  <a:cubicBezTo>
                    <a:pt x="49803" y="44299"/>
                    <a:pt x="32724" y="33325"/>
                    <a:pt x="31356" y="31590"/>
                  </a:cubicBezTo>
                  <a:cubicBezTo>
                    <a:pt x="30422" y="30423"/>
                    <a:pt x="23150" y="12743"/>
                    <a:pt x="23250" y="12109"/>
                  </a:cubicBezTo>
                  <a:cubicBezTo>
                    <a:pt x="24251" y="4637"/>
                    <a:pt x="20682" y="1"/>
                    <a:pt x="206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7930623" y="2316608"/>
              <a:ext cx="611032" cy="977696"/>
            </a:xfrm>
            <a:custGeom>
              <a:rect b="b" l="l" r="r" t="t"/>
              <a:pathLst>
                <a:path extrusionOk="0" h="43194" w="26995">
                  <a:moveTo>
                    <a:pt x="45" y="0"/>
                  </a:moveTo>
                  <a:cubicBezTo>
                    <a:pt x="27" y="0"/>
                    <a:pt x="1" y="24"/>
                    <a:pt x="24" y="48"/>
                  </a:cubicBezTo>
                  <a:cubicBezTo>
                    <a:pt x="224" y="448"/>
                    <a:pt x="425" y="815"/>
                    <a:pt x="625" y="1248"/>
                  </a:cubicBezTo>
                  <a:cubicBezTo>
                    <a:pt x="1292" y="2816"/>
                    <a:pt x="1726" y="4484"/>
                    <a:pt x="1859" y="6219"/>
                  </a:cubicBezTo>
                  <a:cubicBezTo>
                    <a:pt x="2026" y="7987"/>
                    <a:pt x="1726" y="9788"/>
                    <a:pt x="2059" y="11523"/>
                  </a:cubicBezTo>
                  <a:cubicBezTo>
                    <a:pt x="2259" y="12356"/>
                    <a:pt x="2526" y="13224"/>
                    <a:pt x="2826" y="14024"/>
                  </a:cubicBezTo>
                  <a:cubicBezTo>
                    <a:pt x="3127" y="14892"/>
                    <a:pt x="3427" y="15759"/>
                    <a:pt x="3727" y="16593"/>
                  </a:cubicBezTo>
                  <a:cubicBezTo>
                    <a:pt x="4361" y="18294"/>
                    <a:pt x="5028" y="19995"/>
                    <a:pt x="5695" y="21663"/>
                  </a:cubicBezTo>
                  <a:cubicBezTo>
                    <a:pt x="6362" y="23331"/>
                    <a:pt x="7063" y="24965"/>
                    <a:pt x="7830" y="26533"/>
                  </a:cubicBezTo>
                  <a:cubicBezTo>
                    <a:pt x="8197" y="27367"/>
                    <a:pt x="8564" y="28201"/>
                    <a:pt x="8964" y="29035"/>
                  </a:cubicBezTo>
                  <a:cubicBezTo>
                    <a:pt x="9298" y="29802"/>
                    <a:pt x="9665" y="30536"/>
                    <a:pt x="10098" y="31237"/>
                  </a:cubicBezTo>
                  <a:cubicBezTo>
                    <a:pt x="10532" y="31904"/>
                    <a:pt x="11066" y="32471"/>
                    <a:pt x="11733" y="32904"/>
                  </a:cubicBezTo>
                  <a:cubicBezTo>
                    <a:pt x="12433" y="33438"/>
                    <a:pt x="13200" y="33939"/>
                    <a:pt x="13934" y="34439"/>
                  </a:cubicBezTo>
                  <a:lnTo>
                    <a:pt x="18638" y="37608"/>
                  </a:lnTo>
                  <a:cubicBezTo>
                    <a:pt x="21740" y="39743"/>
                    <a:pt x="23708" y="41077"/>
                    <a:pt x="26810" y="43179"/>
                  </a:cubicBezTo>
                  <a:cubicBezTo>
                    <a:pt x="26826" y="43189"/>
                    <a:pt x="26842" y="43194"/>
                    <a:pt x="26858" y="43194"/>
                  </a:cubicBezTo>
                  <a:cubicBezTo>
                    <a:pt x="26937" y="43194"/>
                    <a:pt x="26994" y="43068"/>
                    <a:pt x="26910" y="43012"/>
                  </a:cubicBezTo>
                  <a:lnTo>
                    <a:pt x="26910" y="42978"/>
                  </a:lnTo>
                  <a:lnTo>
                    <a:pt x="17637" y="36674"/>
                  </a:lnTo>
                  <a:cubicBezTo>
                    <a:pt x="16102" y="35640"/>
                    <a:pt x="14568" y="34606"/>
                    <a:pt x="13034" y="33538"/>
                  </a:cubicBezTo>
                  <a:cubicBezTo>
                    <a:pt x="12266" y="33105"/>
                    <a:pt x="11599" y="32571"/>
                    <a:pt x="10932" y="32004"/>
                  </a:cubicBezTo>
                  <a:cubicBezTo>
                    <a:pt x="10398" y="31370"/>
                    <a:pt x="9931" y="30670"/>
                    <a:pt x="9631" y="29902"/>
                  </a:cubicBezTo>
                  <a:cubicBezTo>
                    <a:pt x="8063" y="26633"/>
                    <a:pt x="6629" y="23364"/>
                    <a:pt x="5295" y="20029"/>
                  </a:cubicBezTo>
                  <a:cubicBezTo>
                    <a:pt x="4628" y="18327"/>
                    <a:pt x="3994" y="16626"/>
                    <a:pt x="3393" y="14925"/>
                  </a:cubicBezTo>
                  <a:cubicBezTo>
                    <a:pt x="3127" y="14091"/>
                    <a:pt x="2826" y="13257"/>
                    <a:pt x="2559" y="12423"/>
                  </a:cubicBezTo>
                  <a:cubicBezTo>
                    <a:pt x="2293" y="11556"/>
                    <a:pt x="2159" y="10655"/>
                    <a:pt x="2159" y="9755"/>
                  </a:cubicBezTo>
                  <a:cubicBezTo>
                    <a:pt x="2159" y="8854"/>
                    <a:pt x="2193" y="7953"/>
                    <a:pt x="2159" y="7086"/>
                  </a:cubicBezTo>
                  <a:cubicBezTo>
                    <a:pt x="2092" y="6252"/>
                    <a:pt x="1992" y="5418"/>
                    <a:pt x="1826" y="4584"/>
                  </a:cubicBezTo>
                  <a:cubicBezTo>
                    <a:pt x="1459" y="2983"/>
                    <a:pt x="858" y="1449"/>
                    <a:pt x="58" y="14"/>
                  </a:cubicBezTo>
                  <a:cubicBezTo>
                    <a:pt x="58" y="5"/>
                    <a:pt x="52"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7799023" y="2326613"/>
              <a:ext cx="138956" cy="103578"/>
            </a:xfrm>
            <a:custGeom>
              <a:rect b="b" l="l" r="r" t="t"/>
              <a:pathLst>
                <a:path extrusionOk="0" h="4576" w="6139">
                  <a:moveTo>
                    <a:pt x="69" y="1"/>
                  </a:moveTo>
                  <a:cubicBezTo>
                    <a:pt x="34" y="1"/>
                    <a:pt x="1" y="20"/>
                    <a:pt x="1" y="39"/>
                  </a:cubicBezTo>
                  <a:cubicBezTo>
                    <a:pt x="401" y="2875"/>
                    <a:pt x="3170" y="4576"/>
                    <a:pt x="5872" y="4576"/>
                  </a:cubicBezTo>
                  <a:cubicBezTo>
                    <a:pt x="6139" y="4576"/>
                    <a:pt x="6105" y="4242"/>
                    <a:pt x="5872" y="4242"/>
                  </a:cubicBezTo>
                  <a:cubicBezTo>
                    <a:pt x="4537" y="4176"/>
                    <a:pt x="3270" y="3742"/>
                    <a:pt x="2169" y="2975"/>
                  </a:cubicBezTo>
                  <a:cubicBezTo>
                    <a:pt x="1202" y="2241"/>
                    <a:pt x="468" y="1207"/>
                    <a:pt x="134" y="39"/>
                  </a:cubicBezTo>
                  <a:cubicBezTo>
                    <a:pt x="120" y="11"/>
                    <a:pt x="94" y="1"/>
                    <a:pt x="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7552890" y="2474714"/>
              <a:ext cx="126733" cy="78000"/>
            </a:xfrm>
            <a:custGeom>
              <a:rect b="b" l="l" r="r" t="t"/>
              <a:pathLst>
                <a:path extrusionOk="0" h="3446" w="5599">
                  <a:moveTo>
                    <a:pt x="67" y="1"/>
                  </a:moveTo>
                  <a:cubicBezTo>
                    <a:pt x="34" y="1"/>
                    <a:pt x="0" y="68"/>
                    <a:pt x="34" y="68"/>
                  </a:cubicBezTo>
                  <a:cubicBezTo>
                    <a:pt x="868" y="735"/>
                    <a:pt x="1735" y="1335"/>
                    <a:pt x="2669" y="1869"/>
                  </a:cubicBezTo>
                  <a:cubicBezTo>
                    <a:pt x="3603" y="2436"/>
                    <a:pt x="4604" y="2903"/>
                    <a:pt x="5538" y="3437"/>
                  </a:cubicBezTo>
                  <a:cubicBezTo>
                    <a:pt x="5544" y="3443"/>
                    <a:pt x="5550" y="3446"/>
                    <a:pt x="5556" y="3446"/>
                  </a:cubicBezTo>
                  <a:cubicBezTo>
                    <a:pt x="5581" y="3446"/>
                    <a:pt x="5598" y="3397"/>
                    <a:pt x="5571" y="3370"/>
                  </a:cubicBezTo>
                  <a:cubicBezTo>
                    <a:pt x="4670" y="2736"/>
                    <a:pt x="3803" y="2069"/>
                    <a:pt x="2869" y="1502"/>
                  </a:cubicBezTo>
                  <a:cubicBezTo>
                    <a:pt x="2002" y="902"/>
                    <a:pt x="1068" y="40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7543836" y="2346056"/>
              <a:ext cx="82323" cy="172298"/>
            </a:xfrm>
            <a:custGeom>
              <a:rect b="b" l="l" r="r" t="t"/>
              <a:pathLst>
                <a:path extrusionOk="0" h="7612" w="3637">
                  <a:moveTo>
                    <a:pt x="53" y="0"/>
                  </a:moveTo>
                  <a:cubicBezTo>
                    <a:pt x="33" y="0"/>
                    <a:pt x="0" y="24"/>
                    <a:pt x="0" y="48"/>
                  </a:cubicBezTo>
                  <a:cubicBezTo>
                    <a:pt x="134" y="748"/>
                    <a:pt x="234" y="1449"/>
                    <a:pt x="334" y="2149"/>
                  </a:cubicBezTo>
                  <a:cubicBezTo>
                    <a:pt x="400" y="2783"/>
                    <a:pt x="534" y="3350"/>
                    <a:pt x="734" y="3950"/>
                  </a:cubicBezTo>
                  <a:cubicBezTo>
                    <a:pt x="901" y="4484"/>
                    <a:pt x="1234" y="4951"/>
                    <a:pt x="1668" y="5318"/>
                  </a:cubicBezTo>
                  <a:cubicBezTo>
                    <a:pt x="1935" y="5485"/>
                    <a:pt x="2202" y="5652"/>
                    <a:pt x="2435" y="5818"/>
                  </a:cubicBezTo>
                  <a:cubicBezTo>
                    <a:pt x="2669" y="5985"/>
                    <a:pt x="2902" y="6185"/>
                    <a:pt x="3169" y="6319"/>
                  </a:cubicBezTo>
                  <a:lnTo>
                    <a:pt x="3202" y="6519"/>
                  </a:lnTo>
                  <a:cubicBezTo>
                    <a:pt x="3236" y="6686"/>
                    <a:pt x="3302" y="6852"/>
                    <a:pt x="3336" y="7053"/>
                  </a:cubicBezTo>
                  <a:cubicBezTo>
                    <a:pt x="3403" y="7219"/>
                    <a:pt x="3436" y="7420"/>
                    <a:pt x="3536" y="7586"/>
                  </a:cubicBezTo>
                  <a:cubicBezTo>
                    <a:pt x="3536" y="7603"/>
                    <a:pt x="3553" y="7611"/>
                    <a:pt x="3569" y="7611"/>
                  </a:cubicBezTo>
                  <a:cubicBezTo>
                    <a:pt x="3586" y="7611"/>
                    <a:pt x="3603" y="7603"/>
                    <a:pt x="3603" y="7586"/>
                  </a:cubicBezTo>
                  <a:cubicBezTo>
                    <a:pt x="3636" y="7386"/>
                    <a:pt x="3636" y="7186"/>
                    <a:pt x="3603" y="7019"/>
                  </a:cubicBezTo>
                  <a:cubicBezTo>
                    <a:pt x="3569" y="6819"/>
                    <a:pt x="3569" y="6652"/>
                    <a:pt x="3536" y="6452"/>
                  </a:cubicBezTo>
                  <a:cubicBezTo>
                    <a:pt x="3503" y="6285"/>
                    <a:pt x="3002" y="3817"/>
                    <a:pt x="2869" y="3317"/>
                  </a:cubicBezTo>
                  <a:cubicBezTo>
                    <a:pt x="2569" y="2282"/>
                    <a:pt x="2235" y="1282"/>
                    <a:pt x="1935" y="281"/>
                  </a:cubicBezTo>
                  <a:cubicBezTo>
                    <a:pt x="1952" y="264"/>
                    <a:pt x="1935" y="256"/>
                    <a:pt x="1914" y="256"/>
                  </a:cubicBezTo>
                  <a:cubicBezTo>
                    <a:pt x="1893" y="256"/>
                    <a:pt x="1868" y="264"/>
                    <a:pt x="1868" y="281"/>
                  </a:cubicBezTo>
                  <a:cubicBezTo>
                    <a:pt x="2135" y="1315"/>
                    <a:pt x="2335" y="2349"/>
                    <a:pt x="2535" y="3383"/>
                  </a:cubicBezTo>
                  <a:cubicBezTo>
                    <a:pt x="2669" y="3917"/>
                    <a:pt x="2769" y="4451"/>
                    <a:pt x="2869" y="4951"/>
                  </a:cubicBezTo>
                  <a:cubicBezTo>
                    <a:pt x="2936" y="5218"/>
                    <a:pt x="2969" y="5451"/>
                    <a:pt x="3036" y="5685"/>
                  </a:cubicBezTo>
                  <a:cubicBezTo>
                    <a:pt x="3036" y="5752"/>
                    <a:pt x="3069" y="5852"/>
                    <a:pt x="3102" y="5918"/>
                  </a:cubicBezTo>
                  <a:lnTo>
                    <a:pt x="2669" y="5618"/>
                  </a:lnTo>
                  <a:cubicBezTo>
                    <a:pt x="2402" y="5451"/>
                    <a:pt x="2168" y="5285"/>
                    <a:pt x="1901" y="5051"/>
                  </a:cubicBezTo>
                  <a:cubicBezTo>
                    <a:pt x="1501" y="4684"/>
                    <a:pt x="1168" y="4184"/>
                    <a:pt x="1034" y="3617"/>
                  </a:cubicBezTo>
                  <a:cubicBezTo>
                    <a:pt x="834" y="3050"/>
                    <a:pt x="734" y="2483"/>
                    <a:pt x="567" y="1882"/>
                  </a:cubicBezTo>
                  <a:cubicBezTo>
                    <a:pt x="400" y="1282"/>
                    <a:pt x="234" y="648"/>
                    <a:pt x="67" y="14"/>
                  </a:cubicBezTo>
                  <a:cubicBezTo>
                    <a:pt x="67" y="4"/>
                    <a:pt x="61" y="0"/>
                    <a:pt x="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8345138" y="3274748"/>
              <a:ext cx="211750" cy="266437"/>
            </a:xfrm>
            <a:custGeom>
              <a:rect b="b" l="l" r="r" t="t"/>
              <a:pathLst>
                <a:path extrusionOk="0" h="11771" w="9355">
                  <a:moveTo>
                    <a:pt x="9311" y="1"/>
                  </a:moveTo>
                  <a:cubicBezTo>
                    <a:pt x="9303" y="1"/>
                    <a:pt x="9298" y="5"/>
                    <a:pt x="9298" y="15"/>
                  </a:cubicBezTo>
                  <a:cubicBezTo>
                    <a:pt x="8931" y="482"/>
                    <a:pt x="8530" y="882"/>
                    <a:pt x="8164" y="1316"/>
                  </a:cubicBezTo>
                  <a:lnTo>
                    <a:pt x="7129" y="2516"/>
                  </a:lnTo>
                  <a:cubicBezTo>
                    <a:pt x="5862" y="4017"/>
                    <a:pt x="4661" y="5552"/>
                    <a:pt x="3460" y="7086"/>
                  </a:cubicBezTo>
                  <a:cubicBezTo>
                    <a:pt x="2860" y="7854"/>
                    <a:pt x="2293" y="8621"/>
                    <a:pt x="1726" y="9421"/>
                  </a:cubicBezTo>
                  <a:cubicBezTo>
                    <a:pt x="1425" y="9822"/>
                    <a:pt x="1092" y="10255"/>
                    <a:pt x="825" y="10622"/>
                  </a:cubicBezTo>
                  <a:cubicBezTo>
                    <a:pt x="558" y="10956"/>
                    <a:pt x="258" y="11323"/>
                    <a:pt x="24" y="11723"/>
                  </a:cubicBezTo>
                  <a:cubicBezTo>
                    <a:pt x="1" y="11747"/>
                    <a:pt x="11" y="11770"/>
                    <a:pt x="30" y="11770"/>
                  </a:cubicBezTo>
                  <a:cubicBezTo>
                    <a:pt x="38" y="11770"/>
                    <a:pt x="48" y="11766"/>
                    <a:pt x="58" y="11756"/>
                  </a:cubicBezTo>
                  <a:cubicBezTo>
                    <a:pt x="258" y="11590"/>
                    <a:pt x="391" y="11423"/>
                    <a:pt x="558" y="11189"/>
                  </a:cubicBezTo>
                  <a:cubicBezTo>
                    <a:pt x="758" y="10956"/>
                    <a:pt x="958" y="10756"/>
                    <a:pt x="1125" y="10555"/>
                  </a:cubicBezTo>
                  <a:cubicBezTo>
                    <a:pt x="1459" y="10122"/>
                    <a:pt x="1826" y="9722"/>
                    <a:pt x="2159" y="9288"/>
                  </a:cubicBezTo>
                  <a:cubicBezTo>
                    <a:pt x="3427" y="7820"/>
                    <a:pt x="4661" y="6286"/>
                    <a:pt x="5829" y="4751"/>
                  </a:cubicBezTo>
                  <a:cubicBezTo>
                    <a:pt x="6429" y="3984"/>
                    <a:pt x="6996" y="3217"/>
                    <a:pt x="7596" y="2416"/>
                  </a:cubicBezTo>
                  <a:cubicBezTo>
                    <a:pt x="8164" y="1616"/>
                    <a:pt x="8697" y="782"/>
                    <a:pt x="9331" y="48"/>
                  </a:cubicBezTo>
                  <a:cubicBezTo>
                    <a:pt x="9355" y="24"/>
                    <a:pt x="9328" y="1"/>
                    <a:pt x="9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7279573" y="1376282"/>
              <a:ext cx="474928" cy="492922"/>
            </a:xfrm>
            <a:custGeom>
              <a:rect b="b" l="l" r="r" t="t"/>
              <a:pathLst>
                <a:path extrusionOk="0" h="21777" w="20982">
                  <a:moveTo>
                    <a:pt x="8137" y="1"/>
                  </a:moveTo>
                  <a:cubicBezTo>
                    <a:pt x="5869" y="1"/>
                    <a:pt x="4197" y="1598"/>
                    <a:pt x="3703" y="3597"/>
                  </a:cubicBezTo>
                  <a:cubicBezTo>
                    <a:pt x="3603" y="3897"/>
                    <a:pt x="3536" y="4231"/>
                    <a:pt x="3503" y="4631"/>
                  </a:cubicBezTo>
                  <a:cubicBezTo>
                    <a:pt x="3269" y="5998"/>
                    <a:pt x="3136" y="7766"/>
                    <a:pt x="2969" y="9134"/>
                  </a:cubicBezTo>
                  <a:cubicBezTo>
                    <a:pt x="2902" y="9668"/>
                    <a:pt x="2835" y="10201"/>
                    <a:pt x="2702" y="10735"/>
                  </a:cubicBezTo>
                  <a:cubicBezTo>
                    <a:pt x="2035" y="13270"/>
                    <a:pt x="0" y="14938"/>
                    <a:pt x="400" y="21576"/>
                  </a:cubicBezTo>
                  <a:cubicBezTo>
                    <a:pt x="400" y="21676"/>
                    <a:pt x="467" y="21743"/>
                    <a:pt x="567" y="21776"/>
                  </a:cubicBezTo>
                  <a:lnTo>
                    <a:pt x="1334" y="21710"/>
                  </a:lnTo>
                  <a:cubicBezTo>
                    <a:pt x="1734" y="19998"/>
                    <a:pt x="2182" y="18580"/>
                    <a:pt x="2241" y="18580"/>
                  </a:cubicBezTo>
                  <a:cubicBezTo>
                    <a:pt x="2251" y="18580"/>
                    <a:pt x="2250" y="18621"/>
                    <a:pt x="2235" y="18708"/>
                  </a:cubicBezTo>
                  <a:cubicBezTo>
                    <a:pt x="2035" y="19675"/>
                    <a:pt x="2002" y="20676"/>
                    <a:pt x="2102" y="21643"/>
                  </a:cubicBezTo>
                  <a:lnTo>
                    <a:pt x="3603" y="21510"/>
                  </a:lnTo>
                  <a:cubicBezTo>
                    <a:pt x="3779" y="18487"/>
                    <a:pt x="4135" y="16136"/>
                    <a:pt x="4264" y="16136"/>
                  </a:cubicBezTo>
                  <a:cubicBezTo>
                    <a:pt x="4282" y="16136"/>
                    <a:pt x="4295" y="16180"/>
                    <a:pt x="4303" y="16273"/>
                  </a:cubicBezTo>
                  <a:cubicBezTo>
                    <a:pt x="4470" y="19375"/>
                    <a:pt x="4770" y="20342"/>
                    <a:pt x="5104" y="21376"/>
                  </a:cubicBezTo>
                  <a:cubicBezTo>
                    <a:pt x="8773" y="21076"/>
                    <a:pt x="13543" y="20542"/>
                    <a:pt x="16979" y="20142"/>
                  </a:cubicBezTo>
                  <a:cubicBezTo>
                    <a:pt x="17141" y="18299"/>
                    <a:pt x="17240" y="16300"/>
                    <a:pt x="17337" y="16300"/>
                  </a:cubicBezTo>
                  <a:cubicBezTo>
                    <a:pt x="17340" y="16300"/>
                    <a:pt x="17343" y="16302"/>
                    <a:pt x="17346" y="16306"/>
                  </a:cubicBezTo>
                  <a:cubicBezTo>
                    <a:pt x="17946" y="17273"/>
                    <a:pt x="18246" y="18808"/>
                    <a:pt x="18413" y="19942"/>
                  </a:cubicBezTo>
                  <a:cubicBezTo>
                    <a:pt x="19514" y="19808"/>
                    <a:pt x="20381" y="19675"/>
                    <a:pt x="20915" y="19542"/>
                  </a:cubicBezTo>
                  <a:cubicBezTo>
                    <a:pt x="20915" y="19542"/>
                    <a:pt x="20982" y="17940"/>
                    <a:pt x="20948" y="17440"/>
                  </a:cubicBezTo>
                  <a:cubicBezTo>
                    <a:pt x="20882" y="16106"/>
                    <a:pt x="20581" y="14805"/>
                    <a:pt x="20081" y="13604"/>
                  </a:cubicBezTo>
                  <a:cubicBezTo>
                    <a:pt x="19514" y="12403"/>
                    <a:pt x="18814" y="11236"/>
                    <a:pt x="18013" y="10201"/>
                  </a:cubicBezTo>
                  <a:lnTo>
                    <a:pt x="18013" y="10168"/>
                  </a:lnTo>
                  <a:cubicBezTo>
                    <a:pt x="17546" y="9434"/>
                    <a:pt x="17112" y="8667"/>
                    <a:pt x="16812" y="7866"/>
                  </a:cubicBezTo>
                  <a:cubicBezTo>
                    <a:pt x="16579" y="7299"/>
                    <a:pt x="16412" y="6666"/>
                    <a:pt x="16312" y="6065"/>
                  </a:cubicBezTo>
                  <a:cubicBezTo>
                    <a:pt x="15845" y="3797"/>
                    <a:pt x="14410" y="1962"/>
                    <a:pt x="12342" y="1662"/>
                  </a:cubicBezTo>
                  <a:cubicBezTo>
                    <a:pt x="10824" y="487"/>
                    <a:pt x="9389" y="1"/>
                    <a:pt x="8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7575820" y="1424359"/>
              <a:ext cx="188504" cy="392740"/>
            </a:xfrm>
            <a:custGeom>
              <a:rect b="b" l="l" r="r" t="t"/>
              <a:pathLst>
                <a:path extrusionOk="0" h="17351" w="8328">
                  <a:moveTo>
                    <a:pt x="162" y="1"/>
                  </a:moveTo>
                  <a:cubicBezTo>
                    <a:pt x="72" y="1"/>
                    <a:pt x="0" y="144"/>
                    <a:pt x="122" y="205"/>
                  </a:cubicBezTo>
                  <a:cubicBezTo>
                    <a:pt x="989" y="572"/>
                    <a:pt x="1723" y="1206"/>
                    <a:pt x="2223" y="2006"/>
                  </a:cubicBezTo>
                  <a:cubicBezTo>
                    <a:pt x="2623" y="2740"/>
                    <a:pt x="2723" y="3574"/>
                    <a:pt x="2924" y="4408"/>
                  </a:cubicBezTo>
                  <a:cubicBezTo>
                    <a:pt x="3224" y="5709"/>
                    <a:pt x="3891" y="6910"/>
                    <a:pt x="4792" y="7911"/>
                  </a:cubicBezTo>
                  <a:cubicBezTo>
                    <a:pt x="5959" y="9145"/>
                    <a:pt x="7060" y="10146"/>
                    <a:pt x="7560" y="11914"/>
                  </a:cubicBezTo>
                  <a:cubicBezTo>
                    <a:pt x="8061" y="13682"/>
                    <a:pt x="8227" y="15516"/>
                    <a:pt x="8061" y="17351"/>
                  </a:cubicBezTo>
                  <a:cubicBezTo>
                    <a:pt x="8327" y="15616"/>
                    <a:pt x="8261" y="13815"/>
                    <a:pt x="7860" y="12114"/>
                  </a:cubicBezTo>
                  <a:cubicBezTo>
                    <a:pt x="7527" y="10613"/>
                    <a:pt x="6760" y="9278"/>
                    <a:pt x="5625" y="8244"/>
                  </a:cubicBezTo>
                  <a:cubicBezTo>
                    <a:pt x="4925" y="7577"/>
                    <a:pt x="4291" y="6777"/>
                    <a:pt x="3824" y="5943"/>
                  </a:cubicBezTo>
                  <a:cubicBezTo>
                    <a:pt x="3424" y="5075"/>
                    <a:pt x="3124" y="4141"/>
                    <a:pt x="2924" y="3174"/>
                  </a:cubicBezTo>
                  <a:cubicBezTo>
                    <a:pt x="2623" y="1706"/>
                    <a:pt x="1589" y="505"/>
                    <a:pt x="188" y="5"/>
                  </a:cubicBezTo>
                  <a:cubicBezTo>
                    <a:pt x="179" y="2"/>
                    <a:pt x="170"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7261442" y="1479770"/>
              <a:ext cx="97421" cy="378480"/>
            </a:xfrm>
            <a:custGeom>
              <a:rect b="b" l="l" r="r" t="t"/>
              <a:pathLst>
                <a:path extrusionOk="0" h="16721" w="4304">
                  <a:moveTo>
                    <a:pt x="4287" y="0"/>
                  </a:moveTo>
                  <a:cubicBezTo>
                    <a:pt x="4279" y="0"/>
                    <a:pt x="4270" y="9"/>
                    <a:pt x="4270" y="25"/>
                  </a:cubicBezTo>
                  <a:cubicBezTo>
                    <a:pt x="3970" y="1560"/>
                    <a:pt x="3870" y="3161"/>
                    <a:pt x="3536" y="4695"/>
                  </a:cubicBezTo>
                  <a:cubicBezTo>
                    <a:pt x="3203" y="6363"/>
                    <a:pt x="2369" y="7631"/>
                    <a:pt x="1602" y="9065"/>
                  </a:cubicBezTo>
                  <a:cubicBezTo>
                    <a:pt x="367" y="11400"/>
                    <a:pt x="1" y="14069"/>
                    <a:pt x="534" y="16671"/>
                  </a:cubicBezTo>
                  <a:cubicBezTo>
                    <a:pt x="534" y="16704"/>
                    <a:pt x="551" y="16721"/>
                    <a:pt x="568" y="16721"/>
                  </a:cubicBezTo>
                  <a:cubicBezTo>
                    <a:pt x="584" y="16721"/>
                    <a:pt x="601" y="16704"/>
                    <a:pt x="601" y="16671"/>
                  </a:cubicBezTo>
                  <a:cubicBezTo>
                    <a:pt x="434" y="15036"/>
                    <a:pt x="534" y="13402"/>
                    <a:pt x="901" y="11834"/>
                  </a:cubicBezTo>
                  <a:cubicBezTo>
                    <a:pt x="1301" y="10333"/>
                    <a:pt x="2002" y="9099"/>
                    <a:pt x="2736" y="7798"/>
                  </a:cubicBezTo>
                  <a:cubicBezTo>
                    <a:pt x="4037" y="5396"/>
                    <a:pt x="3837" y="2727"/>
                    <a:pt x="4304" y="25"/>
                  </a:cubicBezTo>
                  <a:cubicBezTo>
                    <a:pt x="4304" y="9"/>
                    <a:pt x="4295" y="0"/>
                    <a:pt x="4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6861685" y="1260731"/>
              <a:ext cx="735773" cy="596047"/>
            </a:xfrm>
            <a:custGeom>
              <a:rect b="b" l="l" r="r" t="t"/>
              <a:pathLst>
                <a:path extrusionOk="0" h="26333" w="32506">
                  <a:moveTo>
                    <a:pt x="8398" y="1"/>
                  </a:moveTo>
                  <a:cubicBezTo>
                    <a:pt x="6277" y="1"/>
                    <a:pt x="0" y="3046"/>
                    <a:pt x="316" y="4165"/>
                  </a:cubicBezTo>
                  <a:cubicBezTo>
                    <a:pt x="1183" y="7134"/>
                    <a:pt x="4252" y="15006"/>
                    <a:pt x="8288" y="19443"/>
                  </a:cubicBezTo>
                  <a:cubicBezTo>
                    <a:pt x="10818" y="22189"/>
                    <a:pt x="23392" y="26333"/>
                    <a:pt x="28671" y="26333"/>
                  </a:cubicBezTo>
                  <a:cubicBezTo>
                    <a:pt x="29100" y="26333"/>
                    <a:pt x="29480" y="26305"/>
                    <a:pt x="29804" y="26248"/>
                  </a:cubicBezTo>
                  <a:cubicBezTo>
                    <a:pt x="31972" y="25881"/>
                    <a:pt x="32505" y="23579"/>
                    <a:pt x="26901" y="20610"/>
                  </a:cubicBezTo>
                  <a:cubicBezTo>
                    <a:pt x="22732" y="18409"/>
                    <a:pt x="15527" y="13405"/>
                    <a:pt x="14793" y="12571"/>
                  </a:cubicBezTo>
                  <a:cubicBezTo>
                    <a:pt x="14059" y="11771"/>
                    <a:pt x="10356" y="3064"/>
                    <a:pt x="9055" y="262"/>
                  </a:cubicBezTo>
                  <a:cubicBezTo>
                    <a:pt x="8976" y="81"/>
                    <a:pt x="8742" y="1"/>
                    <a:pt x="83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6783504" y="990967"/>
              <a:ext cx="303558" cy="427485"/>
            </a:xfrm>
            <a:custGeom>
              <a:rect b="b" l="l" r="r" t="t"/>
              <a:pathLst>
                <a:path extrusionOk="0" h="18886" w="13411">
                  <a:moveTo>
                    <a:pt x="1171" y="0"/>
                  </a:moveTo>
                  <a:cubicBezTo>
                    <a:pt x="1058" y="0"/>
                    <a:pt x="967" y="23"/>
                    <a:pt x="901" y="72"/>
                  </a:cubicBezTo>
                  <a:cubicBezTo>
                    <a:pt x="0" y="772"/>
                    <a:pt x="534" y="1940"/>
                    <a:pt x="3069" y="3874"/>
                  </a:cubicBezTo>
                  <a:cubicBezTo>
                    <a:pt x="5604" y="5809"/>
                    <a:pt x="5271" y="7711"/>
                    <a:pt x="4937" y="9011"/>
                  </a:cubicBezTo>
                  <a:cubicBezTo>
                    <a:pt x="4103" y="12247"/>
                    <a:pt x="4070" y="15650"/>
                    <a:pt x="4871" y="18885"/>
                  </a:cubicBezTo>
                  <a:cubicBezTo>
                    <a:pt x="4871" y="18885"/>
                    <a:pt x="13410" y="16483"/>
                    <a:pt x="13143" y="13982"/>
                  </a:cubicBezTo>
                  <a:cubicBezTo>
                    <a:pt x="13076" y="13348"/>
                    <a:pt x="11108" y="8544"/>
                    <a:pt x="10008" y="7010"/>
                  </a:cubicBezTo>
                  <a:cubicBezTo>
                    <a:pt x="8873" y="5342"/>
                    <a:pt x="7472" y="3874"/>
                    <a:pt x="5871" y="2674"/>
                  </a:cubicBezTo>
                  <a:cubicBezTo>
                    <a:pt x="3670" y="1022"/>
                    <a:pt x="1921" y="0"/>
                    <a:pt x="11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6783504" y="1088569"/>
              <a:ext cx="143234" cy="313789"/>
            </a:xfrm>
            <a:custGeom>
              <a:rect b="b" l="l" r="r" t="t"/>
              <a:pathLst>
                <a:path extrusionOk="0" h="13863" w="6328">
                  <a:moveTo>
                    <a:pt x="1091" y="0"/>
                  </a:moveTo>
                  <a:cubicBezTo>
                    <a:pt x="1" y="0"/>
                    <a:pt x="164" y="1412"/>
                    <a:pt x="701" y="2665"/>
                  </a:cubicBezTo>
                  <a:cubicBezTo>
                    <a:pt x="2736" y="7535"/>
                    <a:pt x="1835" y="10637"/>
                    <a:pt x="4237" y="13439"/>
                  </a:cubicBezTo>
                  <a:cubicBezTo>
                    <a:pt x="4488" y="13732"/>
                    <a:pt x="4695" y="13863"/>
                    <a:pt x="4866" y="13863"/>
                  </a:cubicBezTo>
                  <a:cubicBezTo>
                    <a:pt x="6328" y="13863"/>
                    <a:pt x="5071" y="4233"/>
                    <a:pt x="5071" y="4232"/>
                  </a:cubicBezTo>
                  <a:lnTo>
                    <a:pt x="5071" y="4232"/>
                  </a:lnTo>
                  <a:cubicBezTo>
                    <a:pt x="5035" y="4393"/>
                    <a:pt x="4981" y="4465"/>
                    <a:pt x="4909" y="4465"/>
                  </a:cubicBezTo>
                  <a:cubicBezTo>
                    <a:pt x="4373" y="4465"/>
                    <a:pt x="2889" y="445"/>
                    <a:pt x="1535" y="63"/>
                  </a:cubicBezTo>
                  <a:cubicBezTo>
                    <a:pt x="1368" y="20"/>
                    <a:pt x="1221" y="0"/>
                    <a:pt x="1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6883166" y="1308943"/>
              <a:ext cx="724433" cy="554648"/>
            </a:xfrm>
            <a:custGeom>
              <a:rect b="b" l="l" r="r" t="t"/>
              <a:pathLst>
                <a:path extrusionOk="0" h="24504" w="32005">
                  <a:moveTo>
                    <a:pt x="9741" y="0"/>
                  </a:moveTo>
                  <a:cubicBezTo>
                    <a:pt x="9741" y="0"/>
                    <a:pt x="201" y="5538"/>
                    <a:pt x="1" y="5671"/>
                  </a:cubicBezTo>
                  <a:cubicBezTo>
                    <a:pt x="1" y="5671"/>
                    <a:pt x="5071" y="15845"/>
                    <a:pt x="7573" y="18013"/>
                  </a:cubicBezTo>
                  <a:cubicBezTo>
                    <a:pt x="10141" y="20248"/>
                    <a:pt x="17880" y="22850"/>
                    <a:pt x="24685" y="24184"/>
                  </a:cubicBezTo>
                  <a:cubicBezTo>
                    <a:pt x="25783" y="24405"/>
                    <a:pt x="26733" y="24503"/>
                    <a:pt x="27539" y="24503"/>
                  </a:cubicBezTo>
                  <a:cubicBezTo>
                    <a:pt x="31726" y="24503"/>
                    <a:pt x="32005" y="21850"/>
                    <a:pt x="28788" y="19948"/>
                  </a:cubicBezTo>
                  <a:cubicBezTo>
                    <a:pt x="25152" y="17847"/>
                    <a:pt x="14744" y="11208"/>
                    <a:pt x="14011" y="10108"/>
                  </a:cubicBezTo>
                  <a:cubicBezTo>
                    <a:pt x="13277" y="9040"/>
                    <a:pt x="9741" y="0"/>
                    <a:pt x="97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6914266" y="1352742"/>
              <a:ext cx="193937" cy="108942"/>
            </a:xfrm>
            <a:custGeom>
              <a:rect b="b" l="l" r="r" t="t"/>
              <a:pathLst>
                <a:path extrusionOk="0" h="4813" w="8568">
                  <a:moveTo>
                    <a:pt x="8500" y="0"/>
                  </a:moveTo>
                  <a:cubicBezTo>
                    <a:pt x="7833" y="434"/>
                    <a:pt x="3130" y="2835"/>
                    <a:pt x="28" y="4770"/>
                  </a:cubicBezTo>
                  <a:cubicBezTo>
                    <a:pt x="1" y="4770"/>
                    <a:pt x="17" y="4813"/>
                    <a:pt x="41" y="4813"/>
                  </a:cubicBezTo>
                  <a:cubicBezTo>
                    <a:pt x="48" y="4813"/>
                    <a:pt x="54" y="4810"/>
                    <a:pt x="61" y="4804"/>
                  </a:cubicBezTo>
                  <a:cubicBezTo>
                    <a:pt x="3997" y="2969"/>
                    <a:pt x="7833" y="434"/>
                    <a:pt x="8534" y="67"/>
                  </a:cubicBezTo>
                  <a:cubicBezTo>
                    <a:pt x="8567" y="33"/>
                    <a:pt x="8534" y="0"/>
                    <a:pt x="8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7388289" y="1709741"/>
              <a:ext cx="591973" cy="704605"/>
            </a:xfrm>
            <a:custGeom>
              <a:rect b="b" l="l" r="r" t="t"/>
              <a:pathLst>
                <a:path extrusionOk="0" h="31129" w="26153">
                  <a:moveTo>
                    <a:pt x="8302" y="0"/>
                  </a:moveTo>
                  <a:cubicBezTo>
                    <a:pt x="6704" y="0"/>
                    <a:pt x="5341" y="829"/>
                    <a:pt x="4470" y="2174"/>
                  </a:cubicBezTo>
                  <a:cubicBezTo>
                    <a:pt x="4103" y="2775"/>
                    <a:pt x="1" y="11348"/>
                    <a:pt x="1" y="14316"/>
                  </a:cubicBezTo>
                  <a:cubicBezTo>
                    <a:pt x="1" y="16918"/>
                    <a:pt x="2202" y="19353"/>
                    <a:pt x="2202" y="19353"/>
                  </a:cubicBezTo>
                  <a:lnTo>
                    <a:pt x="2903" y="31128"/>
                  </a:lnTo>
                  <a:cubicBezTo>
                    <a:pt x="2903" y="31128"/>
                    <a:pt x="21583" y="27526"/>
                    <a:pt x="26153" y="26258"/>
                  </a:cubicBezTo>
                  <a:cubicBezTo>
                    <a:pt x="26153" y="26258"/>
                    <a:pt x="17947" y="5643"/>
                    <a:pt x="11842" y="1274"/>
                  </a:cubicBezTo>
                  <a:cubicBezTo>
                    <a:pt x="10607" y="391"/>
                    <a:pt x="9399" y="0"/>
                    <a:pt x="8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7476633" y="1598875"/>
              <a:ext cx="110255" cy="205458"/>
            </a:xfrm>
            <a:custGeom>
              <a:rect b="b" l="l" r="r" t="t"/>
              <a:pathLst>
                <a:path extrusionOk="0" h="9077" w="4871">
                  <a:moveTo>
                    <a:pt x="4270" y="1"/>
                  </a:moveTo>
                  <a:lnTo>
                    <a:pt x="3736" y="301"/>
                  </a:lnTo>
                  <a:lnTo>
                    <a:pt x="0" y="2602"/>
                  </a:lnTo>
                  <a:lnTo>
                    <a:pt x="667" y="5771"/>
                  </a:lnTo>
                  <a:lnTo>
                    <a:pt x="701" y="6005"/>
                  </a:lnTo>
                  <a:cubicBezTo>
                    <a:pt x="701" y="6005"/>
                    <a:pt x="667" y="9040"/>
                    <a:pt x="1235" y="9074"/>
                  </a:cubicBezTo>
                  <a:cubicBezTo>
                    <a:pt x="1269" y="9076"/>
                    <a:pt x="1304" y="9077"/>
                    <a:pt x="1339" y="9077"/>
                  </a:cubicBezTo>
                  <a:cubicBezTo>
                    <a:pt x="3008" y="9077"/>
                    <a:pt x="4739" y="6765"/>
                    <a:pt x="4837" y="6405"/>
                  </a:cubicBezTo>
                  <a:cubicBezTo>
                    <a:pt x="4870" y="5471"/>
                    <a:pt x="4837" y="4504"/>
                    <a:pt x="4737" y="3570"/>
                  </a:cubicBezTo>
                  <a:cubicBezTo>
                    <a:pt x="4737" y="3436"/>
                    <a:pt x="4704" y="3303"/>
                    <a:pt x="4704" y="3170"/>
                  </a:cubicBezTo>
                  <a:cubicBezTo>
                    <a:pt x="4704" y="3036"/>
                    <a:pt x="4670" y="2969"/>
                    <a:pt x="4670" y="2803"/>
                  </a:cubicBezTo>
                  <a:cubicBezTo>
                    <a:pt x="4637" y="2636"/>
                    <a:pt x="4604" y="2469"/>
                    <a:pt x="4604" y="2302"/>
                  </a:cubicBezTo>
                  <a:lnTo>
                    <a:pt x="4570" y="2135"/>
                  </a:lnTo>
                  <a:cubicBezTo>
                    <a:pt x="4537" y="2069"/>
                    <a:pt x="4537" y="2035"/>
                    <a:pt x="4537" y="1969"/>
                  </a:cubicBezTo>
                  <a:cubicBezTo>
                    <a:pt x="4403" y="868"/>
                    <a:pt x="4270" y="1"/>
                    <a:pt x="4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7476633" y="1598875"/>
              <a:ext cx="102695" cy="130649"/>
            </a:xfrm>
            <a:custGeom>
              <a:rect b="b" l="l" r="r" t="t"/>
              <a:pathLst>
                <a:path extrusionOk="0" h="5772" w="4537">
                  <a:moveTo>
                    <a:pt x="4270" y="1"/>
                  </a:moveTo>
                  <a:lnTo>
                    <a:pt x="3736" y="301"/>
                  </a:lnTo>
                  <a:lnTo>
                    <a:pt x="0" y="2602"/>
                  </a:lnTo>
                  <a:lnTo>
                    <a:pt x="667" y="5771"/>
                  </a:lnTo>
                  <a:cubicBezTo>
                    <a:pt x="2469" y="5138"/>
                    <a:pt x="3870" y="3737"/>
                    <a:pt x="4537" y="1935"/>
                  </a:cubicBezTo>
                  <a:cubicBezTo>
                    <a:pt x="4403" y="868"/>
                    <a:pt x="4270" y="1"/>
                    <a:pt x="4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7367940" y="1398782"/>
              <a:ext cx="241606" cy="302155"/>
            </a:xfrm>
            <a:custGeom>
              <a:rect b="b" l="l" r="r" t="t"/>
              <a:pathLst>
                <a:path extrusionOk="0" h="13349" w="10674">
                  <a:moveTo>
                    <a:pt x="5358" y="0"/>
                  </a:moveTo>
                  <a:cubicBezTo>
                    <a:pt x="2810" y="0"/>
                    <a:pt x="1" y="1626"/>
                    <a:pt x="199" y="7239"/>
                  </a:cubicBezTo>
                  <a:cubicBezTo>
                    <a:pt x="390" y="12611"/>
                    <a:pt x="3488" y="13349"/>
                    <a:pt x="4847" y="13349"/>
                  </a:cubicBezTo>
                  <a:cubicBezTo>
                    <a:pt x="4914" y="13349"/>
                    <a:pt x="4978" y="13347"/>
                    <a:pt x="5036" y="13344"/>
                  </a:cubicBezTo>
                  <a:cubicBezTo>
                    <a:pt x="6137" y="13310"/>
                    <a:pt x="9906" y="13044"/>
                    <a:pt x="10273" y="7373"/>
                  </a:cubicBezTo>
                  <a:cubicBezTo>
                    <a:pt x="10673" y="1702"/>
                    <a:pt x="7971" y="34"/>
                    <a:pt x="5436" y="1"/>
                  </a:cubicBezTo>
                  <a:cubicBezTo>
                    <a:pt x="5410" y="1"/>
                    <a:pt x="5384" y="0"/>
                    <a:pt x="53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7383015" y="1512047"/>
              <a:ext cx="24921" cy="14373"/>
            </a:xfrm>
            <a:custGeom>
              <a:rect b="b" l="l" r="r" t="t"/>
              <a:pathLst>
                <a:path extrusionOk="0" h="635" w="1101">
                  <a:moveTo>
                    <a:pt x="734" y="0"/>
                  </a:moveTo>
                  <a:cubicBezTo>
                    <a:pt x="678" y="0"/>
                    <a:pt x="623" y="12"/>
                    <a:pt x="567" y="34"/>
                  </a:cubicBezTo>
                  <a:cubicBezTo>
                    <a:pt x="367" y="67"/>
                    <a:pt x="200" y="134"/>
                    <a:pt x="100" y="301"/>
                  </a:cubicBezTo>
                  <a:cubicBezTo>
                    <a:pt x="0" y="434"/>
                    <a:pt x="133" y="634"/>
                    <a:pt x="300" y="634"/>
                  </a:cubicBezTo>
                  <a:cubicBezTo>
                    <a:pt x="434" y="601"/>
                    <a:pt x="567" y="568"/>
                    <a:pt x="701" y="534"/>
                  </a:cubicBezTo>
                  <a:cubicBezTo>
                    <a:pt x="834" y="534"/>
                    <a:pt x="934" y="467"/>
                    <a:pt x="1067" y="367"/>
                  </a:cubicBezTo>
                  <a:cubicBezTo>
                    <a:pt x="1101" y="301"/>
                    <a:pt x="1101" y="201"/>
                    <a:pt x="1067" y="134"/>
                  </a:cubicBezTo>
                  <a:cubicBezTo>
                    <a:pt x="956" y="45"/>
                    <a:pt x="845" y="0"/>
                    <a:pt x="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7455492" y="1509512"/>
              <a:ext cx="25487" cy="13966"/>
            </a:xfrm>
            <a:custGeom>
              <a:rect b="b" l="l" r="r" t="t"/>
              <a:pathLst>
                <a:path extrusionOk="0" h="617" w="1126">
                  <a:moveTo>
                    <a:pt x="412" y="0"/>
                  </a:moveTo>
                  <a:cubicBezTo>
                    <a:pt x="278" y="0"/>
                    <a:pt x="144" y="44"/>
                    <a:pt x="67" y="146"/>
                  </a:cubicBezTo>
                  <a:cubicBezTo>
                    <a:pt x="0" y="246"/>
                    <a:pt x="0" y="346"/>
                    <a:pt x="67" y="413"/>
                  </a:cubicBezTo>
                  <a:cubicBezTo>
                    <a:pt x="167" y="479"/>
                    <a:pt x="301" y="546"/>
                    <a:pt x="434" y="546"/>
                  </a:cubicBezTo>
                  <a:cubicBezTo>
                    <a:pt x="567" y="579"/>
                    <a:pt x="701" y="613"/>
                    <a:pt x="834" y="613"/>
                  </a:cubicBezTo>
                  <a:cubicBezTo>
                    <a:pt x="845" y="615"/>
                    <a:pt x="856" y="616"/>
                    <a:pt x="867" y="616"/>
                  </a:cubicBezTo>
                  <a:cubicBezTo>
                    <a:pt x="1017" y="616"/>
                    <a:pt x="1126" y="404"/>
                    <a:pt x="1001" y="279"/>
                  </a:cubicBezTo>
                  <a:cubicBezTo>
                    <a:pt x="901" y="112"/>
                    <a:pt x="734" y="46"/>
                    <a:pt x="534" y="12"/>
                  </a:cubicBezTo>
                  <a:cubicBezTo>
                    <a:pt x="495" y="5"/>
                    <a:pt x="453"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7457008" y="1556593"/>
              <a:ext cx="11340" cy="22680"/>
            </a:xfrm>
            <a:custGeom>
              <a:rect b="b" l="l" r="r" t="t"/>
              <a:pathLst>
                <a:path extrusionOk="0" h="1002" w="501">
                  <a:moveTo>
                    <a:pt x="67" y="1"/>
                  </a:moveTo>
                  <a:lnTo>
                    <a:pt x="67" y="1"/>
                  </a:lnTo>
                  <a:cubicBezTo>
                    <a:pt x="0" y="367"/>
                    <a:pt x="67" y="968"/>
                    <a:pt x="500" y="1001"/>
                  </a:cubicBezTo>
                  <a:cubicBezTo>
                    <a:pt x="133" y="868"/>
                    <a:pt x="100" y="434"/>
                    <a:pt x="100" y="34"/>
                  </a:cubicBezTo>
                  <a:cubicBezTo>
                    <a:pt x="100" y="1"/>
                    <a:pt x="67" y="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7454292" y="1547471"/>
              <a:ext cx="26551" cy="28090"/>
            </a:xfrm>
            <a:custGeom>
              <a:rect b="b" l="l" r="r" t="t"/>
              <a:pathLst>
                <a:path extrusionOk="0" h="1241" w="1173">
                  <a:moveTo>
                    <a:pt x="565" y="1"/>
                  </a:moveTo>
                  <a:cubicBezTo>
                    <a:pt x="551" y="1"/>
                    <a:pt x="536" y="2"/>
                    <a:pt x="520" y="3"/>
                  </a:cubicBezTo>
                  <a:cubicBezTo>
                    <a:pt x="0" y="36"/>
                    <a:pt x="50" y="1240"/>
                    <a:pt x="578" y="1240"/>
                  </a:cubicBezTo>
                  <a:cubicBezTo>
                    <a:pt x="592" y="1240"/>
                    <a:pt x="606" y="1239"/>
                    <a:pt x="620" y="1237"/>
                  </a:cubicBezTo>
                  <a:cubicBezTo>
                    <a:pt x="1173" y="1205"/>
                    <a:pt x="1124"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7469842" y="1546769"/>
              <a:ext cx="18131" cy="12404"/>
            </a:xfrm>
            <a:custGeom>
              <a:rect b="b" l="l" r="r" t="t"/>
              <a:pathLst>
                <a:path extrusionOk="0" h="548" w="801">
                  <a:moveTo>
                    <a:pt x="767" y="1"/>
                  </a:moveTo>
                  <a:cubicBezTo>
                    <a:pt x="701" y="134"/>
                    <a:pt x="567" y="268"/>
                    <a:pt x="434" y="268"/>
                  </a:cubicBezTo>
                  <a:cubicBezTo>
                    <a:pt x="300" y="268"/>
                    <a:pt x="167" y="134"/>
                    <a:pt x="67" y="68"/>
                  </a:cubicBezTo>
                  <a:cubicBezTo>
                    <a:pt x="33" y="68"/>
                    <a:pt x="0" y="134"/>
                    <a:pt x="0" y="168"/>
                  </a:cubicBezTo>
                  <a:cubicBezTo>
                    <a:pt x="58" y="370"/>
                    <a:pt x="191" y="548"/>
                    <a:pt x="400" y="548"/>
                  </a:cubicBezTo>
                  <a:cubicBezTo>
                    <a:pt x="431" y="548"/>
                    <a:pt x="465" y="543"/>
                    <a:pt x="500" y="535"/>
                  </a:cubicBezTo>
                  <a:cubicBezTo>
                    <a:pt x="734" y="501"/>
                    <a:pt x="801" y="234"/>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7399606" y="1557340"/>
              <a:ext cx="10593" cy="23427"/>
            </a:xfrm>
            <a:custGeom>
              <a:rect b="b" l="l" r="r" t="t"/>
              <a:pathLst>
                <a:path extrusionOk="0" h="1035" w="468">
                  <a:moveTo>
                    <a:pt x="368" y="1"/>
                  </a:moveTo>
                  <a:cubicBezTo>
                    <a:pt x="368" y="1"/>
                    <a:pt x="334" y="1"/>
                    <a:pt x="334" y="34"/>
                  </a:cubicBezTo>
                  <a:cubicBezTo>
                    <a:pt x="368" y="435"/>
                    <a:pt x="334" y="868"/>
                    <a:pt x="1" y="1035"/>
                  </a:cubicBezTo>
                  <a:cubicBezTo>
                    <a:pt x="435" y="968"/>
                    <a:pt x="468" y="368"/>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7385278" y="1549033"/>
              <a:ext cx="27185" cy="27977"/>
            </a:xfrm>
            <a:custGeom>
              <a:rect b="b" l="l" r="r" t="t"/>
              <a:pathLst>
                <a:path extrusionOk="0" h="1236" w="1201">
                  <a:moveTo>
                    <a:pt x="634" y="1"/>
                  </a:moveTo>
                  <a:cubicBezTo>
                    <a:pt x="0" y="1"/>
                    <a:pt x="33" y="1235"/>
                    <a:pt x="601" y="1235"/>
                  </a:cubicBezTo>
                  <a:cubicBezTo>
                    <a:pt x="1201" y="1235"/>
                    <a:pt x="1168" y="1"/>
                    <a:pt x="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7379235" y="1549802"/>
              <a:ext cx="16637" cy="12178"/>
            </a:xfrm>
            <a:custGeom>
              <a:rect b="b" l="l" r="r" t="t"/>
              <a:pathLst>
                <a:path extrusionOk="0" h="538" w="735">
                  <a:moveTo>
                    <a:pt x="0" y="0"/>
                  </a:moveTo>
                  <a:cubicBezTo>
                    <a:pt x="0" y="234"/>
                    <a:pt x="100" y="467"/>
                    <a:pt x="334" y="534"/>
                  </a:cubicBezTo>
                  <a:cubicBezTo>
                    <a:pt x="351" y="537"/>
                    <a:pt x="367" y="538"/>
                    <a:pt x="383" y="538"/>
                  </a:cubicBezTo>
                  <a:cubicBezTo>
                    <a:pt x="582" y="538"/>
                    <a:pt x="672" y="348"/>
                    <a:pt x="734" y="100"/>
                  </a:cubicBezTo>
                  <a:cubicBezTo>
                    <a:pt x="734" y="100"/>
                    <a:pt x="701" y="34"/>
                    <a:pt x="667" y="34"/>
                  </a:cubicBezTo>
                  <a:cubicBezTo>
                    <a:pt x="567" y="100"/>
                    <a:pt x="467" y="234"/>
                    <a:pt x="334" y="234"/>
                  </a:cubicBezTo>
                  <a:cubicBezTo>
                    <a:pt x="323" y="237"/>
                    <a:pt x="312" y="239"/>
                    <a:pt x="301" y="239"/>
                  </a:cubicBezTo>
                  <a:cubicBezTo>
                    <a:pt x="206" y="239"/>
                    <a:pt x="90" y="12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7446438" y="1626060"/>
              <a:ext cx="17384" cy="8511"/>
            </a:xfrm>
            <a:custGeom>
              <a:rect b="b" l="l" r="r" t="t"/>
              <a:pathLst>
                <a:path extrusionOk="0" h="376" w="768">
                  <a:moveTo>
                    <a:pt x="701" y="0"/>
                  </a:moveTo>
                  <a:cubicBezTo>
                    <a:pt x="634" y="100"/>
                    <a:pt x="567" y="234"/>
                    <a:pt x="400" y="267"/>
                  </a:cubicBezTo>
                  <a:cubicBezTo>
                    <a:pt x="267" y="267"/>
                    <a:pt x="133" y="234"/>
                    <a:pt x="0" y="201"/>
                  </a:cubicBezTo>
                  <a:lnTo>
                    <a:pt x="0" y="201"/>
                  </a:lnTo>
                  <a:cubicBezTo>
                    <a:pt x="111" y="311"/>
                    <a:pt x="267" y="376"/>
                    <a:pt x="412" y="376"/>
                  </a:cubicBezTo>
                  <a:cubicBezTo>
                    <a:pt x="442" y="376"/>
                    <a:pt x="472" y="373"/>
                    <a:pt x="500" y="367"/>
                  </a:cubicBezTo>
                  <a:cubicBezTo>
                    <a:pt x="667" y="301"/>
                    <a:pt x="767" y="167"/>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7410177" y="1510734"/>
              <a:ext cx="46085" cy="105072"/>
            </a:xfrm>
            <a:custGeom>
              <a:rect b="b" l="l" r="r" t="t"/>
              <a:pathLst>
                <a:path extrusionOk="0" h="4642" w="2036">
                  <a:moveTo>
                    <a:pt x="668" y="0"/>
                  </a:moveTo>
                  <a:cubicBezTo>
                    <a:pt x="651" y="0"/>
                    <a:pt x="635" y="8"/>
                    <a:pt x="635" y="25"/>
                  </a:cubicBezTo>
                  <a:cubicBezTo>
                    <a:pt x="301" y="1293"/>
                    <a:pt x="68" y="2594"/>
                    <a:pt x="1" y="3895"/>
                  </a:cubicBezTo>
                  <a:cubicBezTo>
                    <a:pt x="1" y="3927"/>
                    <a:pt x="32" y="3939"/>
                    <a:pt x="80" y="3939"/>
                  </a:cubicBezTo>
                  <a:cubicBezTo>
                    <a:pt x="233" y="3939"/>
                    <a:pt x="559" y="3812"/>
                    <a:pt x="635" y="3761"/>
                  </a:cubicBezTo>
                  <a:lnTo>
                    <a:pt x="635" y="3761"/>
                  </a:lnTo>
                  <a:cubicBezTo>
                    <a:pt x="635" y="4028"/>
                    <a:pt x="601" y="4328"/>
                    <a:pt x="601" y="4595"/>
                  </a:cubicBezTo>
                  <a:cubicBezTo>
                    <a:pt x="601" y="4628"/>
                    <a:pt x="668" y="4628"/>
                    <a:pt x="768" y="4628"/>
                  </a:cubicBezTo>
                  <a:cubicBezTo>
                    <a:pt x="827" y="4637"/>
                    <a:pt x="887" y="4641"/>
                    <a:pt x="947" y="4641"/>
                  </a:cubicBezTo>
                  <a:cubicBezTo>
                    <a:pt x="1358" y="4641"/>
                    <a:pt x="1769" y="4444"/>
                    <a:pt x="2002" y="4095"/>
                  </a:cubicBezTo>
                  <a:cubicBezTo>
                    <a:pt x="2036" y="4061"/>
                    <a:pt x="2002" y="4061"/>
                    <a:pt x="1969" y="4061"/>
                  </a:cubicBezTo>
                  <a:cubicBezTo>
                    <a:pt x="1635" y="4328"/>
                    <a:pt x="1235" y="4462"/>
                    <a:pt x="801" y="4462"/>
                  </a:cubicBezTo>
                  <a:cubicBezTo>
                    <a:pt x="768" y="4395"/>
                    <a:pt x="935" y="3461"/>
                    <a:pt x="902" y="3461"/>
                  </a:cubicBezTo>
                  <a:lnTo>
                    <a:pt x="902" y="3461"/>
                  </a:lnTo>
                  <a:cubicBezTo>
                    <a:pt x="668" y="3494"/>
                    <a:pt x="468" y="3561"/>
                    <a:pt x="268" y="3628"/>
                  </a:cubicBezTo>
                  <a:cubicBezTo>
                    <a:pt x="368" y="2427"/>
                    <a:pt x="635" y="1226"/>
                    <a:pt x="701" y="25"/>
                  </a:cubicBezTo>
                  <a:cubicBezTo>
                    <a:pt x="701" y="8"/>
                    <a:pt x="685" y="0"/>
                    <a:pt x="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7427560" y="1603402"/>
              <a:ext cx="30218" cy="21933"/>
            </a:xfrm>
            <a:custGeom>
              <a:rect b="b" l="l" r="r" t="t"/>
              <a:pathLst>
                <a:path extrusionOk="0" h="969" w="1335">
                  <a:moveTo>
                    <a:pt x="1201" y="1"/>
                  </a:moveTo>
                  <a:cubicBezTo>
                    <a:pt x="834" y="234"/>
                    <a:pt x="434" y="368"/>
                    <a:pt x="0" y="368"/>
                  </a:cubicBezTo>
                  <a:cubicBezTo>
                    <a:pt x="134" y="601"/>
                    <a:pt x="334" y="768"/>
                    <a:pt x="601" y="901"/>
                  </a:cubicBezTo>
                  <a:cubicBezTo>
                    <a:pt x="734" y="968"/>
                    <a:pt x="867" y="968"/>
                    <a:pt x="1001" y="968"/>
                  </a:cubicBezTo>
                  <a:cubicBezTo>
                    <a:pt x="1334" y="901"/>
                    <a:pt x="1334" y="601"/>
                    <a:pt x="1301" y="368"/>
                  </a:cubicBezTo>
                  <a:cubicBezTo>
                    <a:pt x="1301" y="234"/>
                    <a:pt x="1234" y="101"/>
                    <a:pt x="1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7441141" y="1611709"/>
              <a:ext cx="17384" cy="13626"/>
            </a:xfrm>
            <a:custGeom>
              <a:rect b="b" l="l" r="r" t="t"/>
              <a:pathLst>
                <a:path extrusionOk="0" h="602" w="768">
                  <a:moveTo>
                    <a:pt x="734" y="1"/>
                  </a:moveTo>
                  <a:cubicBezTo>
                    <a:pt x="401" y="1"/>
                    <a:pt x="101" y="201"/>
                    <a:pt x="1" y="534"/>
                  </a:cubicBezTo>
                  <a:cubicBezTo>
                    <a:pt x="134" y="601"/>
                    <a:pt x="267" y="601"/>
                    <a:pt x="434" y="601"/>
                  </a:cubicBezTo>
                  <a:cubicBezTo>
                    <a:pt x="734" y="534"/>
                    <a:pt x="768" y="234"/>
                    <a:pt x="734"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7361874" y="1371076"/>
              <a:ext cx="273340" cy="190858"/>
            </a:xfrm>
            <a:custGeom>
              <a:rect b="b" l="l" r="r" t="t"/>
              <a:pathLst>
                <a:path extrusionOk="0" h="8432" w="12076">
                  <a:moveTo>
                    <a:pt x="5181" y="1"/>
                  </a:moveTo>
                  <a:cubicBezTo>
                    <a:pt x="4346" y="1"/>
                    <a:pt x="3483" y="189"/>
                    <a:pt x="2635" y="624"/>
                  </a:cubicBezTo>
                  <a:cubicBezTo>
                    <a:pt x="67" y="1959"/>
                    <a:pt x="0" y="5795"/>
                    <a:pt x="234" y="5828"/>
                  </a:cubicBezTo>
                  <a:cubicBezTo>
                    <a:pt x="640" y="5885"/>
                    <a:pt x="1022" y="5909"/>
                    <a:pt x="1380" y="5909"/>
                  </a:cubicBezTo>
                  <a:cubicBezTo>
                    <a:pt x="3496" y="5909"/>
                    <a:pt x="4761" y="5044"/>
                    <a:pt x="5163" y="4717"/>
                  </a:cubicBezTo>
                  <a:lnTo>
                    <a:pt x="5163" y="4717"/>
                  </a:lnTo>
                  <a:cubicBezTo>
                    <a:pt x="4830" y="5012"/>
                    <a:pt x="4037" y="5734"/>
                    <a:pt x="4261" y="5734"/>
                  </a:cubicBezTo>
                  <a:cubicBezTo>
                    <a:pt x="4272" y="5734"/>
                    <a:pt x="4286" y="5732"/>
                    <a:pt x="4303" y="5728"/>
                  </a:cubicBezTo>
                  <a:cubicBezTo>
                    <a:pt x="5471" y="5528"/>
                    <a:pt x="6505" y="4827"/>
                    <a:pt x="7072" y="3760"/>
                  </a:cubicBezTo>
                  <a:cubicBezTo>
                    <a:pt x="7305" y="6262"/>
                    <a:pt x="8873" y="6329"/>
                    <a:pt x="8873" y="6329"/>
                  </a:cubicBezTo>
                  <a:cubicBezTo>
                    <a:pt x="8873" y="6329"/>
                    <a:pt x="8970" y="8432"/>
                    <a:pt x="10279" y="8432"/>
                  </a:cubicBezTo>
                  <a:cubicBezTo>
                    <a:pt x="10300" y="8432"/>
                    <a:pt x="10320" y="8431"/>
                    <a:pt x="10341" y="8430"/>
                  </a:cubicBezTo>
                  <a:cubicBezTo>
                    <a:pt x="10874" y="8397"/>
                    <a:pt x="12075" y="6162"/>
                    <a:pt x="11775" y="4360"/>
                  </a:cubicBezTo>
                  <a:cubicBezTo>
                    <a:pt x="11475" y="2593"/>
                    <a:pt x="9507" y="1792"/>
                    <a:pt x="9507" y="1792"/>
                  </a:cubicBezTo>
                  <a:cubicBezTo>
                    <a:pt x="8397" y="749"/>
                    <a:pt x="6843" y="1"/>
                    <a:pt x="5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7577811" y="1539843"/>
              <a:ext cx="64193" cy="82482"/>
            </a:xfrm>
            <a:custGeom>
              <a:rect b="b" l="l" r="r" t="t"/>
              <a:pathLst>
                <a:path extrusionOk="0" h="3644" w="2836">
                  <a:moveTo>
                    <a:pt x="1790" y="1"/>
                  </a:moveTo>
                  <a:cubicBezTo>
                    <a:pt x="979" y="1"/>
                    <a:pt x="134" y="1608"/>
                    <a:pt x="134" y="1608"/>
                  </a:cubicBezTo>
                  <a:lnTo>
                    <a:pt x="0" y="3142"/>
                  </a:lnTo>
                  <a:cubicBezTo>
                    <a:pt x="177" y="3473"/>
                    <a:pt x="500" y="3644"/>
                    <a:pt x="833" y="3644"/>
                  </a:cubicBezTo>
                  <a:cubicBezTo>
                    <a:pt x="1003" y="3644"/>
                    <a:pt x="1177" y="3599"/>
                    <a:pt x="1334" y="3509"/>
                  </a:cubicBezTo>
                  <a:cubicBezTo>
                    <a:pt x="2235" y="3042"/>
                    <a:pt x="2836" y="374"/>
                    <a:pt x="2002" y="40"/>
                  </a:cubicBezTo>
                  <a:cubicBezTo>
                    <a:pt x="1932" y="13"/>
                    <a:pt x="1861" y="1"/>
                    <a:pt x="17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7561940" y="1564434"/>
              <a:ext cx="32481" cy="53690"/>
            </a:xfrm>
            <a:custGeom>
              <a:rect b="b" l="l" r="r" t="t"/>
              <a:pathLst>
                <a:path extrusionOk="0" h="2372" w="1435">
                  <a:moveTo>
                    <a:pt x="1401" y="0"/>
                  </a:moveTo>
                  <a:cubicBezTo>
                    <a:pt x="501" y="200"/>
                    <a:pt x="0" y="1435"/>
                    <a:pt x="134" y="2302"/>
                  </a:cubicBezTo>
                  <a:cubicBezTo>
                    <a:pt x="134" y="2343"/>
                    <a:pt x="172" y="2372"/>
                    <a:pt x="209" y="2372"/>
                  </a:cubicBezTo>
                  <a:cubicBezTo>
                    <a:pt x="232" y="2372"/>
                    <a:pt x="255" y="2361"/>
                    <a:pt x="267" y="2335"/>
                  </a:cubicBezTo>
                  <a:cubicBezTo>
                    <a:pt x="301" y="2135"/>
                    <a:pt x="401" y="1935"/>
                    <a:pt x="501" y="1768"/>
                  </a:cubicBezTo>
                  <a:cubicBezTo>
                    <a:pt x="618" y="1564"/>
                    <a:pt x="811" y="1462"/>
                    <a:pt x="1014" y="1462"/>
                  </a:cubicBezTo>
                  <a:cubicBezTo>
                    <a:pt x="1043" y="1462"/>
                    <a:pt x="1072" y="1464"/>
                    <a:pt x="1101" y="1468"/>
                  </a:cubicBezTo>
                  <a:lnTo>
                    <a:pt x="1101" y="1435"/>
                  </a:lnTo>
                  <a:cubicBezTo>
                    <a:pt x="1022" y="1385"/>
                    <a:pt x="934" y="1362"/>
                    <a:pt x="845" y="1362"/>
                  </a:cubicBezTo>
                  <a:cubicBezTo>
                    <a:pt x="637" y="1362"/>
                    <a:pt x="428" y="1491"/>
                    <a:pt x="334" y="1701"/>
                  </a:cubicBezTo>
                  <a:cubicBezTo>
                    <a:pt x="434" y="1001"/>
                    <a:pt x="834" y="401"/>
                    <a:pt x="1401" y="34"/>
                  </a:cubicBezTo>
                  <a:cubicBezTo>
                    <a:pt x="1435" y="0"/>
                    <a:pt x="1401"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7489897" y="1727940"/>
              <a:ext cx="497155" cy="635795"/>
            </a:xfrm>
            <a:custGeom>
              <a:rect b="b" l="l" r="r" t="t"/>
              <a:pathLst>
                <a:path extrusionOk="0" h="28089" w="21964">
                  <a:moveTo>
                    <a:pt x="5149" y="0"/>
                  </a:moveTo>
                  <a:cubicBezTo>
                    <a:pt x="4384" y="0"/>
                    <a:pt x="4138" y="995"/>
                    <a:pt x="4918" y="3672"/>
                  </a:cubicBezTo>
                  <a:cubicBezTo>
                    <a:pt x="6119" y="7675"/>
                    <a:pt x="9788" y="18182"/>
                    <a:pt x="9455" y="18182"/>
                  </a:cubicBezTo>
                  <a:cubicBezTo>
                    <a:pt x="9450" y="18183"/>
                    <a:pt x="9443" y="18184"/>
                    <a:pt x="9433" y="18184"/>
                  </a:cubicBezTo>
                  <a:cubicBezTo>
                    <a:pt x="9075" y="18184"/>
                    <a:pt x="5243" y="17605"/>
                    <a:pt x="3717" y="17248"/>
                  </a:cubicBezTo>
                  <a:cubicBezTo>
                    <a:pt x="3697" y="17244"/>
                    <a:pt x="3677" y="17241"/>
                    <a:pt x="3657" y="17241"/>
                  </a:cubicBezTo>
                  <a:cubicBezTo>
                    <a:pt x="2373" y="17241"/>
                    <a:pt x="0" y="26326"/>
                    <a:pt x="1182" y="26622"/>
                  </a:cubicBezTo>
                  <a:cubicBezTo>
                    <a:pt x="4017" y="27285"/>
                    <a:pt x="9610" y="28089"/>
                    <a:pt x="13869" y="28089"/>
                  </a:cubicBezTo>
                  <a:cubicBezTo>
                    <a:pt x="15824" y="28089"/>
                    <a:pt x="17498" y="27919"/>
                    <a:pt x="18495" y="27489"/>
                  </a:cubicBezTo>
                  <a:cubicBezTo>
                    <a:pt x="21964" y="26021"/>
                    <a:pt x="16060" y="10277"/>
                    <a:pt x="8854" y="2671"/>
                  </a:cubicBezTo>
                  <a:cubicBezTo>
                    <a:pt x="7443" y="1190"/>
                    <a:pt x="5986" y="0"/>
                    <a:pt x="5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7262959" y="2043675"/>
              <a:ext cx="320149" cy="293055"/>
            </a:xfrm>
            <a:custGeom>
              <a:rect b="b" l="l" r="r" t="t"/>
              <a:pathLst>
                <a:path extrusionOk="0" h="12947" w="14144">
                  <a:moveTo>
                    <a:pt x="5601" y="0"/>
                  </a:moveTo>
                  <a:cubicBezTo>
                    <a:pt x="4043" y="0"/>
                    <a:pt x="1808" y="340"/>
                    <a:pt x="1268" y="1164"/>
                  </a:cubicBezTo>
                  <a:cubicBezTo>
                    <a:pt x="968" y="1698"/>
                    <a:pt x="1001" y="2332"/>
                    <a:pt x="1401" y="2832"/>
                  </a:cubicBezTo>
                  <a:cubicBezTo>
                    <a:pt x="934" y="3032"/>
                    <a:pt x="567" y="3433"/>
                    <a:pt x="334" y="3900"/>
                  </a:cubicBezTo>
                  <a:cubicBezTo>
                    <a:pt x="0" y="4734"/>
                    <a:pt x="1168" y="5634"/>
                    <a:pt x="1168" y="5634"/>
                  </a:cubicBezTo>
                  <a:cubicBezTo>
                    <a:pt x="734" y="5968"/>
                    <a:pt x="434" y="6402"/>
                    <a:pt x="234" y="6935"/>
                  </a:cubicBezTo>
                  <a:cubicBezTo>
                    <a:pt x="0" y="7769"/>
                    <a:pt x="1034" y="8837"/>
                    <a:pt x="1034" y="8837"/>
                  </a:cubicBezTo>
                  <a:cubicBezTo>
                    <a:pt x="801" y="9370"/>
                    <a:pt x="767" y="9971"/>
                    <a:pt x="934" y="10504"/>
                  </a:cubicBezTo>
                  <a:cubicBezTo>
                    <a:pt x="1435" y="11939"/>
                    <a:pt x="3736" y="12473"/>
                    <a:pt x="5171" y="12806"/>
                  </a:cubicBezTo>
                  <a:cubicBezTo>
                    <a:pt x="5619" y="12910"/>
                    <a:pt x="6357" y="12946"/>
                    <a:pt x="7187" y="12946"/>
                  </a:cubicBezTo>
                  <a:cubicBezTo>
                    <a:pt x="9012" y="12946"/>
                    <a:pt x="11279" y="12773"/>
                    <a:pt x="11875" y="12773"/>
                  </a:cubicBezTo>
                  <a:lnTo>
                    <a:pt x="14144" y="3566"/>
                  </a:lnTo>
                  <a:cubicBezTo>
                    <a:pt x="14144" y="3566"/>
                    <a:pt x="8106" y="197"/>
                    <a:pt x="6338" y="30"/>
                  </a:cubicBezTo>
                  <a:cubicBezTo>
                    <a:pt x="6121" y="11"/>
                    <a:pt x="5871" y="0"/>
                    <a:pt x="56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7295417" y="2103002"/>
              <a:ext cx="110255" cy="7809"/>
            </a:xfrm>
            <a:custGeom>
              <a:rect b="b" l="l" r="r" t="t"/>
              <a:pathLst>
                <a:path extrusionOk="0" h="345" w="4871">
                  <a:moveTo>
                    <a:pt x="1378" y="1"/>
                  </a:moveTo>
                  <a:cubicBezTo>
                    <a:pt x="943" y="1"/>
                    <a:pt x="506" y="23"/>
                    <a:pt x="67" y="78"/>
                  </a:cubicBezTo>
                  <a:cubicBezTo>
                    <a:pt x="1" y="111"/>
                    <a:pt x="34" y="178"/>
                    <a:pt x="67" y="178"/>
                  </a:cubicBezTo>
                  <a:cubicBezTo>
                    <a:pt x="1668" y="278"/>
                    <a:pt x="3270" y="145"/>
                    <a:pt x="4837" y="345"/>
                  </a:cubicBezTo>
                  <a:cubicBezTo>
                    <a:pt x="4871" y="311"/>
                    <a:pt x="4871" y="278"/>
                    <a:pt x="4837" y="278"/>
                  </a:cubicBezTo>
                  <a:cubicBezTo>
                    <a:pt x="3675" y="157"/>
                    <a:pt x="2531" y="1"/>
                    <a:pt x="1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7289374" y="2168643"/>
              <a:ext cx="104981" cy="19194"/>
            </a:xfrm>
            <a:custGeom>
              <a:rect b="b" l="l" r="r" t="t"/>
              <a:pathLst>
                <a:path extrusionOk="0" h="848" w="4638">
                  <a:moveTo>
                    <a:pt x="343" y="1"/>
                  </a:moveTo>
                  <a:cubicBezTo>
                    <a:pt x="251" y="1"/>
                    <a:pt x="159" y="5"/>
                    <a:pt x="67" y="13"/>
                  </a:cubicBezTo>
                  <a:cubicBezTo>
                    <a:pt x="1" y="13"/>
                    <a:pt x="1" y="113"/>
                    <a:pt x="34" y="113"/>
                  </a:cubicBezTo>
                  <a:cubicBezTo>
                    <a:pt x="401" y="213"/>
                    <a:pt x="768" y="280"/>
                    <a:pt x="1135" y="313"/>
                  </a:cubicBezTo>
                  <a:lnTo>
                    <a:pt x="2302" y="480"/>
                  </a:lnTo>
                  <a:cubicBezTo>
                    <a:pt x="3070" y="580"/>
                    <a:pt x="3837" y="714"/>
                    <a:pt x="4604" y="847"/>
                  </a:cubicBezTo>
                  <a:cubicBezTo>
                    <a:pt x="4637" y="847"/>
                    <a:pt x="4637" y="814"/>
                    <a:pt x="4604" y="814"/>
                  </a:cubicBezTo>
                  <a:cubicBezTo>
                    <a:pt x="3870" y="614"/>
                    <a:pt x="3103" y="447"/>
                    <a:pt x="2302" y="313"/>
                  </a:cubicBezTo>
                  <a:cubicBezTo>
                    <a:pt x="1935" y="247"/>
                    <a:pt x="1535" y="180"/>
                    <a:pt x="1168" y="113"/>
                  </a:cubicBezTo>
                  <a:cubicBezTo>
                    <a:pt x="893" y="38"/>
                    <a:pt x="618"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7287110" y="2244425"/>
              <a:ext cx="94411" cy="18153"/>
            </a:xfrm>
            <a:custGeom>
              <a:rect b="b" l="l" r="r" t="t"/>
              <a:pathLst>
                <a:path extrusionOk="0" h="802" w="4171">
                  <a:moveTo>
                    <a:pt x="1" y="1"/>
                  </a:moveTo>
                  <a:cubicBezTo>
                    <a:pt x="1" y="1"/>
                    <a:pt x="1" y="34"/>
                    <a:pt x="1" y="34"/>
                  </a:cubicBezTo>
                  <a:cubicBezTo>
                    <a:pt x="301" y="168"/>
                    <a:pt x="601" y="268"/>
                    <a:pt x="935" y="268"/>
                  </a:cubicBezTo>
                  <a:lnTo>
                    <a:pt x="2002" y="468"/>
                  </a:lnTo>
                  <a:cubicBezTo>
                    <a:pt x="2703" y="568"/>
                    <a:pt x="3436" y="668"/>
                    <a:pt x="4137" y="802"/>
                  </a:cubicBezTo>
                  <a:cubicBezTo>
                    <a:pt x="4170" y="802"/>
                    <a:pt x="4170" y="735"/>
                    <a:pt x="4137" y="735"/>
                  </a:cubicBezTo>
                  <a:cubicBezTo>
                    <a:pt x="3436" y="635"/>
                    <a:pt x="2736" y="501"/>
                    <a:pt x="2035" y="335"/>
                  </a:cubicBezTo>
                  <a:lnTo>
                    <a:pt x="1001" y="134"/>
                  </a:lnTo>
                  <a:cubicBezTo>
                    <a:pt x="668" y="34"/>
                    <a:pt x="334"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7559681" y="1722191"/>
              <a:ext cx="395049" cy="648447"/>
            </a:xfrm>
            <a:custGeom>
              <a:rect b="b" l="l" r="r" t="t"/>
              <a:pathLst>
                <a:path extrusionOk="0" h="28648" w="17453">
                  <a:moveTo>
                    <a:pt x="2049" y="1"/>
                  </a:moveTo>
                  <a:cubicBezTo>
                    <a:pt x="1205" y="1"/>
                    <a:pt x="923" y="1056"/>
                    <a:pt x="1468" y="3359"/>
                  </a:cubicBezTo>
                  <a:cubicBezTo>
                    <a:pt x="2569" y="7862"/>
                    <a:pt x="6472" y="17736"/>
                    <a:pt x="5972" y="18136"/>
                  </a:cubicBezTo>
                  <a:cubicBezTo>
                    <a:pt x="5960" y="18148"/>
                    <a:pt x="5916" y="18153"/>
                    <a:pt x="5845" y="18153"/>
                  </a:cubicBezTo>
                  <a:cubicBezTo>
                    <a:pt x="5100" y="18153"/>
                    <a:pt x="1402" y="17569"/>
                    <a:pt x="1402" y="17569"/>
                  </a:cubicBezTo>
                  <a:lnTo>
                    <a:pt x="1" y="27676"/>
                  </a:lnTo>
                  <a:cubicBezTo>
                    <a:pt x="3670" y="28277"/>
                    <a:pt x="7373" y="28610"/>
                    <a:pt x="11075" y="28644"/>
                  </a:cubicBezTo>
                  <a:cubicBezTo>
                    <a:pt x="11231" y="28646"/>
                    <a:pt x="11383" y="28647"/>
                    <a:pt x="11531" y="28647"/>
                  </a:cubicBezTo>
                  <a:cubicBezTo>
                    <a:pt x="17452" y="28647"/>
                    <a:pt x="16903" y="26709"/>
                    <a:pt x="16512" y="24040"/>
                  </a:cubicBezTo>
                  <a:cubicBezTo>
                    <a:pt x="15178" y="15201"/>
                    <a:pt x="9307" y="6628"/>
                    <a:pt x="5771" y="2725"/>
                  </a:cubicBezTo>
                  <a:cubicBezTo>
                    <a:pt x="4174" y="965"/>
                    <a:pt x="2855" y="1"/>
                    <a:pt x="2049"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7609523" y="2141187"/>
              <a:ext cx="27954" cy="206454"/>
            </a:xfrm>
            <a:custGeom>
              <a:rect b="b" l="l" r="r" t="t"/>
              <a:pathLst>
                <a:path extrusionOk="0" h="9121" w="1235">
                  <a:moveTo>
                    <a:pt x="1201" y="0"/>
                  </a:moveTo>
                  <a:cubicBezTo>
                    <a:pt x="1184" y="0"/>
                    <a:pt x="1168" y="9"/>
                    <a:pt x="1168" y="25"/>
                  </a:cubicBezTo>
                  <a:cubicBezTo>
                    <a:pt x="1134" y="759"/>
                    <a:pt x="300" y="5663"/>
                    <a:pt x="0" y="9065"/>
                  </a:cubicBezTo>
                  <a:cubicBezTo>
                    <a:pt x="0" y="9104"/>
                    <a:pt x="23" y="9120"/>
                    <a:pt x="42" y="9120"/>
                  </a:cubicBezTo>
                  <a:cubicBezTo>
                    <a:pt x="55" y="9120"/>
                    <a:pt x="67" y="9112"/>
                    <a:pt x="67" y="9099"/>
                  </a:cubicBezTo>
                  <a:cubicBezTo>
                    <a:pt x="901" y="5096"/>
                    <a:pt x="1134" y="759"/>
                    <a:pt x="1234" y="25"/>
                  </a:cubicBezTo>
                  <a:cubicBezTo>
                    <a:pt x="1234" y="9"/>
                    <a:pt x="1218" y="0"/>
                    <a:pt x="1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7590645" y="1917191"/>
              <a:ext cx="214444" cy="235155"/>
            </a:xfrm>
            <a:custGeom>
              <a:rect b="b" l="l" r="r" t="t"/>
              <a:pathLst>
                <a:path extrusionOk="0" h="10389" w="9474">
                  <a:moveTo>
                    <a:pt x="1754" y="0"/>
                  </a:moveTo>
                  <a:cubicBezTo>
                    <a:pt x="1735" y="0"/>
                    <a:pt x="1701" y="24"/>
                    <a:pt x="1701" y="48"/>
                  </a:cubicBezTo>
                  <a:cubicBezTo>
                    <a:pt x="1835" y="615"/>
                    <a:pt x="2602" y="2816"/>
                    <a:pt x="2702" y="3183"/>
                  </a:cubicBezTo>
                  <a:cubicBezTo>
                    <a:pt x="2769" y="3450"/>
                    <a:pt x="2869" y="3717"/>
                    <a:pt x="2936" y="3950"/>
                  </a:cubicBezTo>
                  <a:lnTo>
                    <a:pt x="2902" y="3917"/>
                  </a:lnTo>
                  <a:lnTo>
                    <a:pt x="2469" y="3350"/>
                  </a:lnTo>
                  <a:cubicBezTo>
                    <a:pt x="2202" y="2950"/>
                    <a:pt x="1902" y="2549"/>
                    <a:pt x="1635" y="2116"/>
                  </a:cubicBezTo>
                  <a:cubicBezTo>
                    <a:pt x="1635" y="2106"/>
                    <a:pt x="1629" y="2102"/>
                    <a:pt x="1622" y="2102"/>
                  </a:cubicBezTo>
                  <a:cubicBezTo>
                    <a:pt x="1604" y="2102"/>
                    <a:pt x="1578" y="2126"/>
                    <a:pt x="1601" y="2149"/>
                  </a:cubicBezTo>
                  <a:cubicBezTo>
                    <a:pt x="1835" y="2583"/>
                    <a:pt x="2068" y="3050"/>
                    <a:pt x="2302" y="3483"/>
                  </a:cubicBezTo>
                  <a:cubicBezTo>
                    <a:pt x="2435" y="3684"/>
                    <a:pt x="2569" y="3884"/>
                    <a:pt x="2736" y="4117"/>
                  </a:cubicBezTo>
                  <a:cubicBezTo>
                    <a:pt x="2869" y="4317"/>
                    <a:pt x="3002" y="4518"/>
                    <a:pt x="3169" y="4684"/>
                  </a:cubicBezTo>
                  <a:cubicBezTo>
                    <a:pt x="3236" y="4918"/>
                    <a:pt x="3303" y="5118"/>
                    <a:pt x="3369" y="5318"/>
                  </a:cubicBezTo>
                  <a:cubicBezTo>
                    <a:pt x="3603" y="6052"/>
                    <a:pt x="3836" y="6752"/>
                    <a:pt x="4070" y="7486"/>
                  </a:cubicBezTo>
                  <a:cubicBezTo>
                    <a:pt x="4270" y="8187"/>
                    <a:pt x="4437" y="8821"/>
                    <a:pt x="4670" y="9454"/>
                  </a:cubicBezTo>
                  <a:cubicBezTo>
                    <a:pt x="3936" y="9354"/>
                    <a:pt x="3203" y="9288"/>
                    <a:pt x="2435" y="9188"/>
                  </a:cubicBezTo>
                  <a:lnTo>
                    <a:pt x="1301" y="9054"/>
                  </a:lnTo>
                  <a:cubicBezTo>
                    <a:pt x="868" y="9021"/>
                    <a:pt x="467" y="9021"/>
                    <a:pt x="34" y="8921"/>
                  </a:cubicBezTo>
                  <a:cubicBezTo>
                    <a:pt x="0" y="8921"/>
                    <a:pt x="0" y="8987"/>
                    <a:pt x="34" y="8987"/>
                  </a:cubicBezTo>
                  <a:cubicBezTo>
                    <a:pt x="467" y="9021"/>
                    <a:pt x="868" y="9154"/>
                    <a:pt x="1268" y="9221"/>
                  </a:cubicBezTo>
                  <a:lnTo>
                    <a:pt x="2369" y="9421"/>
                  </a:lnTo>
                  <a:cubicBezTo>
                    <a:pt x="3169" y="9554"/>
                    <a:pt x="3970" y="9688"/>
                    <a:pt x="4770" y="9855"/>
                  </a:cubicBezTo>
                  <a:cubicBezTo>
                    <a:pt x="5571" y="9988"/>
                    <a:pt x="6338" y="10055"/>
                    <a:pt x="7139" y="10155"/>
                  </a:cubicBezTo>
                  <a:lnTo>
                    <a:pt x="8306" y="10288"/>
                  </a:lnTo>
                  <a:cubicBezTo>
                    <a:pt x="8706" y="10322"/>
                    <a:pt x="9107" y="10355"/>
                    <a:pt x="9474" y="10388"/>
                  </a:cubicBezTo>
                  <a:lnTo>
                    <a:pt x="9474" y="10322"/>
                  </a:lnTo>
                  <a:cubicBezTo>
                    <a:pt x="9073" y="10222"/>
                    <a:pt x="8673" y="10122"/>
                    <a:pt x="8273" y="10088"/>
                  </a:cubicBezTo>
                  <a:lnTo>
                    <a:pt x="7139" y="9855"/>
                  </a:lnTo>
                  <a:lnTo>
                    <a:pt x="6672" y="9788"/>
                  </a:lnTo>
                  <a:lnTo>
                    <a:pt x="6705" y="9788"/>
                  </a:lnTo>
                  <a:lnTo>
                    <a:pt x="7339" y="9688"/>
                  </a:lnTo>
                  <a:cubicBezTo>
                    <a:pt x="7572" y="9655"/>
                    <a:pt x="7772" y="9621"/>
                    <a:pt x="8006" y="9588"/>
                  </a:cubicBezTo>
                  <a:cubicBezTo>
                    <a:pt x="8039" y="9588"/>
                    <a:pt x="8039" y="9521"/>
                    <a:pt x="8006" y="9521"/>
                  </a:cubicBezTo>
                  <a:cubicBezTo>
                    <a:pt x="7806" y="9554"/>
                    <a:pt x="7606" y="9554"/>
                    <a:pt x="7372" y="9588"/>
                  </a:cubicBezTo>
                  <a:lnTo>
                    <a:pt x="6672" y="9621"/>
                  </a:lnTo>
                  <a:lnTo>
                    <a:pt x="6071" y="9688"/>
                  </a:lnTo>
                  <a:cubicBezTo>
                    <a:pt x="5738" y="9621"/>
                    <a:pt x="5371" y="9554"/>
                    <a:pt x="5004" y="9521"/>
                  </a:cubicBezTo>
                  <a:cubicBezTo>
                    <a:pt x="4837" y="8787"/>
                    <a:pt x="4570" y="8087"/>
                    <a:pt x="4370" y="7386"/>
                  </a:cubicBezTo>
                  <a:cubicBezTo>
                    <a:pt x="4170" y="6686"/>
                    <a:pt x="3903" y="5919"/>
                    <a:pt x="3636" y="5218"/>
                  </a:cubicBezTo>
                  <a:cubicBezTo>
                    <a:pt x="3403" y="4484"/>
                    <a:pt x="3136" y="3784"/>
                    <a:pt x="2869" y="3083"/>
                  </a:cubicBezTo>
                  <a:cubicBezTo>
                    <a:pt x="2736" y="2750"/>
                    <a:pt x="2002" y="581"/>
                    <a:pt x="1768" y="14"/>
                  </a:cubicBezTo>
                  <a:cubicBezTo>
                    <a:pt x="1768" y="5"/>
                    <a:pt x="1762" y="0"/>
                    <a:pt x="17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7561220" y="2348478"/>
              <a:ext cx="285405" cy="26302"/>
            </a:xfrm>
            <a:custGeom>
              <a:rect b="b" l="l" r="r" t="t"/>
              <a:pathLst>
                <a:path extrusionOk="0" h="1162" w="12609">
                  <a:moveTo>
                    <a:pt x="20" y="0"/>
                  </a:moveTo>
                  <a:cubicBezTo>
                    <a:pt x="0" y="0"/>
                    <a:pt x="4" y="74"/>
                    <a:pt x="33" y="74"/>
                  </a:cubicBezTo>
                  <a:cubicBezTo>
                    <a:pt x="3404" y="787"/>
                    <a:pt x="6843" y="1161"/>
                    <a:pt x="10293" y="1161"/>
                  </a:cubicBezTo>
                  <a:cubicBezTo>
                    <a:pt x="11042" y="1161"/>
                    <a:pt x="11792" y="1144"/>
                    <a:pt x="12542" y="1108"/>
                  </a:cubicBezTo>
                  <a:cubicBezTo>
                    <a:pt x="12608" y="1108"/>
                    <a:pt x="12608" y="975"/>
                    <a:pt x="12542" y="975"/>
                  </a:cubicBezTo>
                  <a:cubicBezTo>
                    <a:pt x="9106" y="875"/>
                    <a:pt x="2901" y="374"/>
                    <a:pt x="33" y="7"/>
                  </a:cubicBezTo>
                  <a:cubicBezTo>
                    <a:pt x="28" y="3"/>
                    <a:pt x="24" y="0"/>
                    <a:pt x="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7871297" y="2063707"/>
              <a:ext cx="78000" cy="253806"/>
            </a:xfrm>
            <a:custGeom>
              <a:rect b="b" l="l" r="r" t="t"/>
              <a:pathLst>
                <a:path extrusionOk="0" h="11213" w="3446">
                  <a:moveTo>
                    <a:pt x="23" y="1"/>
                  </a:moveTo>
                  <a:cubicBezTo>
                    <a:pt x="1" y="1"/>
                    <a:pt x="49" y="153"/>
                    <a:pt x="177" y="446"/>
                  </a:cubicBezTo>
                  <a:cubicBezTo>
                    <a:pt x="377" y="980"/>
                    <a:pt x="544" y="1447"/>
                    <a:pt x="744" y="1947"/>
                  </a:cubicBezTo>
                  <a:cubicBezTo>
                    <a:pt x="1111" y="2948"/>
                    <a:pt x="3112" y="9052"/>
                    <a:pt x="2879" y="11187"/>
                  </a:cubicBezTo>
                  <a:cubicBezTo>
                    <a:pt x="2879" y="11204"/>
                    <a:pt x="2896" y="11212"/>
                    <a:pt x="2912" y="11212"/>
                  </a:cubicBezTo>
                  <a:cubicBezTo>
                    <a:pt x="2929" y="11212"/>
                    <a:pt x="2946" y="11204"/>
                    <a:pt x="2946" y="11187"/>
                  </a:cubicBezTo>
                  <a:cubicBezTo>
                    <a:pt x="3446" y="8319"/>
                    <a:pt x="1478" y="3148"/>
                    <a:pt x="777" y="1580"/>
                  </a:cubicBezTo>
                  <a:cubicBezTo>
                    <a:pt x="611" y="1147"/>
                    <a:pt x="410" y="746"/>
                    <a:pt x="210" y="313"/>
                  </a:cubicBezTo>
                  <a:cubicBezTo>
                    <a:pt x="105" y="103"/>
                    <a:pt x="41"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5370061" y="1445908"/>
              <a:ext cx="733170" cy="721559"/>
            </a:xfrm>
            <a:custGeom>
              <a:rect b="b" l="l" r="r" t="t"/>
              <a:pathLst>
                <a:path extrusionOk="0" h="31878" w="32391">
                  <a:moveTo>
                    <a:pt x="23589" y="1"/>
                  </a:moveTo>
                  <a:cubicBezTo>
                    <a:pt x="21772" y="1"/>
                    <a:pt x="19933" y="1048"/>
                    <a:pt x="18814" y="2622"/>
                  </a:cubicBezTo>
                  <a:cubicBezTo>
                    <a:pt x="17213" y="4891"/>
                    <a:pt x="16813" y="7993"/>
                    <a:pt x="15645" y="9460"/>
                  </a:cubicBezTo>
                  <a:cubicBezTo>
                    <a:pt x="13277" y="12563"/>
                    <a:pt x="8540" y="11629"/>
                    <a:pt x="4604" y="15098"/>
                  </a:cubicBezTo>
                  <a:cubicBezTo>
                    <a:pt x="768" y="18434"/>
                    <a:pt x="1" y="25339"/>
                    <a:pt x="5238" y="29608"/>
                  </a:cubicBezTo>
                  <a:cubicBezTo>
                    <a:pt x="7099" y="31118"/>
                    <a:pt x="9886" y="31878"/>
                    <a:pt x="12899" y="31878"/>
                  </a:cubicBezTo>
                  <a:cubicBezTo>
                    <a:pt x="17878" y="31878"/>
                    <a:pt x="23478" y="29803"/>
                    <a:pt x="26553" y="25605"/>
                  </a:cubicBezTo>
                  <a:cubicBezTo>
                    <a:pt x="32391" y="17666"/>
                    <a:pt x="31423" y="5858"/>
                    <a:pt x="26720" y="1288"/>
                  </a:cubicBezTo>
                  <a:cubicBezTo>
                    <a:pt x="25797" y="391"/>
                    <a:pt x="24697" y="1"/>
                    <a:pt x="23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5762688" y="1340904"/>
              <a:ext cx="136693" cy="116797"/>
            </a:xfrm>
            <a:custGeom>
              <a:rect b="b" l="l" r="r" t="t"/>
              <a:pathLst>
                <a:path extrusionOk="0" h="5160" w="6039">
                  <a:moveTo>
                    <a:pt x="2590" y="0"/>
                  </a:moveTo>
                  <a:cubicBezTo>
                    <a:pt x="1163" y="0"/>
                    <a:pt x="0" y="1342"/>
                    <a:pt x="768" y="3125"/>
                  </a:cubicBezTo>
                  <a:cubicBezTo>
                    <a:pt x="1295" y="4373"/>
                    <a:pt x="3112" y="5160"/>
                    <a:pt x="4343" y="5160"/>
                  </a:cubicBezTo>
                  <a:cubicBezTo>
                    <a:pt x="4593" y="5160"/>
                    <a:pt x="4818" y="5127"/>
                    <a:pt x="5004" y="5060"/>
                  </a:cubicBezTo>
                  <a:cubicBezTo>
                    <a:pt x="5538" y="4860"/>
                    <a:pt x="6038" y="1924"/>
                    <a:pt x="4104" y="523"/>
                  </a:cubicBezTo>
                  <a:cubicBezTo>
                    <a:pt x="3614" y="162"/>
                    <a:pt x="3086" y="0"/>
                    <a:pt x="2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5400279" y="1552813"/>
              <a:ext cx="370739" cy="413790"/>
            </a:xfrm>
            <a:custGeom>
              <a:rect b="b" l="l" r="r" t="t"/>
              <a:pathLst>
                <a:path extrusionOk="0" h="18281" w="16379">
                  <a:moveTo>
                    <a:pt x="16379" y="1"/>
                  </a:moveTo>
                  <a:lnTo>
                    <a:pt x="16379" y="1"/>
                  </a:lnTo>
                  <a:cubicBezTo>
                    <a:pt x="15945" y="1035"/>
                    <a:pt x="15445" y="2036"/>
                    <a:pt x="14877" y="3003"/>
                  </a:cubicBezTo>
                  <a:cubicBezTo>
                    <a:pt x="14344" y="3970"/>
                    <a:pt x="13610" y="4804"/>
                    <a:pt x="12743" y="5471"/>
                  </a:cubicBezTo>
                  <a:cubicBezTo>
                    <a:pt x="12276" y="5738"/>
                    <a:pt x="11775" y="5972"/>
                    <a:pt x="11242" y="6105"/>
                  </a:cubicBezTo>
                  <a:cubicBezTo>
                    <a:pt x="10708" y="6272"/>
                    <a:pt x="10174" y="6439"/>
                    <a:pt x="9640" y="6572"/>
                  </a:cubicBezTo>
                  <a:cubicBezTo>
                    <a:pt x="8540" y="6839"/>
                    <a:pt x="7472" y="7173"/>
                    <a:pt x="6405" y="7540"/>
                  </a:cubicBezTo>
                  <a:cubicBezTo>
                    <a:pt x="5337" y="7973"/>
                    <a:pt x="4337" y="8507"/>
                    <a:pt x="3403" y="9174"/>
                  </a:cubicBezTo>
                  <a:cubicBezTo>
                    <a:pt x="2469" y="9841"/>
                    <a:pt x="1701" y="10675"/>
                    <a:pt x="1134" y="11676"/>
                  </a:cubicBezTo>
                  <a:cubicBezTo>
                    <a:pt x="567" y="12677"/>
                    <a:pt x="234" y="13777"/>
                    <a:pt x="100" y="14911"/>
                  </a:cubicBezTo>
                  <a:cubicBezTo>
                    <a:pt x="0" y="16046"/>
                    <a:pt x="34" y="17180"/>
                    <a:pt x="200" y="18281"/>
                  </a:cubicBezTo>
                  <a:cubicBezTo>
                    <a:pt x="100" y="17180"/>
                    <a:pt x="134" y="16046"/>
                    <a:pt x="300" y="14945"/>
                  </a:cubicBezTo>
                  <a:cubicBezTo>
                    <a:pt x="601" y="12743"/>
                    <a:pt x="1801" y="10742"/>
                    <a:pt x="3636" y="9474"/>
                  </a:cubicBezTo>
                  <a:cubicBezTo>
                    <a:pt x="4537" y="8840"/>
                    <a:pt x="5537" y="8340"/>
                    <a:pt x="6538" y="7940"/>
                  </a:cubicBezTo>
                  <a:cubicBezTo>
                    <a:pt x="7606" y="7540"/>
                    <a:pt x="8673" y="7206"/>
                    <a:pt x="9740" y="6939"/>
                  </a:cubicBezTo>
                  <a:cubicBezTo>
                    <a:pt x="10274" y="6772"/>
                    <a:pt x="10808" y="6639"/>
                    <a:pt x="11342" y="6472"/>
                  </a:cubicBezTo>
                  <a:cubicBezTo>
                    <a:pt x="11909" y="6305"/>
                    <a:pt x="12442" y="6072"/>
                    <a:pt x="12909" y="5738"/>
                  </a:cubicBezTo>
                  <a:cubicBezTo>
                    <a:pt x="13810" y="5004"/>
                    <a:pt x="14544" y="4137"/>
                    <a:pt x="15078" y="3103"/>
                  </a:cubicBezTo>
                  <a:cubicBezTo>
                    <a:pt x="15578" y="2102"/>
                    <a:pt x="16012" y="1068"/>
                    <a:pt x="163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5919730" y="1497697"/>
              <a:ext cx="169151" cy="582172"/>
            </a:xfrm>
            <a:custGeom>
              <a:rect b="b" l="l" r="r" t="t"/>
              <a:pathLst>
                <a:path extrusionOk="0" h="25720" w="7473">
                  <a:moveTo>
                    <a:pt x="3337" y="1"/>
                  </a:moveTo>
                  <a:lnTo>
                    <a:pt x="3337" y="1"/>
                  </a:lnTo>
                  <a:cubicBezTo>
                    <a:pt x="3937" y="1035"/>
                    <a:pt x="4504" y="2102"/>
                    <a:pt x="4971" y="3203"/>
                  </a:cubicBezTo>
                  <a:cubicBezTo>
                    <a:pt x="5438" y="4304"/>
                    <a:pt x="5838" y="5438"/>
                    <a:pt x="6172" y="6572"/>
                  </a:cubicBezTo>
                  <a:cubicBezTo>
                    <a:pt x="6839" y="8874"/>
                    <a:pt x="7073" y="11275"/>
                    <a:pt x="6906" y="13644"/>
                  </a:cubicBezTo>
                  <a:cubicBezTo>
                    <a:pt x="6706" y="16012"/>
                    <a:pt x="5972" y="18347"/>
                    <a:pt x="4704" y="20382"/>
                  </a:cubicBezTo>
                  <a:cubicBezTo>
                    <a:pt x="4104" y="21416"/>
                    <a:pt x="3403" y="22350"/>
                    <a:pt x="2603" y="23251"/>
                  </a:cubicBezTo>
                  <a:cubicBezTo>
                    <a:pt x="2202" y="23684"/>
                    <a:pt x="1769" y="24118"/>
                    <a:pt x="1335" y="24518"/>
                  </a:cubicBezTo>
                  <a:cubicBezTo>
                    <a:pt x="902" y="24952"/>
                    <a:pt x="435" y="25285"/>
                    <a:pt x="1" y="25719"/>
                  </a:cubicBezTo>
                  <a:cubicBezTo>
                    <a:pt x="1969" y="24318"/>
                    <a:pt x="3670" y="22584"/>
                    <a:pt x="5004" y="20549"/>
                  </a:cubicBezTo>
                  <a:lnTo>
                    <a:pt x="5471" y="19782"/>
                  </a:lnTo>
                  <a:cubicBezTo>
                    <a:pt x="5605" y="19481"/>
                    <a:pt x="5738" y="19214"/>
                    <a:pt x="5872" y="18948"/>
                  </a:cubicBezTo>
                  <a:cubicBezTo>
                    <a:pt x="6039" y="18681"/>
                    <a:pt x="6139" y="18381"/>
                    <a:pt x="6239" y="18114"/>
                  </a:cubicBezTo>
                  <a:cubicBezTo>
                    <a:pt x="6372" y="17813"/>
                    <a:pt x="6472" y="17547"/>
                    <a:pt x="6572" y="17246"/>
                  </a:cubicBezTo>
                  <a:cubicBezTo>
                    <a:pt x="6939" y="16079"/>
                    <a:pt x="7206" y="14911"/>
                    <a:pt x="7306" y="13677"/>
                  </a:cubicBezTo>
                  <a:cubicBezTo>
                    <a:pt x="7473" y="11242"/>
                    <a:pt x="7206" y="8807"/>
                    <a:pt x="6472" y="6505"/>
                  </a:cubicBezTo>
                  <a:cubicBezTo>
                    <a:pt x="5772" y="4204"/>
                    <a:pt x="4704" y="2002"/>
                    <a:pt x="3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5756645" y="1348962"/>
              <a:ext cx="119332" cy="114397"/>
            </a:xfrm>
            <a:custGeom>
              <a:rect b="b" l="l" r="r" t="t"/>
              <a:pathLst>
                <a:path extrusionOk="0" h="5054" w="5272">
                  <a:moveTo>
                    <a:pt x="1702" y="0"/>
                  </a:moveTo>
                  <a:cubicBezTo>
                    <a:pt x="1001" y="367"/>
                    <a:pt x="468" y="1034"/>
                    <a:pt x="268" y="1802"/>
                  </a:cubicBezTo>
                  <a:cubicBezTo>
                    <a:pt x="1" y="2602"/>
                    <a:pt x="268" y="3503"/>
                    <a:pt x="868" y="4070"/>
                  </a:cubicBezTo>
                  <a:cubicBezTo>
                    <a:pt x="1468" y="4604"/>
                    <a:pt x="2236" y="4937"/>
                    <a:pt x="3036" y="5004"/>
                  </a:cubicBezTo>
                  <a:cubicBezTo>
                    <a:pt x="3220" y="5037"/>
                    <a:pt x="3412" y="5054"/>
                    <a:pt x="3603" y="5054"/>
                  </a:cubicBezTo>
                  <a:cubicBezTo>
                    <a:pt x="3795" y="5054"/>
                    <a:pt x="3987" y="5037"/>
                    <a:pt x="4170" y="5004"/>
                  </a:cubicBezTo>
                  <a:cubicBezTo>
                    <a:pt x="4571" y="4971"/>
                    <a:pt x="4938" y="4870"/>
                    <a:pt x="5271" y="4704"/>
                  </a:cubicBezTo>
                  <a:lnTo>
                    <a:pt x="5271" y="4704"/>
                  </a:lnTo>
                  <a:cubicBezTo>
                    <a:pt x="5021" y="4779"/>
                    <a:pt x="4733" y="4816"/>
                    <a:pt x="4450" y="4816"/>
                  </a:cubicBezTo>
                  <a:cubicBezTo>
                    <a:pt x="4356" y="4816"/>
                    <a:pt x="4262" y="4812"/>
                    <a:pt x="4170" y="4804"/>
                  </a:cubicBezTo>
                  <a:cubicBezTo>
                    <a:pt x="3803" y="4804"/>
                    <a:pt x="3437" y="4737"/>
                    <a:pt x="3070" y="4670"/>
                  </a:cubicBezTo>
                  <a:cubicBezTo>
                    <a:pt x="2369" y="4537"/>
                    <a:pt x="1702" y="4203"/>
                    <a:pt x="1168" y="3736"/>
                  </a:cubicBezTo>
                  <a:cubicBezTo>
                    <a:pt x="635" y="3269"/>
                    <a:pt x="434" y="2535"/>
                    <a:pt x="568" y="1868"/>
                  </a:cubicBezTo>
                  <a:cubicBezTo>
                    <a:pt x="735" y="1134"/>
                    <a:pt x="1135" y="467"/>
                    <a:pt x="17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5373728" y="1784573"/>
              <a:ext cx="485362" cy="754289"/>
            </a:xfrm>
            <a:custGeom>
              <a:rect b="b" l="l" r="r" t="t"/>
              <a:pathLst>
                <a:path extrusionOk="0" h="33324" w="21443">
                  <a:moveTo>
                    <a:pt x="20915" y="1"/>
                  </a:moveTo>
                  <a:cubicBezTo>
                    <a:pt x="20060" y="1"/>
                    <a:pt x="18147" y="1586"/>
                    <a:pt x="16284" y="4039"/>
                  </a:cubicBezTo>
                  <a:cubicBezTo>
                    <a:pt x="11547" y="10343"/>
                    <a:pt x="1640" y="27756"/>
                    <a:pt x="673" y="29123"/>
                  </a:cubicBezTo>
                  <a:cubicBezTo>
                    <a:pt x="1" y="30048"/>
                    <a:pt x="6407" y="33324"/>
                    <a:pt x="8992" y="33324"/>
                  </a:cubicBezTo>
                  <a:cubicBezTo>
                    <a:pt x="9486" y="33324"/>
                    <a:pt x="9840" y="33204"/>
                    <a:pt x="9979" y="32926"/>
                  </a:cubicBezTo>
                  <a:cubicBezTo>
                    <a:pt x="11280" y="30391"/>
                    <a:pt x="19853" y="10577"/>
                    <a:pt x="21354" y="870"/>
                  </a:cubicBezTo>
                  <a:cubicBezTo>
                    <a:pt x="21442" y="273"/>
                    <a:pt x="21269" y="1"/>
                    <a:pt x="209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5294574" y="2437728"/>
              <a:ext cx="282394" cy="325899"/>
            </a:xfrm>
            <a:custGeom>
              <a:rect b="b" l="l" r="r" t="t"/>
              <a:pathLst>
                <a:path extrusionOk="0" h="14398" w="12476">
                  <a:moveTo>
                    <a:pt x="4370" y="0"/>
                  </a:moveTo>
                  <a:cubicBezTo>
                    <a:pt x="3269" y="1435"/>
                    <a:pt x="1601" y="5471"/>
                    <a:pt x="1201" y="6805"/>
                  </a:cubicBezTo>
                  <a:cubicBezTo>
                    <a:pt x="834" y="8173"/>
                    <a:pt x="0" y="12142"/>
                    <a:pt x="1034" y="12576"/>
                  </a:cubicBezTo>
                  <a:cubicBezTo>
                    <a:pt x="1181" y="12635"/>
                    <a:pt x="1313" y="12660"/>
                    <a:pt x="1432" y="12660"/>
                  </a:cubicBezTo>
                  <a:cubicBezTo>
                    <a:pt x="2125" y="12660"/>
                    <a:pt x="2368" y="11809"/>
                    <a:pt x="2369" y="11809"/>
                  </a:cubicBezTo>
                  <a:lnTo>
                    <a:pt x="2369" y="11809"/>
                  </a:lnTo>
                  <a:cubicBezTo>
                    <a:pt x="2369" y="11809"/>
                    <a:pt x="2269" y="13543"/>
                    <a:pt x="3336" y="13877"/>
                  </a:cubicBezTo>
                  <a:cubicBezTo>
                    <a:pt x="3415" y="13900"/>
                    <a:pt x="3492" y="13911"/>
                    <a:pt x="3564" y="13911"/>
                  </a:cubicBezTo>
                  <a:cubicBezTo>
                    <a:pt x="4439" y="13911"/>
                    <a:pt x="4837" y="12376"/>
                    <a:pt x="4837" y="12376"/>
                  </a:cubicBezTo>
                  <a:cubicBezTo>
                    <a:pt x="4837" y="12376"/>
                    <a:pt x="4870" y="14144"/>
                    <a:pt x="5938" y="14377"/>
                  </a:cubicBezTo>
                  <a:cubicBezTo>
                    <a:pt x="5999" y="14391"/>
                    <a:pt x="6058" y="14397"/>
                    <a:pt x="6114" y="14397"/>
                  </a:cubicBezTo>
                  <a:cubicBezTo>
                    <a:pt x="7027" y="14397"/>
                    <a:pt x="7205" y="12710"/>
                    <a:pt x="7205" y="12710"/>
                  </a:cubicBezTo>
                  <a:lnTo>
                    <a:pt x="7205" y="12710"/>
                  </a:lnTo>
                  <a:cubicBezTo>
                    <a:pt x="7205" y="12710"/>
                    <a:pt x="7146" y="14194"/>
                    <a:pt x="7951" y="14194"/>
                  </a:cubicBezTo>
                  <a:cubicBezTo>
                    <a:pt x="8000" y="14194"/>
                    <a:pt x="8051" y="14189"/>
                    <a:pt x="8106" y="14177"/>
                  </a:cubicBezTo>
                  <a:cubicBezTo>
                    <a:pt x="9273" y="13977"/>
                    <a:pt x="9007" y="10942"/>
                    <a:pt x="9540" y="9507"/>
                  </a:cubicBezTo>
                  <a:cubicBezTo>
                    <a:pt x="9674" y="9174"/>
                    <a:pt x="12476" y="2936"/>
                    <a:pt x="12476" y="2936"/>
                  </a:cubicBezTo>
                  <a:lnTo>
                    <a:pt x="43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5437265" y="2608803"/>
              <a:ext cx="40041" cy="120260"/>
            </a:xfrm>
            <a:custGeom>
              <a:rect b="b" l="l" r="r" t="t"/>
              <a:pathLst>
                <a:path extrusionOk="0" h="5313" w="1769">
                  <a:moveTo>
                    <a:pt x="1730" y="1"/>
                  </a:moveTo>
                  <a:cubicBezTo>
                    <a:pt x="1721" y="1"/>
                    <a:pt x="1712" y="5"/>
                    <a:pt x="1702" y="15"/>
                  </a:cubicBezTo>
                  <a:cubicBezTo>
                    <a:pt x="568" y="1816"/>
                    <a:pt x="1" y="3050"/>
                    <a:pt x="568" y="5252"/>
                  </a:cubicBezTo>
                  <a:cubicBezTo>
                    <a:pt x="568" y="5294"/>
                    <a:pt x="585" y="5312"/>
                    <a:pt x="606" y="5312"/>
                  </a:cubicBezTo>
                  <a:cubicBezTo>
                    <a:pt x="634" y="5312"/>
                    <a:pt x="668" y="5276"/>
                    <a:pt x="668" y="5218"/>
                  </a:cubicBezTo>
                  <a:cubicBezTo>
                    <a:pt x="468" y="3017"/>
                    <a:pt x="768" y="1983"/>
                    <a:pt x="1769" y="48"/>
                  </a:cubicBezTo>
                  <a:cubicBezTo>
                    <a:pt x="1769" y="24"/>
                    <a:pt x="1752" y="1"/>
                    <a:pt x="1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5390456" y="2592936"/>
              <a:ext cx="37031" cy="127820"/>
            </a:xfrm>
            <a:custGeom>
              <a:rect b="b" l="l" r="r" t="t"/>
              <a:pathLst>
                <a:path extrusionOk="0" h="5647" w="1636">
                  <a:moveTo>
                    <a:pt x="1610" y="0"/>
                  </a:moveTo>
                  <a:cubicBezTo>
                    <a:pt x="1605" y="0"/>
                    <a:pt x="1602" y="4"/>
                    <a:pt x="1602" y="15"/>
                  </a:cubicBezTo>
                  <a:cubicBezTo>
                    <a:pt x="534" y="2016"/>
                    <a:pt x="1" y="3217"/>
                    <a:pt x="301" y="5552"/>
                  </a:cubicBezTo>
                  <a:cubicBezTo>
                    <a:pt x="320" y="5610"/>
                    <a:pt x="362" y="5646"/>
                    <a:pt x="394" y="5646"/>
                  </a:cubicBezTo>
                  <a:cubicBezTo>
                    <a:pt x="417" y="5646"/>
                    <a:pt x="434" y="5628"/>
                    <a:pt x="434" y="5586"/>
                  </a:cubicBezTo>
                  <a:cubicBezTo>
                    <a:pt x="434" y="3251"/>
                    <a:pt x="734" y="2150"/>
                    <a:pt x="1635" y="15"/>
                  </a:cubicBezTo>
                  <a:cubicBezTo>
                    <a:pt x="1635" y="15"/>
                    <a:pt x="1620" y="0"/>
                    <a:pt x="1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5338350" y="2575892"/>
              <a:ext cx="43074" cy="126688"/>
            </a:xfrm>
            <a:custGeom>
              <a:rect b="b" l="l" r="r" t="t"/>
              <a:pathLst>
                <a:path extrusionOk="0" h="5597" w="1903">
                  <a:moveTo>
                    <a:pt x="1802" y="1"/>
                  </a:moveTo>
                  <a:cubicBezTo>
                    <a:pt x="568" y="1535"/>
                    <a:pt x="1" y="3503"/>
                    <a:pt x="201" y="5471"/>
                  </a:cubicBezTo>
                  <a:cubicBezTo>
                    <a:pt x="218" y="5555"/>
                    <a:pt x="234" y="5596"/>
                    <a:pt x="247" y="5596"/>
                  </a:cubicBezTo>
                  <a:cubicBezTo>
                    <a:pt x="259" y="5596"/>
                    <a:pt x="268" y="5555"/>
                    <a:pt x="268" y="5471"/>
                  </a:cubicBezTo>
                  <a:cubicBezTo>
                    <a:pt x="435" y="3236"/>
                    <a:pt x="735" y="2002"/>
                    <a:pt x="1869" y="68"/>
                  </a:cubicBezTo>
                  <a:cubicBezTo>
                    <a:pt x="1902" y="34"/>
                    <a:pt x="1836" y="1"/>
                    <a:pt x="18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5465196" y="2469689"/>
              <a:ext cx="148010" cy="216187"/>
            </a:xfrm>
            <a:custGeom>
              <a:rect b="b" l="l" r="r" t="t"/>
              <a:pathLst>
                <a:path extrusionOk="0" h="9551" w="6539">
                  <a:moveTo>
                    <a:pt x="2484" y="0"/>
                  </a:moveTo>
                  <a:cubicBezTo>
                    <a:pt x="1471" y="0"/>
                    <a:pt x="626" y="247"/>
                    <a:pt x="468" y="1024"/>
                  </a:cubicBezTo>
                  <a:cubicBezTo>
                    <a:pt x="1" y="3125"/>
                    <a:pt x="2736" y="4826"/>
                    <a:pt x="2736" y="4826"/>
                  </a:cubicBezTo>
                  <a:cubicBezTo>
                    <a:pt x="1969" y="6060"/>
                    <a:pt x="801" y="8762"/>
                    <a:pt x="1969" y="9496"/>
                  </a:cubicBezTo>
                  <a:cubicBezTo>
                    <a:pt x="2027" y="9533"/>
                    <a:pt x="2093" y="9550"/>
                    <a:pt x="2167" y="9550"/>
                  </a:cubicBezTo>
                  <a:cubicBezTo>
                    <a:pt x="3233" y="9550"/>
                    <a:pt x="5791" y="5914"/>
                    <a:pt x="6072" y="4760"/>
                  </a:cubicBezTo>
                  <a:cubicBezTo>
                    <a:pt x="6405" y="3559"/>
                    <a:pt x="6539" y="757"/>
                    <a:pt x="6539" y="757"/>
                  </a:cubicBezTo>
                  <a:cubicBezTo>
                    <a:pt x="6539" y="757"/>
                    <a:pt x="4256" y="0"/>
                    <a:pt x="24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5466713" y="2493025"/>
              <a:ext cx="64193" cy="184837"/>
            </a:xfrm>
            <a:custGeom>
              <a:rect b="b" l="l" r="r" t="t"/>
              <a:pathLst>
                <a:path extrusionOk="0" h="8166" w="2836">
                  <a:moveTo>
                    <a:pt x="267" y="1"/>
                  </a:moveTo>
                  <a:cubicBezTo>
                    <a:pt x="251" y="1"/>
                    <a:pt x="234" y="9"/>
                    <a:pt x="234" y="26"/>
                  </a:cubicBezTo>
                  <a:cubicBezTo>
                    <a:pt x="1" y="1560"/>
                    <a:pt x="1201" y="3061"/>
                    <a:pt x="2469" y="3862"/>
                  </a:cubicBezTo>
                  <a:cubicBezTo>
                    <a:pt x="1769" y="5130"/>
                    <a:pt x="734" y="6764"/>
                    <a:pt x="1635" y="8165"/>
                  </a:cubicBezTo>
                  <a:cubicBezTo>
                    <a:pt x="1635" y="8165"/>
                    <a:pt x="1635" y="8165"/>
                    <a:pt x="1635" y="8132"/>
                  </a:cubicBezTo>
                  <a:cubicBezTo>
                    <a:pt x="1035" y="6697"/>
                    <a:pt x="2135" y="5130"/>
                    <a:pt x="2803" y="3862"/>
                  </a:cubicBezTo>
                  <a:cubicBezTo>
                    <a:pt x="2836" y="3795"/>
                    <a:pt x="2803" y="3695"/>
                    <a:pt x="2703" y="3695"/>
                  </a:cubicBezTo>
                  <a:cubicBezTo>
                    <a:pt x="1602" y="2895"/>
                    <a:pt x="301" y="1460"/>
                    <a:pt x="301" y="26"/>
                  </a:cubicBezTo>
                  <a:cubicBezTo>
                    <a:pt x="301" y="9"/>
                    <a:pt x="28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5602613" y="1776175"/>
              <a:ext cx="263698" cy="370874"/>
            </a:xfrm>
            <a:custGeom>
              <a:rect b="b" l="l" r="r" t="t"/>
              <a:pathLst>
                <a:path extrusionOk="0" h="16385" w="11650">
                  <a:moveTo>
                    <a:pt x="10764" y="1"/>
                  </a:moveTo>
                  <a:cubicBezTo>
                    <a:pt x="10276" y="1"/>
                    <a:pt x="9521" y="448"/>
                    <a:pt x="8440" y="1341"/>
                  </a:cubicBezTo>
                  <a:cubicBezTo>
                    <a:pt x="7073" y="2475"/>
                    <a:pt x="5071" y="5043"/>
                    <a:pt x="3337" y="7378"/>
                  </a:cubicBezTo>
                  <a:cubicBezTo>
                    <a:pt x="1502" y="9880"/>
                    <a:pt x="1" y="12115"/>
                    <a:pt x="1" y="12115"/>
                  </a:cubicBezTo>
                  <a:cubicBezTo>
                    <a:pt x="1" y="12115"/>
                    <a:pt x="1402" y="12816"/>
                    <a:pt x="3036" y="13683"/>
                  </a:cubicBezTo>
                  <a:cubicBezTo>
                    <a:pt x="5138" y="14784"/>
                    <a:pt x="7673" y="16151"/>
                    <a:pt x="7940" y="16385"/>
                  </a:cubicBezTo>
                  <a:cubicBezTo>
                    <a:pt x="7940" y="16385"/>
                    <a:pt x="10642" y="7579"/>
                    <a:pt x="11276" y="3676"/>
                  </a:cubicBezTo>
                  <a:cubicBezTo>
                    <a:pt x="11650" y="1223"/>
                    <a:pt x="11571" y="1"/>
                    <a:pt x="1076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5602613" y="1776175"/>
              <a:ext cx="263698" cy="370874"/>
            </a:xfrm>
            <a:custGeom>
              <a:rect b="b" l="l" r="r" t="t"/>
              <a:pathLst>
                <a:path extrusionOk="0" h="16385" w="11650">
                  <a:moveTo>
                    <a:pt x="10764" y="1"/>
                  </a:moveTo>
                  <a:cubicBezTo>
                    <a:pt x="10276" y="1"/>
                    <a:pt x="9521" y="448"/>
                    <a:pt x="8440" y="1341"/>
                  </a:cubicBezTo>
                  <a:cubicBezTo>
                    <a:pt x="7073" y="2475"/>
                    <a:pt x="5071" y="5043"/>
                    <a:pt x="3337" y="7378"/>
                  </a:cubicBezTo>
                  <a:cubicBezTo>
                    <a:pt x="1502" y="9880"/>
                    <a:pt x="1" y="12115"/>
                    <a:pt x="1" y="12115"/>
                  </a:cubicBezTo>
                  <a:cubicBezTo>
                    <a:pt x="1" y="12115"/>
                    <a:pt x="1402" y="12816"/>
                    <a:pt x="3036" y="13683"/>
                  </a:cubicBezTo>
                  <a:cubicBezTo>
                    <a:pt x="5138" y="14784"/>
                    <a:pt x="7673" y="16151"/>
                    <a:pt x="7940" y="16385"/>
                  </a:cubicBezTo>
                  <a:cubicBezTo>
                    <a:pt x="7940" y="16385"/>
                    <a:pt x="10642" y="7579"/>
                    <a:pt x="11276" y="3676"/>
                  </a:cubicBezTo>
                  <a:cubicBezTo>
                    <a:pt x="11650" y="1223"/>
                    <a:pt x="11571" y="1"/>
                    <a:pt x="1076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a:off x="5602613" y="1776469"/>
              <a:ext cx="263268" cy="370580"/>
            </a:xfrm>
            <a:custGeom>
              <a:rect b="b" l="l" r="r" t="t"/>
              <a:pathLst>
                <a:path extrusionOk="0" h="16372" w="11631">
                  <a:moveTo>
                    <a:pt x="10754" y="0"/>
                  </a:moveTo>
                  <a:cubicBezTo>
                    <a:pt x="10315" y="0"/>
                    <a:pt x="9659" y="364"/>
                    <a:pt x="8740" y="1094"/>
                  </a:cubicBezTo>
                  <a:lnTo>
                    <a:pt x="8440" y="1328"/>
                  </a:lnTo>
                  <a:cubicBezTo>
                    <a:pt x="7039" y="2495"/>
                    <a:pt x="5038" y="5030"/>
                    <a:pt x="3337" y="7365"/>
                  </a:cubicBezTo>
                  <a:cubicBezTo>
                    <a:pt x="1502" y="9867"/>
                    <a:pt x="1" y="12102"/>
                    <a:pt x="1" y="12102"/>
                  </a:cubicBezTo>
                  <a:cubicBezTo>
                    <a:pt x="1" y="12102"/>
                    <a:pt x="768" y="12502"/>
                    <a:pt x="1836" y="13070"/>
                  </a:cubicBezTo>
                  <a:lnTo>
                    <a:pt x="3003" y="13670"/>
                  </a:lnTo>
                  <a:cubicBezTo>
                    <a:pt x="5138" y="14804"/>
                    <a:pt x="7673" y="16138"/>
                    <a:pt x="7907" y="16372"/>
                  </a:cubicBezTo>
                  <a:cubicBezTo>
                    <a:pt x="7907" y="16372"/>
                    <a:pt x="10642" y="7599"/>
                    <a:pt x="11242" y="3663"/>
                  </a:cubicBezTo>
                  <a:cubicBezTo>
                    <a:pt x="11631" y="1224"/>
                    <a:pt x="11558" y="0"/>
                    <a:pt x="10754"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p:nvPr/>
          </p:nvSpPr>
          <p:spPr>
            <a:xfrm>
              <a:off x="5602613" y="1776469"/>
              <a:ext cx="263268" cy="370580"/>
            </a:xfrm>
            <a:custGeom>
              <a:rect b="b" l="l" r="r" t="t"/>
              <a:pathLst>
                <a:path extrusionOk="0" h="16372" w="11631">
                  <a:moveTo>
                    <a:pt x="10754" y="0"/>
                  </a:moveTo>
                  <a:cubicBezTo>
                    <a:pt x="10315" y="0"/>
                    <a:pt x="9659" y="364"/>
                    <a:pt x="8740" y="1094"/>
                  </a:cubicBezTo>
                  <a:lnTo>
                    <a:pt x="8440" y="1328"/>
                  </a:lnTo>
                  <a:cubicBezTo>
                    <a:pt x="7039" y="2495"/>
                    <a:pt x="5038" y="5030"/>
                    <a:pt x="3337" y="7365"/>
                  </a:cubicBezTo>
                  <a:cubicBezTo>
                    <a:pt x="1502" y="9867"/>
                    <a:pt x="1" y="12102"/>
                    <a:pt x="1" y="12102"/>
                  </a:cubicBezTo>
                  <a:cubicBezTo>
                    <a:pt x="1" y="12102"/>
                    <a:pt x="768" y="12502"/>
                    <a:pt x="1836" y="13070"/>
                  </a:cubicBezTo>
                  <a:lnTo>
                    <a:pt x="3003" y="13670"/>
                  </a:lnTo>
                  <a:cubicBezTo>
                    <a:pt x="5138" y="14804"/>
                    <a:pt x="7673" y="16138"/>
                    <a:pt x="7907" y="16372"/>
                  </a:cubicBezTo>
                  <a:cubicBezTo>
                    <a:pt x="7907" y="16372"/>
                    <a:pt x="10642" y="7599"/>
                    <a:pt x="11242" y="3663"/>
                  </a:cubicBezTo>
                  <a:cubicBezTo>
                    <a:pt x="11631" y="1224"/>
                    <a:pt x="11558" y="0"/>
                    <a:pt x="10754"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5644149" y="1776469"/>
              <a:ext cx="221732" cy="370580"/>
            </a:xfrm>
            <a:custGeom>
              <a:rect b="b" l="l" r="r" t="t"/>
              <a:pathLst>
                <a:path extrusionOk="0" h="16372" w="9796">
                  <a:moveTo>
                    <a:pt x="8919" y="0"/>
                  </a:moveTo>
                  <a:cubicBezTo>
                    <a:pt x="8480" y="0"/>
                    <a:pt x="7824" y="364"/>
                    <a:pt x="6905" y="1094"/>
                  </a:cubicBezTo>
                  <a:cubicBezTo>
                    <a:pt x="4871" y="4630"/>
                    <a:pt x="1702" y="10101"/>
                    <a:pt x="1" y="13070"/>
                  </a:cubicBezTo>
                  <a:lnTo>
                    <a:pt x="1168" y="13670"/>
                  </a:lnTo>
                  <a:cubicBezTo>
                    <a:pt x="3303" y="14804"/>
                    <a:pt x="5838" y="16138"/>
                    <a:pt x="6072" y="16372"/>
                  </a:cubicBezTo>
                  <a:cubicBezTo>
                    <a:pt x="6072" y="16372"/>
                    <a:pt x="8807" y="7599"/>
                    <a:pt x="9407" y="3663"/>
                  </a:cubicBezTo>
                  <a:cubicBezTo>
                    <a:pt x="9796" y="1224"/>
                    <a:pt x="9723" y="0"/>
                    <a:pt x="8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5626788" y="2020180"/>
              <a:ext cx="163832" cy="83297"/>
            </a:xfrm>
            <a:custGeom>
              <a:rect b="b" l="l" r="r" t="t"/>
              <a:pathLst>
                <a:path extrusionOk="0" h="3680" w="7238">
                  <a:moveTo>
                    <a:pt x="34" y="1"/>
                  </a:moveTo>
                  <a:cubicBezTo>
                    <a:pt x="0" y="1"/>
                    <a:pt x="0" y="34"/>
                    <a:pt x="34" y="34"/>
                  </a:cubicBezTo>
                  <a:cubicBezTo>
                    <a:pt x="634" y="301"/>
                    <a:pt x="4470" y="2436"/>
                    <a:pt x="7205" y="3670"/>
                  </a:cubicBezTo>
                  <a:cubicBezTo>
                    <a:pt x="7212" y="3677"/>
                    <a:pt x="7217" y="3680"/>
                    <a:pt x="7221" y="3680"/>
                  </a:cubicBezTo>
                  <a:cubicBezTo>
                    <a:pt x="7237" y="3680"/>
                    <a:pt x="7232" y="3637"/>
                    <a:pt x="7205" y="3637"/>
                  </a:cubicBezTo>
                  <a:cubicBezTo>
                    <a:pt x="4904" y="2303"/>
                    <a:pt x="2502" y="1068"/>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5862350" y="1615489"/>
              <a:ext cx="114805" cy="209917"/>
            </a:xfrm>
            <a:custGeom>
              <a:rect b="b" l="l" r="r" t="t"/>
              <a:pathLst>
                <a:path extrusionOk="0" h="9274" w="5072">
                  <a:moveTo>
                    <a:pt x="1035" y="0"/>
                  </a:moveTo>
                  <a:cubicBezTo>
                    <a:pt x="1035" y="0"/>
                    <a:pt x="868" y="868"/>
                    <a:pt x="635" y="1935"/>
                  </a:cubicBezTo>
                  <a:cubicBezTo>
                    <a:pt x="635" y="2002"/>
                    <a:pt x="601" y="2035"/>
                    <a:pt x="601" y="2102"/>
                  </a:cubicBezTo>
                  <a:cubicBezTo>
                    <a:pt x="601" y="2169"/>
                    <a:pt x="568" y="2202"/>
                    <a:pt x="568" y="2269"/>
                  </a:cubicBezTo>
                  <a:cubicBezTo>
                    <a:pt x="534" y="2436"/>
                    <a:pt x="468" y="2602"/>
                    <a:pt x="434" y="2769"/>
                  </a:cubicBezTo>
                  <a:cubicBezTo>
                    <a:pt x="401" y="2936"/>
                    <a:pt x="401" y="3003"/>
                    <a:pt x="368" y="3136"/>
                  </a:cubicBezTo>
                  <a:cubicBezTo>
                    <a:pt x="368" y="3269"/>
                    <a:pt x="334" y="3403"/>
                    <a:pt x="301" y="3536"/>
                  </a:cubicBezTo>
                  <a:cubicBezTo>
                    <a:pt x="134" y="4470"/>
                    <a:pt x="34" y="5404"/>
                    <a:pt x="1" y="6372"/>
                  </a:cubicBezTo>
                  <a:cubicBezTo>
                    <a:pt x="67" y="6739"/>
                    <a:pt x="1702" y="9240"/>
                    <a:pt x="3403" y="9274"/>
                  </a:cubicBezTo>
                  <a:cubicBezTo>
                    <a:pt x="3970" y="9274"/>
                    <a:pt x="4137" y="6272"/>
                    <a:pt x="4137" y="6272"/>
                  </a:cubicBezTo>
                  <a:lnTo>
                    <a:pt x="4204" y="6038"/>
                  </a:lnTo>
                  <a:lnTo>
                    <a:pt x="5071" y="2936"/>
                  </a:lnTo>
                  <a:lnTo>
                    <a:pt x="1569" y="367"/>
                  </a:lnTo>
                  <a:lnTo>
                    <a:pt x="1035" y="0"/>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5876701" y="1615489"/>
              <a:ext cx="100454" cy="136693"/>
            </a:xfrm>
            <a:custGeom>
              <a:rect b="b" l="l" r="r" t="t"/>
              <a:pathLst>
                <a:path extrusionOk="0" h="6039" w="4438">
                  <a:moveTo>
                    <a:pt x="401" y="0"/>
                  </a:moveTo>
                  <a:cubicBezTo>
                    <a:pt x="401" y="0"/>
                    <a:pt x="234" y="868"/>
                    <a:pt x="1" y="1935"/>
                  </a:cubicBezTo>
                  <a:cubicBezTo>
                    <a:pt x="534" y="3770"/>
                    <a:pt x="1835" y="5238"/>
                    <a:pt x="3570" y="6038"/>
                  </a:cubicBezTo>
                  <a:lnTo>
                    <a:pt x="4437" y="2936"/>
                  </a:lnTo>
                  <a:lnTo>
                    <a:pt x="935" y="367"/>
                  </a:lnTo>
                  <a:lnTo>
                    <a:pt x="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5808750" y="1429339"/>
              <a:ext cx="290701" cy="296632"/>
            </a:xfrm>
            <a:custGeom>
              <a:rect b="b" l="l" r="r" t="t"/>
              <a:pathLst>
                <a:path extrusionOk="0" h="13105" w="12843">
                  <a:moveTo>
                    <a:pt x="6070" y="1"/>
                  </a:moveTo>
                  <a:cubicBezTo>
                    <a:pt x="5554" y="1"/>
                    <a:pt x="5047" y="81"/>
                    <a:pt x="4570" y="219"/>
                  </a:cubicBezTo>
                  <a:cubicBezTo>
                    <a:pt x="2135" y="953"/>
                    <a:pt x="0" y="3288"/>
                    <a:pt x="1868" y="8625"/>
                  </a:cubicBezTo>
                  <a:cubicBezTo>
                    <a:pt x="3203" y="12414"/>
                    <a:pt x="5475" y="13105"/>
                    <a:pt x="7052" y="13105"/>
                  </a:cubicBezTo>
                  <a:cubicBezTo>
                    <a:pt x="7682" y="13105"/>
                    <a:pt x="8202" y="12994"/>
                    <a:pt x="8506" y="12928"/>
                  </a:cubicBezTo>
                  <a:cubicBezTo>
                    <a:pt x="9741" y="12728"/>
                    <a:pt x="12843" y="11260"/>
                    <a:pt x="11542" y="5789"/>
                  </a:cubicBezTo>
                  <a:cubicBezTo>
                    <a:pt x="10469" y="1364"/>
                    <a:pt x="8188" y="1"/>
                    <a:pt x="60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a:off x="6037522" y="1522482"/>
              <a:ext cx="24944" cy="12246"/>
            </a:xfrm>
            <a:custGeom>
              <a:rect b="b" l="l" r="r" t="t"/>
              <a:pathLst>
                <a:path extrusionOk="0" h="541" w="1102">
                  <a:moveTo>
                    <a:pt x="434" y="0"/>
                  </a:moveTo>
                  <a:cubicBezTo>
                    <a:pt x="283" y="0"/>
                    <a:pt x="121" y="91"/>
                    <a:pt x="34" y="207"/>
                  </a:cubicBezTo>
                  <a:cubicBezTo>
                    <a:pt x="1" y="273"/>
                    <a:pt x="1" y="373"/>
                    <a:pt x="67" y="440"/>
                  </a:cubicBezTo>
                  <a:cubicBezTo>
                    <a:pt x="201" y="507"/>
                    <a:pt x="334" y="540"/>
                    <a:pt x="468" y="540"/>
                  </a:cubicBezTo>
                  <a:lnTo>
                    <a:pt x="868" y="540"/>
                  </a:lnTo>
                  <a:cubicBezTo>
                    <a:pt x="1035" y="507"/>
                    <a:pt x="1101" y="307"/>
                    <a:pt x="1001" y="173"/>
                  </a:cubicBezTo>
                  <a:cubicBezTo>
                    <a:pt x="868" y="73"/>
                    <a:pt x="701" y="6"/>
                    <a:pt x="501" y="6"/>
                  </a:cubicBezTo>
                  <a:cubicBezTo>
                    <a:pt x="479" y="2"/>
                    <a:pt x="457" y="0"/>
                    <a:pt x="4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5969006" y="1537104"/>
              <a:ext cx="23993" cy="15844"/>
            </a:xfrm>
            <a:custGeom>
              <a:rect b="b" l="l" r="r" t="t"/>
              <a:pathLst>
                <a:path extrusionOk="0" h="700" w="1060">
                  <a:moveTo>
                    <a:pt x="712" y="1"/>
                  </a:moveTo>
                  <a:cubicBezTo>
                    <a:pt x="638" y="1"/>
                    <a:pt x="562" y="19"/>
                    <a:pt x="492" y="61"/>
                  </a:cubicBezTo>
                  <a:cubicBezTo>
                    <a:pt x="326" y="94"/>
                    <a:pt x="159" y="228"/>
                    <a:pt x="92" y="361"/>
                  </a:cubicBezTo>
                  <a:cubicBezTo>
                    <a:pt x="1" y="544"/>
                    <a:pt x="132" y="699"/>
                    <a:pt x="283" y="699"/>
                  </a:cubicBezTo>
                  <a:cubicBezTo>
                    <a:pt x="297" y="699"/>
                    <a:pt x="311" y="698"/>
                    <a:pt x="326" y="695"/>
                  </a:cubicBezTo>
                  <a:cubicBezTo>
                    <a:pt x="459" y="628"/>
                    <a:pt x="559" y="595"/>
                    <a:pt x="693" y="528"/>
                  </a:cubicBezTo>
                  <a:cubicBezTo>
                    <a:pt x="826" y="495"/>
                    <a:pt x="959" y="428"/>
                    <a:pt x="1026" y="328"/>
                  </a:cubicBezTo>
                  <a:cubicBezTo>
                    <a:pt x="1060" y="228"/>
                    <a:pt x="1060" y="128"/>
                    <a:pt x="993" y="94"/>
                  </a:cubicBezTo>
                  <a:cubicBezTo>
                    <a:pt x="915" y="36"/>
                    <a:pt x="815" y="1"/>
                    <a:pt x="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5995240" y="1580744"/>
              <a:ext cx="9077" cy="24197"/>
            </a:xfrm>
            <a:custGeom>
              <a:rect b="b" l="l" r="r" t="t"/>
              <a:pathLst>
                <a:path extrusionOk="0" h="1069" w="401">
                  <a:moveTo>
                    <a:pt x="234" y="1"/>
                  </a:moveTo>
                  <a:cubicBezTo>
                    <a:pt x="234" y="1"/>
                    <a:pt x="201" y="1"/>
                    <a:pt x="234" y="34"/>
                  </a:cubicBezTo>
                  <a:cubicBezTo>
                    <a:pt x="301" y="401"/>
                    <a:pt x="334" y="868"/>
                    <a:pt x="1" y="1035"/>
                  </a:cubicBezTo>
                  <a:lnTo>
                    <a:pt x="1" y="1068"/>
                  </a:lnTo>
                  <a:cubicBezTo>
                    <a:pt x="401" y="935"/>
                    <a:pt x="368" y="335"/>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5977313" y="1573139"/>
              <a:ext cx="28950" cy="28045"/>
            </a:xfrm>
            <a:custGeom>
              <a:rect b="b" l="l" r="r" t="t"/>
              <a:pathLst>
                <a:path extrusionOk="0" h="1239" w="1279">
                  <a:moveTo>
                    <a:pt x="633" y="1"/>
                  </a:moveTo>
                  <a:cubicBezTo>
                    <a:pt x="620" y="1"/>
                    <a:pt x="606" y="2"/>
                    <a:pt x="592" y="3"/>
                  </a:cubicBezTo>
                  <a:cubicBezTo>
                    <a:pt x="0" y="69"/>
                    <a:pt x="187" y="1238"/>
                    <a:pt x="704" y="1238"/>
                  </a:cubicBezTo>
                  <a:cubicBezTo>
                    <a:pt x="711" y="1238"/>
                    <a:pt x="719" y="1238"/>
                    <a:pt x="726" y="1238"/>
                  </a:cubicBezTo>
                  <a:cubicBezTo>
                    <a:pt x="1278" y="1205"/>
                    <a:pt x="1134" y="1"/>
                    <a:pt x="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5969572" y="1575267"/>
              <a:ext cx="18153" cy="12313"/>
            </a:xfrm>
            <a:custGeom>
              <a:rect b="b" l="l" r="r" t="t"/>
              <a:pathLst>
                <a:path extrusionOk="0" h="544" w="802">
                  <a:moveTo>
                    <a:pt x="724" y="0"/>
                  </a:moveTo>
                  <a:cubicBezTo>
                    <a:pt x="716" y="0"/>
                    <a:pt x="708" y="3"/>
                    <a:pt x="701" y="9"/>
                  </a:cubicBezTo>
                  <a:cubicBezTo>
                    <a:pt x="601" y="76"/>
                    <a:pt x="534" y="210"/>
                    <a:pt x="401" y="243"/>
                  </a:cubicBezTo>
                  <a:cubicBezTo>
                    <a:pt x="383" y="247"/>
                    <a:pt x="365" y="250"/>
                    <a:pt x="347" y="250"/>
                  </a:cubicBezTo>
                  <a:cubicBezTo>
                    <a:pt x="232" y="250"/>
                    <a:pt x="116" y="163"/>
                    <a:pt x="0" y="76"/>
                  </a:cubicBezTo>
                  <a:lnTo>
                    <a:pt x="0" y="76"/>
                  </a:lnTo>
                  <a:cubicBezTo>
                    <a:pt x="34" y="310"/>
                    <a:pt x="134" y="543"/>
                    <a:pt x="401" y="543"/>
                  </a:cubicBezTo>
                  <a:cubicBezTo>
                    <a:pt x="668" y="543"/>
                    <a:pt x="768" y="310"/>
                    <a:pt x="801" y="43"/>
                  </a:cubicBezTo>
                  <a:cubicBezTo>
                    <a:pt x="801" y="43"/>
                    <a:pt x="758" y="0"/>
                    <a:pt x="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6045082" y="1568680"/>
              <a:ext cx="12857" cy="21164"/>
            </a:xfrm>
            <a:custGeom>
              <a:rect b="b" l="l" r="r" t="t"/>
              <a:pathLst>
                <a:path extrusionOk="0" h="935" w="568">
                  <a:moveTo>
                    <a:pt x="34" y="0"/>
                  </a:moveTo>
                  <a:cubicBezTo>
                    <a:pt x="0" y="367"/>
                    <a:pt x="134" y="934"/>
                    <a:pt x="567" y="934"/>
                  </a:cubicBezTo>
                  <a:cubicBezTo>
                    <a:pt x="200" y="868"/>
                    <a:pt x="100" y="401"/>
                    <a:pt x="67" y="34"/>
                  </a:cubicBezTo>
                  <a:cubicBezTo>
                    <a:pt x="67" y="0"/>
                    <a:pt x="34" y="0"/>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6041121" y="1558630"/>
              <a:ext cx="28973" cy="27660"/>
            </a:xfrm>
            <a:custGeom>
              <a:rect b="b" l="l" r="r" t="t"/>
              <a:pathLst>
                <a:path extrusionOk="0" h="1222" w="1280">
                  <a:moveTo>
                    <a:pt x="567" y="0"/>
                  </a:moveTo>
                  <a:cubicBezTo>
                    <a:pt x="537" y="0"/>
                    <a:pt x="507" y="4"/>
                    <a:pt x="475" y="11"/>
                  </a:cubicBezTo>
                  <a:cubicBezTo>
                    <a:pt x="1" y="106"/>
                    <a:pt x="157" y="1222"/>
                    <a:pt x="658" y="1222"/>
                  </a:cubicBezTo>
                  <a:cubicBezTo>
                    <a:pt x="685" y="1222"/>
                    <a:pt x="713" y="1218"/>
                    <a:pt x="742" y="1211"/>
                  </a:cubicBezTo>
                  <a:cubicBezTo>
                    <a:pt x="1280" y="1085"/>
                    <a:pt x="1098" y="0"/>
                    <a:pt x="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6056513" y="1555076"/>
              <a:ext cx="17271" cy="13966"/>
            </a:xfrm>
            <a:custGeom>
              <a:rect b="b" l="l" r="r" t="t"/>
              <a:pathLst>
                <a:path extrusionOk="0" h="617" w="763">
                  <a:moveTo>
                    <a:pt x="696" y="1"/>
                  </a:moveTo>
                  <a:cubicBezTo>
                    <a:pt x="629" y="168"/>
                    <a:pt x="529" y="301"/>
                    <a:pt x="429" y="334"/>
                  </a:cubicBezTo>
                  <a:cubicBezTo>
                    <a:pt x="296" y="334"/>
                    <a:pt x="196" y="234"/>
                    <a:pt x="62" y="201"/>
                  </a:cubicBezTo>
                  <a:cubicBezTo>
                    <a:pt x="57" y="196"/>
                    <a:pt x="53" y="194"/>
                    <a:pt x="48" y="194"/>
                  </a:cubicBezTo>
                  <a:cubicBezTo>
                    <a:pt x="21" y="194"/>
                    <a:pt x="0" y="268"/>
                    <a:pt x="29" y="268"/>
                  </a:cubicBezTo>
                  <a:cubicBezTo>
                    <a:pt x="114" y="466"/>
                    <a:pt x="247" y="616"/>
                    <a:pt x="408" y="616"/>
                  </a:cubicBezTo>
                  <a:cubicBezTo>
                    <a:pt x="436" y="616"/>
                    <a:pt x="466" y="611"/>
                    <a:pt x="496" y="601"/>
                  </a:cubicBezTo>
                  <a:cubicBezTo>
                    <a:pt x="696" y="501"/>
                    <a:pt x="763" y="234"/>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6009591" y="1646861"/>
              <a:ext cx="17384" cy="7153"/>
            </a:xfrm>
            <a:custGeom>
              <a:rect b="b" l="l" r="r" t="t"/>
              <a:pathLst>
                <a:path extrusionOk="0" h="316" w="768">
                  <a:moveTo>
                    <a:pt x="10" y="1"/>
                  </a:moveTo>
                  <a:cubicBezTo>
                    <a:pt x="0" y="1"/>
                    <a:pt x="0" y="15"/>
                    <a:pt x="0" y="15"/>
                  </a:cubicBezTo>
                  <a:cubicBezTo>
                    <a:pt x="34" y="149"/>
                    <a:pt x="167" y="282"/>
                    <a:pt x="334" y="316"/>
                  </a:cubicBezTo>
                  <a:cubicBezTo>
                    <a:pt x="501" y="316"/>
                    <a:pt x="701" y="216"/>
                    <a:pt x="768" y="49"/>
                  </a:cubicBezTo>
                  <a:lnTo>
                    <a:pt x="768" y="49"/>
                  </a:lnTo>
                  <a:cubicBezTo>
                    <a:pt x="668" y="115"/>
                    <a:pt x="501" y="182"/>
                    <a:pt x="367" y="182"/>
                  </a:cubicBezTo>
                  <a:cubicBezTo>
                    <a:pt x="234" y="182"/>
                    <a:pt x="134" y="82"/>
                    <a:pt x="34" y="15"/>
                  </a:cubicBezTo>
                  <a:cubicBezTo>
                    <a:pt x="23" y="4"/>
                    <a:pt x="15" y="1"/>
                    <a:pt x="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6011854" y="1527416"/>
              <a:ext cx="44093" cy="104845"/>
            </a:xfrm>
            <a:custGeom>
              <a:rect b="b" l="l" r="r" t="t"/>
              <a:pathLst>
                <a:path extrusionOk="0" h="4632" w="1948">
                  <a:moveTo>
                    <a:pt x="543" y="0"/>
                  </a:moveTo>
                  <a:cubicBezTo>
                    <a:pt x="524" y="0"/>
                    <a:pt x="501" y="16"/>
                    <a:pt x="501" y="55"/>
                  </a:cubicBezTo>
                  <a:cubicBezTo>
                    <a:pt x="801" y="1189"/>
                    <a:pt x="1301" y="2290"/>
                    <a:pt x="1635" y="3458"/>
                  </a:cubicBezTo>
                  <a:cubicBezTo>
                    <a:pt x="1435" y="3424"/>
                    <a:pt x="1201" y="3424"/>
                    <a:pt x="1001" y="3424"/>
                  </a:cubicBezTo>
                  <a:cubicBezTo>
                    <a:pt x="968" y="3424"/>
                    <a:pt x="1268" y="4292"/>
                    <a:pt x="1268" y="4392"/>
                  </a:cubicBezTo>
                  <a:cubicBezTo>
                    <a:pt x="1147" y="4412"/>
                    <a:pt x="1023" y="4423"/>
                    <a:pt x="898" y="4423"/>
                  </a:cubicBezTo>
                  <a:cubicBezTo>
                    <a:pt x="611" y="4423"/>
                    <a:pt x="323" y="4365"/>
                    <a:pt x="67" y="4225"/>
                  </a:cubicBezTo>
                  <a:cubicBezTo>
                    <a:pt x="34" y="4225"/>
                    <a:pt x="0" y="4258"/>
                    <a:pt x="34" y="4292"/>
                  </a:cubicBezTo>
                  <a:cubicBezTo>
                    <a:pt x="292" y="4503"/>
                    <a:pt x="615" y="4631"/>
                    <a:pt x="935" y="4631"/>
                  </a:cubicBezTo>
                  <a:cubicBezTo>
                    <a:pt x="1071" y="4631"/>
                    <a:pt x="1206" y="4608"/>
                    <a:pt x="1335" y="4559"/>
                  </a:cubicBezTo>
                  <a:cubicBezTo>
                    <a:pt x="1435" y="4525"/>
                    <a:pt x="1502" y="4525"/>
                    <a:pt x="1502" y="4492"/>
                  </a:cubicBezTo>
                  <a:cubicBezTo>
                    <a:pt x="1468" y="4192"/>
                    <a:pt x="1268" y="3658"/>
                    <a:pt x="1268" y="3658"/>
                  </a:cubicBezTo>
                  <a:lnTo>
                    <a:pt x="1268" y="3658"/>
                  </a:lnTo>
                  <a:cubicBezTo>
                    <a:pt x="1351" y="3679"/>
                    <a:pt x="1602" y="3725"/>
                    <a:pt x="1772" y="3725"/>
                  </a:cubicBezTo>
                  <a:cubicBezTo>
                    <a:pt x="1875" y="3725"/>
                    <a:pt x="1948" y="3708"/>
                    <a:pt x="1935" y="3658"/>
                  </a:cubicBezTo>
                  <a:cubicBezTo>
                    <a:pt x="1602" y="2390"/>
                    <a:pt x="1135" y="1189"/>
                    <a:pt x="568" y="22"/>
                  </a:cubicBezTo>
                  <a:cubicBezTo>
                    <a:pt x="568" y="8"/>
                    <a:pt x="556" y="0"/>
                    <a:pt x="5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6011107" y="1622280"/>
              <a:ext cx="30218" cy="21164"/>
            </a:xfrm>
            <a:custGeom>
              <a:rect b="b" l="l" r="r" t="t"/>
              <a:pathLst>
                <a:path extrusionOk="0" h="935" w="1335">
                  <a:moveTo>
                    <a:pt x="67" y="1"/>
                  </a:moveTo>
                  <a:cubicBezTo>
                    <a:pt x="33" y="134"/>
                    <a:pt x="0" y="267"/>
                    <a:pt x="33" y="401"/>
                  </a:cubicBezTo>
                  <a:cubicBezTo>
                    <a:pt x="33" y="668"/>
                    <a:pt x="100" y="935"/>
                    <a:pt x="434" y="935"/>
                  </a:cubicBezTo>
                  <a:cubicBezTo>
                    <a:pt x="601" y="935"/>
                    <a:pt x="734" y="868"/>
                    <a:pt x="867" y="801"/>
                  </a:cubicBezTo>
                  <a:cubicBezTo>
                    <a:pt x="1068" y="601"/>
                    <a:pt x="1234" y="401"/>
                    <a:pt x="1334" y="134"/>
                  </a:cubicBezTo>
                  <a:lnTo>
                    <a:pt x="1334" y="134"/>
                  </a:lnTo>
                  <a:cubicBezTo>
                    <a:pt x="1195" y="166"/>
                    <a:pt x="1053" y="181"/>
                    <a:pt x="911" y="181"/>
                  </a:cubicBezTo>
                  <a:cubicBezTo>
                    <a:pt x="612" y="181"/>
                    <a:pt x="316" y="114"/>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6011854" y="1630971"/>
              <a:ext cx="18900" cy="12472"/>
            </a:xfrm>
            <a:custGeom>
              <a:rect b="b" l="l" r="r" t="t"/>
              <a:pathLst>
                <a:path extrusionOk="0" h="551" w="835">
                  <a:moveTo>
                    <a:pt x="155" y="0"/>
                  </a:moveTo>
                  <a:cubicBezTo>
                    <a:pt x="102" y="0"/>
                    <a:pt x="50" y="6"/>
                    <a:pt x="0" y="17"/>
                  </a:cubicBezTo>
                  <a:cubicBezTo>
                    <a:pt x="0" y="284"/>
                    <a:pt x="67" y="551"/>
                    <a:pt x="401" y="551"/>
                  </a:cubicBezTo>
                  <a:cubicBezTo>
                    <a:pt x="568" y="551"/>
                    <a:pt x="701" y="484"/>
                    <a:pt x="834" y="417"/>
                  </a:cubicBezTo>
                  <a:cubicBezTo>
                    <a:pt x="695" y="139"/>
                    <a:pt x="417" y="0"/>
                    <a:pt x="155" y="0"/>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5795577" y="1412951"/>
              <a:ext cx="266142" cy="207178"/>
            </a:xfrm>
            <a:custGeom>
              <a:rect b="b" l="l" r="r" t="t"/>
              <a:pathLst>
                <a:path extrusionOk="0" h="9153" w="11758">
                  <a:moveTo>
                    <a:pt x="7657" y="1"/>
                  </a:moveTo>
                  <a:cubicBezTo>
                    <a:pt x="5633" y="1"/>
                    <a:pt x="3496" y="1413"/>
                    <a:pt x="2884" y="2210"/>
                  </a:cubicBezTo>
                  <a:cubicBezTo>
                    <a:pt x="2884" y="2210"/>
                    <a:pt x="1850" y="2510"/>
                    <a:pt x="916" y="4245"/>
                  </a:cubicBezTo>
                  <a:cubicBezTo>
                    <a:pt x="0" y="5945"/>
                    <a:pt x="1842" y="9152"/>
                    <a:pt x="2512" y="9152"/>
                  </a:cubicBezTo>
                  <a:cubicBezTo>
                    <a:pt x="2525" y="9152"/>
                    <a:pt x="2538" y="9151"/>
                    <a:pt x="2550" y="9149"/>
                  </a:cubicBezTo>
                  <a:cubicBezTo>
                    <a:pt x="3050" y="9038"/>
                    <a:pt x="4081" y="7702"/>
                    <a:pt x="4202" y="5564"/>
                  </a:cubicBezTo>
                  <a:lnTo>
                    <a:pt x="4202" y="5564"/>
                  </a:lnTo>
                  <a:cubicBezTo>
                    <a:pt x="4218" y="6281"/>
                    <a:pt x="4218" y="7047"/>
                    <a:pt x="4152" y="7247"/>
                  </a:cubicBezTo>
                  <a:cubicBezTo>
                    <a:pt x="4132" y="7297"/>
                    <a:pt x="4127" y="7322"/>
                    <a:pt x="4133" y="7322"/>
                  </a:cubicBezTo>
                  <a:cubicBezTo>
                    <a:pt x="4178" y="7322"/>
                    <a:pt x="4858" y="5906"/>
                    <a:pt x="4652" y="3811"/>
                  </a:cubicBezTo>
                  <a:lnTo>
                    <a:pt x="4652" y="3811"/>
                  </a:lnTo>
                  <a:cubicBezTo>
                    <a:pt x="5453" y="4245"/>
                    <a:pt x="6353" y="4545"/>
                    <a:pt x="7254" y="4712"/>
                  </a:cubicBezTo>
                  <a:cubicBezTo>
                    <a:pt x="7706" y="4777"/>
                    <a:pt x="8089" y="4801"/>
                    <a:pt x="8391" y="4801"/>
                  </a:cubicBezTo>
                  <a:cubicBezTo>
                    <a:pt x="8869" y="4801"/>
                    <a:pt x="9148" y="4740"/>
                    <a:pt x="9189" y="4679"/>
                  </a:cubicBezTo>
                  <a:cubicBezTo>
                    <a:pt x="9255" y="4579"/>
                    <a:pt x="7521" y="4312"/>
                    <a:pt x="6987" y="3845"/>
                  </a:cubicBezTo>
                  <a:lnTo>
                    <a:pt x="6987" y="3845"/>
                  </a:lnTo>
                  <a:cubicBezTo>
                    <a:pt x="6987" y="3845"/>
                    <a:pt x="9882" y="4719"/>
                    <a:pt x="11371" y="4719"/>
                  </a:cubicBezTo>
                  <a:cubicBezTo>
                    <a:pt x="11448" y="4719"/>
                    <a:pt x="11521" y="4717"/>
                    <a:pt x="11590" y="4712"/>
                  </a:cubicBezTo>
                  <a:cubicBezTo>
                    <a:pt x="11757" y="4712"/>
                    <a:pt x="11457" y="1410"/>
                    <a:pt x="9155" y="309"/>
                  </a:cubicBezTo>
                  <a:cubicBezTo>
                    <a:pt x="8681" y="92"/>
                    <a:pt x="8173" y="1"/>
                    <a:pt x="7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5808003" y="1600618"/>
              <a:ext cx="78543" cy="74492"/>
            </a:xfrm>
            <a:custGeom>
              <a:rect b="b" l="l" r="r" t="t"/>
              <a:pathLst>
                <a:path extrusionOk="0" h="3291" w="3470">
                  <a:moveTo>
                    <a:pt x="1115" y="0"/>
                  </a:moveTo>
                  <a:cubicBezTo>
                    <a:pt x="976" y="0"/>
                    <a:pt x="846" y="37"/>
                    <a:pt x="734" y="124"/>
                  </a:cubicBezTo>
                  <a:cubicBezTo>
                    <a:pt x="0" y="657"/>
                    <a:pt x="1301" y="3026"/>
                    <a:pt x="2268" y="3259"/>
                  </a:cubicBezTo>
                  <a:cubicBezTo>
                    <a:pt x="2354" y="3281"/>
                    <a:pt x="2439" y="3291"/>
                    <a:pt x="2522" y="3291"/>
                  </a:cubicBezTo>
                  <a:cubicBezTo>
                    <a:pt x="2962" y="3291"/>
                    <a:pt x="3357" y="3007"/>
                    <a:pt x="3469" y="2559"/>
                  </a:cubicBezTo>
                  <a:lnTo>
                    <a:pt x="2935" y="1124"/>
                  </a:lnTo>
                  <a:cubicBezTo>
                    <a:pt x="2935" y="1124"/>
                    <a:pt x="1883" y="0"/>
                    <a:pt x="1115"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
            <p:cNvSpPr/>
            <p:nvPr/>
          </p:nvSpPr>
          <p:spPr>
            <a:xfrm>
              <a:off x="5833672" y="1618500"/>
              <a:ext cx="42101" cy="44116"/>
            </a:xfrm>
            <a:custGeom>
              <a:rect b="b" l="l" r="r" t="t"/>
              <a:pathLst>
                <a:path extrusionOk="0" h="1949" w="1860">
                  <a:moveTo>
                    <a:pt x="43" y="0"/>
                  </a:moveTo>
                  <a:cubicBezTo>
                    <a:pt x="29" y="0"/>
                    <a:pt x="14" y="0"/>
                    <a:pt x="0" y="1"/>
                  </a:cubicBezTo>
                  <a:lnTo>
                    <a:pt x="0" y="34"/>
                  </a:lnTo>
                  <a:cubicBezTo>
                    <a:pt x="667" y="234"/>
                    <a:pt x="1168" y="701"/>
                    <a:pt x="1468" y="1335"/>
                  </a:cubicBezTo>
                  <a:cubicBezTo>
                    <a:pt x="1364" y="1197"/>
                    <a:pt x="1208" y="1131"/>
                    <a:pt x="1053" y="1131"/>
                  </a:cubicBezTo>
                  <a:cubicBezTo>
                    <a:pt x="908" y="1131"/>
                    <a:pt x="764" y="1189"/>
                    <a:pt x="667" y="1302"/>
                  </a:cubicBezTo>
                  <a:lnTo>
                    <a:pt x="667" y="1335"/>
                  </a:lnTo>
                  <a:cubicBezTo>
                    <a:pt x="755" y="1298"/>
                    <a:pt x="847" y="1279"/>
                    <a:pt x="939" y="1279"/>
                  </a:cubicBezTo>
                  <a:cubicBezTo>
                    <a:pt x="1092" y="1279"/>
                    <a:pt x="1243" y="1331"/>
                    <a:pt x="1368" y="1435"/>
                  </a:cubicBezTo>
                  <a:cubicBezTo>
                    <a:pt x="1501" y="1602"/>
                    <a:pt x="1635" y="1735"/>
                    <a:pt x="1735" y="1936"/>
                  </a:cubicBezTo>
                  <a:cubicBezTo>
                    <a:pt x="1744" y="1945"/>
                    <a:pt x="1757" y="1949"/>
                    <a:pt x="1772" y="1949"/>
                  </a:cubicBezTo>
                  <a:cubicBezTo>
                    <a:pt x="1812" y="1949"/>
                    <a:pt x="1859" y="1918"/>
                    <a:pt x="1835" y="1869"/>
                  </a:cubicBezTo>
                  <a:cubicBezTo>
                    <a:pt x="1736" y="1015"/>
                    <a:pt x="927" y="0"/>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a:off x="4992555" y="2270116"/>
              <a:ext cx="1078965" cy="1466295"/>
            </a:xfrm>
            <a:custGeom>
              <a:rect b="b" l="l" r="r" t="t"/>
              <a:pathLst>
                <a:path extrusionOk="0" h="64780" w="47668">
                  <a:moveTo>
                    <a:pt x="29221" y="0"/>
                  </a:moveTo>
                  <a:cubicBezTo>
                    <a:pt x="29221" y="0"/>
                    <a:pt x="24418" y="9240"/>
                    <a:pt x="26886" y="15778"/>
                  </a:cubicBezTo>
                  <a:cubicBezTo>
                    <a:pt x="27120" y="16379"/>
                    <a:pt x="22783" y="36893"/>
                    <a:pt x="20682" y="39328"/>
                  </a:cubicBezTo>
                  <a:cubicBezTo>
                    <a:pt x="18347" y="42030"/>
                    <a:pt x="301" y="51070"/>
                    <a:pt x="0" y="51237"/>
                  </a:cubicBezTo>
                  <a:lnTo>
                    <a:pt x="7339" y="64780"/>
                  </a:lnTo>
                  <a:cubicBezTo>
                    <a:pt x="7506" y="64713"/>
                    <a:pt x="30389" y="53438"/>
                    <a:pt x="34158" y="46333"/>
                  </a:cubicBezTo>
                  <a:cubicBezTo>
                    <a:pt x="40930" y="33658"/>
                    <a:pt x="43265" y="17479"/>
                    <a:pt x="44132" y="13677"/>
                  </a:cubicBezTo>
                  <a:cubicBezTo>
                    <a:pt x="45866" y="9273"/>
                    <a:pt x="47067" y="4670"/>
                    <a:pt x="476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5092579" y="2322652"/>
              <a:ext cx="785435" cy="1254816"/>
            </a:xfrm>
            <a:custGeom>
              <a:rect b="b" l="l" r="r" t="t"/>
              <a:pathLst>
                <a:path extrusionOk="0" h="55437" w="34700">
                  <a:moveTo>
                    <a:pt x="34656" y="0"/>
                  </a:moveTo>
                  <a:cubicBezTo>
                    <a:pt x="34648" y="0"/>
                    <a:pt x="34643" y="4"/>
                    <a:pt x="34643" y="14"/>
                  </a:cubicBezTo>
                  <a:cubicBezTo>
                    <a:pt x="33742" y="4684"/>
                    <a:pt x="32708" y="9321"/>
                    <a:pt x="31640" y="13924"/>
                  </a:cubicBezTo>
                  <a:cubicBezTo>
                    <a:pt x="30606" y="18561"/>
                    <a:pt x="29506" y="23097"/>
                    <a:pt x="28371" y="27667"/>
                  </a:cubicBezTo>
                  <a:cubicBezTo>
                    <a:pt x="27771" y="29969"/>
                    <a:pt x="27171" y="32271"/>
                    <a:pt x="26570" y="34539"/>
                  </a:cubicBezTo>
                  <a:cubicBezTo>
                    <a:pt x="26003" y="36640"/>
                    <a:pt x="25436" y="38775"/>
                    <a:pt x="24035" y="40443"/>
                  </a:cubicBezTo>
                  <a:cubicBezTo>
                    <a:pt x="22601" y="42144"/>
                    <a:pt x="20799" y="43278"/>
                    <a:pt x="19065" y="44479"/>
                  </a:cubicBezTo>
                  <a:cubicBezTo>
                    <a:pt x="17230" y="45747"/>
                    <a:pt x="15362" y="46948"/>
                    <a:pt x="13427" y="48082"/>
                  </a:cubicBezTo>
                  <a:cubicBezTo>
                    <a:pt x="9558" y="50384"/>
                    <a:pt x="5555" y="52485"/>
                    <a:pt x="1552" y="54520"/>
                  </a:cubicBezTo>
                  <a:lnTo>
                    <a:pt x="85" y="55287"/>
                  </a:lnTo>
                  <a:cubicBezTo>
                    <a:pt x="1" y="55315"/>
                    <a:pt x="57" y="55436"/>
                    <a:pt x="136" y="55436"/>
                  </a:cubicBezTo>
                  <a:cubicBezTo>
                    <a:pt x="152" y="55436"/>
                    <a:pt x="168" y="55431"/>
                    <a:pt x="185" y="55420"/>
                  </a:cubicBezTo>
                  <a:cubicBezTo>
                    <a:pt x="4254" y="53419"/>
                    <a:pt x="8290" y="51351"/>
                    <a:pt x="12227" y="49083"/>
                  </a:cubicBezTo>
                  <a:cubicBezTo>
                    <a:pt x="14195" y="47948"/>
                    <a:pt x="16129" y="46781"/>
                    <a:pt x="18031" y="45513"/>
                  </a:cubicBezTo>
                  <a:cubicBezTo>
                    <a:pt x="18965" y="44913"/>
                    <a:pt x="19865" y="44279"/>
                    <a:pt x="20766" y="43645"/>
                  </a:cubicBezTo>
                  <a:cubicBezTo>
                    <a:pt x="21633" y="43045"/>
                    <a:pt x="22467" y="42411"/>
                    <a:pt x="23234" y="41711"/>
                  </a:cubicBezTo>
                  <a:cubicBezTo>
                    <a:pt x="24002" y="41044"/>
                    <a:pt x="24669" y="40243"/>
                    <a:pt x="25202" y="39342"/>
                  </a:cubicBezTo>
                  <a:cubicBezTo>
                    <a:pt x="25703" y="38442"/>
                    <a:pt x="26103" y="37474"/>
                    <a:pt x="26370" y="36474"/>
                  </a:cubicBezTo>
                  <a:cubicBezTo>
                    <a:pt x="27070" y="34239"/>
                    <a:pt x="27604" y="32004"/>
                    <a:pt x="28205" y="29735"/>
                  </a:cubicBezTo>
                  <a:cubicBezTo>
                    <a:pt x="29405" y="25132"/>
                    <a:pt x="30506" y="20462"/>
                    <a:pt x="31540" y="15792"/>
                  </a:cubicBezTo>
                  <a:cubicBezTo>
                    <a:pt x="32574" y="11155"/>
                    <a:pt x="33542" y="6452"/>
                    <a:pt x="34376" y="1749"/>
                  </a:cubicBezTo>
                  <a:cubicBezTo>
                    <a:pt x="34476" y="1182"/>
                    <a:pt x="34576" y="615"/>
                    <a:pt x="34676" y="47"/>
                  </a:cubicBezTo>
                  <a:cubicBezTo>
                    <a:pt x="34699" y="24"/>
                    <a:pt x="34673" y="0"/>
                    <a:pt x="346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5688694" y="2270116"/>
              <a:ext cx="382826" cy="876608"/>
            </a:xfrm>
            <a:custGeom>
              <a:rect b="b" l="l" r="r" t="t"/>
              <a:pathLst>
                <a:path extrusionOk="0" h="38728" w="16913">
                  <a:moveTo>
                    <a:pt x="1" y="0"/>
                  </a:moveTo>
                  <a:lnTo>
                    <a:pt x="6839" y="38728"/>
                  </a:lnTo>
                  <a:cubicBezTo>
                    <a:pt x="7072" y="38027"/>
                    <a:pt x="7339" y="37360"/>
                    <a:pt x="7573" y="36693"/>
                  </a:cubicBezTo>
                  <a:cubicBezTo>
                    <a:pt x="7706" y="36326"/>
                    <a:pt x="7806" y="35993"/>
                    <a:pt x="7940" y="35659"/>
                  </a:cubicBezTo>
                  <a:cubicBezTo>
                    <a:pt x="8407" y="34291"/>
                    <a:pt x="8840" y="32957"/>
                    <a:pt x="9207" y="31656"/>
                  </a:cubicBezTo>
                  <a:cubicBezTo>
                    <a:pt x="9307" y="31356"/>
                    <a:pt x="9407" y="31056"/>
                    <a:pt x="9474" y="30755"/>
                  </a:cubicBezTo>
                  <a:cubicBezTo>
                    <a:pt x="9874" y="29421"/>
                    <a:pt x="10208" y="28087"/>
                    <a:pt x="10541" y="26853"/>
                  </a:cubicBezTo>
                  <a:cubicBezTo>
                    <a:pt x="10608" y="26586"/>
                    <a:pt x="10675" y="26352"/>
                    <a:pt x="10708" y="26119"/>
                  </a:cubicBezTo>
                  <a:cubicBezTo>
                    <a:pt x="10875" y="25552"/>
                    <a:pt x="11008" y="24985"/>
                    <a:pt x="11142" y="24451"/>
                  </a:cubicBezTo>
                  <a:cubicBezTo>
                    <a:pt x="11275" y="23917"/>
                    <a:pt x="11375" y="23384"/>
                    <a:pt x="11509" y="22850"/>
                  </a:cubicBezTo>
                  <a:cubicBezTo>
                    <a:pt x="11776" y="21649"/>
                    <a:pt x="12009" y="20515"/>
                    <a:pt x="12209" y="19447"/>
                  </a:cubicBezTo>
                  <a:cubicBezTo>
                    <a:pt x="12276" y="19214"/>
                    <a:pt x="12309" y="18947"/>
                    <a:pt x="12376" y="18714"/>
                  </a:cubicBezTo>
                  <a:cubicBezTo>
                    <a:pt x="12409" y="18580"/>
                    <a:pt x="12409" y="18447"/>
                    <a:pt x="12443" y="18313"/>
                  </a:cubicBezTo>
                  <a:cubicBezTo>
                    <a:pt x="12510" y="17980"/>
                    <a:pt x="12576" y="17679"/>
                    <a:pt x="12643" y="17379"/>
                  </a:cubicBezTo>
                  <a:lnTo>
                    <a:pt x="12710" y="16946"/>
                  </a:lnTo>
                  <a:cubicBezTo>
                    <a:pt x="12776" y="16712"/>
                    <a:pt x="12776" y="16545"/>
                    <a:pt x="12843" y="16278"/>
                  </a:cubicBezTo>
                  <a:cubicBezTo>
                    <a:pt x="12876" y="16045"/>
                    <a:pt x="12943" y="15811"/>
                    <a:pt x="12977" y="15645"/>
                  </a:cubicBezTo>
                  <a:cubicBezTo>
                    <a:pt x="13010" y="15478"/>
                    <a:pt x="13043" y="15311"/>
                    <a:pt x="13043" y="15178"/>
                  </a:cubicBezTo>
                  <a:cubicBezTo>
                    <a:pt x="13177" y="14544"/>
                    <a:pt x="13277" y="14044"/>
                    <a:pt x="13377" y="13677"/>
                  </a:cubicBezTo>
                  <a:cubicBezTo>
                    <a:pt x="15111" y="9273"/>
                    <a:pt x="16312" y="4670"/>
                    <a:pt x="169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4643727" y="3374727"/>
              <a:ext cx="615378" cy="760151"/>
            </a:xfrm>
            <a:custGeom>
              <a:rect b="b" l="l" r="r" t="t"/>
              <a:pathLst>
                <a:path extrusionOk="0" h="33583" w="27187">
                  <a:moveTo>
                    <a:pt x="20081" y="1"/>
                  </a:moveTo>
                  <a:cubicBezTo>
                    <a:pt x="20081" y="1"/>
                    <a:pt x="14377" y="2869"/>
                    <a:pt x="9073" y="5705"/>
                  </a:cubicBezTo>
                  <a:cubicBezTo>
                    <a:pt x="8240" y="6138"/>
                    <a:pt x="7439" y="6572"/>
                    <a:pt x="6672" y="7006"/>
                  </a:cubicBezTo>
                  <a:lnTo>
                    <a:pt x="5237" y="7773"/>
                  </a:lnTo>
                  <a:cubicBezTo>
                    <a:pt x="2335" y="9407"/>
                    <a:pt x="134" y="10742"/>
                    <a:pt x="100" y="11075"/>
                  </a:cubicBezTo>
                  <a:cubicBezTo>
                    <a:pt x="0" y="12109"/>
                    <a:pt x="10541" y="32824"/>
                    <a:pt x="11142" y="33458"/>
                  </a:cubicBezTo>
                  <a:cubicBezTo>
                    <a:pt x="11232" y="33544"/>
                    <a:pt x="11346" y="33583"/>
                    <a:pt x="11474" y="33583"/>
                  </a:cubicBezTo>
                  <a:cubicBezTo>
                    <a:pt x="12241" y="33583"/>
                    <a:pt x="13543" y="32195"/>
                    <a:pt x="13743" y="31223"/>
                  </a:cubicBezTo>
                  <a:cubicBezTo>
                    <a:pt x="13877" y="30523"/>
                    <a:pt x="13743" y="26653"/>
                    <a:pt x="13643" y="23718"/>
                  </a:cubicBezTo>
                  <a:cubicBezTo>
                    <a:pt x="13577" y="21850"/>
                    <a:pt x="13477" y="20349"/>
                    <a:pt x="13477" y="20349"/>
                  </a:cubicBezTo>
                  <a:lnTo>
                    <a:pt x="15945" y="19181"/>
                  </a:lnTo>
                  <a:lnTo>
                    <a:pt x="27186" y="13844"/>
                  </a:lnTo>
                  <a:lnTo>
                    <a:pt x="200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4631640" y="3398901"/>
              <a:ext cx="569316" cy="749422"/>
            </a:xfrm>
            <a:custGeom>
              <a:rect b="b" l="l" r="r" t="t"/>
              <a:pathLst>
                <a:path extrusionOk="0" h="33109" w="25152">
                  <a:moveTo>
                    <a:pt x="17413" y="0"/>
                  </a:moveTo>
                  <a:cubicBezTo>
                    <a:pt x="17413" y="0"/>
                    <a:pt x="868" y="8573"/>
                    <a:pt x="434" y="9907"/>
                  </a:cubicBezTo>
                  <a:cubicBezTo>
                    <a:pt x="1" y="11208"/>
                    <a:pt x="11475" y="32857"/>
                    <a:pt x="11976" y="33091"/>
                  </a:cubicBezTo>
                  <a:cubicBezTo>
                    <a:pt x="12004" y="33103"/>
                    <a:pt x="12038" y="33109"/>
                    <a:pt x="12077" y="33109"/>
                  </a:cubicBezTo>
                  <a:cubicBezTo>
                    <a:pt x="12670" y="33109"/>
                    <a:pt x="14379" y="31687"/>
                    <a:pt x="14911" y="29588"/>
                  </a:cubicBezTo>
                  <a:cubicBezTo>
                    <a:pt x="15312" y="27954"/>
                    <a:pt x="14778" y="19914"/>
                    <a:pt x="14778" y="19914"/>
                  </a:cubicBezTo>
                  <a:lnTo>
                    <a:pt x="25152" y="15078"/>
                  </a:lnTo>
                  <a:cubicBezTo>
                    <a:pt x="24852" y="14711"/>
                    <a:pt x="17413" y="0"/>
                    <a:pt x="174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p:nvPr/>
          </p:nvSpPr>
          <p:spPr>
            <a:xfrm>
              <a:off x="4942713" y="3765633"/>
              <a:ext cx="46832" cy="99254"/>
            </a:xfrm>
            <a:custGeom>
              <a:rect b="b" l="l" r="r" t="t"/>
              <a:pathLst>
                <a:path extrusionOk="0" h="4385" w="2069">
                  <a:moveTo>
                    <a:pt x="67" y="1"/>
                  </a:moveTo>
                  <a:cubicBezTo>
                    <a:pt x="23" y="1"/>
                    <a:pt x="1" y="55"/>
                    <a:pt x="1" y="110"/>
                  </a:cubicBezTo>
                  <a:cubicBezTo>
                    <a:pt x="768" y="1444"/>
                    <a:pt x="1402" y="2845"/>
                    <a:pt x="1869" y="4313"/>
                  </a:cubicBezTo>
                  <a:cubicBezTo>
                    <a:pt x="1884" y="4359"/>
                    <a:pt x="1928" y="4384"/>
                    <a:pt x="1971" y="4384"/>
                  </a:cubicBezTo>
                  <a:cubicBezTo>
                    <a:pt x="2021" y="4384"/>
                    <a:pt x="2069" y="4351"/>
                    <a:pt x="2069" y="4279"/>
                  </a:cubicBezTo>
                  <a:cubicBezTo>
                    <a:pt x="2002" y="2712"/>
                    <a:pt x="1402" y="944"/>
                    <a:pt x="101" y="10"/>
                  </a:cubicBezTo>
                  <a:cubicBezTo>
                    <a:pt x="89" y="4"/>
                    <a:pt x="77"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4967770" y="3752799"/>
              <a:ext cx="47466" cy="99005"/>
            </a:xfrm>
            <a:custGeom>
              <a:rect b="b" l="l" r="r" t="t"/>
              <a:pathLst>
                <a:path extrusionOk="0" h="4374" w="2097">
                  <a:moveTo>
                    <a:pt x="73" y="1"/>
                  </a:moveTo>
                  <a:cubicBezTo>
                    <a:pt x="39" y="1"/>
                    <a:pt x="1" y="49"/>
                    <a:pt x="28" y="76"/>
                  </a:cubicBezTo>
                  <a:cubicBezTo>
                    <a:pt x="795" y="1411"/>
                    <a:pt x="1429" y="2845"/>
                    <a:pt x="1896" y="4313"/>
                  </a:cubicBezTo>
                  <a:cubicBezTo>
                    <a:pt x="1910" y="4355"/>
                    <a:pt x="1941" y="4373"/>
                    <a:pt x="1976" y="4373"/>
                  </a:cubicBezTo>
                  <a:cubicBezTo>
                    <a:pt x="2023" y="4373"/>
                    <a:pt x="2077" y="4338"/>
                    <a:pt x="2096" y="4279"/>
                  </a:cubicBezTo>
                  <a:cubicBezTo>
                    <a:pt x="2029" y="2712"/>
                    <a:pt x="1429" y="944"/>
                    <a:pt x="95" y="10"/>
                  </a:cubicBezTo>
                  <a:cubicBezTo>
                    <a:pt x="88" y="3"/>
                    <a:pt x="81" y="1"/>
                    <a:pt x="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2"/>
            <p:cNvSpPr/>
            <p:nvPr/>
          </p:nvSpPr>
          <p:spPr>
            <a:xfrm>
              <a:off x="4993460" y="3739965"/>
              <a:ext cx="46673" cy="98485"/>
            </a:xfrm>
            <a:custGeom>
              <a:rect b="b" l="l" r="r" t="t"/>
              <a:pathLst>
                <a:path extrusionOk="0" h="4351" w="2062">
                  <a:moveTo>
                    <a:pt x="72" y="1"/>
                  </a:moveTo>
                  <a:cubicBezTo>
                    <a:pt x="39" y="1"/>
                    <a:pt x="0" y="49"/>
                    <a:pt x="27" y="76"/>
                  </a:cubicBezTo>
                  <a:cubicBezTo>
                    <a:pt x="794" y="1411"/>
                    <a:pt x="1428" y="2812"/>
                    <a:pt x="1895" y="4279"/>
                  </a:cubicBezTo>
                  <a:cubicBezTo>
                    <a:pt x="1910" y="4326"/>
                    <a:pt x="1948" y="4351"/>
                    <a:pt x="1983" y="4351"/>
                  </a:cubicBezTo>
                  <a:cubicBezTo>
                    <a:pt x="2023" y="4351"/>
                    <a:pt x="2062" y="4317"/>
                    <a:pt x="2062" y="4246"/>
                  </a:cubicBezTo>
                  <a:cubicBezTo>
                    <a:pt x="2028" y="2712"/>
                    <a:pt x="1428" y="910"/>
                    <a:pt x="94" y="10"/>
                  </a:cubicBezTo>
                  <a:cubicBezTo>
                    <a:pt x="87" y="3"/>
                    <a:pt x="80" y="1"/>
                    <a:pt x="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5019106" y="3726384"/>
              <a:ext cx="46696" cy="98983"/>
            </a:xfrm>
            <a:custGeom>
              <a:rect b="b" l="l" r="r" t="t"/>
              <a:pathLst>
                <a:path extrusionOk="0" h="4373" w="2063">
                  <a:moveTo>
                    <a:pt x="74" y="0"/>
                  </a:moveTo>
                  <a:cubicBezTo>
                    <a:pt x="40" y="0"/>
                    <a:pt x="1" y="55"/>
                    <a:pt x="28" y="109"/>
                  </a:cubicBezTo>
                  <a:cubicBezTo>
                    <a:pt x="795" y="1444"/>
                    <a:pt x="1429" y="2845"/>
                    <a:pt x="1896" y="4312"/>
                  </a:cubicBezTo>
                  <a:cubicBezTo>
                    <a:pt x="1910" y="4354"/>
                    <a:pt x="1942" y="4373"/>
                    <a:pt x="1974" y="4373"/>
                  </a:cubicBezTo>
                  <a:cubicBezTo>
                    <a:pt x="2018" y="4373"/>
                    <a:pt x="2063" y="4337"/>
                    <a:pt x="2063" y="4279"/>
                  </a:cubicBezTo>
                  <a:cubicBezTo>
                    <a:pt x="2030" y="2711"/>
                    <a:pt x="1429" y="943"/>
                    <a:pt x="95" y="9"/>
                  </a:cubicBezTo>
                  <a:cubicBezTo>
                    <a:pt x="89" y="3"/>
                    <a:pt x="82" y="0"/>
                    <a:pt x="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5044796" y="3713550"/>
              <a:ext cx="46696" cy="98983"/>
            </a:xfrm>
            <a:custGeom>
              <a:rect b="b" l="l" r="r" t="t"/>
              <a:pathLst>
                <a:path extrusionOk="0" h="4373" w="2063">
                  <a:moveTo>
                    <a:pt x="72" y="0"/>
                  </a:moveTo>
                  <a:cubicBezTo>
                    <a:pt x="39" y="0"/>
                    <a:pt x="0" y="49"/>
                    <a:pt x="27" y="76"/>
                  </a:cubicBezTo>
                  <a:cubicBezTo>
                    <a:pt x="795" y="1410"/>
                    <a:pt x="1428" y="2844"/>
                    <a:pt x="1862" y="4312"/>
                  </a:cubicBezTo>
                  <a:cubicBezTo>
                    <a:pt x="1890" y="4354"/>
                    <a:pt x="1930" y="4373"/>
                    <a:pt x="1966" y="4373"/>
                  </a:cubicBezTo>
                  <a:cubicBezTo>
                    <a:pt x="2017" y="4373"/>
                    <a:pt x="2062" y="4337"/>
                    <a:pt x="2062" y="4279"/>
                  </a:cubicBezTo>
                  <a:cubicBezTo>
                    <a:pt x="2029" y="2711"/>
                    <a:pt x="1428" y="943"/>
                    <a:pt x="94" y="9"/>
                  </a:cubicBezTo>
                  <a:cubicBezTo>
                    <a:pt x="88" y="3"/>
                    <a:pt x="80" y="0"/>
                    <a:pt x="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5653972" y="2269346"/>
              <a:ext cx="581403" cy="1750206"/>
            </a:xfrm>
            <a:custGeom>
              <a:rect b="b" l="l" r="r" t="t"/>
              <a:pathLst>
                <a:path extrusionOk="0" h="77323" w="25686">
                  <a:moveTo>
                    <a:pt x="0" y="1"/>
                  </a:moveTo>
                  <a:cubicBezTo>
                    <a:pt x="0" y="1"/>
                    <a:pt x="167" y="8707"/>
                    <a:pt x="4103" y="15012"/>
                  </a:cubicBezTo>
                  <a:cubicBezTo>
                    <a:pt x="5271" y="15445"/>
                    <a:pt x="6371" y="15946"/>
                    <a:pt x="7472" y="16513"/>
                  </a:cubicBezTo>
                  <a:cubicBezTo>
                    <a:pt x="7472" y="16513"/>
                    <a:pt x="9040" y="31457"/>
                    <a:pt x="9774" y="38995"/>
                  </a:cubicBezTo>
                  <a:cubicBezTo>
                    <a:pt x="9941" y="40863"/>
                    <a:pt x="10074" y="42264"/>
                    <a:pt x="10141" y="42865"/>
                  </a:cubicBezTo>
                  <a:cubicBezTo>
                    <a:pt x="10141" y="43132"/>
                    <a:pt x="10141" y="47034"/>
                    <a:pt x="10174" y="52138"/>
                  </a:cubicBezTo>
                  <a:lnTo>
                    <a:pt x="10174" y="66648"/>
                  </a:lnTo>
                  <a:lnTo>
                    <a:pt x="10174" y="69984"/>
                  </a:lnTo>
                  <a:lnTo>
                    <a:pt x="10174" y="77323"/>
                  </a:lnTo>
                  <a:lnTo>
                    <a:pt x="25352" y="77323"/>
                  </a:lnTo>
                  <a:lnTo>
                    <a:pt x="25352" y="76923"/>
                  </a:lnTo>
                  <a:lnTo>
                    <a:pt x="25352" y="76389"/>
                  </a:lnTo>
                  <a:lnTo>
                    <a:pt x="25352" y="75655"/>
                  </a:lnTo>
                  <a:lnTo>
                    <a:pt x="25352" y="75121"/>
                  </a:lnTo>
                  <a:cubicBezTo>
                    <a:pt x="25352" y="73854"/>
                    <a:pt x="25385" y="72052"/>
                    <a:pt x="25418" y="70018"/>
                  </a:cubicBezTo>
                  <a:cubicBezTo>
                    <a:pt x="25418" y="68950"/>
                    <a:pt x="25452" y="67816"/>
                    <a:pt x="25485" y="66615"/>
                  </a:cubicBezTo>
                  <a:cubicBezTo>
                    <a:pt x="25585" y="57442"/>
                    <a:pt x="25685" y="45066"/>
                    <a:pt x="25418" y="41430"/>
                  </a:cubicBezTo>
                  <a:cubicBezTo>
                    <a:pt x="25385" y="41030"/>
                    <a:pt x="25352" y="40596"/>
                    <a:pt x="25318" y="40129"/>
                  </a:cubicBezTo>
                  <a:cubicBezTo>
                    <a:pt x="24651" y="29822"/>
                    <a:pt x="24251" y="14845"/>
                    <a:pt x="19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6009115" y="2310814"/>
              <a:ext cx="139432" cy="1657968"/>
            </a:xfrm>
            <a:custGeom>
              <a:rect b="b" l="l" r="r" t="t"/>
              <a:pathLst>
                <a:path extrusionOk="0" h="73248" w="6160">
                  <a:moveTo>
                    <a:pt x="65" y="0"/>
                  </a:moveTo>
                  <a:cubicBezTo>
                    <a:pt x="31" y="0"/>
                    <a:pt x="1" y="29"/>
                    <a:pt x="21" y="70"/>
                  </a:cubicBezTo>
                  <a:cubicBezTo>
                    <a:pt x="1222" y="4673"/>
                    <a:pt x="2290" y="9310"/>
                    <a:pt x="3090" y="14013"/>
                  </a:cubicBezTo>
                  <a:cubicBezTo>
                    <a:pt x="3891" y="18717"/>
                    <a:pt x="4425" y="23520"/>
                    <a:pt x="4825" y="28290"/>
                  </a:cubicBezTo>
                  <a:cubicBezTo>
                    <a:pt x="5225" y="33060"/>
                    <a:pt x="5459" y="37864"/>
                    <a:pt x="5592" y="42667"/>
                  </a:cubicBezTo>
                  <a:cubicBezTo>
                    <a:pt x="5692" y="47437"/>
                    <a:pt x="5692" y="52241"/>
                    <a:pt x="5659" y="57044"/>
                  </a:cubicBezTo>
                  <a:cubicBezTo>
                    <a:pt x="5625" y="61814"/>
                    <a:pt x="5425" y="66618"/>
                    <a:pt x="5425" y="71421"/>
                  </a:cubicBezTo>
                  <a:lnTo>
                    <a:pt x="5425" y="73222"/>
                  </a:lnTo>
                  <a:cubicBezTo>
                    <a:pt x="5425" y="73239"/>
                    <a:pt x="5442" y="73248"/>
                    <a:pt x="5459" y="73248"/>
                  </a:cubicBezTo>
                  <a:cubicBezTo>
                    <a:pt x="5475" y="73248"/>
                    <a:pt x="5492" y="73239"/>
                    <a:pt x="5492" y="73222"/>
                  </a:cubicBezTo>
                  <a:cubicBezTo>
                    <a:pt x="5559" y="70821"/>
                    <a:pt x="5692" y="68419"/>
                    <a:pt x="5792" y="65984"/>
                  </a:cubicBezTo>
                  <a:cubicBezTo>
                    <a:pt x="5859" y="63582"/>
                    <a:pt x="5926" y="61181"/>
                    <a:pt x="5992" y="58779"/>
                  </a:cubicBezTo>
                  <a:cubicBezTo>
                    <a:pt x="6092" y="53942"/>
                    <a:pt x="6159" y="49139"/>
                    <a:pt x="6059" y="44302"/>
                  </a:cubicBezTo>
                  <a:cubicBezTo>
                    <a:pt x="5992" y="39498"/>
                    <a:pt x="5792" y="34728"/>
                    <a:pt x="5425" y="29925"/>
                  </a:cubicBezTo>
                  <a:cubicBezTo>
                    <a:pt x="5058" y="25121"/>
                    <a:pt x="4458" y="20451"/>
                    <a:pt x="3691" y="15781"/>
                  </a:cubicBezTo>
                  <a:cubicBezTo>
                    <a:pt x="2957" y="11045"/>
                    <a:pt x="1956" y="6375"/>
                    <a:pt x="655" y="1771"/>
                  </a:cubicBezTo>
                  <a:cubicBezTo>
                    <a:pt x="455" y="1204"/>
                    <a:pt x="288" y="604"/>
                    <a:pt x="121" y="37"/>
                  </a:cubicBezTo>
                  <a:cubicBezTo>
                    <a:pt x="109" y="11"/>
                    <a:pt x="86"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5745327" y="2609867"/>
              <a:ext cx="136580" cy="62857"/>
            </a:xfrm>
            <a:custGeom>
              <a:rect b="b" l="l" r="r" t="t"/>
              <a:pathLst>
                <a:path extrusionOk="0" h="2777" w="6034">
                  <a:moveTo>
                    <a:pt x="67" y="1"/>
                  </a:moveTo>
                  <a:cubicBezTo>
                    <a:pt x="34" y="1"/>
                    <a:pt x="0" y="34"/>
                    <a:pt x="34" y="68"/>
                  </a:cubicBezTo>
                  <a:cubicBezTo>
                    <a:pt x="1001" y="568"/>
                    <a:pt x="1968" y="1102"/>
                    <a:pt x="2969" y="1569"/>
                  </a:cubicBezTo>
                  <a:cubicBezTo>
                    <a:pt x="3937" y="2036"/>
                    <a:pt x="4937" y="2436"/>
                    <a:pt x="5938" y="2770"/>
                  </a:cubicBezTo>
                  <a:cubicBezTo>
                    <a:pt x="5947" y="2774"/>
                    <a:pt x="5956" y="2776"/>
                    <a:pt x="5964" y="2776"/>
                  </a:cubicBezTo>
                  <a:cubicBezTo>
                    <a:pt x="6013" y="2776"/>
                    <a:pt x="6033" y="2698"/>
                    <a:pt x="6005" y="2669"/>
                  </a:cubicBezTo>
                  <a:cubicBezTo>
                    <a:pt x="5037" y="2136"/>
                    <a:pt x="4070" y="1669"/>
                    <a:pt x="3069" y="1235"/>
                  </a:cubicBezTo>
                  <a:cubicBezTo>
                    <a:pt x="2069" y="835"/>
                    <a:pt x="1068" y="435"/>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5882744" y="3777924"/>
              <a:ext cx="601027" cy="528935"/>
            </a:xfrm>
            <a:custGeom>
              <a:rect b="b" l="l" r="r" t="t"/>
              <a:pathLst>
                <a:path extrusionOk="0" h="23368" w="26553">
                  <a:moveTo>
                    <a:pt x="34" y="0"/>
                  </a:moveTo>
                  <a:cubicBezTo>
                    <a:pt x="34" y="0"/>
                    <a:pt x="0" y="6405"/>
                    <a:pt x="100" y="12443"/>
                  </a:cubicBezTo>
                  <a:cubicBezTo>
                    <a:pt x="100" y="13343"/>
                    <a:pt x="134" y="14277"/>
                    <a:pt x="134" y="15145"/>
                  </a:cubicBezTo>
                  <a:cubicBezTo>
                    <a:pt x="134" y="15712"/>
                    <a:pt x="167" y="16245"/>
                    <a:pt x="201" y="16779"/>
                  </a:cubicBezTo>
                  <a:cubicBezTo>
                    <a:pt x="301" y="20115"/>
                    <a:pt x="501" y="22683"/>
                    <a:pt x="768" y="22850"/>
                  </a:cubicBezTo>
                  <a:cubicBezTo>
                    <a:pt x="1338" y="23209"/>
                    <a:pt x="10880" y="23368"/>
                    <a:pt x="18000" y="23368"/>
                  </a:cubicBezTo>
                  <a:cubicBezTo>
                    <a:pt x="22118" y="23368"/>
                    <a:pt x="25425" y="23315"/>
                    <a:pt x="25719" y="23217"/>
                  </a:cubicBezTo>
                  <a:cubicBezTo>
                    <a:pt x="26553" y="22950"/>
                    <a:pt x="25819" y="20615"/>
                    <a:pt x="24918" y="19881"/>
                  </a:cubicBezTo>
                  <a:cubicBezTo>
                    <a:pt x="24384" y="19448"/>
                    <a:pt x="20882" y="17780"/>
                    <a:pt x="18213" y="16579"/>
                  </a:cubicBezTo>
                  <a:cubicBezTo>
                    <a:pt x="16512" y="15778"/>
                    <a:pt x="15145" y="15178"/>
                    <a:pt x="15145" y="15178"/>
                  </a:cubicBezTo>
                  <a:lnTo>
                    <a:pt x="15211" y="12443"/>
                  </a:lnTo>
                  <a:lnTo>
                    <a:pt x="155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5872174" y="3854181"/>
              <a:ext cx="619158" cy="458427"/>
            </a:xfrm>
            <a:custGeom>
              <a:rect b="b" l="l" r="r" t="t"/>
              <a:pathLst>
                <a:path extrusionOk="0" h="20253" w="27354">
                  <a:moveTo>
                    <a:pt x="0" y="1"/>
                  </a:moveTo>
                  <a:cubicBezTo>
                    <a:pt x="0" y="1"/>
                    <a:pt x="67" y="18647"/>
                    <a:pt x="1068" y="19615"/>
                  </a:cubicBezTo>
                  <a:cubicBezTo>
                    <a:pt x="1545" y="20092"/>
                    <a:pt x="7753" y="20253"/>
                    <a:pt x="13970" y="20253"/>
                  </a:cubicBezTo>
                  <a:cubicBezTo>
                    <a:pt x="20347" y="20253"/>
                    <a:pt x="26733" y="20084"/>
                    <a:pt x="26953" y="19915"/>
                  </a:cubicBezTo>
                  <a:cubicBezTo>
                    <a:pt x="27353" y="19615"/>
                    <a:pt x="26920" y="17246"/>
                    <a:pt x="25185" y="15712"/>
                  </a:cubicBezTo>
                  <a:cubicBezTo>
                    <a:pt x="23917" y="14611"/>
                    <a:pt x="16512" y="11409"/>
                    <a:pt x="16512" y="11409"/>
                  </a:cubicBezTo>
                  <a:lnTo>
                    <a:pt x="16946" y="1"/>
                  </a:lnTo>
                  <a:lnTo>
                    <a:pt x="16946" y="1"/>
                  </a:lnTo>
                  <a:cubicBezTo>
                    <a:pt x="16790" y="23"/>
                    <a:pt x="14855" y="30"/>
                    <a:pt x="12345" y="30"/>
                  </a:cubicBezTo>
                  <a:cubicBezTo>
                    <a:pt x="7324" y="30"/>
                    <a:pt x="1" y="1"/>
                    <a:pt x="0"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6160589" y="4083338"/>
              <a:ext cx="109848" cy="18832"/>
            </a:xfrm>
            <a:custGeom>
              <a:rect b="b" l="l" r="r" t="t"/>
              <a:pathLst>
                <a:path extrusionOk="0" h="832" w="4853">
                  <a:moveTo>
                    <a:pt x="2042" y="1"/>
                  </a:moveTo>
                  <a:cubicBezTo>
                    <a:pt x="1347" y="1"/>
                    <a:pt x="665" y="138"/>
                    <a:pt x="68" y="451"/>
                  </a:cubicBezTo>
                  <a:cubicBezTo>
                    <a:pt x="1" y="484"/>
                    <a:pt x="68" y="551"/>
                    <a:pt x="101" y="551"/>
                  </a:cubicBezTo>
                  <a:cubicBezTo>
                    <a:pt x="414" y="537"/>
                    <a:pt x="727" y="531"/>
                    <a:pt x="1040" y="531"/>
                  </a:cubicBezTo>
                  <a:cubicBezTo>
                    <a:pt x="2260" y="531"/>
                    <a:pt x="3476" y="632"/>
                    <a:pt x="4671" y="818"/>
                  </a:cubicBezTo>
                  <a:cubicBezTo>
                    <a:pt x="4690" y="827"/>
                    <a:pt x="4707" y="831"/>
                    <a:pt x="4723" y="831"/>
                  </a:cubicBezTo>
                  <a:cubicBezTo>
                    <a:pt x="4819" y="831"/>
                    <a:pt x="4852" y="680"/>
                    <a:pt x="4738" y="651"/>
                  </a:cubicBezTo>
                  <a:cubicBezTo>
                    <a:pt x="3934" y="249"/>
                    <a:pt x="2976" y="1"/>
                    <a:pt x="20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6160589" y="4054343"/>
              <a:ext cx="109848" cy="19127"/>
            </a:xfrm>
            <a:custGeom>
              <a:rect b="b" l="l" r="r" t="t"/>
              <a:pathLst>
                <a:path extrusionOk="0" h="845" w="4853">
                  <a:moveTo>
                    <a:pt x="2025" y="0"/>
                  </a:moveTo>
                  <a:cubicBezTo>
                    <a:pt x="1336" y="0"/>
                    <a:pt x="660" y="140"/>
                    <a:pt x="68" y="464"/>
                  </a:cubicBezTo>
                  <a:cubicBezTo>
                    <a:pt x="1" y="498"/>
                    <a:pt x="68" y="564"/>
                    <a:pt x="101" y="564"/>
                  </a:cubicBezTo>
                  <a:cubicBezTo>
                    <a:pt x="414" y="551"/>
                    <a:pt x="727" y="544"/>
                    <a:pt x="1040" y="544"/>
                  </a:cubicBezTo>
                  <a:cubicBezTo>
                    <a:pt x="2260" y="544"/>
                    <a:pt x="3476" y="645"/>
                    <a:pt x="4671" y="831"/>
                  </a:cubicBezTo>
                  <a:cubicBezTo>
                    <a:pt x="4690" y="841"/>
                    <a:pt x="4707" y="845"/>
                    <a:pt x="4723" y="845"/>
                  </a:cubicBezTo>
                  <a:cubicBezTo>
                    <a:pt x="4819" y="845"/>
                    <a:pt x="4852" y="693"/>
                    <a:pt x="4738" y="664"/>
                  </a:cubicBezTo>
                  <a:cubicBezTo>
                    <a:pt x="3929" y="260"/>
                    <a:pt x="2965" y="0"/>
                    <a:pt x="202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6160589" y="4025641"/>
              <a:ext cx="109983" cy="18923"/>
            </a:xfrm>
            <a:custGeom>
              <a:rect b="b" l="l" r="r" t="t"/>
              <a:pathLst>
                <a:path extrusionOk="0" h="836" w="4859">
                  <a:moveTo>
                    <a:pt x="2025" y="1"/>
                  </a:moveTo>
                  <a:cubicBezTo>
                    <a:pt x="1336" y="1"/>
                    <a:pt x="660" y="140"/>
                    <a:pt x="68" y="465"/>
                  </a:cubicBezTo>
                  <a:cubicBezTo>
                    <a:pt x="1" y="498"/>
                    <a:pt x="68" y="565"/>
                    <a:pt x="101" y="565"/>
                  </a:cubicBezTo>
                  <a:cubicBezTo>
                    <a:pt x="463" y="549"/>
                    <a:pt x="825" y="541"/>
                    <a:pt x="1187" y="541"/>
                  </a:cubicBezTo>
                  <a:cubicBezTo>
                    <a:pt x="2358" y="541"/>
                    <a:pt x="3524" y="628"/>
                    <a:pt x="4671" y="832"/>
                  </a:cubicBezTo>
                  <a:cubicBezTo>
                    <a:pt x="4683" y="835"/>
                    <a:pt x="4694" y="836"/>
                    <a:pt x="4705" y="836"/>
                  </a:cubicBezTo>
                  <a:cubicBezTo>
                    <a:pt x="4815" y="836"/>
                    <a:pt x="4859" y="695"/>
                    <a:pt x="4738" y="665"/>
                  </a:cubicBezTo>
                  <a:cubicBezTo>
                    <a:pt x="3929" y="261"/>
                    <a:pt x="2965" y="1"/>
                    <a:pt x="202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6160589" y="3996895"/>
              <a:ext cx="110006" cy="18991"/>
            </a:xfrm>
            <a:custGeom>
              <a:rect b="b" l="l" r="r" t="t"/>
              <a:pathLst>
                <a:path extrusionOk="0" h="839" w="4860">
                  <a:moveTo>
                    <a:pt x="2044" y="1"/>
                  </a:moveTo>
                  <a:cubicBezTo>
                    <a:pt x="1348" y="1"/>
                    <a:pt x="665" y="140"/>
                    <a:pt x="68" y="467"/>
                  </a:cubicBezTo>
                  <a:cubicBezTo>
                    <a:pt x="1" y="500"/>
                    <a:pt x="68" y="567"/>
                    <a:pt x="101" y="567"/>
                  </a:cubicBezTo>
                  <a:cubicBezTo>
                    <a:pt x="463" y="551"/>
                    <a:pt x="825" y="543"/>
                    <a:pt x="1187" y="543"/>
                  </a:cubicBezTo>
                  <a:cubicBezTo>
                    <a:pt x="2358" y="543"/>
                    <a:pt x="3524" y="630"/>
                    <a:pt x="4671" y="834"/>
                  </a:cubicBezTo>
                  <a:cubicBezTo>
                    <a:pt x="4683" y="837"/>
                    <a:pt x="4694" y="838"/>
                    <a:pt x="4705" y="838"/>
                  </a:cubicBezTo>
                  <a:cubicBezTo>
                    <a:pt x="4815" y="838"/>
                    <a:pt x="4859" y="695"/>
                    <a:pt x="4738" y="634"/>
                  </a:cubicBezTo>
                  <a:cubicBezTo>
                    <a:pt x="3934" y="251"/>
                    <a:pt x="2978" y="1"/>
                    <a:pt x="20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6160589" y="3968194"/>
              <a:ext cx="110006" cy="18991"/>
            </a:xfrm>
            <a:custGeom>
              <a:rect b="b" l="l" r="r" t="t"/>
              <a:pathLst>
                <a:path extrusionOk="0" h="839" w="4860">
                  <a:moveTo>
                    <a:pt x="2044" y="1"/>
                  </a:moveTo>
                  <a:cubicBezTo>
                    <a:pt x="1348" y="1"/>
                    <a:pt x="665" y="140"/>
                    <a:pt x="68" y="467"/>
                  </a:cubicBezTo>
                  <a:cubicBezTo>
                    <a:pt x="1" y="467"/>
                    <a:pt x="68" y="568"/>
                    <a:pt x="101" y="568"/>
                  </a:cubicBezTo>
                  <a:cubicBezTo>
                    <a:pt x="493" y="542"/>
                    <a:pt x="885" y="530"/>
                    <a:pt x="1276" y="530"/>
                  </a:cubicBezTo>
                  <a:cubicBezTo>
                    <a:pt x="2417" y="530"/>
                    <a:pt x="3553" y="636"/>
                    <a:pt x="4671" y="834"/>
                  </a:cubicBezTo>
                  <a:cubicBezTo>
                    <a:pt x="4683" y="837"/>
                    <a:pt x="4694" y="839"/>
                    <a:pt x="4705" y="839"/>
                  </a:cubicBezTo>
                  <a:cubicBezTo>
                    <a:pt x="4815" y="839"/>
                    <a:pt x="4859" y="695"/>
                    <a:pt x="4738" y="634"/>
                  </a:cubicBezTo>
                  <a:cubicBezTo>
                    <a:pt x="3934" y="252"/>
                    <a:pt x="2978" y="1"/>
                    <a:pt x="20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5576198" y="1751322"/>
              <a:ext cx="562525" cy="669611"/>
            </a:xfrm>
            <a:custGeom>
              <a:rect b="b" l="l" r="r" t="t"/>
              <a:pathLst>
                <a:path extrusionOk="0" h="29583" w="24852">
                  <a:moveTo>
                    <a:pt x="14145" y="0"/>
                  </a:moveTo>
                  <a:cubicBezTo>
                    <a:pt x="12796" y="0"/>
                    <a:pt x="11347" y="628"/>
                    <a:pt x="10008" y="2072"/>
                  </a:cubicBezTo>
                  <a:cubicBezTo>
                    <a:pt x="4937" y="7576"/>
                    <a:pt x="0" y="29425"/>
                    <a:pt x="0" y="29425"/>
                  </a:cubicBezTo>
                  <a:cubicBezTo>
                    <a:pt x="1692" y="29544"/>
                    <a:pt x="5345" y="29582"/>
                    <a:pt x="9343" y="29582"/>
                  </a:cubicBezTo>
                  <a:cubicBezTo>
                    <a:pt x="16539" y="29582"/>
                    <a:pt x="24851" y="29458"/>
                    <a:pt x="24851" y="29458"/>
                  </a:cubicBezTo>
                  <a:lnTo>
                    <a:pt x="23150" y="17783"/>
                  </a:lnTo>
                  <a:cubicBezTo>
                    <a:pt x="23150" y="17783"/>
                    <a:pt x="24818" y="14981"/>
                    <a:pt x="24251" y="12413"/>
                  </a:cubicBezTo>
                  <a:cubicBezTo>
                    <a:pt x="23651" y="9511"/>
                    <a:pt x="17913" y="1938"/>
                    <a:pt x="17446" y="1438"/>
                  </a:cubicBezTo>
                  <a:cubicBezTo>
                    <a:pt x="16536" y="528"/>
                    <a:pt x="15382" y="0"/>
                    <a:pt x="14145"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5848769" y="1325603"/>
              <a:ext cx="772917" cy="547020"/>
            </a:xfrm>
            <a:custGeom>
              <a:rect b="b" l="l" r="r" t="t"/>
              <a:pathLst>
                <a:path extrusionOk="0" h="24167" w="34147">
                  <a:moveTo>
                    <a:pt x="26181" y="1"/>
                  </a:moveTo>
                  <a:cubicBezTo>
                    <a:pt x="25808" y="1"/>
                    <a:pt x="25556" y="112"/>
                    <a:pt x="25485" y="365"/>
                  </a:cubicBezTo>
                  <a:cubicBezTo>
                    <a:pt x="24751" y="2967"/>
                    <a:pt x="18313" y="12841"/>
                    <a:pt x="17780" y="13708"/>
                  </a:cubicBezTo>
                  <a:cubicBezTo>
                    <a:pt x="17279" y="14575"/>
                    <a:pt x="9874" y="17144"/>
                    <a:pt x="5538" y="19279"/>
                  </a:cubicBezTo>
                  <a:cubicBezTo>
                    <a:pt x="1668" y="21213"/>
                    <a:pt x="0" y="23782"/>
                    <a:pt x="2002" y="24082"/>
                  </a:cubicBezTo>
                  <a:cubicBezTo>
                    <a:pt x="2394" y="24138"/>
                    <a:pt x="3052" y="24167"/>
                    <a:pt x="3903" y="24167"/>
                  </a:cubicBezTo>
                  <a:cubicBezTo>
                    <a:pt x="9200" y="24167"/>
                    <a:pt x="21960" y="23035"/>
                    <a:pt x="24518" y="20046"/>
                  </a:cubicBezTo>
                  <a:cubicBezTo>
                    <a:pt x="28087" y="15843"/>
                    <a:pt x="32423" y="7604"/>
                    <a:pt x="33524" y="4935"/>
                  </a:cubicBezTo>
                  <a:cubicBezTo>
                    <a:pt x="34147" y="3464"/>
                    <a:pt x="28266" y="1"/>
                    <a:pt x="261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
            <p:cNvSpPr/>
            <p:nvPr/>
          </p:nvSpPr>
          <p:spPr>
            <a:xfrm>
              <a:off x="6423359" y="1021479"/>
              <a:ext cx="310326" cy="429092"/>
            </a:xfrm>
            <a:custGeom>
              <a:rect b="b" l="l" r="r" t="t"/>
              <a:pathLst>
                <a:path extrusionOk="0" h="18957" w="13710">
                  <a:moveTo>
                    <a:pt x="10435" y="0"/>
                  </a:moveTo>
                  <a:cubicBezTo>
                    <a:pt x="8722" y="0"/>
                    <a:pt x="4603" y="3341"/>
                    <a:pt x="3669" y="4361"/>
                  </a:cubicBezTo>
                  <a:cubicBezTo>
                    <a:pt x="2969" y="5128"/>
                    <a:pt x="2102" y="7230"/>
                    <a:pt x="1668" y="8464"/>
                  </a:cubicBezTo>
                  <a:cubicBezTo>
                    <a:pt x="934" y="10699"/>
                    <a:pt x="0" y="14168"/>
                    <a:pt x="0" y="14168"/>
                  </a:cubicBezTo>
                  <a:cubicBezTo>
                    <a:pt x="0" y="14168"/>
                    <a:pt x="7059" y="18957"/>
                    <a:pt x="7756" y="18957"/>
                  </a:cubicBezTo>
                  <a:cubicBezTo>
                    <a:pt x="7781" y="18957"/>
                    <a:pt x="7798" y="18951"/>
                    <a:pt x="7806" y="18938"/>
                  </a:cubicBezTo>
                  <a:cubicBezTo>
                    <a:pt x="8740" y="17537"/>
                    <a:pt x="9807" y="15436"/>
                    <a:pt x="8940" y="11766"/>
                  </a:cubicBezTo>
                  <a:cubicBezTo>
                    <a:pt x="8940" y="11766"/>
                    <a:pt x="13710" y="8898"/>
                    <a:pt x="13076" y="7430"/>
                  </a:cubicBezTo>
                  <a:cubicBezTo>
                    <a:pt x="12965" y="7176"/>
                    <a:pt x="12728" y="7073"/>
                    <a:pt x="12417" y="7073"/>
                  </a:cubicBezTo>
                  <a:cubicBezTo>
                    <a:pt x="11966" y="7073"/>
                    <a:pt x="11359" y="7289"/>
                    <a:pt x="10747" y="7579"/>
                  </a:cubicBezTo>
                  <a:lnTo>
                    <a:pt x="10747" y="7579"/>
                  </a:lnTo>
                  <a:cubicBezTo>
                    <a:pt x="12054" y="6707"/>
                    <a:pt x="13333" y="5646"/>
                    <a:pt x="13076" y="4962"/>
                  </a:cubicBezTo>
                  <a:cubicBezTo>
                    <a:pt x="12944" y="4617"/>
                    <a:pt x="12643" y="4479"/>
                    <a:pt x="12246" y="4479"/>
                  </a:cubicBezTo>
                  <a:cubicBezTo>
                    <a:pt x="11904" y="4479"/>
                    <a:pt x="11490" y="4582"/>
                    <a:pt x="11051" y="4743"/>
                  </a:cubicBezTo>
                  <a:lnTo>
                    <a:pt x="11051" y="4743"/>
                  </a:lnTo>
                  <a:cubicBezTo>
                    <a:pt x="12159" y="3971"/>
                    <a:pt x="13005" y="3116"/>
                    <a:pt x="12642" y="2460"/>
                  </a:cubicBezTo>
                  <a:cubicBezTo>
                    <a:pt x="12478" y="2173"/>
                    <a:pt x="12185" y="2056"/>
                    <a:pt x="11816" y="2056"/>
                  </a:cubicBezTo>
                  <a:cubicBezTo>
                    <a:pt x="10891" y="2056"/>
                    <a:pt x="9489" y="2793"/>
                    <a:pt x="8436" y="3439"/>
                  </a:cubicBezTo>
                  <a:lnTo>
                    <a:pt x="8436" y="3439"/>
                  </a:lnTo>
                  <a:cubicBezTo>
                    <a:pt x="9821" y="2450"/>
                    <a:pt x="11626" y="949"/>
                    <a:pt x="11008" y="225"/>
                  </a:cubicBezTo>
                  <a:cubicBezTo>
                    <a:pt x="10878" y="69"/>
                    <a:pt x="10681" y="0"/>
                    <a:pt x="104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6543392" y="1069601"/>
              <a:ext cx="134429" cy="77027"/>
            </a:xfrm>
            <a:custGeom>
              <a:rect b="b" l="l" r="r" t="t"/>
              <a:pathLst>
                <a:path extrusionOk="0" h="3403" w="5939">
                  <a:moveTo>
                    <a:pt x="5938" y="0"/>
                  </a:moveTo>
                  <a:cubicBezTo>
                    <a:pt x="5071" y="234"/>
                    <a:pt x="4237" y="601"/>
                    <a:pt x="3437" y="1034"/>
                  </a:cubicBezTo>
                  <a:cubicBezTo>
                    <a:pt x="2836" y="1368"/>
                    <a:pt x="2236" y="1735"/>
                    <a:pt x="1669" y="2135"/>
                  </a:cubicBezTo>
                  <a:cubicBezTo>
                    <a:pt x="1068" y="2502"/>
                    <a:pt x="535" y="2969"/>
                    <a:pt x="1" y="3369"/>
                  </a:cubicBezTo>
                  <a:cubicBezTo>
                    <a:pt x="1" y="3403"/>
                    <a:pt x="1" y="3403"/>
                    <a:pt x="34" y="3403"/>
                  </a:cubicBezTo>
                  <a:cubicBezTo>
                    <a:pt x="601" y="3002"/>
                    <a:pt x="1202" y="2669"/>
                    <a:pt x="1769" y="2268"/>
                  </a:cubicBezTo>
                  <a:cubicBezTo>
                    <a:pt x="3103" y="1401"/>
                    <a:pt x="4471" y="634"/>
                    <a:pt x="5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6573610" y="1128180"/>
              <a:ext cx="100296" cy="66026"/>
            </a:xfrm>
            <a:custGeom>
              <a:rect b="b" l="l" r="r" t="t"/>
              <a:pathLst>
                <a:path extrusionOk="0" h="2917" w="4431">
                  <a:moveTo>
                    <a:pt x="4411" y="0"/>
                  </a:moveTo>
                  <a:cubicBezTo>
                    <a:pt x="4403" y="0"/>
                    <a:pt x="4390" y="4"/>
                    <a:pt x="4370" y="14"/>
                  </a:cubicBezTo>
                  <a:cubicBezTo>
                    <a:pt x="3636" y="448"/>
                    <a:pt x="2869" y="848"/>
                    <a:pt x="2135" y="1348"/>
                  </a:cubicBezTo>
                  <a:cubicBezTo>
                    <a:pt x="1401" y="1849"/>
                    <a:pt x="734" y="2382"/>
                    <a:pt x="0" y="2916"/>
                  </a:cubicBezTo>
                  <a:lnTo>
                    <a:pt x="34" y="2916"/>
                  </a:lnTo>
                  <a:cubicBezTo>
                    <a:pt x="734" y="2416"/>
                    <a:pt x="1501" y="1982"/>
                    <a:pt x="2235" y="1482"/>
                  </a:cubicBezTo>
                  <a:cubicBezTo>
                    <a:pt x="2969" y="1015"/>
                    <a:pt x="3636" y="514"/>
                    <a:pt x="4370" y="47"/>
                  </a:cubicBezTo>
                  <a:cubicBezTo>
                    <a:pt x="4417" y="24"/>
                    <a:pt x="4431" y="0"/>
                    <a:pt x="4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6591718" y="1190947"/>
              <a:ext cx="80535" cy="49299"/>
            </a:xfrm>
            <a:custGeom>
              <a:rect b="b" l="l" r="r" t="t"/>
              <a:pathLst>
                <a:path extrusionOk="0" h="2178" w="3558">
                  <a:moveTo>
                    <a:pt x="3531" y="1"/>
                  </a:moveTo>
                  <a:cubicBezTo>
                    <a:pt x="3525" y="1"/>
                    <a:pt x="3516" y="3"/>
                    <a:pt x="3503" y="10"/>
                  </a:cubicBezTo>
                  <a:cubicBezTo>
                    <a:pt x="2269" y="610"/>
                    <a:pt x="1102" y="1311"/>
                    <a:pt x="34" y="2145"/>
                  </a:cubicBezTo>
                  <a:cubicBezTo>
                    <a:pt x="1" y="2178"/>
                    <a:pt x="34" y="2178"/>
                    <a:pt x="67" y="2178"/>
                  </a:cubicBezTo>
                  <a:cubicBezTo>
                    <a:pt x="1402" y="1277"/>
                    <a:pt x="2336" y="744"/>
                    <a:pt x="3503" y="76"/>
                  </a:cubicBezTo>
                  <a:cubicBezTo>
                    <a:pt x="3530" y="49"/>
                    <a:pt x="3557" y="1"/>
                    <a:pt x="3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5833672" y="1657024"/>
              <a:ext cx="415284" cy="247038"/>
            </a:xfrm>
            <a:custGeom>
              <a:rect b="b" l="l" r="r" t="t"/>
              <a:pathLst>
                <a:path extrusionOk="0" h="10914" w="18347">
                  <a:moveTo>
                    <a:pt x="14277" y="0"/>
                  </a:moveTo>
                  <a:cubicBezTo>
                    <a:pt x="14277" y="0"/>
                    <a:pt x="8706" y="2469"/>
                    <a:pt x="4904" y="4737"/>
                  </a:cubicBezTo>
                  <a:cubicBezTo>
                    <a:pt x="100" y="7572"/>
                    <a:pt x="0" y="10341"/>
                    <a:pt x="3469" y="10808"/>
                  </a:cubicBezTo>
                  <a:cubicBezTo>
                    <a:pt x="3997" y="10881"/>
                    <a:pt x="4589" y="10914"/>
                    <a:pt x="5223" y="10914"/>
                  </a:cubicBezTo>
                  <a:cubicBezTo>
                    <a:pt x="10365" y="10914"/>
                    <a:pt x="18347" y="8773"/>
                    <a:pt x="18347" y="8773"/>
                  </a:cubicBezTo>
                  <a:lnTo>
                    <a:pt x="14277"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6124350" y="1676332"/>
              <a:ext cx="83070" cy="181850"/>
            </a:xfrm>
            <a:custGeom>
              <a:rect b="b" l="l" r="r" t="t"/>
              <a:pathLst>
                <a:path extrusionOk="0" h="8034" w="3670">
                  <a:moveTo>
                    <a:pt x="54" y="1"/>
                  </a:moveTo>
                  <a:cubicBezTo>
                    <a:pt x="34" y="1"/>
                    <a:pt x="1" y="24"/>
                    <a:pt x="1" y="48"/>
                  </a:cubicBezTo>
                  <a:cubicBezTo>
                    <a:pt x="334" y="682"/>
                    <a:pt x="2136" y="5085"/>
                    <a:pt x="3603" y="8020"/>
                  </a:cubicBezTo>
                  <a:cubicBezTo>
                    <a:pt x="3603" y="8030"/>
                    <a:pt x="3609" y="8034"/>
                    <a:pt x="3617" y="8034"/>
                  </a:cubicBezTo>
                  <a:cubicBezTo>
                    <a:pt x="3637" y="8034"/>
                    <a:pt x="3670" y="8010"/>
                    <a:pt x="3670" y="7987"/>
                  </a:cubicBezTo>
                  <a:cubicBezTo>
                    <a:pt x="2603" y="5285"/>
                    <a:pt x="1402" y="2616"/>
                    <a:pt x="67" y="14"/>
                  </a:cubicBezTo>
                  <a:cubicBezTo>
                    <a:pt x="67" y="5"/>
                    <a:pt x="62"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5950694" y="1895597"/>
              <a:ext cx="104981" cy="33251"/>
            </a:xfrm>
            <a:custGeom>
              <a:rect b="b" l="l" r="r" t="t"/>
              <a:pathLst>
                <a:path extrusionOk="0" h="1469" w="4638">
                  <a:moveTo>
                    <a:pt x="4604" y="1"/>
                  </a:moveTo>
                  <a:cubicBezTo>
                    <a:pt x="3036" y="234"/>
                    <a:pt x="1535" y="835"/>
                    <a:pt x="34" y="1302"/>
                  </a:cubicBezTo>
                  <a:cubicBezTo>
                    <a:pt x="1" y="1335"/>
                    <a:pt x="1" y="1369"/>
                    <a:pt x="34" y="1369"/>
                  </a:cubicBezTo>
                  <a:cubicBezTo>
                    <a:pt x="634" y="1202"/>
                    <a:pt x="1235" y="1068"/>
                    <a:pt x="1802" y="902"/>
                  </a:cubicBezTo>
                  <a:lnTo>
                    <a:pt x="1802" y="902"/>
                  </a:lnTo>
                  <a:cubicBezTo>
                    <a:pt x="1535" y="1068"/>
                    <a:pt x="1268" y="1235"/>
                    <a:pt x="1001" y="1402"/>
                  </a:cubicBezTo>
                  <a:cubicBezTo>
                    <a:pt x="968" y="1402"/>
                    <a:pt x="1001" y="1469"/>
                    <a:pt x="1035" y="1469"/>
                  </a:cubicBezTo>
                  <a:cubicBezTo>
                    <a:pt x="1468" y="1235"/>
                    <a:pt x="1869" y="1035"/>
                    <a:pt x="2302" y="768"/>
                  </a:cubicBezTo>
                  <a:cubicBezTo>
                    <a:pt x="3069" y="568"/>
                    <a:pt x="3870" y="335"/>
                    <a:pt x="4637" y="34"/>
                  </a:cubicBezTo>
                  <a:cubicBezTo>
                    <a:pt x="4637" y="34"/>
                    <a:pt x="4637" y="1"/>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1572" name="Google Shape;1572;p41"/>
          <p:cNvSpPr txBox="1"/>
          <p:nvPr>
            <p:ph idx="1" type="subTitle"/>
          </p:nvPr>
        </p:nvSpPr>
        <p:spPr>
          <a:xfrm>
            <a:off x="1467700" y="326560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Suhani Ghorpade</a:t>
            </a:r>
            <a:endParaRPr/>
          </a:p>
        </p:txBody>
      </p:sp>
      <p:sp>
        <p:nvSpPr>
          <p:cNvPr id="1573" name="Google Shape;1573;p41"/>
          <p:cNvSpPr txBox="1"/>
          <p:nvPr>
            <p:ph idx="2" type="subTitle"/>
          </p:nvPr>
        </p:nvSpPr>
        <p:spPr>
          <a:xfrm>
            <a:off x="1460800" y="3610000"/>
            <a:ext cx="2442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MERN developer.Cyber Security Enthusiast</a:t>
            </a:r>
            <a:endParaRPr/>
          </a:p>
        </p:txBody>
      </p:sp>
      <p:sp>
        <p:nvSpPr>
          <p:cNvPr id="1574" name="Google Shape;1574;p41"/>
          <p:cNvSpPr txBox="1"/>
          <p:nvPr>
            <p:ph idx="3" type="subTitle"/>
          </p:nvPr>
        </p:nvSpPr>
        <p:spPr>
          <a:xfrm>
            <a:off x="5247775" y="326560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Rohit Satwadhar</a:t>
            </a:r>
            <a:endParaRPr/>
          </a:p>
        </p:txBody>
      </p:sp>
      <p:sp>
        <p:nvSpPr>
          <p:cNvPr id="1575" name="Google Shape;1575;p41"/>
          <p:cNvSpPr txBox="1"/>
          <p:nvPr>
            <p:ph idx="4" type="subTitle"/>
          </p:nvPr>
        </p:nvSpPr>
        <p:spPr>
          <a:xfrm>
            <a:off x="5240872" y="3610000"/>
            <a:ext cx="2442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Android , MERN developer. Blockchain Enthusiasts</a:t>
            </a:r>
            <a:endParaRPr/>
          </a:p>
        </p:txBody>
      </p:sp>
      <p:grpSp>
        <p:nvGrpSpPr>
          <p:cNvPr id="1576" name="Google Shape;1576;p41"/>
          <p:cNvGrpSpPr/>
          <p:nvPr/>
        </p:nvGrpSpPr>
        <p:grpSpPr>
          <a:xfrm>
            <a:off x="5866898" y="1479287"/>
            <a:ext cx="1190309" cy="1698938"/>
            <a:chOff x="5471235" y="1467000"/>
            <a:chExt cx="1190309" cy="1698938"/>
          </a:xfrm>
        </p:grpSpPr>
        <p:sp>
          <p:nvSpPr>
            <p:cNvPr id="1577" name="Google Shape;1577;p41"/>
            <p:cNvSpPr/>
            <p:nvPr/>
          </p:nvSpPr>
          <p:spPr>
            <a:xfrm>
              <a:off x="5471235" y="1662087"/>
              <a:ext cx="1190309" cy="1190309"/>
            </a:xfrm>
            <a:custGeom>
              <a:rect b="b" l="l" r="r" t="t"/>
              <a:pathLst>
                <a:path extrusionOk="0" h="26720" w="26720">
                  <a:moveTo>
                    <a:pt x="13343" y="0"/>
                  </a:moveTo>
                  <a:cubicBezTo>
                    <a:pt x="5972" y="0"/>
                    <a:pt x="1" y="5971"/>
                    <a:pt x="1" y="13343"/>
                  </a:cubicBezTo>
                  <a:cubicBezTo>
                    <a:pt x="1" y="20715"/>
                    <a:pt x="5972" y="26720"/>
                    <a:pt x="13343" y="26720"/>
                  </a:cubicBezTo>
                  <a:cubicBezTo>
                    <a:pt x="20715" y="26720"/>
                    <a:pt x="26720" y="20715"/>
                    <a:pt x="26720" y="13343"/>
                  </a:cubicBezTo>
                  <a:cubicBezTo>
                    <a:pt x="26720" y="5971"/>
                    <a:pt x="20715" y="0"/>
                    <a:pt x="133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1"/>
            <p:cNvSpPr/>
            <p:nvPr/>
          </p:nvSpPr>
          <p:spPr>
            <a:xfrm>
              <a:off x="6236482" y="2449604"/>
              <a:ext cx="45" cy="45"/>
            </a:xfrm>
            <a:custGeom>
              <a:rect b="b" l="l" r="r" t="t"/>
              <a:pathLst>
                <a:path extrusionOk="0" fill="none" h="1" w="1">
                  <a:moveTo>
                    <a:pt x="1" y="1"/>
                  </a:moveTo>
                  <a:lnTo>
                    <a:pt x="1" y="1"/>
                  </a:lnTo>
                  <a:close/>
                </a:path>
              </a:pathLst>
            </a:custGeom>
            <a:no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1"/>
            <p:cNvSpPr/>
            <p:nvPr/>
          </p:nvSpPr>
          <p:spPr>
            <a:xfrm>
              <a:off x="5753564" y="2605646"/>
              <a:ext cx="717749" cy="487439"/>
            </a:xfrm>
            <a:custGeom>
              <a:rect b="b" l="l" r="r" t="t"/>
              <a:pathLst>
                <a:path extrusionOk="0" h="10942" w="16112">
                  <a:moveTo>
                    <a:pt x="13010" y="0"/>
                  </a:moveTo>
                  <a:lnTo>
                    <a:pt x="4370" y="6371"/>
                  </a:lnTo>
                  <a:lnTo>
                    <a:pt x="3203" y="1034"/>
                  </a:lnTo>
                  <a:lnTo>
                    <a:pt x="0" y="4170"/>
                  </a:lnTo>
                  <a:cubicBezTo>
                    <a:pt x="0" y="4170"/>
                    <a:pt x="601" y="10941"/>
                    <a:pt x="3536" y="10941"/>
                  </a:cubicBezTo>
                  <a:cubicBezTo>
                    <a:pt x="9174" y="10941"/>
                    <a:pt x="16112" y="2836"/>
                    <a:pt x="16112" y="2836"/>
                  </a:cubicBezTo>
                  <a:lnTo>
                    <a:pt x="130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1"/>
            <p:cNvSpPr/>
            <p:nvPr/>
          </p:nvSpPr>
          <p:spPr>
            <a:xfrm>
              <a:off x="5863502" y="2284474"/>
              <a:ext cx="448816" cy="641840"/>
            </a:xfrm>
            <a:custGeom>
              <a:rect b="b" l="l" r="r" t="t"/>
              <a:pathLst>
                <a:path extrusionOk="0" h="14408" w="10075">
                  <a:moveTo>
                    <a:pt x="9748" y="0"/>
                  </a:moveTo>
                  <a:cubicBezTo>
                    <a:pt x="8499" y="0"/>
                    <a:pt x="334" y="1673"/>
                    <a:pt x="334" y="1673"/>
                  </a:cubicBezTo>
                  <a:cubicBezTo>
                    <a:pt x="735" y="3574"/>
                    <a:pt x="902" y="5542"/>
                    <a:pt x="835" y="7510"/>
                  </a:cubicBezTo>
                  <a:cubicBezTo>
                    <a:pt x="835" y="7711"/>
                    <a:pt x="801" y="7911"/>
                    <a:pt x="735" y="8111"/>
                  </a:cubicBezTo>
                  <a:lnTo>
                    <a:pt x="735" y="8211"/>
                  </a:lnTo>
                  <a:cubicBezTo>
                    <a:pt x="468" y="9345"/>
                    <a:pt x="1" y="13682"/>
                    <a:pt x="2069" y="14315"/>
                  </a:cubicBezTo>
                  <a:cubicBezTo>
                    <a:pt x="2275" y="14378"/>
                    <a:pt x="2496" y="14407"/>
                    <a:pt x="2730" y="14407"/>
                  </a:cubicBezTo>
                  <a:cubicBezTo>
                    <a:pt x="4998" y="14407"/>
                    <a:pt x="8432" y="11634"/>
                    <a:pt x="9975" y="9245"/>
                  </a:cubicBezTo>
                  <a:cubicBezTo>
                    <a:pt x="10075" y="9078"/>
                    <a:pt x="9941" y="7077"/>
                    <a:pt x="9875" y="4642"/>
                  </a:cubicBezTo>
                  <a:cubicBezTo>
                    <a:pt x="9808" y="3174"/>
                    <a:pt x="9808" y="1540"/>
                    <a:pt x="9908" y="38"/>
                  </a:cubicBezTo>
                  <a:cubicBezTo>
                    <a:pt x="9911" y="12"/>
                    <a:pt x="9854" y="0"/>
                    <a:pt x="97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1"/>
            <p:cNvSpPr/>
            <p:nvPr/>
          </p:nvSpPr>
          <p:spPr>
            <a:xfrm>
              <a:off x="5878381" y="2299597"/>
              <a:ext cx="402754" cy="371838"/>
            </a:xfrm>
            <a:custGeom>
              <a:rect b="b" l="l" r="r" t="t"/>
              <a:pathLst>
                <a:path extrusionOk="0" h="8347" w="9041">
                  <a:moveTo>
                    <a:pt x="9040" y="0"/>
                  </a:moveTo>
                  <a:lnTo>
                    <a:pt x="9040" y="0"/>
                  </a:lnTo>
                  <a:cubicBezTo>
                    <a:pt x="7106" y="234"/>
                    <a:pt x="801" y="1501"/>
                    <a:pt x="67" y="1668"/>
                  </a:cubicBezTo>
                  <a:lnTo>
                    <a:pt x="0" y="1701"/>
                  </a:lnTo>
                  <a:cubicBezTo>
                    <a:pt x="201" y="2635"/>
                    <a:pt x="334" y="3603"/>
                    <a:pt x="434" y="4570"/>
                  </a:cubicBezTo>
                  <a:cubicBezTo>
                    <a:pt x="534" y="5537"/>
                    <a:pt x="568" y="6505"/>
                    <a:pt x="501" y="7505"/>
                  </a:cubicBezTo>
                  <a:cubicBezTo>
                    <a:pt x="501" y="7706"/>
                    <a:pt x="467" y="7939"/>
                    <a:pt x="401" y="8139"/>
                  </a:cubicBezTo>
                  <a:lnTo>
                    <a:pt x="401" y="8239"/>
                  </a:lnTo>
                  <a:cubicBezTo>
                    <a:pt x="701" y="8306"/>
                    <a:pt x="1035" y="8339"/>
                    <a:pt x="1368" y="8339"/>
                  </a:cubicBezTo>
                  <a:cubicBezTo>
                    <a:pt x="1463" y="8344"/>
                    <a:pt x="1557" y="8346"/>
                    <a:pt x="1649" y="8346"/>
                  </a:cubicBezTo>
                  <a:cubicBezTo>
                    <a:pt x="6384" y="8346"/>
                    <a:pt x="8386" y="2585"/>
                    <a:pt x="9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1"/>
            <p:cNvSpPr/>
            <p:nvPr/>
          </p:nvSpPr>
          <p:spPr>
            <a:xfrm>
              <a:off x="5584158" y="1526624"/>
              <a:ext cx="809918" cy="1024548"/>
            </a:xfrm>
            <a:custGeom>
              <a:rect b="b" l="l" r="r" t="t"/>
              <a:pathLst>
                <a:path extrusionOk="0" h="22999" w="18181">
                  <a:moveTo>
                    <a:pt x="9166" y="1"/>
                  </a:moveTo>
                  <a:cubicBezTo>
                    <a:pt x="7493" y="1"/>
                    <a:pt x="5855" y="482"/>
                    <a:pt x="4571" y="1507"/>
                  </a:cubicBezTo>
                  <a:cubicBezTo>
                    <a:pt x="2002" y="3575"/>
                    <a:pt x="1" y="16251"/>
                    <a:pt x="2769" y="20154"/>
                  </a:cubicBezTo>
                  <a:cubicBezTo>
                    <a:pt x="4138" y="22126"/>
                    <a:pt x="6184" y="22999"/>
                    <a:pt x="8308" y="22999"/>
                  </a:cubicBezTo>
                  <a:cubicBezTo>
                    <a:pt x="10530" y="22999"/>
                    <a:pt x="12839" y="22042"/>
                    <a:pt x="14544" y="20387"/>
                  </a:cubicBezTo>
                  <a:cubicBezTo>
                    <a:pt x="16813" y="18119"/>
                    <a:pt x="18180" y="8379"/>
                    <a:pt x="17013" y="5076"/>
                  </a:cubicBezTo>
                  <a:cubicBezTo>
                    <a:pt x="15864" y="1851"/>
                    <a:pt x="12448" y="1"/>
                    <a:pt x="91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1"/>
            <p:cNvSpPr/>
            <p:nvPr/>
          </p:nvSpPr>
          <p:spPr>
            <a:xfrm>
              <a:off x="5606475" y="1467000"/>
              <a:ext cx="879457" cy="664961"/>
            </a:xfrm>
            <a:custGeom>
              <a:rect b="b" l="l" r="r" t="t"/>
              <a:pathLst>
                <a:path extrusionOk="0" h="14927" w="19742">
                  <a:moveTo>
                    <a:pt x="4417" y="1"/>
                  </a:moveTo>
                  <a:cubicBezTo>
                    <a:pt x="4391" y="1"/>
                    <a:pt x="4364" y="4"/>
                    <a:pt x="4337" y="11"/>
                  </a:cubicBezTo>
                  <a:cubicBezTo>
                    <a:pt x="3803" y="111"/>
                    <a:pt x="3336" y="1979"/>
                    <a:pt x="3336" y="1979"/>
                  </a:cubicBezTo>
                  <a:cubicBezTo>
                    <a:pt x="3336" y="1979"/>
                    <a:pt x="2361" y="913"/>
                    <a:pt x="1794" y="913"/>
                  </a:cubicBezTo>
                  <a:cubicBezTo>
                    <a:pt x="1673" y="913"/>
                    <a:pt x="1571" y="961"/>
                    <a:pt x="1501" y="1078"/>
                  </a:cubicBezTo>
                  <a:cubicBezTo>
                    <a:pt x="1068" y="1746"/>
                    <a:pt x="0" y="4948"/>
                    <a:pt x="2735" y="6449"/>
                  </a:cubicBezTo>
                  <a:cubicBezTo>
                    <a:pt x="3539" y="6885"/>
                    <a:pt x="4453" y="7039"/>
                    <a:pt x="5344" y="7039"/>
                  </a:cubicBezTo>
                  <a:cubicBezTo>
                    <a:pt x="7524" y="7039"/>
                    <a:pt x="9574" y="6115"/>
                    <a:pt x="9574" y="6115"/>
                  </a:cubicBezTo>
                  <a:cubicBezTo>
                    <a:pt x="9707" y="9151"/>
                    <a:pt x="13543" y="10385"/>
                    <a:pt x="13543" y="10385"/>
                  </a:cubicBezTo>
                  <a:cubicBezTo>
                    <a:pt x="13543" y="10385"/>
                    <a:pt x="13376" y="14588"/>
                    <a:pt x="15645" y="14922"/>
                  </a:cubicBezTo>
                  <a:cubicBezTo>
                    <a:pt x="15667" y="14925"/>
                    <a:pt x="15690" y="14926"/>
                    <a:pt x="15713" y="14926"/>
                  </a:cubicBezTo>
                  <a:cubicBezTo>
                    <a:pt x="17192" y="14926"/>
                    <a:pt x="19741" y="8663"/>
                    <a:pt x="19347" y="7316"/>
                  </a:cubicBezTo>
                  <a:cubicBezTo>
                    <a:pt x="18947" y="5949"/>
                    <a:pt x="17179" y="5315"/>
                    <a:pt x="17179" y="5315"/>
                  </a:cubicBezTo>
                  <a:cubicBezTo>
                    <a:pt x="17179" y="5315"/>
                    <a:pt x="16012" y="1612"/>
                    <a:pt x="12609" y="1012"/>
                  </a:cubicBezTo>
                  <a:cubicBezTo>
                    <a:pt x="11588" y="832"/>
                    <a:pt x="10517" y="769"/>
                    <a:pt x="9516" y="769"/>
                  </a:cubicBezTo>
                  <a:cubicBezTo>
                    <a:pt x="7182" y="769"/>
                    <a:pt x="5237" y="1112"/>
                    <a:pt x="5237" y="1112"/>
                  </a:cubicBezTo>
                  <a:cubicBezTo>
                    <a:pt x="5237" y="1112"/>
                    <a:pt x="4907" y="1"/>
                    <a:pt x="4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1"/>
            <p:cNvSpPr/>
            <p:nvPr/>
          </p:nvSpPr>
          <p:spPr>
            <a:xfrm>
              <a:off x="6236482" y="2449604"/>
              <a:ext cx="45" cy="45"/>
            </a:xfrm>
            <a:custGeom>
              <a:rect b="b" l="l" r="r" t="t"/>
              <a:pathLst>
                <a:path extrusionOk="0" fill="none" h="1" w="1">
                  <a:moveTo>
                    <a:pt x="1" y="1"/>
                  </a:moveTo>
                  <a:lnTo>
                    <a:pt x="1"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1"/>
            <p:cNvSpPr/>
            <p:nvPr/>
          </p:nvSpPr>
          <p:spPr>
            <a:xfrm>
              <a:off x="5914062" y="2067783"/>
              <a:ext cx="31228" cy="81789"/>
            </a:xfrm>
            <a:custGeom>
              <a:rect b="b" l="l" r="r" t="t"/>
              <a:pathLst>
                <a:path extrusionOk="0" h="1836" w="701">
                  <a:moveTo>
                    <a:pt x="234" y="0"/>
                  </a:moveTo>
                  <a:lnTo>
                    <a:pt x="234" y="0"/>
                  </a:lnTo>
                  <a:cubicBezTo>
                    <a:pt x="33" y="601"/>
                    <a:pt x="0" y="1635"/>
                    <a:pt x="701" y="1835"/>
                  </a:cubicBezTo>
                  <a:lnTo>
                    <a:pt x="701" y="1802"/>
                  </a:lnTo>
                  <a:cubicBezTo>
                    <a:pt x="133" y="1501"/>
                    <a:pt x="167" y="734"/>
                    <a:pt x="267" y="67"/>
                  </a:cubicBezTo>
                  <a:cubicBezTo>
                    <a:pt x="267" y="34"/>
                    <a:pt x="234" y="0"/>
                    <a:pt x="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1"/>
            <p:cNvSpPr/>
            <p:nvPr/>
          </p:nvSpPr>
          <p:spPr>
            <a:xfrm>
              <a:off x="5905464" y="2041011"/>
              <a:ext cx="95554" cy="95243"/>
            </a:xfrm>
            <a:custGeom>
              <a:rect b="b" l="l" r="r" t="t"/>
              <a:pathLst>
                <a:path extrusionOk="0" h="2138" w="2145">
                  <a:moveTo>
                    <a:pt x="1074" y="1"/>
                  </a:moveTo>
                  <a:cubicBezTo>
                    <a:pt x="223" y="1"/>
                    <a:pt x="1" y="2103"/>
                    <a:pt x="994" y="2136"/>
                  </a:cubicBezTo>
                  <a:cubicBezTo>
                    <a:pt x="1009" y="2137"/>
                    <a:pt x="1023" y="2137"/>
                    <a:pt x="1038" y="2137"/>
                  </a:cubicBezTo>
                  <a:cubicBezTo>
                    <a:pt x="1967" y="2137"/>
                    <a:pt x="2145" y="67"/>
                    <a:pt x="1094" y="1"/>
                  </a:cubicBezTo>
                  <a:cubicBezTo>
                    <a:pt x="1087" y="1"/>
                    <a:pt x="1080"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1"/>
            <p:cNvSpPr/>
            <p:nvPr/>
          </p:nvSpPr>
          <p:spPr>
            <a:xfrm>
              <a:off x="5714943" y="2056959"/>
              <a:ext cx="41652" cy="74751"/>
            </a:xfrm>
            <a:custGeom>
              <a:rect b="b" l="l" r="r" t="t"/>
              <a:pathLst>
                <a:path extrusionOk="0" h="1678" w="935">
                  <a:moveTo>
                    <a:pt x="864" y="1"/>
                  </a:moveTo>
                  <a:cubicBezTo>
                    <a:pt x="856" y="1"/>
                    <a:pt x="834" y="50"/>
                    <a:pt x="834" y="77"/>
                  </a:cubicBezTo>
                  <a:cubicBezTo>
                    <a:pt x="767" y="710"/>
                    <a:pt x="634" y="1478"/>
                    <a:pt x="0" y="1644"/>
                  </a:cubicBezTo>
                  <a:lnTo>
                    <a:pt x="0" y="1678"/>
                  </a:lnTo>
                  <a:cubicBezTo>
                    <a:pt x="734" y="1644"/>
                    <a:pt x="934" y="644"/>
                    <a:pt x="867" y="10"/>
                  </a:cubicBezTo>
                  <a:cubicBezTo>
                    <a:pt x="867" y="3"/>
                    <a:pt x="866" y="1"/>
                    <a:pt x="8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1"/>
            <p:cNvSpPr/>
            <p:nvPr/>
          </p:nvSpPr>
          <p:spPr>
            <a:xfrm>
              <a:off x="5673472" y="2022792"/>
              <a:ext cx="95020" cy="95955"/>
            </a:xfrm>
            <a:custGeom>
              <a:rect b="b" l="l" r="r" t="t"/>
              <a:pathLst>
                <a:path extrusionOk="0" h="2154" w="2133">
                  <a:moveTo>
                    <a:pt x="1180" y="0"/>
                  </a:moveTo>
                  <a:cubicBezTo>
                    <a:pt x="212" y="0"/>
                    <a:pt x="1" y="1952"/>
                    <a:pt x="931" y="2145"/>
                  </a:cubicBezTo>
                  <a:cubicBezTo>
                    <a:pt x="968" y="2151"/>
                    <a:pt x="1003" y="2154"/>
                    <a:pt x="1037" y="2154"/>
                  </a:cubicBezTo>
                  <a:cubicBezTo>
                    <a:pt x="1917" y="2154"/>
                    <a:pt x="2133" y="170"/>
                    <a:pt x="1298" y="10"/>
                  </a:cubicBezTo>
                  <a:cubicBezTo>
                    <a:pt x="1257" y="3"/>
                    <a:pt x="1218" y="0"/>
                    <a:pt x="1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1"/>
            <p:cNvSpPr/>
            <p:nvPr/>
          </p:nvSpPr>
          <p:spPr>
            <a:xfrm>
              <a:off x="5924441" y="1930316"/>
              <a:ext cx="104731" cy="72880"/>
            </a:xfrm>
            <a:custGeom>
              <a:rect b="b" l="l" r="r" t="t"/>
              <a:pathLst>
                <a:path extrusionOk="0" h="1636" w="2351">
                  <a:moveTo>
                    <a:pt x="755" y="1"/>
                  </a:moveTo>
                  <a:cubicBezTo>
                    <a:pt x="559" y="1"/>
                    <a:pt x="367" y="51"/>
                    <a:pt x="201" y="151"/>
                  </a:cubicBezTo>
                  <a:cubicBezTo>
                    <a:pt x="34" y="284"/>
                    <a:pt x="1" y="518"/>
                    <a:pt x="67" y="718"/>
                  </a:cubicBezTo>
                  <a:cubicBezTo>
                    <a:pt x="267" y="952"/>
                    <a:pt x="501" y="1152"/>
                    <a:pt x="801" y="1252"/>
                  </a:cubicBezTo>
                  <a:cubicBezTo>
                    <a:pt x="1068" y="1385"/>
                    <a:pt x="1335" y="1485"/>
                    <a:pt x="1602" y="1619"/>
                  </a:cubicBezTo>
                  <a:cubicBezTo>
                    <a:pt x="1647" y="1630"/>
                    <a:pt x="1692" y="1635"/>
                    <a:pt x="1736" y="1635"/>
                  </a:cubicBezTo>
                  <a:cubicBezTo>
                    <a:pt x="2078" y="1635"/>
                    <a:pt x="2350" y="1307"/>
                    <a:pt x="2202" y="952"/>
                  </a:cubicBezTo>
                  <a:cubicBezTo>
                    <a:pt x="2035" y="585"/>
                    <a:pt x="1702" y="318"/>
                    <a:pt x="1335" y="151"/>
                  </a:cubicBezTo>
                  <a:cubicBezTo>
                    <a:pt x="1151" y="51"/>
                    <a:pt x="951" y="1"/>
                    <a:pt x="7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1"/>
            <p:cNvSpPr/>
            <p:nvPr/>
          </p:nvSpPr>
          <p:spPr>
            <a:xfrm>
              <a:off x="5669240" y="1913077"/>
              <a:ext cx="112616" cy="59738"/>
            </a:xfrm>
            <a:custGeom>
              <a:rect b="b" l="l" r="r" t="t"/>
              <a:pathLst>
                <a:path extrusionOk="0" h="1341" w="2528">
                  <a:moveTo>
                    <a:pt x="1625" y="0"/>
                  </a:moveTo>
                  <a:cubicBezTo>
                    <a:pt x="1527" y="0"/>
                    <a:pt x="1426" y="13"/>
                    <a:pt x="1326" y="38"/>
                  </a:cubicBezTo>
                  <a:cubicBezTo>
                    <a:pt x="926" y="71"/>
                    <a:pt x="526" y="238"/>
                    <a:pt x="259" y="571"/>
                  </a:cubicBezTo>
                  <a:cubicBezTo>
                    <a:pt x="1" y="862"/>
                    <a:pt x="242" y="1340"/>
                    <a:pt x="621" y="1340"/>
                  </a:cubicBezTo>
                  <a:cubicBezTo>
                    <a:pt x="634" y="1340"/>
                    <a:pt x="646" y="1340"/>
                    <a:pt x="659" y="1339"/>
                  </a:cubicBezTo>
                  <a:cubicBezTo>
                    <a:pt x="959" y="1305"/>
                    <a:pt x="1226" y="1272"/>
                    <a:pt x="1527" y="1205"/>
                  </a:cubicBezTo>
                  <a:cubicBezTo>
                    <a:pt x="1827" y="1205"/>
                    <a:pt x="2127" y="1072"/>
                    <a:pt x="2394" y="905"/>
                  </a:cubicBezTo>
                  <a:cubicBezTo>
                    <a:pt x="2527" y="738"/>
                    <a:pt x="2527" y="505"/>
                    <a:pt x="2394" y="338"/>
                  </a:cubicBezTo>
                  <a:cubicBezTo>
                    <a:pt x="2194" y="113"/>
                    <a:pt x="1919" y="0"/>
                    <a:pt x="16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1"/>
            <p:cNvSpPr/>
            <p:nvPr/>
          </p:nvSpPr>
          <p:spPr>
            <a:xfrm>
              <a:off x="5867957" y="2342672"/>
              <a:ext cx="60986" cy="26773"/>
            </a:xfrm>
            <a:custGeom>
              <a:rect b="b" l="l" r="r" t="t"/>
              <a:pathLst>
                <a:path extrusionOk="0" h="601" w="1369">
                  <a:moveTo>
                    <a:pt x="1302" y="0"/>
                  </a:moveTo>
                  <a:cubicBezTo>
                    <a:pt x="1135" y="167"/>
                    <a:pt x="935" y="367"/>
                    <a:pt x="701" y="367"/>
                  </a:cubicBezTo>
                  <a:cubicBezTo>
                    <a:pt x="468" y="334"/>
                    <a:pt x="234" y="234"/>
                    <a:pt x="1" y="134"/>
                  </a:cubicBezTo>
                  <a:lnTo>
                    <a:pt x="1" y="134"/>
                  </a:lnTo>
                  <a:cubicBezTo>
                    <a:pt x="134" y="434"/>
                    <a:pt x="468" y="601"/>
                    <a:pt x="802" y="601"/>
                  </a:cubicBezTo>
                  <a:cubicBezTo>
                    <a:pt x="1068" y="534"/>
                    <a:pt x="1302" y="334"/>
                    <a:pt x="1369" y="67"/>
                  </a:cubicBezTo>
                  <a:cubicBezTo>
                    <a:pt x="1369" y="0"/>
                    <a:pt x="1335" y="0"/>
                    <a:pt x="1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1"/>
            <p:cNvSpPr/>
            <p:nvPr/>
          </p:nvSpPr>
          <p:spPr>
            <a:xfrm>
              <a:off x="5733831" y="1922031"/>
              <a:ext cx="170929" cy="370190"/>
            </a:xfrm>
            <a:custGeom>
              <a:rect b="b" l="l" r="r" t="t"/>
              <a:pathLst>
                <a:path extrusionOk="0" h="8310" w="3837">
                  <a:moveTo>
                    <a:pt x="1644" y="0"/>
                  </a:moveTo>
                  <a:cubicBezTo>
                    <a:pt x="1626" y="0"/>
                    <a:pt x="1611" y="11"/>
                    <a:pt x="1611" y="37"/>
                  </a:cubicBezTo>
                  <a:cubicBezTo>
                    <a:pt x="777" y="2138"/>
                    <a:pt x="377" y="4573"/>
                    <a:pt x="10" y="6742"/>
                  </a:cubicBezTo>
                  <a:cubicBezTo>
                    <a:pt x="0" y="6827"/>
                    <a:pt x="71" y="6858"/>
                    <a:pt x="182" y="6858"/>
                  </a:cubicBezTo>
                  <a:cubicBezTo>
                    <a:pt x="463" y="6858"/>
                    <a:pt x="1001" y="6656"/>
                    <a:pt x="1144" y="6608"/>
                  </a:cubicBezTo>
                  <a:lnTo>
                    <a:pt x="1144" y="6608"/>
                  </a:lnTo>
                  <a:cubicBezTo>
                    <a:pt x="1144" y="6608"/>
                    <a:pt x="1011" y="7375"/>
                    <a:pt x="977" y="7909"/>
                  </a:cubicBezTo>
                  <a:lnTo>
                    <a:pt x="977" y="7942"/>
                  </a:lnTo>
                  <a:cubicBezTo>
                    <a:pt x="977" y="7976"/>
                    <a:pt x="977" y="7976"/>
                    <a:pt x="977" y="8009"/>
                  </a:cubicBezTo>
                  <a:cubicBezTo>
                    <a:pt x="977" y="8076"/>
                    <a:pt x="1011" y="8143"/>
                    <a:pt x="1111" y="8176"/>
                  </a:cubicBezTo>
                  <a:lnTo>
                    <a:pt x="1244" y="8209"/>
                  </a:lnTo>
                  <a:lnTo>
                    <a:pt x="1377" y="8243"/>
                  </a:lnTo>
                  <a:cubicBezTo>
                    <a:pt x="1644" y="8309"/>
                    <a:pt x="1945" y="8309"/>
                    <a:pt x="2211" y="8309"/>
                  </a:cubicBezTo>
                  <a:cubicBezTo>
                    <a:pt x="2845" y="8243"/>
                    <a:pt x="3412" y="7942"/>
                    <a:pt x="3813" y="7475"/>
                  </a:cubicBezTo>
                  <a:cubicBezTo>
                    <a:pt x="3837" y="7427"/>
                    <a:pt x="3826" y="7396"/>
                    <a:pt x="3779" y="7396"/>
                  </a:cubicBezTo>
                  <a:cubicBezTo>
                    <a:pt x="3761" y="7396"/>
                    <a:pt x="3739" y="7400"/>
                    <a:pt x="3712" y="7409"/>
                  </a:cubicBezTo>
                  <a:cubicBezTo>
                    <a:pt x="3072" y="7754"/>
                    <a:pt x="2522" y="7953"/>
                    <a:pt x="1943" y="7953"/>
                  </a:cubicBezTo>
                  <a:cubicBezTo>
                    <a:pt x="1738" y="7953"/>
                    <a:pt x="1529" y="7928"/>
                    <a:pt x="1311" y="7876"/>
                  </a:cubicBezTo>
                  <a:lnTo>
                    <a:pt x="1311" y="7842"/>
                  </a:lnTo>
                  <a:cubicBezTo>
                    <a:pt x="1311" y="7609"/>
                    <a:pt x="1678" y="6174"/>
                    <a:pt x="1611" y="6141"/>
                  </a:cubicBezTo>
                  <a:lnTo>
                    <a:pt x="1611" y="6141"/>
                  </a:lnTo>
                  <a:cubicBezTo>
                    <a:pt x="1244" y="6174"/>
                    <a:pt x="877" y="6241"/>
                    <a:pt x="510" y="6341"/>
                  </a:cubicBezTo>
                  <a:cubicBezTo>
                    <a:pt x="810" y="4240"/>
                    <a:pt x="1444" y="2172"/>
                    <a:pt x="1711" y="70"/>
                  </a:cubicBezTo>
                  <a:cubicBezTo>
                    <a:pt x="1711" y="29"/>
                    <a:pt x="1673" y="0"/>
                    <a:pt x="16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1"/>
            <p:cNvSpPr/>
            <p:nvPr/>
          </p:nvSpPr>
          <p:spPr>
            <a:xfrm>
              <a:off x="5810048" y="2253537"/>
              <a:ext cx="104063" cy="74884"/>
            </a:xfrm>
            <a:custGeom>
              <a:rect b="b" l="l" r="r" t="t"/>
              <a:pathLst>
                <a:path extrusionOk="0" h="1681" w="2336">
                  <a:moveTo>
                    <a:pt x="2068" y="0"/>
                  </a:moveTo>
                  <a:cubicBezTo>
                    <a:pt x="1468" y="434"/>
                    <a:pt x="767" y="667"/>
                    <a:pt x="0" y="667"/>
                  </a:cubicBezTo>
                  <a:cubicBezTo>
                    <a:pt x="267" y="1034"/>
                    <a:pt x="634" y="1368"/>
                    <a:pt x="1034" y="1568"/>
                  </a:cubicBezTo>
                  <a:cubicBezTo>
                    <a:pt x="1209" y="1643"/>
                    <a:pt x="1384" y="1680"/>
                    <a:pt x="1574" y="1680"/>
                  </a:cubicBezTo>
                  <a:cubicBezTo>
                    <a:pt x="1637" y="1680"/>
                    <a:pt x="1701" y="1676"/>
                    <a:pt x="1768" y="1668"/>
                  </a:cubicBezTo>
                  <a:cubicBezTo>
                    <a:pt x="2302" y="1534"/>
                    <a:pt x="2335" y="1067"/>
                    <a:pt x="2268" y="634"/>
                  </a:cubicBezTo>
                  <a:cubicBezTo>
                    <a:pt x="2235" y="400"/>
                    <a:pt x="2168" y="200"/>
                    <a:pt x="2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1"/>
            <p:cNvSpPr/>
            <p:nvPr/>
          </p:nvSpPr>
          <p:spPr>
            <a:xfrm>
              <a:off x="5856108" y="2266834"/>
              <a:ext cx="58001" cy="46686"/>
            </a:xfrm>
            <a:custGeom>
              <a:rect b="b" l="l" r="r" t="t"/>
              <a:pathLst>
                <a:path extrusionOk="0" h="1048" w="1302">
                  <a:moveTo>
                    <a:pt x="1234" y="1"/>
                  </a:moveTo>
                  <a:cubicBezTo>
                    <a:pt x="667" y="1"/>
                    <a:pt x="167" y="368"/>
                    <a:pt x="0" y="935"/>
                  </a:cubicBezTo>
                  <a:cubicBezTo>
                    <a:pt x="175" y="1010"/>
                    <a:pt x="350" y="1047"/>
                    <a:pt x="540" y="1047"/>
                  </a:cubicBezTo>
                  <a:cubicBezTo>
                    <a:pt x="603" y="1047"/>
                    <a:pt x="667" y="1043"/>
                    <a:pt x="734" y="1035"/>
                  </a:cubicBezTo>
                  <a:cubicBezTo>
                    <a:pt x="1268" y="901"/>
                    <a:pt x="1301" y="434"/>
                    <a:pt x="1234" y="1"/>
                  </a:cubicBezTo>
                  <a:close/>
                </a:path>
              </a:pathLst>
            </a:custGeom>
            <a:solidFill>
              <a:srgbClr val="FF99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1"/>
            <p:cNvSpPr/>
            <p:nvPr/>
          </p:nvSpPr>
          <p:spPr>
            <a:xfrm>
              <a:off x="6242406" y="1994484"/>
              <a:ext cx="243764" cy="278734"/>
            </a:xfrm>
            <a:custGeom>
              <a:rect b="b" l="l" r="r" t="t"/>
              <a:pathLst>
                <a:path extrusionOk="0" h="6257" w="5472">
                  <a:moveTo>
                    <a:pt x="3572" y="0"/>
                  </a:moveTo>
                  <a:cubicBezTo>
                    <a:pt x="2189" y="0"/>
                    <a:pt x="501" y="2546"/>
                    <a:pt x="501" y="2546"/>
                  </a:cubicBezTo>
                  <a:lnTo>
                    <a:pt x="1" y="5214"/>
                  </a:lnTo>
                  <a:cubicBezTo>
                    <a:pt x="291" y="5867"/>
                    <a:pt x="914" y="6257"/>
                    <a:pt x="1566" y="6257"/>
                  </a:cubicBezTo>
                  <a:cubicBezTo>
                    <a:pt x="1813" y="6257"/>
                    <a:pt x="2064" y="6201"/>
                    <a:pt x="2303" y="6081"/>
                  </a:cubicBezTo>
                  <a:cubicBezTo>
                    <a:pt x="3937" y="5414"/>
                    <a:pt x="5472" y="844"/>
                    <a:pt x="4037" y="111"/>
                  </a:cubicBezTo>
                  <a:cubicBezTo>
                    <a:pt x="3888" y="34"/>
                    <a:pt x="3732" y="0"/>
                    <a:pt x="35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1"/>
            <p:cNvSpPr/>
            <p:nvPr/>
          </p:nvSpPr>
          <p:spPr>
            <a:xfrm>
              <a:off x="6281072" y="2073708"/>
              <a:ext cx="121882" cy="175027"/>
            </a:xfrm>
            <a:custGeom>
              <a:rect b="b" l="l" r="r" t="t"/>
              <a:pathLst>
                <a:path extrusionOk="0" h="3929" w="2736">
                  <a:moveTo>
                    <a:pt x="2702" y="1"/>
                  </a:moveTo>
                  <a:cubicBezTo>
                    <a:pt x="1101" y="201"/>
                    <a:pt x="0" y="2302"/>
                    <a:pt x="34" y="3770"/>
                  </a:cubicBezTo>
                  <a:cubicBezTo>
                    <a:pt x="34" y="3804"/>
                    <a:pt x="34" y="3804"/>
                    <a:pt x="34" y="3804"/>
                  </a:cubicBezTo>
                  <a:cubicBezTo>
                    <a:pt x="13" y="3884"/>
                    <a:pt x="79" y="3928"/>
                    <a:pt x="148" y="3928"/>
                  </a:cubicBezTo>
                  <a:cubicBezTo>
                    <a:pt x="194" y="3928"/>
                    <a:pt x="241" y="3910"/>
                    <a:pt x="267" y="3870"/>
                  </a:cubicBezTo>
                  <a:cubicBezTo>
                    <a:pt x="401" y="3537"/>
                    <a:pt x="567" y="3236"/>
                    <a:pt x="767" y="2936"/>
                  </a:cubicBezTo>
                  <a:cubicBezTo>
                    <a:pt x="977" y="2648"/>
                    <a:pt x="1310" y="2504"/>
                    <a:pt x="1654" y="2504"/>
                  </a:cubicBezTo>
                  <a:cubicBezTo>
                    <a:pt x="1748" y="2504"/>
                    <a:pt x="1842" y="2515"/>
                    <a:pt x="1935" y="2536"/>
                  </a:cubicBezTo>
                  <a:cubicBezTo>
                    <a:pt x="1935" y="2543"/>
                    <a:pt x="1936" y="2545"/>
                    <a:pt x="1938" y="2545"/>
                  </a:cubicBezTo>
                  <a:cubicBezTo>
                    <a:pt x="1946" y="2545"/>
                    <a:pt x="1962" y="2503"/>
                    <a:pt x="1935" y="2503"/>
                  </a:cubicBezTo>
                  <a:cubicBezTo>
                    <a:pt x="1731" y="2358"/>
                    <a:pt x="1539" y="2296"/>
                    <a:pt x="1363" y="2296"/>
                  </a:cubicBezTo>
                  <a:cubicBezTo>
                    <a:pt x="1049" y="2296"/>
                    <a:pt x="781" y="2492"/>
                    <a:pt x="567" y="2769"/>
                  </a:cubicBezTo>
                  <a:cubicBezTo>
                    <a:pt x="968" y="1635"/>
                    <a:pt x="1568" y="535"/>
                    <a:pt x="2702" y="34"/>
                  </a:cubicBezTo>
                  <a:cubicBezTo>
                    <a:pt x="2736" y="34"/>
                    <a:pt x="2736" y="1"/>
                    <a:pt x="27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1"/>
            <p:cNvSpPr/>
            <p:nvPr/>
          </p:nvSpPr>
          <p:spPr>
            <a:xfrm>
              <a:off x="5796640" y="2550677"/>
              <a:ext cx="598897" cy="578806"/>
            </a:xfrm>
            <a:custGeom>
              <a:rect b="b" l="l" r="r" t="t"/>
              <a:pathLst>
                <a:path extrusionOk="0" h="12993" w="13444">
                  <a:moveTo>
                    <a:pt x="11476" y="0"/>
                  </a:moveTo>
                  <a:lnTo>
                    <a:pt x="3503" y="7105"/>
                  </a:lnTo>
                  <a:lnTo>
                    <a:pt x="2336" y="1568"/>
                  </a:lnTo>
                  <a:lnTo>
                    <a:pt x="1302" y="3236"/>
                  </a:lnTo>
                  <a:lnTo>
                    <a:pt x="1" y="11575"/>
                  </a:lnTo>
                  <a:lnTo>
                    <a:pt x="3270" y="8239"/>
                  </a:lnTo>
                  <a:lnTo>
                    <a:pt x="5638" y="12976"/>
                  </a:lnTo>
                  <a:cubicBezTo>
                    <a:pt x="5639" y="12987"/>
                    <a:pt x="5643" y="12992"/>
                    <a:pt x="5651" y="12992"/>
                  </a:cubicBezTo>
                  <a:cubicBezTo>
                    <a:pt x="6006" y="12992"/>
                    <a:pt x="13444" y="2235"/>
                    <a:pt x="13444" y="2235"/>
                  </a:cubicBezTo>
                  <a:lnTo>
                    <a:pt x="114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1"/>
            <p:cNvSpPr/>
            <p:nvPr/>
          </p:nvSpPr>
          <p:spPr>
            <a:xfrm>
              <a:off x="5784746" y="2689770"/>
              <a:ext cx="598897" cy="476168"/>
            </a:xfrm>
            <a:custGeom>
              <a:rect b="b" l="l" r="r" t="t"/>
              <a:pathLst>
                <a:path extrusionOk="0" h="10689" w="13444">
                  <a:moveTo>
                    <a:pt x="13376" y="1"/>
                  </a:moveTo>
                  <a:cubicBezTo>
                    <a:pt x="13364" y="1"/>
                    <a:pt x="13353" y="5"/>
                    <a:pt x="13344" y="14"/>
                  </a:cubicBezTo>
                  <a:cubicBezTo>
                    <a:pt x="12110" y="1715"/>
                    <a:pt x="6973" y="8387"/>
                    <a:pt x="5872" y="10021"/>
                  </a:cubicBezTo>
                  <a:cubicBezTo>
                    <a:pt x="5772" y="9688"/>
                    <a:pt x="4037" y="6218"/>
                    <a:pt x="3537" y="5485"/>
                  </a:cubicBezTo>
                  <a:cubicBezTo>
                    <a:pt x="3536" y="5484"/>
                    <a:pt x="3536" y="5483"/>
                    <a:pt x="3535" y="5483"/>
                  </a:cubicBezTo>
                  <a:cubicBezTo>
                    <a:pt x="3436" y="5483"/>
                    <a:pt x="600" y="8255"/>
                    <a:pt x="468" y="8387"/>
                  </a:cubicBezTo>
                  <a:cubicBezTo>
                    <a:pt x="468" y="7119"/>
                    <a:pt x="1535" y="2216"/>
                    <a:pt x="1635" y="514"/>
                  </a:cubicBezTo>
                  <a:cubicBezTo>
                    <a:pt x="1635" y="481"/>
                    <a:pt x="1610" y="464"/>
                    <a:pt x="1585" y="464"/>
                  </a:cubicBezTo>
                  <a:cubicBezTo>
                    <a:pt x="1560" y="464"/>
                    <a:pt x="1535" y="481"/>
                    <a:pt x="1535" y="514"/>
                  </a:cubicBezTo>
                  <a:cubicBezTo>
                    <a:pt x="1068" y="2216"/>
                    <a:pt x="1" y="7820"/>
                    <a:pt x="134" y="9221"/>
                  </a:cubicBezTo>
                  <a:cubicBezTo>
                    <a:pt x="134" y="9227"/>
                    <a:pt x="137" y="9230"/>
                    <a:pt x="142" y="9230"/>
                  </a:cubicBezTo>
                  <a:cubicBezTo>
                    <a:pt x="308" y="9230"/>
                    <a:pt x="3052" y="6200"/>
                    <a:pt x="3537" y="5618"/>
                  </a:cubicBezTo>
                  <a:cubicBezTo>
                    <a:pt x="4271" y="7353"/>
                    <a:pt x="5071" y="9054"/>
                    <a:pt x="5972" y="10688"/>
                  </a:cubicBezTo>
                  <a:cubicBezTo>
                    <a:pt x="5972" y="10688"/>
                    <a:pt x="5972" y="10688"/>
                    <a:pt x="5972" y="10688"/>
                  </a:cubicBezTo>
                  <a:cubicBezTo>
                    <a:pt x="6063" y="10688"/>
                    <a:pt x="12512" y="1945"/>
                    <a:pt x="13444" y="81"/>
                  </a:cubicBezTo>
                  <a:cubicBezTo>
                    <a:pt x="13444" y="32"/>
                    <a:pt x="13408" y="1"/>
                    <a:pt x="133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41"/>
          <p:cNvGrpSpPr/>
          <p:nvPr/>
        </p:nvGrpSpPr>
        <p:grpSpPr>
          <a:xfrm>
            <a:off x="2032581" y="1540350"/>
            <a:ext cx="1298793" cy="1601604"/>
            <a:chOff x="198649" y="-784325"/>
            <a:chExt cx="1437195" cy="1772274"/>
          </a:xfrm>
        </p:grpSpPr>
        <p:sp>
          <p:nvSpPr>
            <p:cNvPr id="1600" name="Google Shape;1600;p41"/>
            <p:cNvSpPr/>
            <p:nvPr/>
          </p:nvSpPr>
          <p:spPr>
            <a:xfrm>
              <a:off x="198649" y="-619437"/>
              <a:ext cx="1392781" cy="1392781"/>
            </a:xfrm>
            <a:custGeom>
              <a:rect b="b" l="l" r="r" t="t"/>
              <a:pathLst>
                <a:path extrusionOk="0" h="28254" w="28254">
                  <a:moveTo>
                    <a:pt x="14110" y="0"/>
                  </a:moveTo>
                  <a:cubicBezTo>
                    <a:pt x="6305" y="0"/>
                    <a:pt x="0" y="6338"/>
                    <a:pt x="0" y="14144"/>
                  </a:cubicBezTo>
                  <a:cubicBezTo>
                    <a:pt x="0" y="21949"/>
                    <a:pt x="6305" y="28254"/>
                    <a:pt x="14110" y="28254"/>
                  </a:cubicBezTo>
                  <a:cubicBezTo>
                    <a:pt x="21916" y="28254"/>
                    <a:pt x="28254" y="21949"/>
                    <a:pt x="28254" y="14144"/>
                  </a:cubicBezTo>
                  <a:cubicBezTo>
                    <a:pt x="28254" y="6338"/>
                    <a:pt x="21916" y="0"/>
                    <a:pt x="141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1"/>
            <p:cNvSpPr/>
            <p:nvPr/>
          </p:nvSpPr>
          <p:spPr>
            <a:xfrm>
              <a:off x="233155" y="-776339"/>
              <a:ext cx="1402689" cy="1385288"/>
            </a:xfrm>
            <a:custGeom>
              <a:rect b="b" l="l" r="r" t="t"/>
              <a:pathLst>
                <a:path extrusionOk="0" h="28102" w="28455">
                  <a:moveTo>
                    <a:pt x="14926" y="0"/>
                  </a:moveTo>
                  <a:cubicBezTo>
                    <a:pt x="12480" y="0"/>
                    <a:pt x="9751" y="1015"/>
                    <a:pt x="6939" y="3617"/>
                  </a:cubicBezTo>
                  <a:cubicBezTo>
                    <a:pt x="6305" y="4251"/>
                    <a:pt x="2369" y="6419"/>
                    <a:pt x="2336" y="12156"/>
                  </a:cubicBezTo>
                  <a:cubicBezTo>
                    <a:pt x="2269" y="16493"/>
                    <a:pt x="4104" y="17760"/>
                    <a:pt x="2636" y="19995"/>
                  </a:cubicBezTo>
                  <a:cubicBezTo>
                    <a:pt x="801" y="22731"/>
                    <a:pt x="1" y="25799"/>
                    <a:pt x="101" y="28101"/>
                  </a:cubicBezTo>
                  <a:lnTo>
                    <a:pt x="2269" y="28101"/>
                  </a:lnTo>
                  <a:cubicBezTo>
                    <a:pt x="2436" y="27034"/>
                    <a:pt x="2736" y="25266"/>
                    <a:pt x="3270" y="24365"/>
                  </a:cubicBezTo>
                  <a:lnTo>
                    <a:pt x="3270" y="24365"/>
                  </a:lnTo>
                  <a:cubicBezTo>
                    <a:pt x="3270" y="24365"/>
                    <a:pt x="2769" y="26734"/>
                    <a:pt x="2969" y="28101"/>
                  </a:cubicBezTo>
                  <a:lnTo>
                    <a:pt x="4904" y="28101"/>
                  </a:lnTo>
                  <a:cubicBezTo>
                    <a:pt x="5071" y="26600"/>
                    <a:pt x="5538" y="23898"/>
                    <a:pt x="6705" y="21997"/>
                  </a:cubicBezTo>
                  <a:lnTo>
                    <a:pt x="6705" y="21997"/>
                  </a:lnTo>
                  <a:cubicBezTo>
                    <a:pt x="6705" y="21997"/>
                    <a:pt x="5671" y="25800"/>
                    <a:pt x="5905" y="28101"/>
                  </a:cubicBezTo>
                  <a:lnTo>
                    <a:pt x="26319" y="28101"/>
                  </a:lnTo>
                  <a:cubicBezTo>
                    <a:pt x="26386" y="27200"/>
                    <a:pt x="26319" y="26300"/>
                    <a:pt x="26186" y="25399"/>
                  </a:cubicBezTo>
                  <a:cubicBezTo>
                    <a:pt x="26135" y="25170"/>
                    <a:pt x="26129" y="25071"/>
                    <a:pt x="26154" y="25071"/>
                  </a:cubicBezTo>
                  <a:cubicBezTo>
                    <a:pt x="26258" y="25071"/>
                    <a:pt x="26912" y="26859"/>
                    <a:pt x="27020" y="28101"/>
                  </a:cubicBezTo>
                  <a:lnTo>
                    <a:pt x="28221" y="28101"/>
                  </a:lnTo>
                  <a:cubicBezTo>
                    <a:pt x="28221" y="28101"/>
                    <a:pt x="28454" y="22964"/>
                    <a:pt x="26586" y="19362"/>
                  </a:cubicBezTo>
                  <a:cubicBezTo>
                    <a:pt x="24118" y="14525"/>
                    <a:pt x="25619" y="13824"/>
                    <a:pt x="24785" y="8487"/>
                  </a:cubicBezTo>
                  <a:cubicBezTo>
                    <a:pt x="24192" y="4767"/>
                    <a:pt x="20225" y="0"/>
                    <a:pt x="14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1"/>
            <p:cNvSpPr/>
            <p:nvPr/>
          </p:nvSpPr>
          <p:spPr>
            <a:xfrm>
              <a:off x="440337" y="563373"/>
              <a:ext cx="787685" cy="424085"/>
            </a:xfrm>
            <a:custGeom>
              <a:rect b="b" l="l" r="r" t="t"/>
              <a:pathLst>
                <a:path extrusionOk="0" h="8603" w="15979">
                  <a:moveTo>
                    <a:pt x="7411" y="1"/>
                  </a:moveTo>
                  <a:cubicBezTo>
                    <a:pt x="4664" y="1"/>
                    <a:pt x="2158" y="1583"/>
                    <a:pt x="1" y="3892"/>
                  </a:cubicBezTo>
                  <a:cubicBezTo>
                    <a:pt x="1" y="3892"/>
                    <a:pt x="34" y="3925"/>
                    <a:pt x="67" y="3925"/>
                  </a:cubicBezTo>
                  <a:cubicBezTo>
                    <a:pt x="2651" y="5696"/>
                    <a:pt x="7406" y="8603"/>
                    <a:pt x="10663" y="8603"/>
                  </a:cubicBezTo>
                  <a:cubicBezTo>
                    <a:pt x="11149" y="8603"/>
                    <a:pt x="11602" y="8538"/>
                    <a:pt x="12009" y="8395"/>
                  </a:cubicBezTo>
                  <a:cubicBezTo>
                    <a:pt x="14411" y="7528"/>
                    <a:pt x="15812" y="5059"/>
                    <a:pt x="15979" y="4259"/>
                  </a:cubicBezTo>
                  <a:cubicBezTo>
                    <a:pt x="14711" y="3125"/>
                    <a:pt x="12910" y="2091"/>
                    <a:pt x="12109" y="1557"/>
                  </a:cubicBezTo>
                  <a:cubicBezTo>
                    <a:pt x="10483" y="473"/>
                    <a:pt x="8911" y="1"/>
                    <a:pt x="74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1"/>
            <p:cNvSpPr/>
            <p:nvPr/>
          </p:nvSpPr>
          <p:spPr>
            <a:xfrm>
              <a:off x="650822" y="79405"/>
              <a:ext cx="434141" cy="818346"/>
            </a:xfrm>
            <a:custGeom>
              <a:rect b="b" l="l" r="r" t="t"/>
              <a:pathLst>
                <a:path extrusionOk="0" h="16601" w="8807">
                  <a:moveTo>
                    <a:pt x="601" y="0"/>
                  </a:moveTo>
                  <a:cubicBezTo>
                    <a:pt x="601" y="0"/>
                    <a:pt x="467" y="1635"/>
                    <a:pt x="301" y="3669"/>
                  </a:cubicBezTo>
                  <a:lnTo>
                    <a:pt x="267" y="3970"/>
                  </a:lnTo>
                  <a:cubicBezTo>
                    <a:pt x="267" y="4070"/>
                    <a:pt x="234" y="4203"/>
                    <a:pt x="234" y="4303"/>
                  </a:cubicBezTo>
                  <a:cubicBezTo>
                    <a:pt x="234" y="4603"/>
                    <a:pt x="201" y="4904"/>
                    <a:pt x="167" y="5237"/>
                  </a:cubicBezTo>
                  <a:cubicBezTo>
                    <a:pt x="167" y="5471"/>
                    <a:pt x="134" y="5704"/>
                    <a:pt x="134" y="5938"/>
                  </a:cubicBezTo>
                  <a:cubicBezTo>
                    <a:pt x="134" y="6205"/>
                    <a:pt x="100" y="6438"/>
                    <a:pt x="100" y="6672"/>
                  </a:cubicBezTo>
                  <a:cubicBezTo>
                    <a:pt x="0" y="8439"/>
                    <a:pt x="34" y="10207"/>
                    <a:pt x="201" y="11975"/>
                  </a:cubicBezTo>
                  <a:cubicBezTo>
                    <a:pt x="393" y="12615"/>
                    <a:pt x="3715" y="16601"/>
                    <a:pt x="6783" y="16601"/>
                  </a:cubicBezTo>
                  <a:cubicBezTo>
                    <a:pt x="6913" y="16601"/>
                    <a:pt x="7043" y="16594"/>
                    <a:pt x="7172" y="16579"/>
                  </a:cubicBezTo>
                  <a:cubicBezTo>
                    <a:pt x="8206" y="16445"/>
                    <a:pt x="7806" y="10808"/>
                    <a:pt x="7806" y="10808"/>
                  </a:cubicBezTo>
                  <a:lnTo>
                    <a:pt x="7873" y="10374"/>
                  </a:lnTo>
                  <a:lnTo>
                    <a:pt x="8807" y="4470"/>
                  </a:lnTo>
                  <a:lnTo>
                    <a:pt x="1635" y="500"/>
                  </a:lnTo>
                  <a:lnTo>
                    <a:pt x="6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1"/>
            <p:cNvSpPr/>
            <p:nvPr/>
          </p:nvSpPr>
          <p:spPr>
            <a:xfrm>
              <a:off x="665610" y="77729"/>
              <a:ext cx="419353" cy="513112"/>
            </a:xfrm>
            <a:custGeom>
              <a:rect b="b" l="l" r="r" t="t"/>
              <a:pathLst>
                <a:path extrusionOk="0" h="10409" w="8507">
                  <a:moveTo>
                    <a:pt x="301" y="1"/>
                  </a:moveTo>
                  <a:cubicBezTo>
                    <a:pt x="301" y="1"/>
                    <a:pt x="167" y="1669"/>
                    <a:pt x="1" y="3703"/>
                  </a:cubicBezTo>
                  <a:cubicBezTo>
                    <a:pt x="1402" y="6939"/>
                    <a:pt x="4204" y="9374"/>
                    <a:pt x="7573" y="10408"/>
                  </a:cubicBezTo>
                  <a:lnTo>
                    <a:pt x="8507" y="4471"/>
                  </a:lnTo>
                  <a:lnTo>
                    <a:pt x="1335" y="534"/>
                  </a:lnTo>
                  <a:lnTo>
                    <a:pt x="3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1"/>
            <p:cNvSpPr/>
            <p:nvPr/>
          </p:nvSpPr>
          <p:spPr>
            <a:xfrm>
              <a:off x="405831" y="-757657"/>
              <a:ext cx="1123137" cy="1214826"/>
            </a:xfrm>
            <a:custGeom>
              <a:rect b="b" l="l" r="r" t="t"/>
              <a:pathLst>
                <a:path extrusionOk="0" h="24644" w="22784">
                  <a:moveTo>
                    <a:pt x="11099" y="0"/>
                  </a:moveTo>
                  <a:cubicBezTo>
                    <a:pt x="10364" y="0"/>
                    <a:pt x="9638" y="85"/>
                    <a:pt x="8940" y="236"/>
                  </a:cubicBezTo>
                  <a:cubicBezTo>
                    <a:pt x="4337" y="1236"/>
                    <a:pt x="0" y="5273"/>
                    <a:pt x="2735" y="15447"/>
                  </a:cubicBezTo>
                  <a:cubicBezTo>
                    <a:pt x="4852" y="23444"/>
                    <a:pt x="9611" y="24643"/>
                    <a:pt x="12551" y="24643"/>
                  </a:cubicBezTo>
                  <a:cubicBezTo>
                    <a:pt x="13363" y="24643"/>
                    <a:pt x="14037" y="24551"/>
                    <a:pt x="14477" y="24486"/>
                  </a:cubicBezTo>
                  <a:cubicBezTo>
                    <a:pt x="16712" y="24120"/>
                    <a:pt x="22783" y="21985"/>
                    <a:pt x="21115" y="11544"/>
                  </a:cubicBezTo>
                  <a:cubicBezTo>
                    <a:pt x="19698" y="2703"/>
                    <a:pt x="15249" y="0"/>
                    <a:pt x="110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1"/>
            <p:cNvSpPr/>
            <p:nvPr/>
          </p:nvSpPr>
          <p:spPr>
            <a:xfrm>
              <a:off x="407705" y="-784325"/>
              <a:ext cx="1024252" cy="824656"/>
            </a:xfrm>
            <a:custGeom>
              <a:rect b="b" l="l" r="r" t="t"/>
              <a:pathLst>
                <a:path extrusionOk="0" h="16729" w="20778">
                  <a:moveTo>
                    <a:pt x="10747" y="1"/>
                  </a:moveTo>
                  <a:cubicBezTo>
                    <a:pt x="7969" y="1"/>
                    <a:pt x="5120" y="1171"/>
                    <a:pt x="3298" y="3979"/>
                  </a:cubicBezTo>
                  <a:cubicBezTo>
                    <a:pt x="3298" y="3979"/>
                    <a:pt x="429" y="6214"/>
                    <a:pt x="196" y="9416"/>
                  </a:cubicBezTo>
                  <a:cubicBezTo>
                    <a:pt x="0" y="12578"/>
                    <a:pt x="1971" y="16728"/>
                    <a:pt x="3431" y="16728"/>
                  </a:cubicBezTo>
                  <a:cubicBezTo>
                    <a:pt x="3464" y="16728"/>
                    <a:pt x="3498" y="16726"/>
                    <a:pt x="3531" y="16722"/>
                  </a:cubicBezTo>
                  <a:cubicBezTo>
                    <a:pt x="6133" y="16421"/>
                    <a:pt x="6233" y="8315"/>
                    <a:pt x="6233" y="7315"/>
                  </a:cubicBezTo>
                  <a:cubicBezTo>
                    <a:pt x="6267" y="7949"/>
                    <a:pt x="6467" y="11284"/>
                    <a:pt x="6734" y="11384"/>
                  </a:cubicBezTo>
                  <a:cubicBezTo>
                    <a:pt x="7001" y="11351"/>
                    <a:pt x="7267" y="11284"/>
                    <a:pt x="7534" y="11151"/>
                  </a:cubicBezTo>
                  <a:cubicBezTo>
                    <a:pt x="7501" y="10751"/>
                    <a:pt x="7501" y="10350"/>
                    <a:pt x="7534" y="9950"/>
                  </a:cubicBezTo>
                  <a:cubicBezTo>
                    <a:pt x="7534" y="9930"/>
                    <a:pt x="7536" y="9921"/>
                    <a:pt x="7538" y="9921"/>
                  </a:cubicBezTo>
                  <a:cubicBezTo>
                    <a:pt x="7559" y="9921"/>
                    <a:pt x="7654" y="10434"/>
                    <a:pt x="7801" y="11051"/>
                  </a:cubicBezTo>
                  <a:cubicBezTo>
                    <a:pt x="7935" y="11017"/>
                    <a:pt x="8101" y="10951"/>
                    <a:pt x="8268" y="10884"/>
                  </a:cubicBezTo>
                  <a:cubicBezTo>
                    <a:pt x="8168" y="10050"/>
                    <a:pt x="8168" y="9183"/>
                    <a:pt x="8301" y="8349"/>
                  </a:cubicBezTo>
                  <a:cubicBezTo>
                    <a:pt x="8308" y="8315"/>
                    <a:pt x="8316" y="8299"/>
                    <a:pt x="8326" y="8299"/>
                  </a:cubicBezTo>
                  <a:cubicBezTo>
                    <a:pt x="8411" y="8299"/>
                    <a:pt x="8609" y="9539"/>
                    <a:pt x="8969" y="10617"/>
                  </a:cubicBezTo>
                  <a:cubicBezTo>
                    <a:pt x="11137" y="9783"/>
                    <a:pt x="13405" y="9216"/>
                    <a:pt x="15707" y="8849"/>
                  </a:cubicBezTo>
                  <a:cubicBezTo>
                    <a:pt x="16341" y="8782"/>
                    <a:pt x="16908" y="8749"/>
                    <a:pt x="17408" y="8716"/>
                  </a:cubicBezTo>
                  <a:cubicBezTo>
                    <a:pt x="17348" y="7842"/>
                    <a:pt x="17179" y="6914"/>
                    <a:pt x="17220" y="6914"/>
                  </a:cubicBezTo>
                  <a:cubicBezTo>
                    <a:pt x="17225" y="6914"/>
                    <a:pt x="17231" y="6925"/>
                    <a:pt x="17241" y="6948"/>
                  </a:cubicBezTo>
                  <a:cubicBezTo>
                    <a:pt x="17475" y="7515"/>
                    <a:pt x="17641" y="8115"/>
                    <a:pt x="17775" y="8716"/>
                  </a:cubicBezTo>
                  <a:lnTo>
                    <a:pt x="18542" y="8716"/>
                  </a:lnTo>
                  <a:cubicBezTo>
                    <a:pt x="18480" y="7414"/>
                    <a:pt x="17756" y="5479"/>
                    <a:pt x="17868" y="5479"/>
                  </a:cubicBezTo>
                  <a:cubicBezTo>
                    <a:pt x="17876" y="5479"/>
                    <a:pt x="17889" y="5490"/>
                    <a:pt x="17908" y="5513"/>
                  </a:cubicBezTo>
                  <a:cubicBezTo>
                    <a:pt x="18642" y="6481"/>
                    <a:pt x="19176" y="7615"/>
                    <a:pt x="19509" y="8782"/>
                  </a:cubicBezTo>
                  <a:cubicBezTo>
                    <a:pt x="20116" y="8845"/>
                    <a:pt x="20461" y="8934"/>
                    <a:pt x="20633" y="8934"/>
                  </a:cubicBezTo>
                  <a:cubicBezTo>
                    <a:pt x="20735" y="8934"/>
                    <a:pt x="20777" y="8903"/>
                    <a:pt x="20777" y="8816"/>
                  </a:cubicBezTo>
                  <a:cubicBezTo>
                    <a:pt x="20777" y="8349"/>
                    <a:pt x="19943" y="4546"/>
                    <a:pt x="16674" y="1978"/>
                  </a:cubicBezTo>
                  <a:cubicBezTo>
                    <a:pt x="15110" y="738"/>
                    <a:pt x="12951" y="1"/>
                    <a:pt x="10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1"/>
            <p:cNvSpPr/>
            <p:nvPr/>
          </p:nvSpPr>
          <p:spPr>
            <a:xfrm>
              <a:off x="1109600" y="89263"/>
              <a:ext cx="121709" cy="87203"/>
            </a:xfrm>
            <a:custGeom>
              <a:rect b="b" l="l" r="r" t="t"/>
              <a:pathLst>
                <a:path extrusionOk="0" h="1769" w="2469">
                  <a:moveTo>
                    <a:pt x="133" y="0"/>
                  </a:moveTo>
                  <a:cubicBezTo>
                    <a:pt x="67" y="234"/>
                    <a:pt x="33" y="501"/>
                    <a:pt x="33" y="734"/>
                  </a:cubicBezTo>
                  <a:cubicBezTo>
                    <a:pt x="0" y="1201"/>
                    <a:pt x="133" y="1735"/>
                    <a:pt x="734" y="1768"/>
                  </a:cubicBezTo>
                  <a:cubicBezTo>
                    <a:pt x="1001" y="1768"/>
                    <a:pt x="1268" y="1701"/>
                    <a:pt x="1501" y="1568"/>
                  </a:cubicBezTo>
                  <a:cubicBezTo>
                    <a:pt x="1935" y="1268"/>
                    <a:pt x="2268" y="901"/>
                    <a:pt x="2468" y="434"/>
                  </a:cubicBezTo>
                  <a:lnTo>
                    <a:pt x="2468" y="434"/>
                  </a:lnTo>
                  <a:cubicBezTo>
                    <a:pt x="2299" y="455"/>
                    <a:pt x="2130" y="466"/>
                    <a:pt x="1962" y="466"/>
                  </a:cubicBezTo>
                  <a:cubicBezTo>
                    <a:pt x="1333" y="466"/>
                    <a:pt x="712" y="316"/>
                    <a:pt x="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1"/>
            <p:cNvSpPr/>
            <p:nvPr/>
          </p:nvSpPr>
          <p:spPr>
            <a:xfrm>
              <a:off x="1260833" y="-304744"/>
              <a:ext cx="102041" cy="53682"/>
            </a:xfrm>
            <a:custGeom>
              <a:rect b="b" l="l" r="r" t="t"/>
              <a:pathLst>
                <a:path extrusionOk="0" h="1089" w="2070">
                  <a:moveTo>
                    <a:pt x="802" y="1"/>
                  </a:moveTo>
                  <a:cubicBezTo>
                    <a:pt x="539" y="1"/>
                    <a:pt x="288" y="108"/>
                    <a:pt x="101" y="321"/>
                  </a:cubicBezTo>
                  <a:cubicBezTo>
                    <a:pt x="1" y="454"/>
                    <a:pt x="34" y="655"/>
                    <a:pt x="134" y="755"/>
                  </a:cubicBezTo>
                  <a:cubicBezTo>
                    <a:pt x="334" y="921"/>
                    <a:pt x="601" y="988"/>
                    <a:pt x="868" y="988"/>
                  </a:cubicBezTo>
                  <a:cubicBezTo>
                    <a:pt x="1102" y="1022"/>
                    <a:pt x="1335" y="1088"/>
                    <a:pt x="1569" y="1088"/>
                  </a:cubicBezTo>
                  <a:cubicBezTo>
                    <a:pt x="1902" y="1055"/>
                    <a:pt x="2069" y="688"/>
                    <a:pt x="1902" y="421"/>
                  </a:cubicBezTo>
                  <a:cubicBezTo>
                    <a:pt x="1669" y="188"/>
                    <a:pt x="1335" y="54"/>
                    <a:pt x="1002" y="21"/>
                  </a:cubicBezTo>
                  <a:cubicBezTo>
                    <a:pt x="935" y="8"/>
                    <a:pt x="868" y="1"/>
                    <a:pt x="8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1"/>
            <p:cNvSpPr/>
            <p:nvPr/>
          </p:nvSpPr>
          <p:spPr>
            <a:xfrm>
              <a:off x="978330" y="-269351"/>
              <a:ext cx="98393" cy="61126"/>
            </a:xfrm>
            <a:custGeom>
              <a:rect b="b" l="l" r="r" t="t"/>
              <a:pathLst>
                <a:path extrusionOk="0" h="1240" w="1996">
                  <a:moveTo>
                    <a:pt x="1299" y="1"/>
                  </a:moveTo>
                  <a:cubicBezTo>
                    <a:pt x="1183" y="1"/>
                    <a:pt x="1068" y="23"/>
                    <a:pt x="962" y="70"/>
                  </a:cubicBezTo>
                  <a:cubicBezTo>
                    <a:pt x="628" y="137"/>
                    <a:pt x="328" y="337"/>
                    <a:pt x="128" y="637"/>
                  </a:cubicBezTo>
                  <a:cubicBezTo>
                    <a:pt x="1" y="923"/>
                    <a:pt x="207" y="1240"/>
                    <a:pt x="516" y="1240"/>
                  </a:cubicBezTo>
                  <a:cubicBezTo>
                    <a:pt x="531" y="1240"/>
                    <a:pt x="546" y="1239"/>
                    <a:pt x="562" y="1238"/>
                  </a:cubicBezTo>
                  <a:cubicBezTo>
                    <a:pt x="795" y="1171"/>
                    <a:pt x="1029" y="1104"/>
                    <a:pt x="1262" y="1037"/>
                  </a:cubicBezTo>
                  <a:cubicBezTo>
                    <a:pt x="1496" y="971"/>
                    <a:pt x="1729" y="837"/>
                    <a:pt x="1929" y="670"/>
                  </a:cubicBezTo>
                  <a:cubicBezTo>
                    <a:pt x="1996" y="537"/>
                    <a:pt x="1996" y="337"/>
                    <a:pt x="1896" y="203"/>
                  </a:cubicBezTo>
                  <a:cubicBezTo>
                    <a:pt x="1723" y="74"/>
                    <a:pt x="1509"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1"/>
            <p:cNvSpPr/>
            <p:nvPr/>
          </p:nvSpPr>
          <p:spPr>
            <a:xfrm>
              <a:off x="1056954" y="-83857"/>
              <a:ext cx="39535" cy="95879"/>
            </a:xfrm>
            <a:custGeom>
              <a:rect b="b" l="l" r="r" t="t"/>
              <a:pathLst>
                <a:path extrusionOk="0" h="1945" w="802">
                  <a:moveTo>
                    <a:pt x="595" y="1"/>
                  </a:moveTo>
                  <a:cubicBezTo>
                    <a:pt x="578" y="1"/>
                    <a:pt x="534" y="49"/>
                    <a:pt x="534" y="76"/>
                  </a:cubicBezTo>
                  <a:cubicBezTo>
                    <a:pt x="634" y="777"/>
                    <a:pt x="634" y="1611"/>
                    <a:pt x="34" y="1911"/>
                  </a:cubicBezTo>
                  <a:cubicBezTo>
                    <a:pt x="1" y="1911"/>
                    <a:pt x="34" y="1944"/>
                    <a:pt x="34" y="1944"/>
                  </a:cubicBezTo>
                  <a:cubicBezTo>
                    <a:pt x="801" y="1744"/>
                    <a:pt x="801" y="644"/>
                    <a:pt x="601" y="10"/>
                  </a:cubicBezTo>
                  <a:cubicBezTo>
                    <a:pt x="601" y="3"/>
                    <a:pt x="599"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1"/>
            <p:cNvSpPr/>
            <p:nvPr/>
          </p:nvSpPr>
          <p:spPr>
            <a:xfrm>
              <a:off x="994893" y="-117969"/>
              <a:ext cx="112738" cy="115202"/>
            </a:xfrm>
            <a:custGeom>
              <a:rect b="b" l="l" r="r" t="t"/>
              <a:pathLst>
                <a:path extrusionOk="0" h="2337" w="2287">
                  <a:moveTo>
                    <a:pt x="1147" y="1"/>
                  </a:moveTo>
                  <a:cubicBezTo>
                    <a:pt x="1140" y="1"/>
                    <a:pt x="1133" y="1"/>
                    <a:pt x="1126" y="1"/>
                  </a:cubicBezTo>
                  <a:cubicBezTo>
                    <a:pt x="0" y="67"/>
                    <a:pt x="156" y="2337"/>
                    <a:pt x="1203" y="2337"/>
                  </a:cubicBezTo>
                  <a:cubicBezTo>
                    <a:pt x="1211" y="2337"/>
                    <a:pt x="1219" y="2336"/>
                    <a:pt x="1226" y="2336"/>
                  </a:cubicBezTo>
                  <a:cubicBezTo>
                    <a:pt x="2286" y="2303"/>
                    <a:pt x="2096" y="1"/>
                    <a:pt x="1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1"/>
            <p:cNvSpPr/>
            <p:nvPr/>
          </p:nvSpPr>
          <p:spPr>
            <a:xfrm>
              <a:off x="961570" y="-110624"/>
              <a:ext cx="75372" cy="48654"/>
            </a:xfrm>
            <a:custGeom>
              <a:rect b="b" l="l" r="r" t="t"/>
              <a:pathLst>
                <a:path extrusionOk="0" h="987" w="1529">
                  <a:moveTo>
                    <a:pt x="1409" y="1"/>
                  </a:moveTo>
                  <a:cubicBezTo>
                    <a:pt x="1395" y="1"/>
                    <a:pt x="1381" y="6"/>
                    <a:pt x="1369" y="19"/>
                  </a:cubicBezTo>
                  <a:cubicBezTo>
                    <a:pt x="1168" y="152"/>
                    <a:pt x="1002" y="386"/>
                    <a:pt x="735" y="419"/>
                  </a:cubicBezTo>
                  <a:cubicBezTo>
                    <a:pt x="718" y="422"/>
                    <a:pt x="700" y="423"/>
                    <a:pt x="683" y="423"/>
                  </a:cubicBezTo>
                  <a:cubicBezTo>
                    <a:pt x="462" y="423"/>
                    <a:pt x="220" y="235"/>
                    <a:pt x="34" y="19"/>
                  </a:cubicBezTo>
                  <a:cubicBezTo>
                    <a:pt x="34" y="9"/>
                    <a:pt x="31" y="5"/>
                    <a:pt x="27" y="5"/>
                  </a:cubicBezTo>
                  <a:cubicBezTo>
                    <a:pt x="18" y="5"/>
                    <a:pt x="1" y="29"/>
                    <a:pt x="1" y="52"/>
                  </a:cubicBezTo>
                  <a:cubicBezTo>
                    <a:pt x="34" y="486"/>
                    <a:pt x="234" y="953"/>
                    <a:pt x="701" y="986"/>
                  </a:cubicBezTo>
                  <a:cubicBezTo>
                    <a:pt x="1202" y="986"/>
                    <a:pt x="1435" y="586"/>
                    <a:pt x="1502" y="152"/>
                  </a:cubicBezTo>
                  <a:cubicBezTo>
                    <a:pt x="1529" y="98"/>
                    <a:pt x="1469" y="1"/>
                    <a:pt x="14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1"/>
            <p:cNvSpPr/>
            <p:nvPr/>
          </p:nvSpPr>
          <p:spPr>
            <a:xfrm>
              <a:off x="1277297" y="-116736"/>
              <a:ext cx="49394" cy="90949"/>
            </a:xfrm>
            <a:custGeom>
              <a:rect b="b" l="l" r="r" t="t"/>
              <a:pathLst>
                <a:path extrusionOk="0" h="1845" w="1002">
                  <a:moveTo>
                    <a:pt x="107" y="0"/>
                  </a:moveTo>
                  <a:cubicBezTo>
                    <a:pt x="103" y="0"/>
                    <a:pt x="101" y="3"/>
                    <a:pt x="101" y="10"/>
                  </a:cubicBezTo>
                  <a:cubicBezTo>
                    <a:pt x="0" y="710"/>
                    <a:pt x="201" y="1811"/>
                    <a:pt x="1001" y="1844"/>
                  </a:cubicBezTo>
                  <a:lnTo>
                    <a:pt x="1001" y="1811"/>
                  </a:lnTo>
                  <a:cubicBezTo>
                    <a:pt x="334" y="1611"/>
                    <a:pt x="167" y="777"/>
                    <a:pt x="167" y="76"/>
                  </a:cubicBezTo>
                  <a:cubicBezTo>
                    <a:pt x="167" y="49"/>
                    <a:pt x="124" y="0"/>
                    <a:pt x="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1"/>
            <p:cNvSpPr/>
            <p:nvPr/>
          </p:nvSpPr>
          <p:spPr>
            <a:xfrm>
              <a:off x="1265762" y="-156024"/>
              <a:ext cx="112048" cy="114217"/>
            </a:xfrm>
            <a:custGeom>
              <a:rect b="b" l="l" r="r" t="t"/>
              <a:pathLst>
                <a:path extrusionOk="0" h="2317" w="2273">
                  <a:moveTo>
                    <a:pt x="995" y="0"/>
                  </a:moveTo>
                  <a:cubicBezTo>
                    <a:pt x="965" y="0"/>
                    <a:pt x="934" y="2"/>
                    <a:pt x="902" y="6"/>
                  </a:cubicBezTo>
                  <a:cubicBezTo>
                    <a:pt x="0" y="167"/>
                    <a:pt x="155" y="2316"/>
                    <a:pt x="1127" y="2316"/>
                  </a:cubicBezTo>
                  <a:cubicBezTo>
                    <a:pt x="1162" y="2316"/>
                    <a:pt x="1198" y="2313"/>
                    <a:pt x="1235" y="2308"/>
                  </a:cubicBezTo>
                  <a:cubicBezTo>
                    <a:pt x="2273" y="2178"/>
                    <a:pt x="2050" y="0"/>
                    <a:pt x="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1"/>
            <p:cNvSpPr/>
            <p:nvPr/>
          </p:nvSpPr>
          <p:spPr>
            <a:xfrm>
              <a:off x="1330140" y="-162333"/>
              <a:ext cx="67238" cy="54027"/>
            </a:xfrm>
            <a:custGeom>
              <a:rect b="b" l="l" r="r" t="t"/>
              <a:pathLst>
                <a:path extrusionOk="0" h="1096" w="1364">
                  <a:moveTo>
                    <a:pt x="1263" y="1"/>
                  </a:moveTo>
                  <a:cubicBezTo>
                    <a:pt x="1130" y="267"/>
                    <a:pt x="930" y="534"/>
                    <a:pt x="730" y="534"/>
                  </a:cubicBezTo>
                  <a:cubicBezTo>
                    <a:pt x="715" y="537"/>
                    <a:pt x="699" y="538"/>
                    <a:pt x="684" y="538"/>
                  </a:cubicBezTo>
                  <a:cubicBezTo>
                    <a:pt x="495" y="538"/>
                    <a:pt x="281" y="360"/>
                    <a:pt x="96" y="267"/>
                  </a:cubicBezTo>
                  <a:cubicBezTo>
                    <a:pt x="87" y="263"/>
                    <a:pt x="79" y="261"/>
                    <a:pt x="71" y="261"/>
                  </a:cubicBezTo>
                  <a:cubicBezTo>
                    <a:pt x="22" y="261"/>
                    <a:pt x="0" y="348"/>
                    <a:pt x="29" y="434"/>
                  </a:cubicBezTo>
                  <a:cubicBezTo>
                    <a:pt x="144" y="777"/>
                    <a:pt x="381" y="1096"/>
                    <a:pt x="698" y="1096"/>
                  </a:cubicBezTo>
                  <a:cubicBezTo>
                    <a:pt x="751" y="1096"/>
                    <a:pt x="806" y="1087"/>
                    <a:pt x="863" y="1068"/>
                  </a:cubicBezTo>
                  <a:cubicBezTo>
                    <a:pt x="1263" y="935"/>
                    <a:pt x="1364" y="468"/>
                    <a:pt x="1330" y="34"/>
                  </a:cubicBezTo>
                  <a:cubicBezTo>
                    <a:pt x="1297" y="1"/>
                    <a:pt x="1263"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1"/>
            <p:cNvSpPr/>
            <p:nvPr/>
          </p:nvSpPr>
          <p:spPr>
            <a:xfrm>
              <a:off x="1094762" y="184598"/>
              <a:ext cx="74041" cy="33225"/>
            </a:xfrm>
            <a:custGeom>
              <a:rect b="b" l="l" r="r" t="t"/>
              <a:pathLst>
                <a:path extrusionOk="0" h="674" w="1502">
                  <a:moveTo>
                    <a:pt x="101" y="1"/>
                  </a:moveTo>
                  <a:cubicBezTo>
                    <a:pt x="68" y="1"/>
                    <a:pt x="1" y="1"/>
                    <a:pt x="1" y="68"/>
                  </a:cubicBezTo>
                  <a:cubicBezTo>
                    <a:pt x="68" y="368"/>
                    <a:pt x="301" y="601"/>
                    <a:pt x="601" y="668"/>
                  </a:cubicBezTo>
                  <a:cubicBezTo>
                    <a:pt x="638" y="671"/>
                    <a:pt x="674" y="673"/>
                    <a:pt x="710" y="673"/>
                  </a:cubicBezTo>
                  <a:cubicBezTo>
                    <a:pt x="1034" y="673"/>
                    <a:pt x="1322" y="538"/>
                    <a:pt x="1502" y="268"/>
                  </a:cubicBezTo>
                  <a:cubicBezTo>
                    <a:pt x="1502" y="244"/>
                    <a:pt x="1502" y="221"/>
                    <a:pt x="1490" y="221"/>
                  </a:cubicBezTo>
                  <a:cubicBezTo>
                    <a:pt x="1485" y="221"/>
                    <a:pt x="1478" y="225"/>
                    <a:pt x="1469" y="234"/>
                  </a:cubicBezTo>
                  <a:cubicBezTo>
                    <a:pt x="1235" y="335"/>
                    <a:pt x="968" y="401"/>
                    <a:pt x="701" y="435"/>
                  </a:cubicBezTo>
                  <a:cubicBezTo>
                    <a:pt x="434" y="401"/>
                    <a:pt x="268" y="168"/>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1"/>
            <p:cNvSpPr/>
            <p:nvPr/>
          </p:nvSpPr>
          <p:spPr>
            <a:xfrm>
              <a:off x="1114825" y="-297251"/>
              <a:ext cx="181652" cy="428472"/>
            </a:xfrm>
            <a:custGeom>
              <a:rect b="b" l="l" r="r" t="t"/>
              <a:pathLst>
                <a:path extrusionOk="0" h="8692" w="3685">
                  <a:moveTo>
                    <a:pt x="1575" y="1"/>
                  </a:moveTo>
                  <a:cubicBezTo>
                    <a:pt x="1537" y="1"/>
                    <a:pt x="1495" y="38"/>
                    <a:pt x="1495" y="102"/>
                  </a:cubicBezTo>
                  <a:cubicBezTo>
                    <a:pt x="1895" y="2304"/>
                    <a:pt x="2696" y="4405"/>
                    <a:pt x="3096" y="6640"/>
                  </a:cubicBezTo>
                  <a:cubicBezTo>
                    <a:pt x="2729" y="6540"/>
                    <a:pt x="2329" y="6474"/>
                    <a:pt x="1929" y="6474"/>
                  </a:cubicBezTo>
                  <a:cubicBezTo>
                    <a:pt x="1862" y="6474"/>
                    <a:pt x="2362" y="8141"/>
                    <a:pt x="2329" y="8275"/>
                  </a:cubicBezTo>
                  <a:cubicBezTo>
                    <a:pt x="2182" y="8294"/>
                    <a:pt x="2033" y="8303"/>
                    <a:pt x="1884" y="8303"/>
                  </a:cubicBezTo>
                  <a:cubicBezTo>
                    <a:pt x="1259" y="8303"/>
                    <a:pt x="633" y="8138"/>
                    <a:pt x="94" y="7841"/>
                  </a:cubicBezTo>
                  <a:cubicBezTo>
                    <a:pt x="81" y="7835"/>
                    <a:pt x="70" y="7832"/>
                    <a:pt x="60" y="7832"/>
                  </a:cubicBezTo>
                  <a:cubicBezTo>
                    <a:pt x="17" y="7832"/>
                    <a:pt x="0" y="7881"/>
                    <a:pt x="27" y="7908"/>
                  </a:cubicBezTo>
                  <a:cubicBezTo>
                    <a:pt x="484" y="8416"/>
                    <a:pt x="1134" y="8691"/>
                    <a:pt x="1801" y="8691"/>
                  </a:cubicBezTo>
                  <a:cubicBezTo>
                    <a:pt x="2011" y="8691"/>
                    <a:pt x="2222" y="8664"/>
                    <a:pt x="2429" y="8608"/>
                  </a:cubicBezTo>
                  <a:lnTo>
                    <a:pt x="2463" y="8608"/>
                  </a:lnTo>
                  <a:cubicBezTo>
                    <a:pt x="2629" y="8608"/>
                    <a:pt x="2729" y="8575"/>
                    <a:pt x="2729" y="8508"/>
                  </a:cubicBezTo>
                  <a:cubicBezTo>
                    <a:pt x="2696" y="8008"/>
                    <a:pt x="2463" y="6941"/>
                    <a:pt x="2463" y="6941"/>
                  </a:cubicBezTo>
                  <a:lnTo>
                    <a:pt x="2463" y="6941"/>
                  </a:lnTo>
                  <a:cubicBezTo>
                    <a:pt x="2598" y="6986"/>
                    <a:pt x="3133" y="7138"/>
                    <a:pt x="3442" y="7138"/>
                  </a:cubicBezTo>
                  <a:cubicBezTo>
                    <a:pt x="3589" y="7138"/>
                    <a:pt x="3685" y="7104"/>
                    <a:pt x="3663" y="7007"/>
                  </a:cubicBezTo>
                  <a:cubicBezTo>
                    <a:pt x="3163" y="4739"/>
                    <a:pt x="2596" y="2204"/>
                    <a:pt x="1629" y="36"/>
                  </a:cubicBezTo>
                  <a:cubicBezTo>
                    <a:pt x="1617" y="12"/>
                    <a:pt x="1597" y="1"/>
                    <a:pt x="15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1"/>
            <p:cNvSpPr/>
            <p:nvPr/>
          </p:nvSpPr>
          <p:spPr>
            <a:xfrm>
              <a:off x="826751" y="-217543"/>
              <a:ext cx="371684" cy="310115"/>
            </a:xfrm>
            <a:custGeom>
              <a:rect b="b" l="l" r="r" t="t"/>
              <a:pathLst>
                <a:path extrusionOk="0" h="6291" w="7540">
                  <a:moveTo>
                    <a:pt x="4104" y="420"/>
                  </a:moveTo>
                  <a:cubicBezTo>
                    <a:pt x="5538" y="420"/>
                    <a:pt x="6705" y="1554"/>
                    <a:pt x="6805" y="2989"/>
                  </a:cubicBezTo>
                  <a:cubicBezTo>
                    <a:pt x="6872" y="4423"/>
                    <a:pt x="5838" y="5691"/>
                    <a:pt x="4404" y="5857"/>
                  </a:cubicBezTo>
                  <a:cubicBezTo>
                    <a:pt x="4273" y="5873"/>
                    <a:pt x="4146" y="5880"/>
                    <a:pt x="4022" y="5880"/>
                  </a:cubicBezTo>
                  <a:cubicBezTo>
                    <a:pt x="969" y="5880"/>
                    <a:pt x="230" y="1290"/>
                    <a:pt x="3436" y="520"/>
                  </a:cubicBezTo>
                  <a:cubicBezTo>
                    <a:pt x="3637" y="453"/>
                    <a:pt x="3870" y="420"/>
                    <a:pt x="4104" y="420"/>
                  </a:cubicBezTo>
                  <a:close/>
                  <a:moveTo>
                    <a:pt x="4061" y="1"/>
                  </a:moveTo>
                  <a:cubicBezTo>
                    <a:pt x="3162" y="1"/>
                    <a:pt x="2252" y="377"/>
                    <a:pt x="1602" y="1187"/>
                  </a:cubicBezTo>
                  <a:cubicBezTo>
                    <a:pt x="1" y="3255"/>
                    <a:pt x="1435" y="6258"/>
                    <a:pt x="4070" y="6291"/>
                  </a:cubicBezTo>
                  <a:cubicBezTo>
                    <a:pt x="4337" y="6291"/>
                    <a:pt x="4571" y="6258"/>
                    <a:pt x="4837" y="6191"/>
                  </a:cubicBezTo>
                  <a:cubicBezTo>
                    <a:pt x="6505" y="5757"/>
                    <a:pt x="7539" y="4056"/>
                    <a:pt x="7139" y="2388"/>
                  </a:cubicBezTo>
                  <a:cubicBezTo>
                    <a:pt x="6758" y="862"/>
                    <a:pt x="5421" y="1"/>
                    <a:pt x="40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1"/>
            <p:cNvSpPr/>
            <p:nvPr/>
          </p:nvSpPr>
          <p:spPr>
            <a:xfrm>
              <a:off x="1252650" y="-257668"/>
              <a:ext cx="245045" cy="309129"/>
            </a:xfrm>
            <a:custGeom>
              <a:rect b="b" l="l" r="r" t="t"/>
              <a:pathLst>
                <a:path extrusionOk="0" h="6271" w="4971">
                  <a:moveTo>
                    <a:pt x="2302" y="433"/>
                  </a:moveTo>
                  <a:cubicBezTo>
                    <a:pt x="2769" y="433"/>
                    <a:pt x="3236" y="667"/>
                    <a:pt x="3536" y="1034"/>
                  </a:cubicBezTo>
                  <a:cubicBezTo>
                    <a:pt x="4003" y="1568"/>
                    <a:pt x="4270" y="2235"/>
                    <a:pt x="4337" y="2935"/>
                  </a:cubicBezTo>
                  <a:cubicBezTo>
                    <a:pt x="4503" y="4403"/>
                    <a:pt x="3769" y="5737"/>
                    <a:pt x="2735" y="5837"/>
                  </a:cubicBezTo>
                  <a:cubicBezTo>
                    <a:pt x="2690" y="5842"/>
                    <a:pt x="2645" y="5844"/>
                    <a:pt x="2601" y="5844"/>
                  </a:cubicBezTo>
                  <a:cubicBezTo>
                    <a:pt x="1588" y="5844"/>
                    <a:pt x="694" y="4773"/>
                    <a:pt x="534" y="3336"/>
                  </a:cubicBezTo>
                  <a:cubicBezTo>
                    <a:pt x="434" y="2635"/>
                    <a:pt x="567" y="1935"/>
                    <a:pt x="901" y="1334"/>
                  </a:cubicBezTo>
                  <a:cubicBezTo>
                    <a:pt x="1134" y="834"/>
                    <a:pt x="1601" y="500"/>
                    <a:pt x="2135" y="433"/>
                  </a:cubicBezTo>
                  <a:close/>
                  <a:moveTo>
                    <a:pt x="2320" y="0"/>
                  </a:moveTo>
                  <a:cubicBezTo>
                    <a:pt x="1600" y="0"/>
                    <a:pt x="886" y="392"/>
                    <a:pt x="534" y="1134"/>
                  </a:cubicBezTo>
                  <a:cubicBezTo>
                    <a:pt x="167" y="1834"/>
                    <a:pt x="0" y="2602"/>
                    <a:pt x="134" y="3402"/>
                  </a:cubicBezTo>
                  <a:cubicBezTo>
                    <a:pt x="300" y="5003"/>
                    <a:pt x="1368" y="6271"/>
                    <a:pt x="2569" y="6271"/>
                  </a:cubicBezTo>
                  <a:lnTo>
                    <a:pt x="2802" y="6271"/>
                  </a:lnTo>
                  <a:cubicBezTo>
                    <a:pt x="4070" y="6104"/>
                    <a:pt x="4970" y="4603"/>
                    <a:pt x="4770" y="2869"/>
                  </a:cubicBezTo>
                  <a:cubicBezTo>
                    <a:pt x="4703" y="2101"/>
                    <a:pt x="4370" y="1367"/>
                    <a:pt x="3870" y="767"/>
                  </a:cubicBezTo>
                  <a:cubicBezTo>
                    <a:pt x="3470" y="249"/>
                    <a:pt x="2893" y="0"/>
                    <a:pt x="2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1"/>
            <p:cNvSpPr/>
            <p:nvPr/>
          </p:nvSpPr>
          <p:spPr>
            <a:xfrm>
              <a:off x="1160569" y="-130736"/>
              <a:ext cx="113477" cy="49049"/>
            </a:xfrm>
            <a:custGeom>
              <a:rect b="b" l="l" r="r" t="t"/>
              <a:pathLst>
                <a:path extrusionOk="0" h="995" w="2302">
                  <a:moveTo>
                    <a:pt x="1457" y="0"/>
                  </a:moveTo>
                  <a:cubicBezTo>
                    <a:pt x="852" y="0"/>
                    <a:pt x="272" y="410"/>
                    <a:pt x="0" y="727"/>
                  </a:cubicBezTo>
                  <a:lnTo>
                    <a:pt x="300" y="994"/>
                  </a:lnTo>
                  <a:cubicBezTo>
                    <a:pt x="325" y="969"/>
                    <a:pt x="849" y="426"/>
                    <a:pt x="1432" y="426"/>
                  </a:cubicBezTo>
                  <a:cubicBezTo>
                    <a:pt x="1632" y="426"/>
                    <a:pt x="1839" y="490"/>
                    <a:pt x="2035" y="661"/>
                  </a:cubicBezTo>
                  <a:lnTo>
                    <a:pt x="2302" y="327"/>
                  </a:lnTo>
                  <a:cubicBezTo>
                    <a:pt x="2034" y="92"/>
                    <a:pt x="174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1"/>
            <p:cNvSpPr/>
            <p:nvPr/>
          </p:nvSpPr>
          <p:spPr>
            <a:xfrm>
              <a:off x="474892" y="-91646"/>
              <a:ext cx="412747" cy="125061"/>
            </a:xfrm>
            <a:custGeom>
              <a:rect b="b" l="l" r="r" t="t"/>
              <a:pathLst>
                <a:path extrusionOk="0" h="2537" w="8373">
                  <a:moveTo>
                    <a:pt x="8373" y="1"/>
                  </a:moveTo>
                  <a:cubicBezTo>
                    <a:pt x="8139" y="1"/>
                    <a:pt x="2535" y="101"/>
                    <a:pt x="1635" y="335"/>
                  </a:cubicBezTo>
                  <a:cubicBezTo>
                    <a:pt x="701" y="601"/>
                    <a:pt x="67" y="2203"/>
                    <a:pt x="0" y="2403"/>
                  </a:cubicBezTo>
                  <a:lnTo>
                    <a:pt x="400" y="2536"/>
                  </a:lnTo>
                  <a:cubicBezTo>
                    <a:pt x="567" y="2136"/>
                    <a:pt x="1068" y="935"/>
                    <a:pt x="1735" y="735"/>
                  </a:cubicBezTo>
                  <a:cubicBezTo>
                    <a:pt x="2402" y="568"/>
                    <a:pt x="6772" y="435"/>
                    <a:pt x="8373" y="435"/>
                  </a:cubicBezTo>
                  <a:lnTo>
                    <a:pt x="83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1"/>
            <p:cNvSpPr/>
            <p:nvPr/>
          </p:nvSpPr>
          <p:spPr>
            <a:xfrm>
              <a:off x="363044" y="-85484"/>
              <a:ext cx="304249" cy="313073"/>
            </a:xfrm>
            <a:custGeom>
              <a:rect b="b" l="l" r="r" t="t"/>
              <a:pathLst>
                <a:path extrusionOk="0" h="6351" w="6172">
                  <a:moveTo>
                    <a:pt x="2035" y="1"/>
                  </a:moveTo>
                  <a:cubicBezTo>
                    <a:pt x="1821" y="1"/>
                    <a:pt x="1619" y="54"/>
                    <a:pt x="1435" y="176"/>
                  </a:cubicBezTo>
                  <a:cubicBezTo>
                    <a:pt x="1" y="1077"/>
                    <a:pt x="2069" y="5713"/>
                    <a:pt x="3837" y="6247"/>
                  </a:cubicBezTo>
                  <a:cubicBezTo>
                    <a:pt x="4040" y="6317"/>
                    <a:pt x="4246" y="6350"/>
                    <a:pt x="4447" y="6350"/>
                  </a:cubicBezTo>
                  <a:cubicBezTo>
                    <a:pt x="5207" y="6350"/>
                    <a:pt x="5908" y="5878"/>
                    <a:pt x="6172" y="5113"/>
                  </a:cubicBezTo>
                  <a:lnTo>
                    <a:pt x="5371" y="2344"/>
                  </a:lnTo>
                  <a:cubicBezTo>
                    <a:pt x="5371" y="2344"/>
                    <a:pt x="3456" y="1"/>
                    <a:pt x="20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1"/>
            <p:cNvSpPr/>
            <p:nvPr/>
          </p:nvSpPr>
          <p:spPr>
            <a:xfrm>
              <a:off x="463357" y="-12677"/>
              <a:ext cx="157350" cy="191511"/>
            </a:xfrm>
            <a:custGeom>
              <a:rect b="b" l="l" r="r" t="t"/>
              <a:pathLst>
                <a:path extrusionOk="0" h="3885" w="3192">
                  <a:moveTo>
                    <a:pt x="1" y="0"/>
                  </a:moveTo>
                  <a:cubicBezTo>
                    <a:pt x="1" y="0"/>
                    <a:pt x="1" y="33"/>
                    <a:pt x="1" y="33"/>
                  </a:cubicBezTo>
                  <a:cubicBezTo>
                    <a:pt x="1268" y="467"/>
                    <a:pt x="2002" y="1535"/>
                    <a:pt x="2502" y="2702"/>
                  </a:cubicBezTo>
                  <a:cubicBezTo>
                    <a:pt x="2263" y="2443"/>
                    <a:pt x="1989" y="2267"/>
                    <a:pt x="1685" y="2267"/>
                  </a:cubicBezTo>
                  <a:cubicBezTo>
                    <a:pt x="1481" y="2267"/>
                    <a:pt x="1263" y="2347"/>
                    <a:pt x="1035" y="2535"/>
                  </a:cubicBezTo>
                  <a:cubicBezTo>
                    <a:pt x="968" y="2535"/>
                    <a:pt x="1035" y="2602"/>
                    <a:pt x="1068" y="2602"/>
                  </a:cubicBezTo>
                  <a:cubicBezTo>
                    <a:pt x="1205" y="2539"/>
                    <a:pt x="1348" y="2509"/>
                    <a:pt x="1489" y="2509"/>
                  </a:cubicBezTo>
                  <a:cubicBezTo>
                    <a:pt x="1797" y="2509"/>
                    <a:pt x="2097" y="2651"/>
                    <a:pt x="2302" y="2902"/>
                  </a:cubicBezTo>
                  <a:cubicBezTo>
                    <a:pt x="2569" y="3169"/>
                    <a:pt x="2769" y="3503"/>
                    <a:pt x="2969" y="3836"/>
                  </a:cubicBezTo>
                  <a:cubicBezTo>
                    <a:pt x="2992" y="3870"/>
                    <a:pt x="3025" y="3884"/>
                    <a:pt x="3058" y="3884"/>
                  </a:cubicBezTo>
                  <a:cubicBezTo>
                    <a:pt x="3125" y="3884"/>
                    <a:pt x="3192" y="3825"/>
                    <a:pt x="3170" y="3736"/>
                  </a:cubicBezTo>
                  <a:lnTo>
                    <a:pt x="3170" y="3703"/>
                  </a:lnTo>
                  <a:cubicBezTo>
                    <a:pt x="3070" y="2135"/>
                    <a:pt x="1702" y="33"/>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1"/>
            <p:cNvSpPr/>
            <p:nvPr/>
          </p:nvSpPr>
          <p:spPr>
            <a:xfrm>
              <a:off x="440337" y="673003"/>
              <a:ext cx="787685" cy="314946"/>
            </a:xfrm>
            <a:custGeom>
              <a:rect b="b" l="l" r="r" t="t"/>
              <a:pathLst>
                <a:path extrusionOk="0" h="6389" w="15979">
                  <a:moveTo>
                    <a:pt x="1835" y="0"/>
                  </a:moveTo>
                  <a:cubicBezTo>
                    <a:pt x="1202" y="500"/>
                    <a:pt x="568" y="1067"/>
                    <a:pt x="1" y="1701"/>
                  </a:cubicBezTo>
                  <a:lnTo>
                    <a:pt x="67" y="1735"/>
                  </a:lnTo>
                  <a:cubicBezTo>
                    <a:pt x="2644" y="3471"/>
                    <a:pt x="7380" y="6389"/>
                    <a:pt x="10637" y="6389"/>
                  </a:cubicBezTo>
                  <a:cubicBezTo>
                    <a:pt x="11133" y="6389"/>
                    <a:pt x="11595" y="6321"/>
                    <a:pt x="12009" y="6171"/>
                  </a:cubicBezTo>
                  <a:cubicBezTo>
                    <a:pt x="14411" y="5304"/>
                    <a:pt x="15812" y="2835"/>
                    <a:pt x="15979" y="2035"/>
                  </a:cubicBezTo>
                  <a:cubicBezTo>
                    <a:pt x="15545" y="1668"/>
                    <a:pt x="15111" y="1301"/>
                    <a:pt x="14644" y="1001"/>
                  </a:cubicBezTo>
                  <a:cubicBezTo>
                    <a:pt x="13844" y="1334"/>
                    <a:pt x="13010" y="1568"/>
                    <a:pt x="12143" y="1768"/>
                  </a:cubicBezTo>
                  <a:cubicBezTo>
                    <a:pt x="11175" y="1968"/>
                    <a:pt x="10208" y="2068"/>
                    <a:pt x="9207" y="2068"/>
                  </a:cubicBezTo>
                  <a:cubicBezTo>
                    <a:pt x="8040" y="2068"/>
                    <a:pt x="6906" y="1935"/>
                    <a:pt x="5805" y="1668"/>
                  </a:cubicBezTo>
                  <a:cubicBezTo>
                    <a:pt x="4404" y="1301"/>
                    <a:pt x="3070" y="734"/>
                    <a:pt x="18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1"/>
            <p:cNvSpPr/>
            <p:nvPr/>
          </p:nvSpPr>
          <p:spPr>
            <a:xfrm>
              <a:off x="726439" y="753549"/>
              <a:ext cx="312481" cy="144188"/>
            </a:xfrm>
            <a:custGeom>
              <a:rect b="b" l="l" r="r" t="t"/>
              <a:pathLst>
                <a:path extrusionOk="0" h="2925" w="6339">
                  <a:moveTo>
                    <a:pt x="1" y="1"/>
                  </a:moveTo>
                  <a:lnTo>
                    <a:pt x="1" y="1"/>
                  </a:lnTo>
                  <a:cubicBezTo>
                    <a:pt x="1283" y="1345"/>
                    <a:pt x="3327" y="2924"/>
                    <a:pt x="5254" y="2924"/>
                  </a:cubicBezTo>
                  <a:cubicBezTo>
                    <a:pt x="5383" y="2924"/>
                    <a:pt x="5511" y="2917"/>
                    <a:pt x="5638" y="2903"/>
                  </a:cubicBezTo>
                  <a:cubicBezTo>
                    <a:pt x="6139" y="2836"/>
                    <a:pt x="6305" y="1502"/>
                    <a:pt x="6339" y="101"/>
                  </a:cubicBezTo>
                  <a:lnTo>
                    <a:pt x="6339" y="101"/>
                  </a:lnTo>
                  <a:cubicBezTo>
                    <a:pt x="5371" y="301"/>
                    <a:pt x="4404" y="434"/>
                    <a:pt x="3403" y="434"/>
                  </a:cubicBezTo>
                  <a:cubicBezTo>
                    <a:pt x="2236" y="434"/>
                    <a:pt x="1102" y="2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26" name="Google Shape;1626;p41"/>
          <p:cNvCxnSpPr/>
          <p:nvPr/>
        </p:nvCxnSpPr>
        <p:spPr>
          <a:xfrm>
            <a:off x="3579000" y="1048500"/>
            <a:ext cx="19860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grpSp>
        <p:nvGrpSpPr>
          <p:cNvPr id="1631" name="Google Shape;1631;p42"/>
          <p:cNvGrpSpPr/>
          <p:nvPr/>
        </p:nvGrpSpPr>
        <p:grpSpPr>
          <a:xfrm>
            <a:off x="4670755" y="769377"/>
            <a:ext cx="3921591" cy="3604733"/>
            <a:chOff x="1536275" y="916075"/>
            <a:chExt cx="4469050" cy="3922025"/>
          </a:xfrm>
        </p:grpSpPr>
        <p:sp>
          <p:nvSpPr>
            <p:cNvPr id="1632" name="Google Shape;1632;p42"/>
            <p:cNvSpPr/>
            <p:nvPr/>
          </p:nvSpPr>
          <p:spPr>
            <a:xfrm flipH="1">
              <a:off x="2998917" y="1344725"/>
              <a:ext cx="336950" cy="311925"/>
            </a:xfrm>
            <a:custGeom>
              <a:rect b="b" l="l" r="r" t="t"/>
              <a:pathLst>
                <a:path extrusionOk="0" h="12477" w="13478">
                  <a:moveTo>
                    <a:pt x="9478" y="1"/>
                  </a:moveTo>
                  <a:cubicBezTo>
                    <a:pt x="6243" y="1"/>
                    <a:pt x="6973" y="5472"/>
                    <a:pt x="6973" y="5472"/>
                  </a:cubicBezTo>
                  <a:cubicBezTo>
                    <a:pt x="6973" y="5472"/>
                    <a:pt x="5316" y="1847"/>
                    <a:pt x="3144" y="1847"/>
                  </a:cubicBezTo>
                  <a:cubicBezTo>
                    <a:pt x="2756" y="1847"/>
                    <a:pt x="2351" y="1963"/>
                    <a:pt x="1936" y="2236"/>
                  </a:cubicBezTo>
                  <a:cubicBezTo>
                    <a:pt x="1" y="3470"/>
                    <a:pt x="34" y="6639"/>
                    <a:pt x="2136" y="8941"/>
                  </a:cubicBezTo>
                  <a:cubicBezTo>
                    <a:pt x="4671" y="11676"/>
                    <a:pt x="9041" y="12477"/>
                    <a:pt x="9041" y="12477"/>
                  </a:cubicBezTo>
                  <a:cubicBezTo>
                    <a:pt x="9041" y="12477"/>
                    <a:pt x="12276" y="9474"/>
                    <a:pt x="12944" y="5772"/>
                  </a:cubicBezTo>
                  <a:cubicBezTo>
                    <a:pt x="13477" y="2703"/>
                    <a:pt x="11809" y="34"/>
                    <a:pt x="9508" y="1"/>
                  </a:cubicBezTo>
                  <a:cubicBezTo>
                    <a:pt x="9498" y="1"/>
                    <a:pt x="9488" y="1"/>
                    <a:pt x="9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2"/>
            <p:cNvSpPr/>
            <p:nvPr/>
          </p:nvSpPr>
          <p:spPr>
            <a:xfrm flipH="1">
              <a:off x="2705392" y="1077425"/>
              <a:ext cx="245200" cy="227375"/>
            </a:xfrm>
            <a:custGeom>
              <a:rect b="b" l="l" r="r" t="t"/>
              <a:pathLst>
                <a:path extrusionOk="0" h="9095" w="9808">
                  <a:moveTo>
                    <a:pt x="3106" y="1"/>
                  </a:moveTo>
                  <a:cubicBezTo>
                    <a:pt x="1634" y="1"/>
                    <a:pt x="255" y="1538"/>
                    <a:pt x="134" y="3621"/>
                  </a:cubicBezTo>
                  <a:cubicBezTo>
                    <a:pt x="1" y="6357"/>
                    <a:pt x="1836" y="9092"/>
                    <a:pt x="1836" y="9092"/>
                  </a:cubicBezTo>
                  <a:cubicBezTo>
                    <a:pt x="1836" y="9092"/>
                    <a:pt x="1907" y="9095"/>
                    <a:pt x="2035" y="9095"/>
                  </a:cubicBezTo>
                  <a:cubicBezTo>
                    <a:pt x="2774" y="9095"/>
                    <a:pt x="5412" y="8998"/>
                    <a:pt x="7373" y="7691"/>
                  </a:cubicBezTo>
                  <a:cubicBezTo>
                    <a:pt x="9274" y="6390"/>
                    <a:pt x="9808" y="4122"/>
                    <a:pt x="8640" y="2921"/>
                  </a:cubicBezTo>
                  <a:cubicBezTo>
                    <a:pt x="8283" y="2541"/>
                    <a:pt x="7886" y="2392"/>
                    <a:pt x="7485" y="2392"/>
                  </a:cubicBezTo>
                  <a:cubicBezTo>
                    <a:pt x="6014" y="2392"/>
                    <a:pt x="4471" y="4389"/>
                    <a:pt x="4471" y="4389"/>
                  </a:cubicBezTo>
                  <a:cubicBezTo>
                    <a:pt x="4471" y="4389"/>
                    <a:pt x="5939" y="586"/>
                    <a:pt x="3570" y="52"/>
                  </a:cubicBezTo>
                  <a:cubicBezTo>
                    <a:pt x="3415" y="17"/>
                    <a:pt x="3260" y="1"/>
                    <a:pt x="31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2"/>
            <p:cNvSpPr/>
            <p:nvPr/>
          </p:nvSpPr>
          <p:spPr>
            <a:xfrm flipH="1">
              <a:off x="3047292" y="916075"/>
              <a:ext cx="170150" cy="147650"/>
            </a:xfrm>
            <a:custGeom>
              <a:rect b="b" l="l" r="r" t="t"/>
              <a:pathLst>
                <a:path extrusionOk="0" h="5906" w="6806">
                  <a:moveTo>
                    <a:pt x="1885" y="1"/>
                  </a:moveTo>
                  <a:cubicBezTo>
                    <a:pt x="1796" y="1"/>
                    <a:pt x="1702" y="11"/>
                    <a:pt x="1602" y="35"/>
                  </a:cubicBezTo>
                  <a:cubicBezTo>
                    <a:pt x="501" y="268"/>
                    <a:pt x="1" y="1703"/>
                    <a:pt x="568" y="3137"/>
                  </a:cubicBezTo>
                  <a:cubicBezTo>
                    <a:pt x="1268" y="4805"/>
                    <a:pt x="3136" y="5906"/>
                    <a:pt x="3136" y="5906"/>
                  </a:cubicBezTo>
                  <a:cubicBezTo>
                    <a:pt x="3136" y="5906"/>
                    <a:pt x="5104" y="5072"/>
                    <a:pt x="6038" y="3504"/>
                  </a:cubicBezTo>
                  <a:cubicBezTo>
                    <a:pt x="6806" y="2203"/>
                    <a:pt x="6472" y="702"/>
                    <a:pt x="5438" y="268"/>
                  </a:cubicBezTo>
                  <a:cubicBezTo>
                    <a:pt x="5300" y="219"/>
                    <a:pt x="5170" y="197"/>
                    <a:pt x="5047" y="197"/>
                  </a:cubicBezTo>
                  <a:cubicBezTo>
                    <a:pt x="3837" y="197"/>
                    <a:pt x="3370" y="2370"/>
                    <a:pt x="3370" y="2370"/>
                  </a:cubicBezTo>
                  <a:cubicBezTo>
                    <a:pt x="3370" y="2370"/>
                    <a:pt x="3194" y="1"/>
                    <a:pt x="18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2"/>
            <p:cNvSpPr/>
            <p:nvPr/>
          </p:nvSpPr>
          <p:spPr>
            <a:xfrm>
              <a:off x="1572950" y="4051675"/>
              <a:ext cx="4432375" cy="786425"/>
            </a:xfrm>
            <a:custGeom>
              <a:rect b="b" l="l" r="r" t="t"/>
              <a:pathLst>
                <a:path extrusionOk="0" h="31457" w="177295">
                  <a:moveTo>
                    <a:pt x="88664" y="1"/>
                  </a:moveTo>
                  <a:cubicBezTo>
                    <a:pt x="39696" y="1"/>
                    <a:pt x="1" y="7039"/>
                    <a:pt x="1" y="15712"/>
                  </a:cubicBezTo>
                  <a:cubicBezTo>
                    <a:pt x="1" y="24418"/>
                    <a:pt x="39696" y="31456"/>
                    <a:pt x="88664" y="31456"/>
                  </a:cubicBezTo>
                  <a:cubicBezTo>
                    <a:pt x="137599" y="31456"/>
                    <a:pt x="177294" y="24418"/>
                    <a:pt x="177294" y="15712"/>
                  </a:cubicBezTo>
                  <a:cubicBezTo>
                    <a:pt x="177294" y="7039"/>
                    <a:pt x="137599" y="1"/>
                    <a:pt x="886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2"/>
            <p:cNvSpPr/>
            <p:nvPr/>
          </p:nvSpPr>
          <p:spPr>
            <a:xfrm>
              <a:off x="1640500" y="4029150"/>
              <a:ext cx="4311450" cy="10875"/>
            </a:xfrm>
            <a:custGeom>
              <a:rect b="b" l="l" r="r" t="t"/>
              <a:pathLst>
                <a:path extrusionOk="0" h="435" w="172458">
                  <a:moveTo>
                    <a:pt x="86229" y="1"/>
                  </a:moveTo>
                  <a:lnTo>
                    <a:pt x="43132" y="68"/>
                  </a:lnTo>
                  <a:lnTo>
                    <a:pt x="21583" y="101"/>
                  </a:lnTo>
                  <a:lnTo>
                    <a:pt x="1" y="201"/>
                  </a:lnTo>
                  <a:lnTo>
                    <a:pt x="21583" y="301"/>
                  </a:lnTo>
                  <a:lnTo>
                    <a:pt x="43132" y="368"/>
                  </a:lnTo>
                  <a:lnTo>
                    <a:pt x="86229" y="435"/>
                  </a:lnTo>
                  <a:lnTo>
                    <a:pt x="129327" y="368"/>
                  </a:lnTo>
                  <a:lnTo>
                    <a:pt x="150909" y="334"/>
                  </a:lnTo>
                  <a:lnTo>
                    <a:pt x="172457" y="201"/>
                  </a:lnTo>
                  <a:lnTo>
                    <a:pt x="150909" y="101"/>
                  </a:lnTo>
                  <a:lnTo>
                    <a:pt x="129327" y="68"/>
                  </a:lnTo>
                  <a:lnTo>
                    <a:pt x="862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2"/>
            <p:cNvSpPr/>
            <p:nvPr/>
          </p:nvSpPr>
          <p:spPr>
            <a:xfrm>
              <a:off x="1744750" y="2134175"/>
              <a:ext cx="497875" cy="1293400"/>
            </a:xfrm>
            <a:custGeom>
              <a:rect b="b" l="l" r="r" t="t"/>
              <a:pathLst>
                <a:path extrusionOk="0" h="51736" w="19915">
                  <a:moveTo>
                    <a:pt x="5219" y="1"/>
                  </a:moveTo>
                  <a:cubicBezTo>
                    <a:pt x="4334" y="1"/>
                    <a:pt x="3450" y="332"/>
                    <a:pt x="2636" y="1146"/>
                  </a:cubicBezTo>
                  <a:cubicBezTo>
                    <a:pt x="334" y="3381"/>
                    <a:pt x="1" y="7384"/>
                    <a:pt x="101" y="10386"/>
                  </a:cubicBezTo>
                  <a:cubicBezTo>
                    <a:pt x="234" y="14289"/>
                    <a:pt x="1702" y="17792"/>
                    <a:pt x="3636" y="21127"/>
                  </a:cubicBezTo>
                  <a:cubicBezTo>
                    <a:pt x="5504" y="24296"/>
                    <a:pt x="7673" y="27332"/>
                    <a:pt x="8907" y="30834"/>
                  </a:cubicBezTo>
                  <a:cubicBezTo>
                    <a:pt x="10308" y="34904"/>
                    <a:pt x="9207" y="39174"/>
                    <a:pt x="10408" y="43243"/>
                  </a:cubicBezTo>
                  <a:cubicBezTo>
                    <a:pt x="10808" y="44711"/>
                    <a:pt x="11642" y="46012"/>
                    <a:pt x="12810" y="47046"/>
                  </a:cubicBezTo>
                  <a:cubicBezTo>
                    <a:pt x="14211" y="48347"/>
                    <a:pt x="15979" y="49314"/>
                    <a:pt x="17179" y="50815"/>
                  </a:cubicBezTo>
                  <a:cubicBezTo>
                    <a:pt x="17179" y="51049"/>
                    <a:pt x="17179" y="51249"/>
                    <a:pt x="17179" y="51449"/>
                  </a:cubicBezTo>
                  <a:cubicBezTo>
                    <a:pt x="17179" y="51632"/>
                    <a:pt x="17331" y="51735"/>
                    <a:pt x="17467" y="51735"/>
                  </a:cubicBezTo>
                  <a:cubicBezTo>
                    <a:pt x="17578" y="51735"/>
                    <a:pt x="17680" y="51666"/>
                    <a:pt x="17680" y="51516"/>
                  </a:cubicBezTo>
                  <a:cubicBezTo>
                    <a:pt x="17687" y="51527"/>
                    <a:pt x="17694" y="51532"/>
                    <a:pt x="17699" y="51532"/>
                  </a:cubicBezTo>
                  <a:cubicBezTo>
                    <a:pt x="17746" y="51532"/>
                    <a:pt x="17739" y="51205"/>
                    <a:pt x="17680" y="51116"/>
                  </a:cubicBezTo>
                  <a:cubicBezTo>
                    <a:pt x="17780" y="49014"/>
                    <a:pt x="18314" y="47013"/>
                    <a:pt x="18781" y="44944"/>
                  </a:cubicBezTo>
                  <a:cubicBezTo>
                    <a:pt x="19348" y="42643"/>
                    <a:pt x="19681" y="40274"/>
                    <a:pt x="19781" y="37873"/>
                  </a:cubicBezTo>
                  <a:cubicBezTo>
                    <a:pt x="19915" y="33436"/>
                    <a:pt x="19314" y="29000"/>
                    <a:pt x="18781" y="24597"/>
                  </a:cubicBezTo>
                  <a:cubicBezTo>
                    <a:pt x="17780" y="16624"/>
                    <a:pt x="15278" y="8819"/>
                    <a:pt x="9908" y="2648"/>
                  </a:cubicBezTo>
                  <a:cubicBezTo>
                    <a:pt x="8673" y="1259"/>
                    <a:pt x="6943" y="1"/>
                    <a:pt x="52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2"/>
            <p:cNvSpPr/>
            <p:nvPr/>
          </p:nvSpPr>
          <p:spPr>
            <a:xfrm>
              <a:off x="1888175" y="2404475"/>
              <a:ext cx="306925" cy="1470050"/>
            </a:xfrm>
            <a:custGeom>
              <a:rect b="b" l="l" r="r" t="t"/>
              <a:pathLst>
                <a:path extrusionOk="0" h="58802" w="12277">
                  <a:moveTo>
                    <a:pt x="1389" y="1"/>
                  </a:moveTo>
                  <a:cubicBezTo>
                    <a:pt x="1310" y="1"/>
                    <a:pt x="1221" y="79"/>
                    <a:pt x="1269" y="175"/>
                  </a:cubicBezTo>
                  <a:cubicBezTo>
                    <a:pt x="5005" y="6279"/>
                    <a:pt x="7740" y="12917"/>
                    <a:pt x="9441" y="19889"/>
                  </a:cubicBezTo>
                  <a:cubicBezTo>
                    <a:pt x="6839" y="15085"/>
                    <a:pt x="2936" y="11149"/>
                    <a:pt x="68" y="6546"/>
                  </a:cubicBezTo>
                  <a:cubicBezTo>
                    <a:pt x="68" y="6536"/>
                    <a:pt x="62" y="6532"/>
                    <a:pt x="54" y="6532"/>
                  </a:cubicBezTo>
                  <a:cubicBezTo>
                    <a:pt x="34" y="6532"/>
                    <a:pt x="1" y="6556"/>
                    <a:pt x="1" y="6579"/>
                  </a:cubicBezTo>
                  <a:cubicBezTo>
                    <a:pt x="2603" y="11683"/>
                    <a:pt x="6906" y="15753"/>
                    <a:pt x="9641" y="20756"/>
                  </a:cubicBezTo>
                  <a:cubicBezTo>
                    <a:pt x="10108" y="22824"/>
                    <a:pt x="10508" y="24893"/>
                    <a:pt x="10809" y="26994"/>
                  </a:cubicBezTo>
                  <a:cubicBezTo>
                    <a:pt x="11176" y="29863"/>
                    <a:pt x="11409" y="32731"/>
                    <a:pt x="11409" y="35634"/>
                  </a:cubicBezTo>
                  <a:cubicBezTo>
                    <a:pt x="9841" y="32698"/>
                    <a:pt x="8207" y="29863"/>
                    <a:pt x="6939" y="26761"/>
                  </a:cubicBezTo>
                  <a:cubicBezTo>
                    <a:pt x="6927" y="26737"/>
                    <a:pt x="6903" y="26726"/>
                    <a:pt x="6878" y="26726"/>
                  </a:cubicBezTo>
                  <a:cubicBezTo>
                    <a:pt x="6832" y="26726"/>
                    <a:pt x="6784" y="26763"/>
                    <a:pt x="6806" y="26827"/>
                  </a:cubicBezTo>
                  <a:cubicBezTo>
                    <a:pt x="7907" y="30063"/>
                    <a:pt x="9374" y="33532"/>
                    <a:pt x="11442" y="36301"/>
                  </a:cubicBezTo>
                  <a:cubicBezTo>
                    <a:pt x="11442" y="38335"/>
                    <a:pt x="11376" y="40370"/>
                    <a:pt x="11276" y="42438"/>
                  </a:cubicBezTo>
                  <a:cubicBezTo>
                    <a:pt x="10942" y="47876"/>
                    <a:pt x="10008" y="53280"/>
                    <a:pt x="9608" y="58683"/>
                  </a:cubicBezTo>
                  <a:cubicBezTo>
                    <a:pt x="9608" y="58758"/>
                    <a:pt x="9671" y="58802"/>
                    <a:pt x="9732" y="58802"/>
                  </a:cubicBezTo>
                  <a:cubicBezTo>
                    <a:pt x="9780" y="58802"/>
                    <a:pt x="9827" y="58775"/>
                    <a:pt x="9841" y="58717"/>
                  </a:cubicBezTo>
                  <a:cubicBezTo>
                    <a:pt x="10942" y="53179"/>
                    <a:pt x="11643" y="47575"/>
                    <a:pt x="11976" y="41938"/>
                  </a:cubicBezTo>
                  <a:cubicBezTo>
                    <a:pt x="12276" y="37768"/>
                    <a:pt x="12210" y="33599"/>
                    <a:pt x="11843" y="29429"/>
                  </a:cubicBezTo>
                  <a:lnTo>
                    <a:pt x="11843" y="29362"/>
                  </a:lnTo>
                  <a:cubicBezTo>
                    <a:pt x="11909" y="25993"/>
                    <a:pt x="12176" y="22624"/>
                    <a:pt x="12043" y="19255"/>
                  </a:cubicBezTo>
                  <a:cubicBezTo>
                    <a:pt x="11876" y="15619"/>
                    <a:pt x="11376" y="11983"/>
                    <a:pt x="10542" y="8414"/>
                  </a:cubicBezTo>
                  <a:cubicBezTo>
                    <a:pt x="10542" y="8397"/>
                    <a:pt x="10525" y="8389"/>
                    <a:pt x="10508" y="8389"/>
                  </a:cubicBezTo>
                  <a:cubicBezTo>
                    <a:pt x="10492" y="8389"/>
                    <a:pt x="10475" y="8397"/>
                    <a:pt x="10475" y="8414"/>
                  </a:cubicBezTo>
                  <a:cubicBezTo>
                    <a:pt x="11142" y="11917"/>
                    <a:pt x="11543" y="15486"/>
                    <a:pt x="11709" y="19055"/>
                  </a:cubicBezTo>
                  <a:cubicBezTo>
                    <a:pt x="11776" y="20956"/>
                    <a:pt x="11743" y="22858"/>
                    <a:pt x="11643" y="24759"/>
                  </a:cubicBezTo>
                  <a:cubicBezTo>
                    <a:pt x="11609" y="25393"/>
                    <a:pt x="11576" y="26027"/>
                    <a:pt x="11509" y="26627"/>
                  </a:cubicBezTo>
                  <a:cubicBezTo>
                    <a:pt x="10108" y="17154"/>
                    <a:pt x="6672" y="8080"/>
                    <a:pt x="1469" y="41"/>
                  </a:cubicBezTo>
                  <a:cubicBezTo>
                    <a:pt x="1450" y="13"/>
                    <a:pt x="1420" y="1"/>
                    <a:pt x="1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2"/>
            <p:cNvSpPr/>
            <p:nvPr/>
          </p:nvSpPr>
          <p:spPr>
            <a:xfrm>
              <a:off x="2041050" y="2400975"/>
              <a:ext cx="62775" cy="212650"/>
            </a:xfrm>
            <a:custGeom>
              <a:rect b="b" l="l" r="r" t="t"/>
              <a:pathLst>
                <a:path extrusionOk="0" h="8506" w="2511">
                  <a:moveTo>
                    <a:pt x="44" y="1"/>
                  </a:moveTo>
                  <a:cubicBezTo>
                    <a:pt x="27" y="1"/>
                    <a:pt x="0" y="24"/>
                    <a:pt x="24" y="48"/>
                  </a:cubicBezTo>
                  <a:cubicBezTo>
                    <a:pt x="1024" y="2783"/>
                    <a:pt x="1558" y="5585"/>
                    <a:pt x="2292" y="8421"/>
                  </a:cubicBezTo>
                  <a:cubicBezTo>
                    <a:pt x="2307" y="8479"/>
                    <a:pt x="2353" y="8506"/>
                    <a:pt x="2398" y="8506"/>
                  </a:cubicBezTo>
                  <a:cubicBezTo>
                    <a:pt x="2456" y="8506"/>
                    <a:pt x="2511" y="8462"/>
                    <a:pt x="2492" y="8387"/>
                  </a:cubicBezTo>
                  <a:cubicBezTo>
                    <a:pt x="2192" y="5519"/>
                    <a:pt x="1191" y="2650"/>
                    <a:pt x="57" y="15"/>
                  </a:cubicBezTo>
                  <a:cubicBezTo>
                    <a:pt x="57" y="5"/>
                    <a:pt x="51"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2"/>
            <p:cNvSpPr/>
            <p:nvPr/>
          </p:nvSpPr>
          <p:spPr>
            <a:xfrm>
              <a:off x="2178400" y="2612575"/>
              <a:ext cx="508725" cy="1125725"/>
            </a:xfrm>
            <a:custGeom>
              <a:rect b="b" l="l" r="r" t="t"/>
              <a:pathLst>
                <a:path extrusionOk="0" h="45029" w="20349">
                  <a:moveTo>
                    <a:pt x="17939" y="1"/>
                  </a:moveTo>
                  <a:cubicBezTo>
                    <a:pt x="15942" y="1"/>
                    <a:pt x="13604" y="1864"/>
                    <a:pt x="12376" y="2959"/>
                  </a:cubicBezTo>
                  <a:cubicBezTo>
                    <a:pt x="10041" y="5060"/>
                    <a:pt x="8406" y="7796"/>
                    <a:pt x="7072" y="10631"/>
                  </a:cubicBezTo>
                  <a:cubicBezTo>
                    <a:pt x="5538" y="13867"/>
                    <a:pt x="4203" y="17236"/>
                    <a:pt x="3136" y="20638"/>
                  </a:cubicBezTo>
                  <a:cubicBezTo>
                    <a:pt x="634" y="28444"/>
                    <a:pt x="0" y="36650"/>
                    <a:pt x="267" y="44789"/>
                  </a:cubicBezTo>
                  <a:cubicBezTo>
                    <a:pt x="267" y="44789"/>
                    <a:pt x="267" y="44789"/>
                    <a:pt x="267" y="44822"/>
                  </a:cubicBezTo>
                  <a:cubicBezTo>
                    <a:pt x="267" y="44822"/>
                    <a:pt x="267" y="44855"/>
                    <a:pt x="267" y="44855"/>
                  </a:cubicBezTo>
                  <a:cubicBezTo>
                    <a:pt x="248" y="44969"/>
                    <a:pt x="337" y="45029"/>
                    <a:pt x="423" y="45029"/>
                  </a:cubicBezTo>
                  <a:cubicBezTo>
                    <a:pt x="489" y="45029"/>
                    <a:pt x="553" y="44994"/>
                    <a:pt x="567" y="44922"/>
                  </a:cubicBezTo>
                  <a:cubicBezTo>
                    <a:pt x="1435" y="41420"/>
                    <a:pt x="2802" y="38084"/>
                    <a:pt x="4670" y="35015"/>
                  </a:cubicBezTo>
                  <a:cubicBezTo>
                    <a:pt x="6472" y="32080"/>
                    <a:pt x="8907" y="29645"/>
                    <a:pt x="10841" y="26809"/>
                  </a:cubicBezTo>
                  <a:cubicBezTo>
                    <a:pt x="11709" y="25575"/>
                    <a:pt x="12376" y="24274"/>
                    <a:pt x="12876" y="22873"/>
                  </a:cubicBezTo>
                  <a:cubicBezTo>
                    <a:pt x="13376" y="21239"/>
                    <a:pt x="13443" y="19537"/>
                    <a:pt x="13577" y="17836"/>
                  </a:cubicBezTo>
                  <a:cubicBezTo>
                    <a:pt x="13910" y="14067"/>
                    <a:pt x="15778" y="11065"/>
                    <a:pt x="17579" y="7796"/>
                  </a:cubicBezTo>
                  <a:cubicBezTo>
                    <a:pt x="18447" y="6294"/>
                    <a:pt x="19214" y="4693"/>
                    <a:pt x="19881" y="3092"/>
                  </a:cubicBezTo>
                  <a:cubicBezTo>
                    <a:pt x="20281" y="2091"/>
                    <a:pt x="20348" y="1024"/>
                    <a:pt x="19347" y="390"/>
                  </a:cubicBezTo>
                  <a:cubicBezTo>
                    <a:pt x="18914" y="117"/>
                    <a:pt x="18437" y="1"/>
                    <a:pt x="17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2"/>
            <p:cNvSpPr/>
            <p:nvPr/>
          </p:nvSpPr>
          <p:spPr>
            <a:xfrm>
              <a:off x="2131700" y="2786200"/>
              <a:ext cx="382200" cy="1210300"/>
            </a:xfrm>
            <a:custGeom>
              <a:rect b="b" l="l" r="r" t="t"/>
              <a:pathLst>
                <a:path extrusionOk="0" h="48412" w="15288">
                  <a:moveTo>
                    <a:pt x="15179" y="0"/>
                  </a:moveTo>
                  <a:cubicBezTo>
                    <a:pt x="15150" y="0"/>
                    <a:pt x="15123" y="15"/>
                    <a:pt x="15111" y="50"/>
                  </a:cubicBezTo>
                  <a:cubicBezTo>
                    <a:pt x="13376" y="2852"/>
                    <a:pt x="11642" y="5687"/>
                    <a:pt x="10208" y="8656"/>
                  </a:cubicBezTo>
                  <a:cubicBezTo>
                    <a:pt x="9407" y="10324"/>
                    <a:pt x="8706" y="12025"/>
                    <a:pt x="8106" y="13793"/>
                  </a:cubicBezTo>
                  <a:cubicBezTo>
                    <a:pt x="8773" y="10091"/>
                    <a:pt x="9707" y="6421"/>
                    <a:pt x="10875" y="2852"/>
                  </a:cubicBezTo>
                  <a:cubicBezTo>
                    <a:pt x="10875" y="2833"/>
                    <a:pt x="10864" y="2813"/>
                    <a:pt x="10854" y="2813"/>
                  </a:cubicBezTo>
                  <a:cubicBezTo>
                    <a:pt x="10847" y="2813"/>
                    <a:pt x="10841" y="2824"/>
                    <a:pt x="10841" y="2852"/>
                  </a:cubicBezTo>
                  <a:cubicBezTo>
                    <a:pt x="9274" y="6455"/>
                    <a:pt x="8306" y="10291"/>
                    <a:pt x="7939" y="14227"/>
                  </a:cubicBezTo>
                  <a:cubicBezTo>
                    <a:pt x="7606" y="15294"/>
                    <a:pt x="7272" y="16362"/>
                    <a:pt x="6972" y="17429"/>
                  </a:cubicBezTo>
                  <a:cubicBezTo>
                    <a:pt x="5704" y="21966"/>
                    <a:pt x="4570" y="26569"/>
                    <a:pt x="3536" y="31172"/>
                  </a:cubicBezTo>
                  <a:cubicBezTo>
                    <a:pt x="3503" y="28137"/>
                    <a:pt x="3770" y="25135"/>
                    <a:pt x="4303" y="22132"/>
                  </a:cubicBezTo>
                  <a:cubicBezTo>
                    <a:pt x="4303" y="22116"/>
                    <a:pt x="4278" y="22107"/>
                    <a:pt x="4253" y="22107"/>
                  </a:cubicBezTo>
                  <a:cubicBezTo>
                    <a:pt x="4228" y="22107"/>
                    <a:pt x="4203" y="22116"/>
                    <a:pt x="4203" y="22132"/>
                  </a:cubicBezTo>
                  <a:cubicBezTo>
                    <a:pt x="3403" y="25235"/>
                    <a:pt x="3136" y="28470"/>
                    <a:pt x="3403" y="31673"/>
                  </a:cubicBezTo>
                  <a:cubicBezTo>
                    <a:pt x="3036" y="33441"/>
                    <a:pt x="2635" y="35175"/>
                    <a:pt x="2269" y="36943"/>
                  </a:cubicBezTo>
                  <a:cubicBezTo>
                    <a:pt x="1468" y="40712"/>
                    <a:pt x="467" y="44515"/>
                    <a:pt x="0" y="48318"/>
                  </a:cubicBezTo>
                  <a:cubicBezTo>
                    <a:pt x="0" y="48376"/>
                    <a:pt x="45" y="48412"/>
                    <a:pt x="90" y="48412"/>
                  </a:cubicBezTo>
                  <a:cubicBezTo>
                    <a:pt x="122" y="48412"/>
                    <a:pt x="153" y="48393"/>
                    <a:pt x="167" y="48351"/>
                  </a:cubicBezTo>
                  <a:cubicBezTo>
                    <a:pt x="734" y="46283"/>
                    <a:pt x="1068" y="44182"/>
                    <a:pt x="1501" y="42080"/>
                  </a:cubicBezTo>
                  <a:cubicBezTo>
                    <a:pt x="1968" y="40012"/>
                    <a:pt x="2435" y="37910"/>
                    <a:pt x="2936" y="35842"/>
                  </a:cubicBezTo>
                  <a:cubicBezTo>
                    <a:pt x="3636" y="32807"/>
                    <a:pt x="4370" y="29805"/>
                    <a:pt x="5137" y="26769"/>
                  </a:cubicBezTo>
                  <a:cubicBezTo>
                    <a:pt x="5638" y="25668"/>
                    <a:pt x="6605" y="24701"/>
                    <a:pt x="7339" y="23767"/>
                  </a:cubicBezTo>
                  <a:cubicBezTo>
                    <a:pt x="8139" y="22733"/>
                    <a:pt x="8940" y="21732"/>
                    <a:pt x="9707" y="20698"/>
                  </a:cubicBezTo>
                  <a:cubicBezTo>
                    <a:pt x="11175" y="18763"/>
                    <a:pt x="12476" y="16729"/>
                    <a:pt x="13643" y="14627"/>
                  </a:cubicBezTo>
                  <a:cubicBezTo>
                    <a:pt x="13663" y="14588"/>
                    <a:pt x="13648" y="14572"/>
                    <a:pt x="13626" y="14572"/>
                  </a:cubicBezTo>
                  <a:cubicBezTo>
                    <a:pt x="13610" y="14572"/>
                    <a:pt x="13590" y="14580"/>
                    <a:pt x="13577" y="14594"/>
                  </a:cubicBezTo>
                  <a:cubicBezTo>
                    <a:pt x="12142" y="16962"/>
                    <a:pt x="10541" y="19230"/>
                    <a:pt x="8840" y="21399"/>
                  </a:cubicBezTo>
                  <a:cubicBezTo>
                    <a:pt x="8073" y="22399"/>
                    <a:pt x="7272" y="23433"/>
                    <a:pt x="6472" y="24467"/>
                  </a:cubicBezTo>
                  <a:cubicBezTo>
                    <a:pt x="6105" y="24934"/>
                    <a:pt x="5671" y="25435"/>
                    <a:pt x="5337" y="25969"/>
                  </a:cubicBezTo>
                  <a:cubicBezTo>
                    <a:pt x="5571" y="25101"/>
                    <a:pt x="5771" y="24234"/>
                    <a:pt x="5971" y="23400"/>
                  </a:cubicBezTo>
                  <a:cubicBezTo>
                    <a:pt x="7039" y="19264"/>
                    <a:pt x="8039" y="15127"/>
                    <a:pt x="9607" y="11191"/>
                  </a:cubicBezTo>
                  <a:cubicBezTo>
                    <a:pt x="11142" y="7322"/>
                    <a:pt x="13176" y="3686"/>
                    <a:pt x="15244" y="117"/>
                  </a:cubicBezTo>
                  <a:cubicBezTo>
                    <a:pt x="15288" y="52"/>
                    <a:pt x="15232" y="0"/>
                    <a:pt x="15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2"/>
            <p:cNvSpPr/>
            <p:nvPr/>
          </p:nvSpPr>
          <p:spPr>
            <a:xfrm>
              <a:off x="2364350" y="3063950"/>
              <a:ext cx="117375" cy="185025"/>
            </a:xfrm>
            <a:custGeom>
              <a:rect b="b" l="l" r="r" t="t"/>
              <a:pathLst>
                <a:path extrusionOk="0" h="7401" w="4695">
                  <a:moveTo>
                    <a:pt x="4639" y="1"/>
                  </a:moveTo>
                  <a:cubicBezTo>
                    <a:pt x="4627" y="1"/>
                    <a:pt x="4614" y="5"/>
                    <a:pt x="4604" y="15"/>
                  </a:cubicBezTo>
                  <a:cubicBezTo>
                    <a:pt x="2803" y="2283"/>
                    <a:pt x="1268" y="4751"/>
                    <a:pt x="1" y="7353"/>
                  </a:cubicBezTo>
                  <a:cubicBezTo>
                    <a:pt x="1" y="7377"/>
                    <a:pt x="18" y="7400"/>
                    <a:pt x="27" y="7400"/>
                  </a:cubicBezTo>
                  <a:cubicBezTo>
                    <a:pt x="31" y="7400"/>
                    <a:pt x="34" y="7396"/>
                    <a:pt x="34" y="7387"/>
                  </a:cubicBezTo>
                  <a:cubicBezTo>
                    <a:pt x="1602" y="4951"/>
                    <a:pt x="3136" y="2483"/>
                    <a:pt x="4671" y="48"/>
                  </a:cubicBezTo>
                  <a:cubicBezTo>
                    <a:pt x="4694" y="24"/>
                    <a:pt x="4668" y="1"/>
                    <a:pt x="4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2"/>
            <p:cNvSpPr/>
            <p:nvPr/>
          </p:nvSpPr>
          <p:spPr>
            <a:xfrm>
              <a:off x="1536275" y="2653950"/>
              <a:ext cx="596275" cy="1010950"/>
            </a:xfrm>
            <a:custGeom>
              <a:rect b="b" l="l" r="r" t="t"/>
              <a:pathLst>
                <a:path extrusionOk="0" h="40438" w="23851">
                  <a:moveTo>
                    <a:pt x="2782" y="0"/>
                  </a:moveTo>
                  <a:cubicBezTo>
                    <a:pt x="2087" y="0"/>
                    <a:pt x="1469" y="358"/>
                    <a:pt x="1068" y="1337"/>
                  </a:cubicBezTo>
                  <a:cubicBezTo>
                    <a:pt x="0" y="4006"/>
                    <a:pt x="1802" y="6941"/>
                    <a:pt x="3102" y="9143"/>
                  </a:cubicBezTo>
                  <a:cubicBezTo>
                    <a:pt x="4170" y="10977"/>
                    <a:pt x="5371" y="13146"/>
                    <a:pt x="4904" y="15314"/>
                  </a:cubicBezTo>
                  <a:cubicBezTo>
                    <a:pt x="4637" y="16715"/>
                    <a:pt x="3603" y="17816"/>
                    <a:pt x="3436" y="19217"/>
                  </a:cubicBezTo>
                  <a:cubicBezTo>
                    <a:pt x="3002" y="22352"/>
                    <a:pt x="6138" y="24387"/>
                    <a:pt x="8373" y="25855"/>
                  </a:cubicBezTo>
                  <a:cubicBezTo>
                    <a:pt x="13944" y="29524"/>
                    <a:pt x="21616" y="32793"/>
                    <a:pt x="22616" y="40265"/>
                  </a:cubicBezTo>
                  <a:cubicBezTo>
                    <a:pt x="22631" y="40385"/>
                    <a:pt x="22735" y="40438"/>
                    <a:pt x="22840" y="40438"/>
                  </a:cubicBezTo>
                  <a:cubicBezTo>
                    <a:pt x="22969" y="40438"/>
                    <a:pt x="23102" y="40360"/>
                    <a:pt x="23083" y="40232"/>
                  </a:cubicBezTo>
                  <a:cubicBezTo>
                    <a:pt x="23083" y="40198"/>
                    <a:pt x="23083" y="40165"/>
                    <a:pt x="23083" y="40165"/>
                  </a:cubicBezTo>
                  <a:cubicBezTo>
                    <a:pt x="23083" y="40165"/>
                    <a:pt x="23117" y="40132"/>
                    <a:pt x="23117" y="40132"/>
                  </a:cubicBezTo>
                  <a:cubicBezTo>
                    <a:pt x="23851" y="36329"/>
                    <a:pt x="23817" y="32459"/>
                    <a:pt x="23017" y="28690"/>
                  </a:cubicBezTo>
                  <a:cubicBezTo>
                    <a:pt x="22183" y="24821"/>
                    <a:pt x="20515" y="21351"/>
                    <a:pt x="18513" y="17982"/>
                  </a:cubicBezTo>
                  <a:cubicBezTo>
                    <a:pt x="15144" y="12245"/>
                    <a:pt x="11609" y="6374"/>
                    <a:pt x="6505" y="1971"/>
                  </a:cubicBezTo>
                  <a:cubicBezTo>
                    <a:pt x="5578" y="1195"/>
                    <a:pt x="4051"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2"/>
            <p:cNvSpPr/>
            <p:nvPr/>
          </p:nvSpPr>
          <p:spPr>
            <a:xfrm>
              <a:off x="1739425" y="2988150"/>
              <a:ext cx="407300" cy="1139450"/>
            </a:xfrm>
            <a:custGeom>
              <a:rect b="b" l="l" r="r" t="t"/>
              <a:pathLst>
                <a:path extrusionOk="0" h="45578" w="16292">
                  <a:moveTo>
                    <a:pt x="3150" y="0"/>
                  </a:moveTo>
                  <a:cubicBezTo>
                    <a:pt x="3041" y="0"/>
                    <a:pt x="2946" y="142"/>
                    <a:pt x="3049" y="245"/>
                  </a:cubicBezTo>
                  <a:cubicBezTo>
                    <a:pt x="7886" y="5615"/>
                    <a:pt x="10988" y="11820"/>
                    <a:pt x="12889" y="18691"/>
                  </a:cubicBezTo>
                  <a:cubicBezTo>
                    <a:pt x="9687" y="14188"/>
                    <a:pt x="3783" y="11953"/>
                    <a:pt x="80" y="7950"/>
                  </a:cubicBezTo>
                  <a:cubicBezTo>
                    <a:pt x="70" y="7929"/>
                    <a:pt x="56" y="7922"/>
                    <a:pt x="44" y="7922"/>
                  </a:cubicBezTo>
                  <a:cubicBezTo>
                    <a:pt x="18" y="7922"/>
                    <a:pt x="1" y="7960"/>
                    <a:pt x="47" y="7983"/>
                  </a:cubicBezTo>
                  <a:cubicBezTo>
                    <a:pt x="3816" y="12587"/>
                    <a:pt x="9654" y="14822"/>
                    <a:pt x="13123" y="19658"/>
                  </a:cubicBezTo>
                  <a:cubicBezTo>
                    <a:pt x="13189" y="19825"/>
                    <a:pt x="13223" y="19992"/>
                    <a:pt x="13256" y="20192"/>
                  </a:cubicBezTo>
                  <a:cubicBezTo>
                    <a:pt x="15291" y="28431"/>
                    <a:pt x="15424" y="37038"/>
                    <a:pt x="15191" y="45477"/>
                  </a:cubicBezTo>
                  <a:cubicBezTo>
                    <a:pt x="15191" y="45544"/>
                    <a:pt x="15249" y="45577"/>
                    <a:pt x="15308" y="45577"/>
                  </a:cubicBezTo>
                  <a:cubicBezTo>
                    <a:pt x="15366" y="45577"/>
                    <a:pt x="15424" y="45544"/>
                    <a:pt x="15424" y="45477"/>
                  </a:cubicBezTo>
                  <a:cubicBezTo>
                    <a:pt x="16292" y="34769"/>
                    <a:pt x="15925" y="22827"/>
                    <a:pt x="11722" y="12653"/>
                  </a:cubicBezTo>
                  <a:cubicBezTo>
                    <a:pt x="10988" y="9184"/>
                    <a:pt x="9754" y="5815"/>
                    <a:pt x="7986" y="2713"/>
                  </a:cubicBezTo>
                  <a:cubicBezTo>
                    <a:pt x="7967" y="2694"/>
                    <a:pt x="7943" y="2686"/>
                    <a:pt x="7919" y="2686"/>
                  </a:cubicBezTo>
                  <a:cubicBezTo>
                    <a:pt x="7858" y="2686"/>
                    <a:pt x="7795" y="2741"/>
                    <a:pt x="7819" y="2813"/>
                  </a:cubicBezTo>
                  <a:cubicBezTo>
                    <a:pt x="9253" y="5648"/>
                    <a:pt x="10387" y="8617"/>
                    <a:pt x="11288" y="11653"/>
                  </a:cubicBezTo>
                  <a:cubicBezTo>
                    <a:pt x="9387" y="7283"/>
                    <a:pt x="6651" y="3347"/>
                    <a:pt x="3249" y="44"/>
                  </a:cubicBezTo>
                  <a:cubicBezTo>
                    <a:pt x="3218" y="13"/>
                    <a:pt x="3183"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2"/>
            <p:cNvSpPr/>
            <p:nvPr/>
          </p:nvSpPr>
          <p:spPr>
            <a:xfrm>
              <a:off x="1715800" y="3100000"/>
              <a:ext cx="149900" cy="136350"/>
            </a:xfrm>
            <a:custGeom>
              <a:rect b="b" l="l" r="r" t="t"/>
              <a:pathLst>
                <a:path extrusionOk="0" h="5454" w="5996">
                  <a:moveTo>
                    <a:pt x="151" y="0"/>
                  </a:moveTo>
                  <a:cubicBezTo>
                    <a:pt x="67" y="0"/>
                    <a:pt x="0" y="83"/>
                    <a:pt x="58" y="140"/>
                  </a:cubicBezTo>
                  <a:cubicBezTo>
                    <a:pt x="1759" y="2175"/>
                    <a:pt x="3760" y="3976"/>
                    <a:pt x="5962" y="5444"/>
                  </a:cubicBezTo>
                  <a:cubicBezTo>
                    <a:pt x="5969" y="5451"/>
                    <a:pt x="5974" y="5454"/>
                    <a:pt x="5978" y="5454"/>
                  </a:cubicBezTo>
                  <a:cubicBezTo>
                    <a:pt x="5995" y="5454"/>
                    <a:pt x="5995" y="5411"/>
                    <a:pt x="5995" y="5411"/>
                  </a:cubicBezTo>
                  <a:cubicBezTo>
                    <a:pt x="4027" y="3610"/>
                    <a:pt x="2126" y="1808"/>
                    <a:pt x="191" y="7"/>
                  </a:cubicBezTo>
                  <a:cubicBezTo>
                    <a:pt x="177" y="2"/>
                    <a:pt x="164" y="0"/>
                    <a:pt x="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2"/>
            <p:cNvSpPr/>
            <p:nvPr/>
          </p:nvSpPr>
          <p:spPr>
            <a:xfrm>
              <a:off x="1709725" y="2906825"/>
              <a:ext cx="149050" cy="202050"/>
            </a:xfrm>
            <a:custGeom>
              <a:rect b="b" l="l" r="r" t="t"/>
              <a:pathLst>
                <a:path extrusionOk="0" h="8082" w="5962">
                  <a:moveTo>
                    <a:pt x="77" y="1"/>
                  </a:moveTo>
                  <a:cubicBezTo>
                    <a:pt x="34" y="1"/>
                    <a:pt x="1" y="48"/>
                    <a:pt x="1" y="95"/>
                  </a:cubicBezTo>
                  <a:cubicBezTo>
                    <a:pt x="1468" y="3064"/>
                    <a:pt x="3470" y="5766"/>
                    <a:pt x="5871" y="8068"/>
                  </a:cubicBezTo>
                  <a:cubicBezTo>
                    <a:pt x="5891" y="8077"/>
                    <a:pt x="5908" y="8081"/>
                    <a:pt x="5921" y="8081"/>
                  </a:cubicBezTo>
                  <a:cubicBezTo>
                    <a:pt x="5952" y="8081"/>
                    <a:pt x="5962" y="8058"/>
                    <a:pt x="5938" y="8034"/>
                  </a:cubicBezTo>
                  <a:cubicBezTo>
                    <a:pt x="3770" y="5532"/>
                    <a:pt x="1835" y="2830"/>
                    <a:pt x="134" y="28"/>
                  </a:cubicBezTo>
                  <a:cubicBezTo>
                    <a:pt x="114" y="9"/>
                    <a:pt x="95"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2"/>
            <p:cNvSpPr/>
            <p:nvPr/>
          </p:nvSpPr>
          <p:spPr>
            <a:xfrm>
              <a:off x="1931550" y="3741450"/>
              <a:ext cx="425325" cy="572100"/>
            </a:xfrm>
            <a:custGeom>
              <a:rect b="b" l="l" r="r" t="t"/>
              <a:pathLst>
                <a:path extrusionOk="0" h="22884" w="17013">
                  <a:moveTo>
                    <a:pt x="2602" y="1"/>
                  </a:moveTo>
                  <a:lnTo>
                    <a:pt x="1" y="22884"/>
                  </a:lnTo>
                  <a:lnTo>
                    <a:pt x="17013" y="22884"/>
                  </a:lnTo>
                  <a:lnTo>
                    <a:pt x="14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2"/>
            <p:cNvSpPr/>
            <p:nvPr/>
          </p:nvSpPr>
          <p:spPr>
            <a:xfrm>
              <a:off x="1986600" y="3741450"/>
              <a:ext cx="322750" cy="92600"/>
            </a:xfrm>
            <a:custGeom>
              <a:rect b="b" l="l" r="r" t="t"/>
              <a:pathLst>
                <a:path extrusionOk="0" h="3704" w="12910">
                  <a:moveTo>
                    <a:pt x="400" y="1"/>
                  </a:moveTo>
                  <a:lnTo>
                    <a:pt x="0" y="3703"/>
                  </a:lnTo>
                  <a:lnTo>
                    <a:pt x="12909" y="3703"/>
                  </a:lnTo>
                  <a:lnTo>
                    <a:pt x="125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2"/>
            <p:cNvSpPr/>
            <p:nvPr/>
          </p:nvSpPr>
          <p:spPr>
            <a:xfrm>
              <a:off x="1944900" y="3677250"/>
              <a:ext cx="398625" cy="91750"/>
            </a:xfrm>
            <a:custGeom>
              <a:rect b="b" l="l" r="r" t="t"/>
              <a:pathLst>
                <a:path extrusionOk="0" h="3670" w="15945">
                  <a:moveTo>
                    <a:pt x="0" y="0"/>
                  </a:moveTo>
                  <a:lnTo>
                    <a:pt x="0" y="3669"/>
                  </a:lnTo>
                  <a:lnTo>
                    <a:pt x="15945" y="3669"/>
                  </a:lnTo>
                  <a:lnTo>
                    <a:pt x="159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2"/>
            <p:cNvSpPr/>
            <p:nvPr/>
          </p:nvSpPr>
          <p:spPr>
            <a:xfrm>
              <a:off x="4048050" y="3597175"/>
              <a:ext cx="1649425" cy="995550"/>
            </a:xfrm>
            <a:custGeom>
              <a:rect b="b" l="l" r="r" t="t"/>
              <a:pathLst>
                <a:path extrusionOk="0" h="39822" w="65977">
                  <a:moveTo>
                    <a:pt x="35455" y="0"/>
                  </a:moveTo>
                  <a:cubicBezTo>
                    <a:pt x="35126" y="0"/>
                    <a:pt x="23418" y="8707"/>
                    <a:pt x="23418" y="8707"/>
                  </a:cubicBezTo>
                  <a:cubicBezTo>
                    <a:pt x="23384" y="8755"/>
                    <a:pt x="23236" y="8777"/>
                    <a:pt x="22990" y="8777"/>
                  </a:cubicBezTo>
                  <a:cubicBezTo>
                    <a:pt x="19789" y="8777"/>
                    <a:pt x="2" y="5038"/>
                    <a:pt x="1" y="5038"/>
                  </a:cubicBezTo>
                  <a:lnTo>
                    <a:pt x="1" y="5038"/>
                  </a:lnTo>
                  <a:lnTo>
                    <a:pt x="335" y="32591"/>
                  </a:lnTo>
                  <a:lnTo>
                    <a:pt x="41931" y="30823"/>
                  </a:lnTo>
                  <a:cubicBezTo>
                    <a:pt x="41931" y="30823"/>
                    <a:pt x="47635" y="34025"/>
                    <a:pt x="52805" y="36594"/>
                  </a:cubicBezTo>
                  <a:cubicBezTo>
                    <a:pt x="56008" y="38195"/>
                    <a:pt x="58843" y="39563"/>
                    <a:pt x="59644" y="39729"/>
                  </a:cubicBezTo>
                  <a:cubicBezTo>
                    <a:pt x="59912" y="39792"/>
                    <a:pt x="60213" y="39821"/>
                    <a:pt x="60535" y="39821"/>
                  </a:cubicBezTo>
                  <a:cubicBezTo>
                    <a:pt x="62774" y="39821"/>
                    <a:pt x="65977" y="38407"/>
                    <a:pt x="65481" y="37094"/>
                  </a:cubicBezTo>
                  <a:cubicBezTo>
                    <a:pt x="64947" y="35593"/>
                    <a:pt x="37328" y="635"/>
                    <a:pt x="35460" y="1"/>
                  </a:cubicBezTo>
                  <a:cubicBezTo>
                    <a:pt x="35458" y="0"/>
                    <a:pt x="35457" y="0"/>
                    <a:pt x="35455"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2"/>
            <p:cNvSpPr/>
            <p:nvPr/>
          </p:nvSpPr>
          <p:spPr>
            <a:xfrm>
              <a:off x="4490875" y="3597175"/>
              <a:ext cx="1207550" cy="996100"/>
            </a:xfrm>
            <a:custGeom>
              <a:rect b="b" l="l" r="r" t="t"/>
              <a:pathLst>
                <a:path extrusionOk="0" h="39844" w="48302">
                  <a:moveTo>
                    <a:pt x="17775" y="0"/>
                  </a:moveTo>
                  <a:cubicBezTo>
                    <a:pt x="17446" y="0"/>
                    <a:pt x="5738" y="8707"/>
                    <a:pt x="5738" y="8707"/>
                  </a:cubicBezTo>
                  <a:cubicBezTo>
                    <a:pt x="5708" y="8753"/>
                    <a:pt x="5560" y="8774"/>
                    <a:pt x="5313" y="8774"/>
                  </a:cubicBezTo>
                  <a:cubicBezTo>
                    <a:pt x="4472" y="8774"/>
                    <a:pt x="2475" y="8527"/>
                    <a:pt x="1" y="8140"/>
                  </a:cubicBezTo>
                  <a:lnTo>
                    <a:pt x="1" y="8140"/>
                  </a:lnTo>
                  <a:lnTo>
                    <a:pt x="15011" y="31223"/>
                  </a:lnTo>
                  <a:lnTo>
                    <a:pt x="24251" y="30823"/>
                  </a:lnTo>
                  <a:cubicBezTo>
                    <a:pt x="24251" y="30823"/>
                    <a:pt x="29955" y="34025"/>
                    <a:pt x="35126" y="36594"/>
                  </a:cubicBezTo>
                  <a:cubicBezTo>
                    <a:pt x="38328" y="38228"/>
                    <a:pt x="41163" y="39563"/>
                    <a:pt x="41964" y="39763"/>
                  </a:cubicBezTo>
                  <a:cubicBezTo>
                    <a:pt x="42213" y="39818"/>
                    <a:pt x="42493" y="39844"/>
                    <a:pt x="42793" y="39844"/>
                  </a:cubicBezTo>
                  <a:cubicBezTo>
                    <a:pt x="45018" y="39844"/>
                    <a:pt x="48301" y="38417"/>
                    <a:pt x="47801" y="37094"/>
                  </a:cubicBezTo>
                  <a:cubicBezTo>
                    <a:pt x="47268" y="35593"/>
                    <a:pt x="19648" y="635"/>
                    <a:pt x="17780" y="1"/>
                  </a:cubicBezTo>
                  <a:cubicBezTo>
                    <a:pt x="17779" y="0"/>
                    <a:pt x="17777" y="0"/>
                    <a:pt x="177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2"/>
            <p:cNvSpPr/>
            <p:nvPr/>
          </p:nvSpPr>
          <p:spPr>
            <a:xfrm>
              <a:off x="4634325" y="3596850"/>
              <a:ext cx="1069925" cy="1000775"/>
            </a:xfrm>
            <a:custGeom>
              <a:rect b="b" l="l" r="r" t="t"/>
              <a:pathLst>
                <a:path extrusionOk="0" h="40031" w="42797">
                  <a:moveTo>
                    <a:pt x="11988" y="1"/>
                  </a:moveTo>
                  <a:cubicBezTo>
                    <a:pt x="10987" y="1"/>
                    <a:pt x="5385" y="3690"/>
                    <a:pt x="0" y="8720"/>
                  </a:cubicBezTo>
                  <a:lnTo>
                    <a:pt x="17913" y="31236"/>
                  </a:lnTo>
                  <a:cubicBezTo>
                    <a:pt x="17913" y="31236"/>
                    <a:pt x="34191" y="39409"/>
                    <a:pt x="36359" y="39942"/>
                  </a:cubicBezTo>
                  <a:cubicBezTo>
                    <a:pt x="36619" y="40002"/>
                    <a:pt x="36910" y="40030"/>
                    <a:pt x="37219" y="40030"/>
                  </a:cubicBezTo>
                  <a:cubicBezTo>
                    <a:pt x="39496" y="40030"/>
                    <a:pt x="42796" y="38524"/>
                    <a:pt x="42297" y="37174"/>
                  </a:cubicBezTo>
                  <a:cubicBezTo>
                    <a:pt x="41730" y="35606"/>
                    <a:pt x="13977" y="681"/>
                    <a:pt x="12075" y="14"/>
                  </a:cubicBezTo>
                  <a:cubicBezTo>
                    <a:pt x="12052" y="5"/>
                    <a:pt x="12023" y="1"/>
                    <a:pt x="11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2"/>
            <p:cNvSpPr/>
            <p:nvPr/>
          </p:nvSpPr>
          <p:spPr>
            <a:xfrm>
              <a:off x="4949050" y="3655000"/>
              <a:ext cx="701525" cy="887450"/>
            </a:xfrm>
            <a:custGeom>
              <a:rect b="b" l="l" r="r" t="t"/>
              <a:pathLst>
                <a:path extrusionOk="0" h="35498" w="28061">
                  <a:moveTo>
                    <a:pt x="17" y="1"/>
                  </a:moveTo>
                  <a:cubicBezTo>
                    <a:pt x="4" y="1"/>
                    <a:pt x="1" y="17"/>
                    <a:pt x="20" y="56"/>
                  </a:cubicBezTo>
                  <a:cubicBezTo>
                    <a:pt x="4323" y="6094"/>
                    <a:pt x="23103" y="29711"/>
                    <a:pt x="27907" y="35448"/>
                  </a:cubicBezTo>
                  <a:cubicBezTo>
                    <a:pt x="27942" y="35483"/>
                    <a:pt x="27976" y="35498"/>
                    <a:pt x="28001" y="35498"/>
                  </a:cubicBezTo>
                  <a:cubicBezTo>
                    <a:pt x="28048" y="35498"/>
                    <a:pt x="28060" y="35447"/>
                    <a:pt x="27973" y="35382"/>
                  </a:cubicBezTo>
                  <a:cubicBezTo>
                    <a:pt x="23537" y="29377"/>
                    <a:pt x="4924" y="5594"/>
                    <a:pt x="53" y="23"/>
                  </a:cubicBezTo>
                  <a:cubicBezTo>
                    <a:pt x="40" y="9"/>
                    <a:pt x="26" y="1"/>
                    <a:pt x="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2"/>
            <p:cNvSpPr/>
            <p:nvPr/>
          </p:nvSpPr>
          <p:spPr>
            <a:xfrm>
              <a:off x="5426550" y="4352500"/>
              <a:ext cx="60750" cy="211550"/>
            </a:xfrm>
            <a:custGeom>
              <a:rect b="b" l="l" r="r" t="t"/>
              <a:pathLst>
                <a:path extrusionOk="0" h="8462" w="2430">
                  <a:moveTo>
                    <a:pt x="2357" y="0"/>
                  </a:moveTo>
                  <a:cubicBezTo>
                    <a:pt x="2349" y="0"/>
                    <a:pt x="2342" y="3"/>
                    <a:pt x="2335" y="9"/>
                  </a:cubicBezTo>
                  <a:cubicBezTo>
                    <a:pt x="1101" y="943"/>
                    <a:pt x="467" y="2445"/>
                    <a:pt x="267" y="3812"/>
                  </a:cubicBezTo>
                  <a:cubicBezTo>
                    <a:pt x="34" y="5480"/>
                    <a:pt x="501" y="7148"/>
                    <a:pt x="1601" y="8449"/>
                  </a:cubicBezTo>
                  <a:cubicBezTo>
                    <a:pt x="1610" y="8458"/>
                    <a:pt x="1622" y="8462"/>
                    <a:pt x="1633" y="8462"/>
                  </a:cubicBezTo>
                  <a:cubicBezTo>
                    <a:pt x="1663" y="8462"/>
                    <a:pt x="1693" y="8431"/>
                    <a:pt x="1668" y="8382"/>
                  </a:cubicBezTo>
                  <a:cubicBezTo>
                    <a:pt x="0" y="5914"/>
                    <a:pt x="367" y="2244"/>
                    <a:pt x="2402" y="76"/>
                  </a:cubicBezTo>
                  <a:cubicBezTo>
                    <a:pt x="2429" y="49"/>
                    <a:pt x="2391" y="0"/>
                    <a:pt x="23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2"/>
            <p:cNvSpPr/>
            <p:nvPr/>
          </p:nvSpPr>
          <p:spPr>
            <a:xfrm>
              <a:off x="5052100" y="4193250"/>
              <a:ext cx="90450" cy="220425"/>
            </a:xfrm>
            <a:custGeom>
              <a:rect b="b" l="l" r="r" t="t"/>
              <a:pathLst>
                <a:path extrusionOk="0" h="8817" w="3618">
                  <a:moveTo>
                    <a:pt x="853" y="0"/>
                  </a:moveTo>
                  <a:cubicBezTo>
                    <a:pt x="816" y="0"/>
                    <a:pt x="782" y="22"/>
                    <a:pt x="768" y="75"/>
                  </a:cubicBezTo>
                  <a:cubicBezTo>
                    <a:pt x="1" y="3044"/>
                    <a:pt x="1335" y="6413"/>
                    <a:pt x="3237" y="8748"/>
                  </a:cubicBezTo>
                  <a:cubicBezTo>
                    <a:pt x="3275" y="8796"/>
                    <a:pt x="3324" y="8816"/>
                    <a:pt x="3373" y="8816"/>
                  </a:cubicBezTo>
                  <a:cubicBezTo>
                    <a:pt x="3496" y="8816"/>
                    <a:pt x="3618" y="8690"/>
                    <a:pt x="3570" y="8548"/>
                  </a:cubicBezTo>
                  <a:cubicBezTo>
                    <a:pt x="2403" y="5812"/>
                    <a:pt x="1535" y="3010"/>
                    <a:pt x="968" y="108"/>
                  </a:cubicBezTo>
                  <a:cubicBezTo>
                    <a:pt x="968" y="48"/>
                    <a:pt x="908" y="0"/>
                    <a:pt x="8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2"/>
            <p:cNvSpPr/>
            <p:nvPr/>
          </p:nvSpPr>
          <p:spPr>
            <a:xfrm>
              <a:off x="5105475" y="4224450"/>
              <a:ext cx="90425" cy="220225"/>
            </a:xfrm>
            <a:custGeom>
              <a:rect b="b" l="l" r="r" t="t"/>
              <a:pathLst>
                <a:path extrusionOk="0" h="8809" w="3617">
                  <a:moveTo>
                    <a:pt x="861" y="1"/>
                  </a:moveTo>
                  <a:cubicBezTo>
                    <a:pt x="819" y="1"/>
                    <a:pt x="782" y="19"/>
                    <a:pt x="768" y="61"/>
                  </a:cubicBezTo>
                  <a:cubicBezTo>
                    <a:pt x="1" y="3063"/>
                    <a:pt x="1335" y="6432"/>
                    <a:pt x="3236" y="8734"/>
                  </a:cubicBezTo>
                  <a:cubicBezTo>
                    <a:pt x="3278" y="8786"/>
                    <a:pt x="3332" y="8809"/>
                    <a:pt x="3385" y="8809"/>
                  </a:cubicBezTo>
                  <a:cubicBezTo>
                    <a:pt x="3503" y="8809"/>
                    <a:pt x="3616" y="8695"/>
                    <a:pt x="3570" y="8534"/>
                  </a:cubicBezTo>
                  <a:cubicBezTo>
                    <a:pt x="2403" y="5832"/>
                    <a:pt x="1535" y="2997"/>
                    <a:pt x="1002" y="95"/>
                  </a:cubicBezTo>
                  <a:cubicBezTo>
                    <a:pt x="982" y="36"/>
                    <a:pt x="918" y="1"/>
                    <a:pt x="8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2"/>
            <p:cNvSpPr/>
            <p:nvPr/>
          </p:nvSpPr>
          <p:spPr>
            <a:xfrm>
              <a:off x="5159700" y="4255725"/>
              <a:ext cx="89600" cy="220125"/>
            </a:xfrm>
            <a:custGeom>
              <a:rect b="b" l="l" r="r" t="t"/>
              <a:pathLst>
                <a:path extrusionOk="0" h="8805" w="3584">
                  <a:moveTo>
                    <a:pt x="834" y="1"/>
                  </a:moveTo>
                  <a:cubicBezTo>
                    <a:pt x="797" y="1"/>
                    <a:pt x="767" y="21"/>
                    <a:pt x="767" y="78"/>
                  </a:cubicBezTo>
                  <a:cubicBezTo>
                    <a:pt x="0" y="3047"/>
                    <a:pt x="1334" y="6416"/>
                    <a:pt x="3202" y="8751"/>
                  </a:cubicBezTo>
                  <a:cubicBezTo>
                    <a:pt x="3240" y="8788"/>
                    <a:pt x="3287" y="8804"/>
                    <a:pt x="3335" y="8804"/>
                  </a:cubicBezTo>
                  <a:cubicBezTo>
                    <a:pt x="3459" y="8804"/>
                    <a:pt x="3584" y="8695"/>
                    <a:pt x="3536" y="8550"/>
                  </a:cubicBezTo>
                  <a:cubicBezTo>
                    <a:pt x="2368" y="5815"/>
                    <a:pt x="1501" y="2980"/>
                    <a:pt x="967" y="78"/>
                  </a:cubicBezTo>
                  <a:cubicBezTo>
                    <a:pt x="948" y="39"/>
                    <a:pt x="884" y="1"/>
                    <a:pt x="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2"/>
            <p:cNvSpPr/>
            <p:nvPr/>
          </p:nvSpPr>
          <p:spPr>
            <a:xfrm>
              <a:off x="5213050" y="4287000"/>
              <a:ext cx="90225" cy="220075"/>
            </a:xfrm>
            <a:custGeom>
              <a:rect b="b" l="l" r="r" t="t"/>
              <a:pathLst>
                <a:path extrusionOk="0" h="8803" w="3609">
                  <a:moveTo>
                    <a:pt x="844" y="1"/>
                  </a:moveTo>
                  <a:cubicBezTo>
                    <a:pt x="803" y="1"/>
                    <a:pt x="768" y="19"/>
                    <a:pt x="768" y="61"/>
                  </a:cubicBezTo>
                  <a:cubicBezTo>
                    <a:pt x="1" y="3030"/>
                    <a:pt x="1335" y="6432"/>
                    <a:pt x="3237" y="8734"/>
                  </a:cubicBezTo>
                  <a:cubicBezTo>
                    <a:pt x="3275" y="8782"/>
                    <a:pt x="3324" y="8802"/>
                    <a:pt x="3373" y="8802"/>
                  </a:cubicBezTo>
                  <a:cubicBezTo>
                    <a:pt x="3493" y="8802"/>
                    <a:pt x="3608" y="8676"/>
                    <a:pt x="3537" y="8534"/>
                  </a:cubicBezTo>
                  <a:cubicBezTo>
                    <a:pt x="2369" y="5832"/>
                    <a:pt x="1535" y="2996"/>
                    <a:pt x="968" y="94"/>
                  </a:cubicBezTo>
                  <a:cubicBezTo>
                    <a:pt x="968" y="36"/>
                    <a:pt x="901" y="1"/>
                    <a:pt x="8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2"/>
            <p:cNvSpPr/>
            <p:nvPr/>
          </p:nvSpPr>
          <p:spPr>
            <a:xfrm>
              <a:off x="4801550" y="3698650"/>
              <a:ext cx="179250" cy="129850"/>
            </a:xfrm>
            <a:custGeom>
              <a:rect b="b" l="l" r="r" t="t"/>
              <a:pathLst>
                <a:path extrusionOk="0" h="5194" w="7170">
                  <a:moveTo>
                    <a:pt x="3721" y="0"/>
                  </a:moveTo>
                  <a:cubicBezTo>
                    <a:pt x="1826" y="0"/>
                    <a:pt x="0" y="2271"/>
                    <a:pt x="1550" y="4214"/>
                  </a:cubicBezTo>
                  <a:cubicBezTo>
                    <a:pt x="2093" y="4906"/>
                    <a:pt x="2776" y="5193"/>
                    <a:pt x="3450" y="5193"/>
                  </a:cubicBezTo>
                  <a:cubicBezTo>
                    <a:pt x="5344" y="5193"/>
                    <a:pt x="7170" y="2923"/>
                    <a:pt x="5620" y="979"/>
                  </a:cubicBezTo>
                  <a:cubicBezTo>
                    <a:pt x="5077" y="287"/>
                    <a:pt x="4395" y="0"/>
                    <a:pt x="37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2"/>
            <p:cNvSpPr/>
            <p:nvPr/>
          </p:nvSpPr>
          <p:spPr>
            <a:xfrm>
              <a:off x="4973725" y="4321325"/>
              <a:ext cx="150975" cy="278875"/>
            </a:xfrm>
            <a:custGeom>
              <a:rect b="b" l="l" r="r" t="t"/>
              <a:pathLst>
                <a:path extrusionOk="0" h="11155" w="6039">
                  <a:moveTo>
                    <a:pt x="4637" y="489"/>
                  </a:moveTo>
                  <a:cubicBezTo>
                    <a:pt x="4637" y="1757"/>
                    <a:pt x="4770" y="3024"/>
                    <a:pt x="4837" y="4292"/>
                  </a:cubicBezTo>
                  <a:cubicBezTo>
                    <a:pt x="4904" y="5793"/>
                    <a:pt x="5071" y="8895"/>
                    <a:pt x="3570" y="9863"/>
                  </a:cubicBezTo>
                  <a:cubicBezTo>
                    <a:pt x="3066" y="10194"/>
                    <a:pt x="2660" y="10334"/>
                    <a:pt x="2335" y="10334"/>
                  </a:cubicBezTo>
                  <a:cubicBezTo>
                    <a:pt x="891" y="10334"/>
                    <a:pt x="1035" y="7592"/>
                    <a:pt x="1335" y="6694"/>
                  </a:cubicBezTo>
                  <a:cubicBezTo>
                    <a:pt x="1568" y="5960"/>
                    <a:pt x="1868" y="5259"/>
                    <a:pt x="2235" y="4559"/>
                  </a:cubicBezTo>
                  <a:cubicBezTo>
                    <a:pt x="2969" y="3158"/>
                    <a:pt x="3770" y="1790"/>
                    <a:pt x="4637" y="489"/>
                  </a:cubicBezTo>
                  <a:close/>
                  <a:moveTo>
                    <a:pt x="4772" y="0"/>
                  </a:moveTo>
                  <a:cubicBezTo>
                    <a:pt x="4753" y="0"/>
                    <a:pt x="4731" y="8"/>
                    <a:pt x="4704" y="22"/>
                  </a:cubicBezTo>
                  <a:cubicBezTo>
                    <a:pt x="2702" y="1890"/>
                    <a:pt x="1235" y="4259"/>
                    <a:pt x="434" y="6894"/>
                  </a:cubicBezTo>
                  <a:cubicBezTo>
                    <a:pt x="0" y="8462"/>
                    <a:pt x="234" y="10697"/>
                    <a:pt x="2135" y="11097"/>
                  </a:cubicBezTo>
                  <a:cubicBezTo>
                    <a:pt x="2311" y="11136"/>
                    <a:pt x="2480" y="11154"/>
                    <a:pt x="2643" y="11154"/>
                  </a:cubicBezTo>
                  <a:cubicBezTo>
                    <a:pt x="4144" y="11154"/>
                    <a:pt x="5073" y="9579"/>
                    <a:pt x="5404" y="8195"/>
                  </a:cubicBezTo>
                  <a:cubicBezTo>
                    <a:pt x="6038" y="5626"/>
                    <a:pt x="5538" y="2891"/>
                    <a:pt x="5371" y="322"/>
                  </a:cubicBezTo>
                  <a:cubicBezTo>
                    <a:pt x="5346" y="127"/>
                    <a:pt x="5197" y="3"/>
                    <a:pt x="5027" y="3"/>
                  </a:cubicBezTo>
                  <a:cubicBezTo>
                    <a:pt x="4965" y="3"/>
                    <a:pt x="4900" y="20"/>
                    <a:pt x="4837" y="56"/>
                  </a:cubicBezTo>
                  <a:cubicBezTo>
                    <a:pt x="4818" y="17"/>
                    <a:pt x="4798" y="0"/>
                    <a:pt x="47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2"/>
            <p:cNvSpPr/>
            <p:nvPr/>
          </p:nvSpPr>
          <p:spPr>
            <a:xfrm>
              <a:off x="4854475" y="4126700"/>
              <a:ext cx="253525" cy="212700"/>
            </a:xfrm>
            <a:custGeom>
              <a:rect b="b" l="l" r="r" t="t"/>
              <a:pathLst>
                <a:path extrusionOk="0" h="8508" w="10141">
                  <a:moveTo>
                    <a:pt x="3269" y="936"/>
                  </a:moveTo>
                  <a:cubicBezTo>
                    <a:pt x="5071" y="936"/>
                    <a:pt x="6605" y="3571"/>
                    <a:pt x="7406" y="4872"/>
                  </a:cubicBezTo>
                  <a:cubicBezTo>
                    <a:pt x="8039" y="5973"/>
                    <a:pt x="8640" y="7107"/>
                    <a:pt x="9340" y="8174"/>
                  </a:cubicBezTo>
                  <a:cubicBezTo>
                    <a:pt x="7906" y="7540"/>
                    <a:pt x="6472" y="6840"/>
                    <a:pt x="5071" y="6073"/>
                  </a:cubicBezTo>
                  <a:cubicBezTo>
                    <a:pt x="4403" y="5706"/>
                    <a:pt x="3770" y="5272"/>
                    <a:pt x="3169" y="4838"/>
                  </a:cubicBezTo>
                  <a:cubicBezTo>
                    <a:pt x="2235" y="4105"/>
                    <a:pt x="0" y="936"/>
                    <a:pt x="3269" y="936"/>
                  </a:cubicBezTo>
                  <a:close/>
                  <a:moveTo>
                    <a:pt x="2956" y="0"/>
                  </a:moveTo>
                  <a:cubicBezTo>
                    <a:pt x="2395" y="0"/>
                    <a:pt x="1845" y="192"/>
                    <a:pt x="1368" y="669"/>
                  </a:cubicBezTo>
                  <a:cubicBezTo>
                    <a:pt x="0" y="2070"/>
                    <a:pt x="1068" y="4071"/>
                    <a:pt x="2269" y="5105"/>
                  </a:cubicBezTo>
                  <a:cubicBezTo>
                    <a:pt x="4403" y="6873"/>
                    <a:pt x="6939" y="8041"/>
                    <a:pt x="9641" y="8508"/>
                  </a:cubicBezTo>
                  <a:cubicBezTo>
                    <a:pt x="9707" y="8508"/>
                    <a:pt x="9741" y="8474"/>
                    <a:pt x="9741" y="8408"/>
                  </a:cubicBezTo>
                  <a:cubicBezTo>
                    <a:pt x="10007" y="8374"/>
                    <a:pt x="10141" y="8141"/>
                    <a:pt x="10041" y="7907"/>
                  </a:cubicBezTo>
                  <a:cubicBezTo>
                    <a:pt x="8773" y="5639"/>
                    <a:pt x="7672" y="3071"/>
                    <a:pt x="5738" y="1303"/>
                  </a:cubicBezTo>
                  <a:cubicBezTo>
                    <a:pt x="5009" y="617"/>
                    <a:pt x="3964" y="0"/>
                    <a:pt x="29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2"/>
            <p:cNvSpPr/>
            <p:nvPr/>
          </p:nvSpPr>
          <p:spPr>
            <a:xfrm>
              <a:off x="1965750" y="3398275"/>
              <a:ext cx="2893750" cy="1027475"/>
            </a:xfrm>
            <a:custGeom>
              <a:rect b="b" l="l" r="r" t="t"/>
              <a:pathLst>
                <a:path extrusionOk="0" h="41099" w="115750">
                  <a:moveTo>
                    <a:pt x="31310" y="1"/>
                  </a:moveTo>
                  <a:cubicBezTo>
                    <a:pt x="27439" y="1"/>
                    <a:pt x="23716" y="337"/>
                    <a:pt x="20481" y="1185"/>
                  </a:cubicBezTo>
                  <a:cubicBezTo>
                    <a:pt x="2535" y="5889"/>
                    <a:pt x="0" y="26870"/>
                    <a:pt x="18247" y="35276"/>
                  </a:cubicBezTo>
                  <a:cubicBezTo>
                    <a:pt x="28623" y="40080"/>
                    <a:pt x="59398" y="41098"/>
                    <a:pt x="83628" y="41098"/>
                  </a:cubicBezTo>
                  <a:cubicBezTo>
                    <a:pt x="101462" y="41098"/>
                    <a:pt x="115749" y="40547"/>
                    <a:pt x="115749" y="40547"/>
                  </a:cubicBezTo>
                  <a:lnTo>
                    <a:pt x="98704" y="15329"/>
                  </a:lnTo>
                  <a:cubicBezTo>
                    <a:pt x="98704" y="15329"/>
                    <a:pt x="91826" y="13706"/>
                    <a:pt x="82035" y="12296"/>
                  </a:cubicBezTo>
                  <a:lnTo>
                    <a:pt x="82035" y="12296"/>
                  </a:lnTo>
                  <a:lnTo>
                    <a:pt x="81959" y="6422"/>
                  </a:lnTo>
                  <a:lnTo>
                    <a:pt x="63212" y="4955"/>
                  </a:lnTo>
                  <a:cubicBezTo>
                    <a:pt x="63212" y="4955"/>
                    <a:pt x="46167" y="1"/>
                    <a:pt x="313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2"/>
            <p:cNvSpPr/>
            <p:nvPr/>
          </p:nvSpPr>
          <p:spPr>
            <a:xfrm>
              <a:off x="2915575" y="3626375"/>
              <a:ext cx="1102500" cy="80075"/>
            </a:xfrm>
            <a:custGeom>
              <a:rect b="b" l="l" r="r" t="t"/>
              <a:pathLst>
                <a:path extrusionOk="0" h="3203" w="44100">
                  <a:moveTo>
                    <a:pt x="2169" y="0"/>
                  </a:moveTo>
                  <a:cubicBezTo>
                    <a:pt x="2102" y="0"/>
                    <a:pt x="2102" y="67"/>
                    <a:pt x="2169" y="100"/>
                  </a:cubicBezTo>
                  <a:cubicBezTo>
                    <a:pt x="3237" y="301"/>
                    <a:pt x="4304" y="601"/>
                    <a:pt x="5371" y="801"/>
                  </a:cubicBezTo>
                  <a:lnTo>
                    <a:pt x="6339" y="968"/>
                  </a:lnTo>
                  <a:cubicBezTo>
                    <a:pt x="4237" y="1135"/>
                    <a:pt x="2169" y="1335"/>
                    <a:pt x="68" y="1568"/>
                  </a:cubicBezTo>
                  <a:cubicBezTo>
                    <a:pt x="1" y="1568"/>
                    <a:pt x="1" y="1668"/>
                    <a:pt x="68" y="1668"/>
                  </a:cubicBezTo>
                  <a:cubicBezTo>
                    <a:pt x="2903" y="1435"/>
                    <a:pt x="5738" y="1368"/>
                    <a:pt x="8574" y="1368"/>
                  </a:cubicBezTo>
                  <a:cubicBezTo>
                    <a:pt x="9291" y="1360"/>
                    <a:pt x="10002" y="1355"/>
                    <a:pt x="10709" y="1355"/>
                  </a:cubicBezTo>
                  <a:cubicBezTo>
                    <a:pt x="12831" y="1355"/>
                    <a:pt x="14920" y="1393"/>
                    <a:pt x="17046" y="1468"/>
                  </a:cubicBezTo>
                  <a:cubicBezTo>
                    <a:pt x="22717" y="1668"/>
                    <a:pt x="28421" y="2069"/>
                    <a:pt x="34092" y="2536"/>
                  </a:cubicBezTo>
                  <a:cubicBezTo>
                    <a:pt x="37294" y="2802"/>
                    <a:pt x="40497" y="3136"/>
                    <a:pt x="43699" y="3203"/>
                  </a:cubicBezTo>
                  <a:cubicBezTo>
                    <a:pt x="44032" y="3203"/>
                    <a:pt x="44099" y="2702"/>
                    <a:pt x="43766" y="2636"/>
                  </a:cubicBezTo>
                  <a:cubicBezTo>
                    <a:pt x="40997" y="2169"/>
                    <a:pt x="38162" y="1968"/>
                    <a:pt x="35360" y="1702"/>
                  </a:cubicBezTo>
                  <a:cubicBezTo>
                    <a:pt x="32524" y="1435"/>
                    <a:pt x="29655" y="1235"/>
                    <a:pt x="26820" y="1034"/>
                  </a:cubicBezTo>
                  <a:cubicBezTo>
                    <a:pt x="23207" y="802"/>
                    <a:pt x="19608" y="690"/>
                    <a:pt x="16004" y="690"/>
                  </a:cubicBezTo>
                  <a:cubicBezTo>
                    <a:pt x="13919" y="690"/>
                    <a:pt x="11832" y="728"/>
                    <a:pt x="9741" y="801"/>
                  </a:cubicBezTo>
                  <a:cubicBezTo>
                    <a:pt x="9208" y="801"/>
                    <a:pt x="8674" y="834"/>
                    <a:pt x="8173" y="868"/>
                  </a:cubicBezTo>
                  <a:cubicBezTo>
                    <a:pt x="8040" y="834"/>
                    <a:pt x="7907" y="834"/>
                    <a:pt x="7807" y="801"/>
                  </a:cubicBezTo>
                  <a:cubicBezTo>
                    <a:pt x="7540" y="734"/>
                    <a:pt x="7273" y="668"/>
                    <a:pt x="6973" y="634"/>
                  </a:cubicBezTo>
                  <a:cubicBezTo>
                    <a:pt x="6439" y="534"/>
                    <a:pt x="5939" y="467"/>
                    <a:pt x="5405" y="401"/>
                  </a:cubicBezTo>
                  <a:cubicBezTo>
                    <a:pt x="4337" y="267"/>
                    <a:pt x="3270" y="167"/>
                    <a:pt x="21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2"/>
            <p:cNvSpPr/>
            <p:nvPr/>
          </p:nvSpPr>
          <p:spPr>
            <a:xfrm>
              <a:off x="4268225" y="3766150"/>
              <a:ext cx="388375" cy="633175"/>
            </a:xfrm>
            <a:custGeom>
              <a:rect b="b" l="l" r="r" t="t"/>
              <a:pathLst>
                <a:path extrusionOk="0" h="25327" w="15535">
                  <a:moveTo>
                    <a:pt x="68" y="0"/>
                  </a:moveTo>
                  <a:cubicBezTo>
                    <a:pt x="36" y="0"/>
                    <a:pt x="0" y="31"/>
                    <a:pt x="0" y="80"/>
                  </a:cubicBezTo>
                  <a:cubicBezTo>
                    <a:pt x="334" y="947"/>
                    <a:pt x="4670" y="8353"/>
                    <a:pt x="5671" y="9987"/>
                  </a:cubicBezTo>
                  <a:cubicBezTo>
                    <a:pt x="7672" y="13290"/>
                    <a:pt x="9774" y="16492"/>
                    <a:pt x="11842" y="19761"/>
                  </a:cubicBezTo>
                  <a:cubicBezTo>
                    <a:pt x="12442" y="20695"/>
                    <a:pt x="13043" y="21595"/>
                    <a:pt x="13643" y="22529"/>
                  </a:cubicBezTo>
                  <a:cubicBezTo>
                    <a:pt x="14244" y="23430"/>
                    <a:pt x="14878" y="24331"/>
                    <a:pt x="15411" y="25298"/>
                  </a:cubicBezTo>
                  <a:cubicBezTo>
                    <a:pt x="15422" y="25319"/>
                    <a:pt x="15438" y="25327"/>
                    <a:pt x="15456" y="25327"/>
                  </a:cubicBezTo>
                  <a:cubicBezTo>
                    <a:pt x="15494" y="25327"/>
                    <a:pt x="15534" y="25288"/>
                    <a:pt x="15511" y="25265"/>
                  </a:cubicBezTo>
                  <a:cubicBezTo>
                    <a:pt x="14477" y="23630"/>
                    <a:pt x="13543" y="21929"/>
                    <a:pt x="12609" y="20261"/>
                  </a:cubicBezTo>
                  <a:cubicBezTo>
                    <a:pt x="11642" y="18627"/>
                    <a:pt x="10641" y="16925"/>
                    <a:pt x="9674" y="15258"/>
                  </a:cubicBezTo>
                  <a:cubicBezTo>
                    <a:pt x="7739" y="11955"/>
                    <a:pt x="801" y="814"/>
                    <a:pt x="100" y="13"/>
                  </a:cubicBezTo>
                  <a:cubicBezTo>
                    <a:pt x="91" y="4"/>
                    <a:pt x="80" y="0"/>
                    <a:pt x="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2"/>
            <p:cNvSpPr/>
            <p:nvPr/>
          </p:nvSpPr>
          <p:spPr>
            <a:xfrm>
              <a:off x="2313600" y="3689725"/>
              <a:ext cx="1631075" cy="1024775"/>
            </a:xfrm>
            <a:custGeom>
              <a:rect b="b" l="l" r="r" t="t"/>
              <a:pathLst>
                <a:path extrusionOk="0" h="40991" w="65243">
                  <a:moveTo>
                    <a:pt x="28621" y="1"/>
                  </a:moveTo>
                  <a:cubicBezTo>
                    <a:pt x="28619" y="1"/>
                    <a:pt x="28618" y="1"/>
                    <a:pt x="28617" y="2"/>
                  </a:cubicBezTo>
                  <a:cubicBezTo>
                    <a:pt x="26782" y="735"/>
                    <a:pt x="863" y="36961"/>
                    <a:pt x="396" y="38496"/>
                  </a:cubicBezTo>
                  <a:cubicBezTo>
                    <a:pt x="1" y="39767"/>
                    <a:pt x="3051" y="40991"/>
                    <a:pt x="5271" y="40991"/>
                  </a:cubicBezTo>
                  <a:cubicBezTo>
                    <a:pt x="5672" y="40991"/>
                    <a:pt x="6046" y="40951"/>
                    <a:pt x="6367" y="40864"/>
                  </a:cubicBezTo>
                  <a:cubicBezTo>
                    <a:pt x="7135" y="40631"/>
                    <a:pt x="9903" y="39130"/>
                    <a:pt x="13039" y="37395"/>
                  </a:cubicBezTo>
                  <a:cubicBezTo>
                    <a:pt x="18076" y="34560"/>
                    <a:pt x="23613" y="31124"/>
                    <a:pt x="23613" y="31124"/>
                  </a:cubicBezTo>
                  <a:lnTo>
                    <a:pt x="65243" y="30890"/>
                  </a:lnTo>
                  <a:lnTo>
                    <a:pt x="64275" y="3337"/>
                  </a:lnTo>
                  <a:cubicBezTo>
                    <a:pt x="64275" y="3337"/>
                    <a:pt x="43992" y="8192"/>
                    <a:pt x="41336" y="8192"/>
                  </a:cubicBezTo>
                  <a:cubicBezTo>
                    <a:pt x="41181" y="8192"/>
                    <a:pt x="41086" y="8176"/>
                    <a:pt x="41059" y="8141"/>
                  </a:cubicBezTo>
                  <a:cubicBezTo>
                    <a:pt x="41059" y="8141"/>
                    <a:pt x="28964" y="1"/>
                    <a:pt x="28621"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2"/>
            <p:cNvSpPr/>
            <p:nvPr/>
          </p:nvSpPr>
          <p:spPr>
            <a:xfrm>
              <a:off x="2313625" y="3689725"/>
              <a:ext cx="1168225" cy="1024825"/>
            </a:xfrm>
            <a:custGeom>
              <a:rect b="b" l="l" r="r" t="t"/>
              <a:pathLst>
                <a:path extrusionOk="0" h="40993" w="46729">
                  <a:moveTo>
                    <a:pt x="28620" y="1"/>
                  </a:moveTo>
                  <a:cubicBezTo>
                    <a:pt x="28618" y="1"/>
                    <a:pt x="28617" y="1"/>
                    <a:pt x="28616" y="2"/>
                  </a:cubicBezTo>
                  <a:cubicBezTo>
                    <a:pt x="26781" y="735"/>
                    <a:pt x="862" y="36961"/>
                    <a:pt x="395" y="38496"/>
                  </a:cubicBezTo>
                  <a:cubicBezTo>
                    <a:pt x="1" y="39792"/>
                    <a:pt x="3034" y="40993"/>
                    <a:pt x="5212" y="40993"/>
                  </a:cubicBezTo>
                  <a:cubicBezTo>
                    <a:pt x="5612" y="40993"/>
                    <a:pt x="5984" y="40952"/>
                    <a:pt x="6300" y="40864"/>
                  </a:cubicBezTo>
                  <a:cubicBezTo>
                    <a:pt x="7100" y="40631"/>
                    <a:pt x="9869" y="39163"/>
                    <a:pt x="12971" y="37395"/>
                  </a:cubicBezTo>
                  <a:lnTo>
                    <a:pt x="13004" y="37395"/>
                  </a:lnTo>
                  <a:cubicBezTo>
                    <a:pt x="18075" y="34560"/>
                    <a:pt x="23612" y="31124"/>
                    <a:pt x="23612" y="31124"/>
                  </a:cubicBezTo>
                  <a:lnTo>
                    <a:pt x="32885" y="31057"/>
                  </a:lnTo>
                  <a:lnTo>
                    <a:pt x="46728" y="7307"/>
                  </a:lnTo>
                  <a:lnTo>
                    <a:pt x="46728" y="7307"/>
                  </a:lnTo>
                  <a:cubicBezTo>
                    <a:pt x="44145" y="7829"/>
                    <a:pt x="42083" y="8193"/>
                    <a:pt x="41343" y="8193"/>
                  </a:cubicBezTo>
                  <a:cubicBezTo>
                    <a:pt x="41185" y="8193"/>
                    <a:pt x="41087" y="8176"/>
                    <a:pt x="41058" y="8141"/>
                  </a:cubicBezTo>
                  <a:cubicBezTo>
                    <a:pt x="41058" y="8141"/>
                    <a:pt x="28963" y="1"/>
                    <a:pt x="286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2"/>
            <p:cNvSpPr/>
            <p:nvPr/>
          </p:nvSpPr>
          <p:spPr>
            <a:xfrm>
              <a:off x="2306950" y="3689400"/>
              <a:ext cx="1033125" cy="1028650"/>
            </a:xfrm>
            <a:custGeom>
              <a:rect b="b" l="l" r="r" t="t"/>
              <a:pathLst>
                <a:path extrusionOk="0" h="41146" w="41325">
                  <a:moveTo>
                    <a:pt x="28912" y="0"/>
                  </a:moveTo>
                  <a:cubicBezTo>
                    <a:pt x="28873" y="0"/>
                    <a:pt x="28841" y="5"/>
                    <a:pt x="28816" y="15"/>
                  </a:cubicBezTo>
                  <a:cubicBezTo>
                    <a:pt x="26948" y="782"/>
                    <a:pt x="896" y="36974"/>
                    <a:pt x="396" y="38542"/>
                  </a:cubicBezTo>
                  <a:cubicBezTo>
                    <a:pt x="1" y="39868"/>
                    <a:pt x="3112" y="41146"/>
                    <a:pt x="5373" y="41146"/>
                  </a:cubicBezTo>
                  <a:cubicBezTo>
                    <a:pt x="5786" y="41146"/>
                    <a:pt x="6170" y="41103"/>
                    <a:pt x="6500" y="41011"/>
                  </a:cubicBezTo>
                  <a:cubicBezTo>
                    <a:pt x="8668" y="40410"/>
                    <a:pt x="24513" y="31470"/>
                    <a:pt x="24513" y="31470"/>
                  </a:cubicBezTo>
                  <a:lnTo>
                    <a:pt x="41325" y="8154"/>
                  </a:lnTo>
                  <a:cubicBezTo>
                    <a:pt x="35698" y="3395"/>
                    <a:pt x="29947" y="0"/>
                    <a:pt x="289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2"/>
            <p:cNvSpPr/>
            <p:nvPr/>
          </p:nvSpPr>
          <p:spPr>
            <a:xfrm>
              <a:off x="2358600" y="3747775"/>
              <a:ext cx="659350" cy="920300"/>
            </a:xfrm>
            <a:custGeom>
              <a:rect b="b" l="l" r="r" t="t"/>
              <a:pathLst>
                <a:path extrusionOk="0" h="36812" w="26374">
                  <a:moveTo>
                    <a:pt x="26344" y="1"/>
                  </a:moveTo>
                  <a:cubicBezTo>
                    <a:pt x="26336" y="1"/>
                    <a:pt x="26326" y="5"/>
                    <a:pt x="26316" y="15"/>
                  </a:cubicBezTo>
                  <a:cubicBezTo>
                    <a:pt x="21713" y="5819"/>
                    <a:pt x="4234" y="30470"/>
                    <a:pt x="64" y="36641"/>
                  </a:cubicBezTo>
                  <a:cubicBezTo>
                    <a:pt x="1" y="36746"/>
                    <a:pt x="18" y="36812"/>
                    <a:pt x="64" y="36812"/>
                  </a:cubicBezTo>
                  <a:cubicBezTo>
                    <a:pt x="91" y="36812"/>
                    <a:pt x="127" y="36790"/>
                    <a:pt x="164" y="36741"/>
                  </a:cubicBezTo>
                  <a:cubicBezTo>
                    <a:pt x="4667" y="30770"/>
                    <a:pt x="22347" y="6319"/>
                    <a:pt x="26350" y="48"/>
                  </a:cubicBezTo>
                  <a:cubicBezTo>
                    <a:pt x="26373" y="24"/>
                    <a:pt x="26363" y="1"/>
                    <a:pt x="26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2"/>
            <p:cNvSpPr/>
            <p:nvPr/>
          </p:nvSpPr>
          <p:spPr>
            <a:xfrm>
              <a:off x="2513800" y="4470075"/>
              <a:ext cx="66575" cy="210625"/>
            </a:xfrm>
            <a:custGeom>
              <a:rect b="b" l="l" r="r" t="t"/>
              <a:pathLst>
                <a:path extrusionOk="0" h="8425" w="2663">
                  <a:moveTo>
                    <a:pt x="42" y="1"/>
                  </a:moveTo>
                  <a:cubicBezTo>
                    <a:pt x="17" y="1"/>
                    <a:pt x="0" y="50"/>
                    <a:pt x="27" y="77"/>
                  </a:cubicBezTo>
                  <a:cubicBezTo>
                    <a:pt x="2129" y="2145"/>
                    <a:pt x="2662" y="5814"/>
                    <a:pt x="1128" y="8349"/>
                  </a:cubicBezTo>
                  <a:cubicBezTo>
                    <a:pt x="1101" y="8376"/>
                    <a:pt x="1139" y="8425"/>
                    <a:pt x="1173" y="8425"/>
                  </a:cubicBezTo>
                  <a:cubicBezTo>
                    <a:pt x="1181" y="8425"/>
                    <a:pt x="1188" y="8422"/>
                    <a:pt x="1195" y="8416"/>
                  </a:cubicBezTo>
                  <a:cubicBezTo>
                    <a:pt x="2229" y="7048"/>
                    <a:pt x="2629" y="5347"/>
                    <a:pt x="2329" y="3713"/>
                  </a:cubicBezTo>
                  <a:cubicBezTo>
                    <a:pt x="2062" y="2345"/>
                    <a:pt x="1361" y="877"/>
                    <a:pt x="61" y="10"/>
                  </a:cubicBezTo>
                  <a:cubicBezTo>
                    <a:pt x="54" y="3"/>
                    <a:pt x="48" y="1"/>
                    <a:pt x="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2"/>
            <p:cNvSpPr/>
            <p:nvPr/>
          </p:nvSpPr>
          <p:spPr>
            <a:xfrm>
              <a:off x="2860250" y="4291650"/>
              <a:ext cx="82875" cy="223100"/>
            </a:xfrm>
            <a:custGeom>
              <a:rect b="b" l="l" r="r" t="t"/>
              <a:pathLst>
                <a:path extrusionOk="0" h="8924" w="3315">
                  <a:moveTo>
                    <a:pt x="2339" y="0"/>
                  </a:moveTo>
                  <a:cubicBezTo>
                    <a:pt x="2290" y="0"/>
                    <a:pt x="2234" y="48"/>
                    <a:pt x="2214" y="108"/>
                  </a:cubicBezTo>
                  <a:cubicBezTo>
                    <a:pt x="1814" y="3011"/>
                    <a:pt x="1080" y="5913"/>
                    <a:pt x="46" y="8681"/>
                  </a:cubicBezTo>
                  <a:cubicBezTo>
                    <a:pt x="0" y="8818"/>
                    <a:pt x="110" y="8924"/>
                    <a:pt x="227" y="8924"/>
                  </a:cubicBezTo>
                  <a:cubicBezTo>
                    <a:pt x="281" y="8924"/>
                    <a:pt x="337" y="8901"/>
                    <a:pt x="379" y="8848"/>
                  </a:cubicBezTo>
                  <a:cubicBezTo>
                    <a:pt x="2147" y="6446"/>
                    <a:pt x="3315" y="3011"/>
                    <a:pt x="2414" y="75"/>
                  </a:cubicBezTo>
                  <a:cubicBezTo>
                    <a:pt x="2401" y="22"/>
                    <a:pt x="2371" y="0"/>
                    <a:pt x="23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2"/>
            <p:cNvSpPr/>
            <p:nvPr/>
          </p:nvSpPr>
          <p:spPr>
            <a:xfrm>
              <a:off x="2808550" y="4325350"/>
              <a:ext cx="82875" cy="222750"/>
            </a:xfrm>
            <a:custGeom>
              <a:rect b="b" l="l" r="r" t="t"/>
              <a:pathLst>
                <a:path extrusionOk="0" h="8910" w="3315">
                  <a:moveTo>
                    <a:pt x="2324" y="1"/>
                  </a:moveTo>
                  <a:cubicBezTo>
                    <a:pt x="2270" y="1"/>
                    <a:pt x="2214" y="37"/>
                    <a:pt x="2214" y="95"/>
                  </a:cubicBezTo>
                  <a:cubicBezTo>
                    <a:pt x="1780" y="3030"/>
                    <a:pt x="1046" y="5899"/>
                    <a:pt x="46" y="8668"/>
                  </a:cubicBezTo>
                  <a:cubicBezTo>
                    <a:pt x="0" y="8804"/>
                    <a:pt x="110" y="8910"/>
                    <a:pt x="227" y="8910"/>
                  </a:cubicBezTo>
                  <a:cubicBezTo>
                    <a:pt x="281" y="8910"/>
                    <a:pt x="337" y="8887"/>
                    <a:pt x="379" y="8834"/>
                  </a:cubicBezTo>
                  <a:cubicBezTo>
                    <a:pt x="2147" y="6433"/>
                    <a:pt x="3315" y="2997"/>
                    <a:pt x="2414" y="61"/>
                  </a:cubicBezTo>
                  <a:cubicBezTo>
                    <a:pt x="2400" y="19"/>
                    <a:pt x="2363" y="1"/>
                    <a:pt x="2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2"/>
            <p:cNvSpPr/>
            <p:nvPr/>
          </p:nvSpPr>
          <p:spPr>
            <a:xfrm>
              <a:off x="2756000" y="4359200"/>
              <a:ext cx="83725" cy="223100"/>
            </a:xfrm>
            <a:custGeom>
              <a:rect b="b" l="l" r="r" t="t"/>
              <a:pathLst>
                <a:path extrusionOk="0" h="8924" w="3349">
                  <a:moveTo>
                    <a:pt x="2361" y="0"/>
                  </a:moveTo>
                  <a:cubicBezTo>
                    <a:pt x="2302" y="0"/>
                    <a:pt x="2234" y="48"/>
                    <a:pt x="2214" y="108"/>
                  </a:cubicBezTo>
                  <a:cubicBezTo>
                    <a:pt x="1814" y="3010"/>
                    <a:pt x="1080" y="5879"/>
                    <a:pt x="46" y="8681"/>
                  </a:cubicBezTo>
                  <a:cubicBezTo>
                    <a:pt x="1" y="8818"/>
                    <a:pt x="111" y="8924"/>
                    <a:pt x="228" y="8924"/>
                  </a:cubicBezTo>
                  <a:cubicBezTo>
                    <a:pt x="282" y="8924"/>
                    <a:pt x="337" y="8901"/>
                    <a:pt x="380" y="8848"/>
                  </a:cubicBezTo>
                  <a:cubicBezTo>
                    <a:pt x="2181" y="6446"/>
                    <a:pt x="3348" y="3010"/>
                    <a:pt x="2448" y="75"/>
                  </a:cubicBezTo>
                  <a:cubicBezTo>
                    <a:pt x="2434" y="22"/>
                    <a:pt x="2400" y="0"/>
                    <a:pt x="2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2"/>
            <p:cNvSpPr/>
            <p:nvPr/>
          </p:nvSpPr>
          <p:spPr>
            <a:xfrm>
              <a:off x="2703725" y="4392900"/>
              <a:ext cx="83450" cy="223125"/>
            </a:xfrm>
            <a:custGeom>
              <a:rect b="b" l="l" r="r" t="t"/>
              <a:pathLst>
                <a:path extrusionOk="0" h="8925" w="3338">
                  <a:moveTo>
                    <a:pt x="2347" y="1"/>
                  </a:moveTo>
                  <a:cubicBezTo>
                    <a:pt x="2293" y="1"/>
                    <a:pt x="2237" y="37"/>
                    <a:pt x="2237" y="95"/>
                  </a:cubicBezTo>
                  <a:cubicBezTo>
                    <a:pt x="1837" y="3030"/>
                    <a:pt x="1103" y="5899"/>
                    <a:pt x="69" y="8668"/>
                  </a:cubicBezTo>
                  <a:cubicBezTo>
                    <a:pt x="1" y="8804"/>
                    <a:pt x="118" y="8925"/>
                    <a:pt x="242" y="8925"/>
                  </a:cubicBezTo>
                  <a:cubicBezTo>
                    <a:pt x="300" y="8925"/>
                    <a:pt x="360" y="8898"/>
                    <a:pt x="403" y="8834"/>
                  </a:cubicBezTo>
                  <a:cubicBezTo>
                    <a:pt x="2170" y="6433"/>
                    <a:pt x="3338" y="2997"/>
                    <a:pt x="2437" y="61"/>
                  </a:cubicBezTo>
                  <a:cubicBezTo>
                    <a:pt x="2423" y="19"/>
                    <a:pt x="2386"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2"/>
            <p:cNvSpPr/>
            <p:nvPr/>
          </p:nvSpPr>
          <p:spPr>
            <a:xfrm>
              <a:off x="2991775" y="3788825"/>
              <a:ext cx="177275" cy="129600"/>
            </a:xfrm>
            <a:custGeom>
              <a:rect b="b" l="l" r="r" t="t"/>
              <a:pathLst>
                <a:path extrusionOk="0" h="5184" w="7091">
                  <a:moveTo>
                    <a:pt x="3405" y="1"/>
                  </a:moveTo>
                  <a:cubicBezTo>
                    <a:pt x="2690" y="1"/>
                    <a:pt x="1969" y="315"/>
                    <a:pt x="1423" y="1074"/>
                  </a:cubicBezTo>
                  <a:cubicBezTo>
                    <a:pt x="1" y="3051"/>
                    <a:pt x="1835" y="5184"/>
                    <a:pt x="3705" y="5184"/>
                  </a:cubicBezTo>
                  <a:cubicBezTo>
                    <a:pt x="4423" y="5184"/>
                    <a:pt x="5146" y="4869"/>
                    <a:pt x="5693" y="4110"/>
                  </a:cubicBezTo>
                  <a:cubicBezTo>
                    <a:pt x="7090" y="2134"/>
                    <a:pt x="5267" y="1"/>
                    <a:pt x="3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2"/>
            <p:cNvSpPr/>
            <p:nvPr/>
          </p:nvSpPr>
          <p:spPr>
            <a:xfrm>
              <a:off x="2880550" y="4420550"/>
              <a:ext cx="154325" cy="276275"/>
            </a:xfrm>
            <a:custGeom>
              <a:rect b="b" l="l" r="r" t="t"/>
              <a:pathLst>
                <a:path extrusionOk="0" h="11051" w="6173">
                  <a:moveTo>
                    <a:pt x="1135" y="456"/>
                  </a:moveTo>
                  <a:lnTo>
                    <a:pt x="1135" y="456"/>
                  </a:lnTo>
                  <a:cubicBezTo>
                    <a:pt x="2069" y="1757"/>
                    <a:pt x="2936" y="3058"/>
                    <a:pt x="3770" y="4426"/>
                  </a:cubicBezTo>
                  <a:cubicBezTo>
                    <a:pt x="4137" y="5093"/>
                    <a:pt x="4471" y="5794"/>
                    <a:pt x="4771" y="6527"/>
                  </a:cubicBezTo>
                  <a:cubicBezTo>
                    <a:pt x="5102" y="7436"/>
                    <a:pt x="5387" y="10211"/>
                    <a:pt x="3879" y="10211"/>
                  </a:cubicBezTo>
                  <a:cubicBezTo>
                    <a:pt x="3561" y="10211"/>
                    <a:pt x="3164" y="10087"/>
                    <a:pt x="2670" y="9796"/>
                  </a:cubicBezTo>
                  <a:cubicBezTo>
                    <a:pt x="1102" y="8862"/>
                    <a:pt x="1135" y="5794"/>
                    <a:pt x="1135" y="4293"/>
                  </a:cubicBezTo>
                  <a:cubicBezTo>
                    <a:pt x="1135" y="3025"/>
                    <a:pt x="1202" y="1757"/>
                    <a:pt x="1135" y="456"/>
                  </a:cubicBezTo>
                  <a:close/>
                  <a:moveTo>
                    <a:pt x="984" y="1"/>
                  </a:moveTo>
                  <a:cubicBezTo>
                    <a:pt x="958" y="1"/>
                    <a:pt x="935" y="17"/>
                    <a:pt x="935" y="56"/>
                  </a:cubicBezTo>
                  <a:cubicBezTo>
                    <a:pt x="882" y="34"/>
                    <a:pt x="828" y="23"/>
                    <a:pt x="775" y="23"/>
                  </a:cubicBezTo>
                  <a:cubicBezTo>
                    <a:pt x="593" y="23"/>
                    <a:pt x="427" y="150"/>
                    <a:pt x="401" y="356"/>
                  </a:cubicBezTo>
                  <a:cubicBezTo>
                    <a:pt x="368" y="2925"/>
                    <a:pt x="1" y="5694"/>
                    <a:pt x="735" y="8229"/>
                  </a:cubicBezTo>
                  <a:cubicBezTo>
                    <a:pt x="1147" y="9523"/>
                    <a:pt x="2103" y="11051"/>
                    <a:pt x="3559" y="11051"/>
                  </a:cubicBezTo>
                  <a:cubicBezTo>
                    <a:pt x="3754" y="11051"/>
                    <a:pt x="3958" y="11023"/>
                    <a:pt x="4171" y="10964"/>
                  </a:cubicBezTo>
                  <a:cubicBezTo>
                    <a:pt x="6072" y="10497"/>
                    <a:pt x="6172" y="8229"/>
                    <a:pt x="5672" y="6694"/>
                  </a:cubicBezTo>
                  <a:cubicBezTo>
                    <a:pt x="4738" y="4092"/>
                    <a:pt x="3137" y="1791"/>
                    <a:pt x="1035" y="23"/>
                  </a:cubicBezTo>
                  <a:cubicBezTo>
                    <a:pt x="1021" y="9"/>
                    <a:pt x="1002"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2"/>
            <p:cNvSpPr/>
            <p:nvPr/>
          </p:nvSpPr>
          <p:spPr>
            <a:xfrm>
              <a:off x="2890575" y="4218425"/>
              <a:ext cx="246025" cy="220225"/>
            </a:xfrm>
            <a:custGeom>
              <a:rect b="b" l="l" r="r" t="t"/>
              <a:pathLst>
                <a:path extrusionOk="0" h="8809" w="9841">
                  <a:moveTo>
                    <a:pt x="6729" y="932"/>
                  </a:moveTo>
                  <a:cubicBezTo>
                    <a:pt x="9723" y="932"/>
                    <a:pt x="7688" y="4054"/>
                    <a:pt x="6805" y="4839"/>
                  </a:cubicBezTo>
                  <a:cubicBezTo>
                    <a:pt x="6238" y="5306"/>
                    <a:pt x="5604" y="5773"/>
                    <a:pt x="4970" y="6173"/>
                  </a:cubicBezTo>
                  <a:cubicBezTo>
                    <a:pt x="3603" y="7007"/>
                    <a:pt x="2235" y="7774"/>
                    <a:pt x="801" y="8441"/>
                  </a:cubicBezTo>
                  <a:cubicBezTo>
                    <a:pt x="1435" y="7341"/>
                    <a:pt x="2002" y="6206"/>
                    <a:pt x="2602" y="5072"/>
                  </a:cubicBezTo>
                  <a:cubicBezTo>
                    <a:pt x="3303" y="3738"/>
                    <a:pt x="4737" y="1036"/>
                    <a:pt x="6538" y="936"/>
                  </a:cubicBezTo>
                  <a:cubicBezTo>
                    <a:pt x="6604" y="933"/>
                    <a:pt x="6668" y="932"/>
                    <a:pt x="6729" y="932"/>
                  </a:cubicBezTo>
                  <a:close/>
                  <a:moveTo>
                    <a:pt x="6948" y="1"/>
                  </a:moveTo>
                  <a:cubicBezTo>
                    <a:pt x="5902" y="1"/>
                    <a:pt x="4821" y="696"/>
                    <a:pt x="4103" y="1436"/>
                  </a:cubicBezTo>
                  <a:cubicBezTo>
                    <a:pt x="2235" y="3304"/>
                    <a:pt x="1268" y="5906"/>
                    <a:pt x="100" y="8241"/>
                  </a:cubicBezTo>
                  <a:cubicBezTo>
                    <a:pt x="0" y="8441"/>
                    <a:pt x="167" y="8708"/>
                    <a:pt x="401" y="8742"/>
                  </a:cubicBezTo>
                  <a:cubicBezTo>
                    <a:pt x="401" y="8775"/>
                    <a:pt x="467" y="8808"/>
                    <a:pt x="501" y="8808"/>
                  </a:cubicBezTo>
                  <a:cubicBezTo>
                    <a:pt x="3203" y="8208"/>
                    <a:pt x="5704" y="6940"/>
                    <a:pt x="7739" y="5072"/>
                  </a:cubicBezTo>
                  <a:cubicBezTo>
                    <a:pt x="8907" y="3971"/>
                    <a:pt x="9841" y="1903"/>
                    <a:pt x="8406" y="569"/>
                  </a:cubicBezTo>
                  <a:cubicBezTo>
                    <a:pt x="7959" y="165"/>
                    <a:pt x="7457" y="1"/>
                    <a:pt x="6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2"/>
            <p:cNvSpPr/>
            <p:nvPr/>
          </p:nvSpPr>
          <p:spPr>
            <a:xfrm>
              <a:off x="3164100" y="3367900"/>
              <a:ext cx="2653575" cy="1154975"/>
            </a:xfrm>
            <a:custGeom>
              <a:rect b="b" l="l" r="r" t="t"/>
              <a:pathLst>
                <a:path extrusionOk="0" h="46199" w="106143">
                  <a:moveTo>
                    <a:pt x="78018" y="0"/>
                  </a:moveTo>
                  <a:cubicBezTo>
                    <a:pt x="64053" y="0"/>
                    <a:pt x="49969" y="7237"/>
                    <a:pt x="49969" y="7237"/>
                  </a:cubicBezTo>
                  <a:lnTo>
                    <a:pt x="31289" y="7737"/>
                  </a:lnTo>
                  <a:lnTo>
                    <a:pt x="31488" y="14853"/>
                  </a:lnTo>
                  <a:lnTo>
                    <a:pt x="31488" y="14853"/>
                  </a:lnTo>
                  <a:cubicBezTo>
                    <a:pt x="22151" y="16347"/>
                    <a:pt x="15712" y="17878"/>
                    <a:pt x="15712" y="17878"/>
                  </a:cubicBezTo>
                  <a:lnTo>
                    <a:pt x="0" y="46198"/>
                  </a:lnTo>
                  <a:cubicBezTo>
                    <a:pt x="0" y="46198"/>
                    <a:pt x="76055" y="46132"/>
                    <a:pt x="92867" y="35524"/>
                  </a:cubicBezTo>
                  <a:cubicBezTo>
                    <a:pt x="106143" y="27151"/>
                    <a:pt x="103207" y="4569"/>
                    <a:pt x="85061" y="699"/>
                  </a:cubicBezTo>
                  <a:cubicBezTo>
                    <a:pt x="82763" y="210"/>
                    <a:pt x="80392" y="0"/>
                    <a:pt x="78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2"/>
            <p:cNvSpPr/>
            <p:nvPr/>
          </p:nvSpPr>
          <p:spPr>
            <a:xfrm>
              <a:off x="3528900" y="3620525"/>
              <a:ext cx="1516575" cy="243250"/>
            </a:xfrm>
            <a:custGeom>
              <a:rect b="b" l="l" r="r" t="t"/>
              <a:pathLst>
                <a:path extrusionOk="0" h="9730" w="60663">
                  <a:moveTo>
                    <a:pt x="58427" y="1"/>
                  </a:moveTo>
                  <a:cubicBezTo>
                    <a:pt x="57360" y="234"/>
                    <a:pt x="56292" y="368"/>
                    <a:pt x="55225" y="568"/>
                  </a:cubicBezTo>
                  <a:cubicBezTo>
                    <a:pt x="54725" y="635"/>
                    <a:pt x="54191" y="735"/>
                    <a:pt x="53690" y="835"/>
                  </a:cubicBezTo>
                  <a:cubicBezTo>
                    <a:pt x="53390" y="902"/>
                    <a:pt x="53123" y="968"/>
                    <a:pt x="52857" y="1068"/>
                  </a:cubicBezTo>
                  <a:cubicBezTo>
                    <a:pt x="52756" y="1102"/>
                    <a:pt x="52623" y="1102"/>
                    <a:pt x="52523" y="1135"/>
                  </a:cubicBezTo>
                  <a:lnTo>
                    <a:pt x="50922" y="1135"/>
                  </a:lnTo>
                  <a:cubicBezTo>
                    <a:pt x="45218" y="1202"/>
                    <a:pt x="39547" y="1569"/>
                    <a:pt x="33876" y="2202"/>
                  </a:cubicBezTo>
                  <a:cubicBezTo>
                    <a:pt x="31041" y="2536"/>
                    <a:pt x="28206" y="2903"/>
                    <a:pt x="25404" y="3270"/>
                  </a:cubicBezTo>
                  <a:cubicBezTo>
                    <a:pt x="22602" y="3637"/>
                    <a:pt x="3788" y="6839"/>
                    <a:pt x="1020" y="7440"/>
                  </a:cubicBezTo>
                  <a:lnTo>
                    <a:pt x="919" y="7440"/>
                  </a:lnTo>
                  <a:lnTo>
                    <a:pt x="886" y="7473"/>
                  </a:lnTo>
                  <a:cubicBezTo>
                    <a:pt x="886" y="7473"/>
                    <a:pt x="853" y="7506"/>
                    <a:pt x="853" y="7506"/>
                  </a:cubicBezTo>
                  <a:cubicBezTo>
                    <a:pt x="753" y="7640"/>
                    <a:pt x="653" y="7806"/>
                    <a:pt x="553" y="8007"/>
                  </a:cubicBezTo>
                  <a:cubicBezTo>
                    <a:pt x="486" y="8173"/>
                    <a:pt x="419" y="8340"/>
                    <a:pt x="352" y="8540"/>
                  </a:cubicBezTo>
                  <a:cubicBezTo>
                    <a:pt x="286" y="8707"/>
                    <a:pt x="219" y="8874"/>
                    <a:pt x="186" y="9074"/>
                  </a:cubicBezTo>
                  <a:cubicBezTo>
                    <a:pt x="152" y="9174"/>
                    <a:pt x="119" y="9274"/>
                    <a:pt x="119" y="9341"/>
                  </a:cubicBezTo>
                  <a:lnTo>
                    <a:pt x="86" y="9474"/>
                  </a:lnTo>
                  <a:cubicBezTo>
                    <a:pt x="86" y="9508"/>
                    <a:pt x="52" y="9574"/>
                    <a:pt x="52" y="9608"/>
                  </a:cubicBezTo>
                  <a:cubicBezTo>
                    <a:pt x="1" y="9659"/>
                    <a:pt x="48" y="9730"/>
                    <a:pt x="103" y="9730"/>
                  </a:cubicBezTo>
                  <a:cubicBezTo>
                    <a:pt x="119" y="9730"/>
                    <a:pt x="137" y="9723"/>
                    <a:pt x="152" y="9708"/>
                  </a:cubicBezTo>
                  <a:cubicBezTo>
                    <a:pt x="186" y="9674"/>
                    <a:pt x="219" y="9608"/>
                    <a:pt x="219" y="9574"/>
                  </a:cubicBezTo>
                  <a:lnTo>
                    <a:pt x="319" y="9474"/>
                  </a:lnTo>
                  <a:lnTo>
                    <a:pt x="452" y="9241"/>
                  </a:lnTo>
                  <a:cubicBezTo>
                    <a:pt x="553" y="9074"/>
                    <a:pt x="653" y="8907"/>
                    <a:pt x="719" y="8740"/>
                  </a:cubicBezTo>
                  <a:cubicBezTo>
                    <a:pt x="819" y="8574"/>
                    <a:pt x="919" y="8407"/>
                    <a:pt x="986" y="8207"/>
                  </a:cubicBezTo>
                  <a:cubicBezTo>
                    <a:pt x="1020" y="8140"/>
                    <a:pt x="1053" y="8073"/>
                    <a:pt x="1086" y="8007"/>
                  </a:cubicBezTo>
                  <a:lnTo>
                    <a:pt x="1120" y="8007"/>
                  </a:lnTo>
                  <a:cubicBezTo>
                    <a:pt x="4289" y="7806"/>
                    <a:pt x="23469" y="4471"/>
                    <a:pt x="26638" y="4037"/>
                  </a:cubicBezTo>
                  <a:cubicBezTo>
                    <a:pt x="32309" y="3303"/>
                    <a:pt x="37979" y="2636"/>
                    <a:pt x="43650" y="2169"/>
                  </a:cubicBezTo>
                  <a:cubicBezTo>
                    <a:pt x="46452" y="1936"/>
                    <a:pt x="49254" y="1802"/>
                    <a:pt x="52089" y="1669"/>
                  </a:cubicBezTo>
                  <a:cubicBezTo>
                    <a:pt x="53980" y="1580"/>
                    <a:pt x="55870" y="1535"/>
                    <a:pt x="57760" y="1535"/>
                  </a:cubicBezTo>
                  <a:cubicBezTo>
                    <a:pt x="58705" y="1535"/>
                    <a:pt x="59650" y="1546"/>
                    <a:pt x="60595" y="1569"/>
                  </a:cubicBezTo>
                  <a:cubicBezTo>
                    <a:pt x="60662" y="1569"/>
                    <a:pt x="60662" y="1469"/>
                    <a:pt x="60595" y="1469"/>
                  </a:cubicBezTo>
                  <a:cubicBezTo>
                    <a:pt x="58527" y="1335"/>
                    <a:pt x="56426" y="1235"/>
                    <a:pt x="54358" y="1168"/>
                  </a:cubicBezTo>
                  <a:lnTo>
                    <a:pt x="55292" y="968"/>
                  </a:lnTo>
                  <a:cubicBezTo>
                    <a:pt x="56359" y="701"/>
                    <a:pt x="57393" y="368"/>
                    <a:pt x="58461" y="101"/>
                  </a:cubicBezTo>
                  <a:cubicBezTo>
                    <a:pt x="58527" y="68"/>
                    <a:pt x="58494" y="1"/>
                    <a:pt x="58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2"/>
            <p:cNvSpPr/>
            <p:nvPr/>
          </p:nvSpPr>
          <p:spPr>
            <a:xfrm>
              <a:off x="3310250" y="3827850"/>
              <a:ext cx="358400" cy="650325"/>
            </a:xfrm>
            <a:custGeom>
              <a:rect b="b" l="l" r="r" t="t"/>
              <a:pathLst>
                <a:path extrusionOk="0" h="26013" w="14336">
                  <a:moveTo>
                    <a:pt x="14254" y="1"/>
                  </a:moveTo>
                  <a:cubicBezTo>
                    <a:pt x="14238" y="1"/>
                    <a:pt x="14220" y="5"/>
                    <a:pt x="14202" y="14"/>
                  </a:cubicBezTo>
                  <a:cubicBezTo>
                    <a:pt x="13568" y="814"/>
                    <a:pt x="7164" y="12289"/>
                    <a:pt x="5396" y="15692"/>
                  </a:cubicBezTo>
                  <a:cubicBezTo>
                    <a:pt x="4495" y="17393"/>
                    <a:pt x="3594" y="19094"/>
                    <a:pt x="2727" y="20795"/>
                  </a:cubicBezTo>
                  <a:cubicBezTo>
                    <a:pt x="1827" y="22497"/>
                    <a:pt x="993" y="24264"/>
                    <a:pt x="25" y="25932"/>
                  </a:cubicBezTo>
                  <a:cubicBezTo>
                    <a:pt x="1" y="25981"/>
                    <a:pt x="48" y="26012"/>
                    <a:pt x="75" y="26012"/>
                  </a:cubicBezTo>
                  <a:cubicBezTo>
                    <a:pt x="85" y="26012"/>
                    <a:pt x="92" y="26008"/>
                    <a:pt x="92" y="25999"/>
                  </a:cubicBezTo>
                  <a:cubicBezTo>
                    <a:pt x="626" y="24998"/>
                    <a:pt x="1193" y="24064"/>
                    <a:pt x="1760" y="23130"/>
                  </a:cubicBezTo>
                  <a:cubicBezTo>
                    <a:pt x="2327" y="22163"/>
                    <a:pt x="2894" y="21229"/>
                    <a:pt x="3428" y="20295"/>
                  </a:cubicBezTo>
                  <a:cubicBezTo>
                    <a:pt x="5329" y="16959"/>
                    <a:pt x="7297" y="13624"/>
                    <a:pt x="9132" y="10221"/>
                  </a:cubicBezTo>
                  <a:cubicBezTo>
                    <a:pt x="10032" y="8553"/>
                    <a:pt x="14035" y="948"/>
                    <a:pt x="14335" y="81"/>
                  </a:cubicBezTo>
                  <a:cubicBezTo>
                    <a:pt x="14335" y="32"/>
                    <a:pt x="14300" y="1"/>
                    <a:pt x="142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2"/>
            <p:cNvSpPr/>
            <p:nvPr/>
          </p:nvSpPr>
          <p:spPr>
            <a:xfrm>
              <a:off x="3919800" y="2279225"/>
              <a:ext cx="1010550" cy="1428975"/>
            </a:xfrm>
            <a:custGeom>
              <a:rect b="b" l="l" r="r" t="t"/>
              <a:pathLst>
                <a:path extrusionOk="0" h="57159" w="40422">
                  <a:moveTo>
                    <a:pt x="1334" y="0"/>
                  </a:moveTo>
                  <a:cubicBezTo>
                    <a:pt x="1" y="0"/>
                    <a:pt x="8" y="1712"/>
                    <a:pt x="861" y="4384"/>
                  </a:cubicBezTo>
                  <a:cubicBezTo>
                    <a:pt x="2429" y="9221"/>
                    <a:pt x="19108" y="55888"/>
                    <a:pt x="21976" y="56321"/>
                  </a:cubicBezTo>
                  <a:cubicBezTo>
                    <a:pt x="24969" y="56779"/>
                    <a:pt x="28169" y="57158"/>
                    <a:pt x="31030" y="57158"/>
                  </a:cubicBezTo>
                  <a:cubicBezTo>
                    <a:pt x="36300" y="57158"/>
                    <a:pt x="40422" y="55872"/>
                    <a:pt x="39989" y="51418"/>
                  </a:cubicBezTo>
                  <a:cubicBezTo>
                    <a:pt x="39022" y="40677"/>
                    <a:pt x="17707" y="12390"/>
                    <a:pt x="7333" y="3650"/>
                  </a:cubicBezTo>
                  <a:cubicBezTo>
                    <a:pt x="4313" y="1090"/>
                    <a:pt x="2397" y="0"/>
                    <a:pt x="1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2"/>
            <p:cNvSpPr/>
            <p:nvPr/>
          </p:nvSpPr>
          <p:spPr>
            <a:xfrm>
              <a:off x="3910300" y="2274175"/>
              <a:ext cx="883325" cy="949425"/>
            </a:xfrm>
            <a:custGeom>
              <a:rect b="b" l="l" r="r" t="t"/>
              <a:pathLst>
                <a:path extrusionOk="0" h="37977" w="35333">
                  <a:moveTo>
                    <a:pt x="1726" y="0"/>
                  </a:moveTo>
                  <a:cubicBezTo>
                    <a:pt x="346" y="0"/>
                    <a:pt x="0" y="1619"/>
                    <a:pt x="1008" y="5454"/>
                  </a:cubicBezTo>
                  <a:cubicBezTo>
                    <a:pt x="3076" y="13326"/>
                    <a:pt x="13450" y="37977"/>
                    <a:pt x="13450" y="37977"/>
                  </a:cubicBezTo>
                  <a:lnTo>
                    <a:pt x="35332" y="33841"/>
                  </a:lnTo>
                  <a:cubicBezTo>
                    <a:pt x="35332" y="33841"/>
                    <a:pt x="22590" y="16228"/>
                    <a:pt x="9147" y="4686"/>
                  </a:cubicBezTo>
                  <a:cubicBezTo>
                    <a:pt x="5776" y="1795"/>
                    <a:pt x="3178" y="0"/>
                    <a:pt x="1726"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2"/>
            <p:cNvSpPr/>
            <p:nvPr/>
          </p:nvSpPr>
          <p:spPr>
            <a:xfrm>
              <a:off x="3936325" y="2391325"/>
              <a:ext cx="726375" cy="808925"/>
            </a:xfrm>
            <a:custGeom>
              <a:rect b="b" l="l" r="r" t="t"/>
              <a:pathLst>
                <a:path extrusionOk="0" h="32357" w="29055">
                  <a:moveTo>
                    <a:pt x="1201" y="0"/>
                  </a:moveTo>
                  <a:cubicBezTo>
                    <a:pt x="867" y="167"/>
                    <a:pt x="567" y="367"/>
                    <a:pt x="300" y="634"/>
                  </a:cubicBezTo>
                  <a:cubicBezTo>
                    <a:pt x="300" y="634"/>
                    <a:pt x="300" y="634"/>
                    <a:pt x="300" y="634"/>
                  </a:cubicBezTo>
                  <a:lnTo>
                    <a:pt x="300" y="634"/>
                  </a:lnTo>
                  <a:cubicBezTo>
                    <a:pt x="167" y="734"/>
                    <a:pt x="100" y="834"/>
                    <a:pt x="0" y="968"/>
                  </a:cubicBezTo>
                  <a:cubicBezTo>
                    <a:pt x="33" y="1068"/>
                    <a:pt x="67" y="1168"/>
                    <a:pt x="100" y="1301"/>
                  </a:cubicBezTo>
                  <a:cubicBezTo>
                    <a:pt x="267" y="1168"/>
                    <a:pt x="434" y="1034"/>
                    <a:pt x="567" y="901"/>
                  </a:cubicBezTo>
                  <a:cubicBezTo>
                    <a:pt x="834" y="634"/>
                    <a:pt x="1034" y="334"/>
                    <a:pt x="1201" y="0"/>
                  </a:cubicBezTo>
                  <a:close/>
                  <a:moveTo>
                    <a:pt x="12609" y="4103"/>
                  </a:moveTo>
                  <a:cubicBezTo>
                    <a:pt x="12342" y="4337"/>
                    <a:pt x="12142" y="4637"/>
                    <a:pt x="12009" y="4971"/>
                  </a:cubicBezTo>
                  <a:cubicBezTo>
                    <a:pt x="12342" y="4804"/>
                    <a:pt x="12642" y="4604"/>
                    <a:pt x="12876" y="4370"/>
                  </a:cubicBezTo>
                  <a:lnTo>
                    <a:pt x="12609" y="4103"/>
                  </a:lnTo>
                  <a:close/>
                  <a:moveTo>
                    <a:pt x="5020" y="5237"/>
                  </a:moveTo>
                  <a:lnTo>
                    <a:pt x="5020" y="5237"/>
                  </a:lnTo>
                  <a:cubicBezTo>
                    <a:pt x="5014" y="5237"/>
                    <a:pt x="5009" y="5237"/>
                    <a:pt x="5004" y="5237"/>
                  </a:cubicBezTo>
                  <a:lnTo>
                    <a:pt x="5037" y="5237"/>
                  </a:lnTo>
                  <a:cubicBezTo>
                    <a:pt x="5031" y="5237"/>
                    <a:pt x="5025" y="5237"/>
                    <a:pt x="5020" y="5237"/>
                  </a:cubicBezTo>
                  <a:close/>
                  <a:moveTo>
                    <a:pt x="5004" y="4837"/>
                  </a:moveTo>
                  <a:cubicBezTo>
                    <a:pt x="4637" y="4837"/>
                    <a:pt x="4270" y="4904"/>
                    <a:pt x="3936" y="5037"/>
                  </a:cubicBezTo>
                  <a:cubicBezTo>
                    <a:pt x="3936" y="5037"/>
                    <a:pt x="3936" y="5037"/>
                    <a:pt x="3936" y="5037"/>
                  </a:cubicBezTo>
                  <a:lnTo>
                    <a:pt x="3936" y="5037"/>
                  </a:lnTo>
                  <a:cubicBezTo>
                    <a:pt x="4265" y="5169"/>
                    <a:pt x="4626" y="5235"/>
                    <a:pt x="5020" y="5237"/>
                  </a:cubicBezTo>
                  <a:lnTo>
                    <a:pt x="5020" y="5237"/>
                  </a:lnTo>
                  <a:cubicBezTo>
                    <a:pt x="5020" y="5237"/>
                    <a:pt x="5020" y="5237"/>
                    <a:pt x="5020" y="5237"/>
                  </a:cubicBezTo>
                  <a:lnTo>
                    <a:pt x="5020" y="5237"/>
                  </a:lnTo>
                  <a:cubicBezTo>
                    <a:pt x="5026" y="5237"/>
                    <a:pt x="5031" y="5237"/>
                    <a:pt x="5037" y="5237"/>
                  </a:cubicBezTo>
                  <a:cubicBezTo>
                    <a:pt x="5404" y="5237"/>
                    <a:pt x="5771" y="5171"/>
                    <a:pt x="6104" y="5037"/>
                  </a:cubicBezTo>
                  <a:cubicBezTo>
                    <a:pt x="5771" y="4904"/>
                    <a:pt x="5404" y="4837"/>
                    <a:pt x="5037" y="4837"/>
                  </a:cubicBezTo>
                  <a:cubicBezTo>
                    <a:pt x="5031" y="4837"/>
                    <a:pt x="5026" y="4837"/>
                    <a:pt x="5020" y="4837"/>
                  </a:cubicBezTo>
                  <a:lnTo>
                    <a:pt x="5020" y="4837"/>
                  </a:lnTo>
                  <a:cubicBezTo>
                    <a:pt x="5015" y="4837"/>
                    <a:pt x="5009" y="4837"/>
                    <a:pt x="5004" y="4837"/>
                  </a:cubicBezTo>
                  <a:close/>
                  <a:moveTo>
                    <a:pt x="18347" y="9941"/>
                  </a:moveTo>
                  <a:cubicBezTo>
                    <a:pt x="18280" y="9941"/>
                    <a:pt x="18180" y="9974"/>
                    <a:pt x="18113" y="10007"/>
                  </a:cubicBezTo>
                  <a:cubicBezTo>
                    <a:pt x="18246" y="10041"/>
                    <a:pt x="18380" y="10074"/>
                    <a:pt x="18513" y="10108"/>
                  </a:cubicBezTo>
                  <a:lnTo>
                    <a:pt x="18347" y="9941"/>
                  </a:lnTo>
                  <a:close/>
                  <a:moveTo>
                    <a:pt x="5504" y="12509"/>
                  </a:moveTo>
                  <a:lnTo>
                    <a:pt x="5504" y="12509"/>
                  </a:lnTo>
                  <a:cubicBezTo>
                    <a:pt x="5170" y="12676"/>
                    <a:pt x="4870" y="12876"/>
                    <a:pt x="4637" y="13143"/>
                  </a:cubicBezTo>
                  <a:lnTo>
                    <a:pt x="4603" y="13143"/>
                  </a:lnTo>
                  <a:cubicBezTo>
                    <a:pt x="4537" y="13243"/>
                    <a:pt x="4470" y="13310"/>
                    <a:pt x="4370" y="13410"/>
                  </a:cubicBezTo>
                  <a:cubicBezTo>
                    <a:pt x="4403" y="13510"/>
                    <a:pt x="4470" y="13643"/>
                    <a:pt x="4503" y="13743"/>
                  </a:cubicBezTo>
                  <a:cubicBezTo>
                    <a:pt x="4637" y="13643"/>
                    <a:pt x="4770" y="13543"/>
                    <a:pt x="4870" y="13410"/>
                  </a:cubicBezTo>
                  <a:cubicBezTo>
                    <a:pt x="5137" y="13176"/>
                    <a:pt x="5371" y="12843"/>
                    <a:pt x="5504" y="12509"/>
                  </a:cubicBezTo>
                  <a:close/>
                  <a:moveTo>
                    <a:pt x="16145" y="14844"/>
                  </a:moveTo>
                  <a:lnTo>
                    <a:pt x="16145" y="14844"/>
                  </a:lnTo>
                  <a:cubicBezTo>
                    <a:pt x="16445" y="15511"/>
                    <a:pt x="17012" y="16045"/>
                    <a:pt x="17679" y="16379"/>
                  </a:cubicBezTo>
                  <a:cubicBezTo>
                    <a:pt x="17513" y="16045"/>
                    <a:pt x="17312" y="15745"/>
                    <a:pt x="17046" y="15478"/>
                  </a:cubicBezTo>
                  <a:cubicBezTo>
                    <a:pt x="16779" y="15211"/>
                    <a:pt x="16479" y="15011"/>
                    <a:pt x="16145" y="14844"/>
                  </a:cubicBezTo>
                  <a:close/>
                  <a:moveTo>
                    <a:pt x="9774" y="17746"/>
                  </a:moveTo>
                  <a:cubicBezTo>
                    <a:pt x="9407" y="17746"/>
                    <a:pt x="9040" y="17813"/>
                    <a:pt x="8706" y="17947"/>
                  </a:cubicBezTo>
                  <a:cubicBezTo>
                    <a:pt x="9040" y="18080"/>
                    <a:pt x="9407" y="18113"/>
                    <a:pt x="9807" y="18113"/>
                  </a:cubicBezTo>
                  <a:lnTo>
                    <a:pt x="9774" y="18113"/>
                  </a:lnTo>
                  <a:cubicBezTo>
                    <a:pt x="9837" y="18119"/>
                    <a:pt x="9900" y="18122"/>
                    <a:pt x="9962" y="18122"/>
                  </a:cubicBezTo>
                  <a:cubicBezTo>
                    <a:pt x="10266" y="18122"/>
                    <a:pt x="10565" y="18057"/>
                    <a:pt x="10841" y="17947"/>
                  </a:cubicBezTo>
                  <a:cubicBezTo>
                    <a:pt x="10508" y="17813"/>
                    <a:pt x="10141" y="17746"/>
                    <a:pt x="9774" y="17746"/>
                  </a:cubicBezTo>
                  <a:close/>
                  <a:moveTo>
                    <a:pt x="23217" y="18780"/>
                  </a:moveTo>
                  <a:cubicBezTo>
                    <a:pt x="23083" y="19147"/>
                    <a:pt x="23017" y="19514"/>
                    <a:pt x="23017" y="19881"/>
                  </a:cubicBezTo>
                  <a:cubicBezTo>
                    <a:pt x="23017" y="20248"/>
                    <a:pt x="23083" y="20615"/>
                    <a:pt x="23217" y="20949"/>
                  </a:cubicBezTo>
                  <a:cubicBezTo>
                    <a:pt x="23350" y="20615"/>
                    <a:pt x="23417" y="20248"/>
                    <a:pt x="23417" y="19881"/>
                  </a:cubicBezTo>
                  <a:cubicBezTo>
                    <a:pt x="23417" y="19514"/>
                    <a:pt x="23350" y="19147"/>
                    <a:pt x="23217" y="18780"/>
                  </a:cubicBezTo>
                  <a:close/>
                  <a:moveTo>
                    <a:pt x="16912" y="21883"/>
                  </a:moveTo>
                  <a:lnTo>
                    <a:pt x="16912" y="21883"/>
                  </a:lnTo>
                  <a:cubicBezTo>
                    <a:pt x="16579" y="22016"/>
                    <a:pt x="16278" y="22216"/>
                    <a:pt x="16012" y="22483"/>
                  </a:cubicBezTo>
                  <a:cubicBezTo>
                    <a:pt x="15745" y="22750"/>
                    <a:pt x="15545" y="23050"/>
                    <a:pt x="15378" y="23384"/>
                  </a:cubicBezTo>
                  <a:cubicBezTo>
                    <a:pt x="15711" y="23250"/>
                    <a:pt x="16012" y="23017"/>
                    <a:pt x="16278" y="22750"/>
                  </a:cubicBezTo>
                  <a:cubicBezTo>
                    <a:pt x="16545" y="22516"/>
                    <a:pt x="16745" y="22216"/>
                    <a:pt x="16912" y="21883"/>
                  </a:cubicBezTo>
                  <a:close/>
                  <a:moveTo>
                    <a:pt x="29054" y="23317"/>
                  </a:moveTo>
                  <a:cubicBezTo>
                    <a:pt x="28721" y="23484"/>
                    <a:pt x="28420" y="23684"/>
                    <a:pt x="28187" y="23951"/>
                  </a:cubicBezTo>
                  <a:cubicBezTo>
                    <a:pt x="27920" y="24218"/>
                    <a:pt x="27687" y="24518"/>
                    <a:pt x="27553" y="24851"/>
                  </a:cubicBezTo>
                  <a:cubicBezTo>
                    <a:pt x="28220" y="24518"/>
                    <a:pt x="28754" y="23984"/>
                    <a:pt x="29054" y="23317"/>
                  </a:cubicBezTo>
                  <a:close/>
                  <a:moveTo>
                    <a:pt x="10491" y="24977"/>
                  </a:moveTo>
                  <a:cubicBezTo>
                    <a:pt x="10124" y="24977"/>
                    <a:pt x="9757" y="25035"/>
                    <a:pt x="9407" y="25152"/>
                  </a:cubicBezTo>
                  <a:cubicBezTo>
                    <a:pt x="9740" y="25285"/>
                    <a:pt x="10107" y="25352"/>
                    <a:pt x="10474" y="25352"/>
                  </a:cubicBezTo>
                  <a:cubicBezTo>
                    <a:pt x="10841" y="25352"/>
                    <a:pt x="11208" y="25285"/>
                    <a:pt x="11575" y="25152"/>
                  </a:cubicBezTo>
                  <a:cubicBezTo>
                    <a:pt x="11225" y="25035"/>
                    <a:pt x="10858" y="24977"/>
                    <a:pt x="10491" y="24977"/>
                  </a:cubicBezTo>
                  <a:close/>
                  <a:moveTo>
                    <a:pt x="21048" y="27253"/>
                  </a:moveTo>
                  <a:cubicBezTo>
                    <a:pt x="20682" y="27253"/>
                    <a:pt x="20315" y="27320"/>
                    <a:pt x="19948" y="27453"/>
                  </a:cubicBezTo>
                  <a:cubicBezTo>
                    <a:pt x="20315" y="27587"/>
                    <a:pt x="20682" y="27653"/>
                    <a:pt x="21048" y="27653"/>
                  </a:cubicBezTo>
                  <a:cubicBezTo>
                    <a:pt x="21415" y="27653"/>
                    <a:pt x="21782" y="27587"/>
                    <a:pt x="22116" y="27453"/>
                  </a:cubicBezTo>
                  <a:cubicBezTo>
                    <a:pt x="21782" y="27320"/>
                    <a:pt x="21415" y="27253"/>
                    <a:pt x="21048" y="27253"/>
                  </a:cubicBezTo>
                  <a:close/>
                  <a:moveTo>
                    <a:pt x="27153" y="28354"/>
                  </a:moveTo>
                  <a:cubicBezTo>
                    <a:pt x="27453" y="29021"/>
                    <a:pt x="27987" y="29555"/>
                    <a:pt x="28654" y="29888"/>
                  </a:cubicBezTo>
                  <a:cubicBezTo>
                    <a:pt x="28520" y="29555"/>
                    <a:pt x="28320" y="29221"/>
                    <a:pt x="28053" y="28988"/>
                  </a:cubicBezTo>
                  <a:cubicBezTo>
                    <a:pt x="27787" y="28721"/>
                    <a:pt x="27486" y="28521"/>
                    <a:pt x="27153" y="28354"/>
                  </a:cubicBezTo>
                  <a:close/>
                  <a:moveTo>
                    <a:pt x="15011" y="30189"/>
                  </a:moveTo>
                  <a:cubicBezTo>
                    <a:pt x="14877" y="30522"/>
                    <a:pt x="14811" y="30889"/>
                    <a:pt x="14811" y="31289"/>
                  </a:cubicBezTo>
                  <a:cubicBezTo>
                    <a:pt x="14811" y="31656"/>
                    <a:pt x="14877" y="32023"/>
                    <a:pt x="15011" y="32357"/>
                  </a:cubicBezTo>
                  <a:cubicBezTo>
                    <a:pt x="15142" y="32028"/>
                    <a:pt x="15209" y="31635"/>
                    <a:pt x="15211" y="31272"/>
                  </a:cubicBezTo>
                  <a:lnTo>
                    <a:pt x="15211" y="31272"/>
                  </a:lnTo>
                  <a:cubicBezTo>
                    <a:pt x="15211" y="31278"/>
                    <a:pt x="15211" y="31284"/>
                    <a:pt x="15211" y="31289"/>
                  </a:cubicBezTo>
                  <a:lnTo>
                    <a:pt x="15211" y="31256"/>
                  </a:lnTo>
                  <a:cubicBezTo>
                    <a:pt x="15211" y="31261"/>
                    <a:pt x="15211" y="31267"/>
                    <a:pt x="15211" y="31272"/>
                  </a:cubicBezTo>
                  <a:lnTo>
                    <a:pt x="15211" y="31272"/>
                  </a:lnTo>
                  <a:cubicBezTo>
                    <a:pt x="15209" y="30878"/>
                    <a:pt x="15142" y="30517"/>
                    <a:pt x="15011" y="301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2"/>
            <p:cNvSpPr/>
            <p:nvPr/>
          </p:nvSpPr>
          <p:spPr>
            <a:xfrm>
              <a:off x="4227350" y="3037475"/>
              <a:ext cx="470300" cy="103575"/>
            </a:xfrm>
            <a:custGeom>
              <a:rect b="b" l="l" r="r" t="t"/>
              <a:pathLst>
                <a:path extrusionOk="0" h="4143" w="18812">
                  <a:moveTo>
                    <a:pt x="18696" y="1"/>
                  </a:moveTo>
                  <a:cubicBezTo>
                    <a:pt x="18682" y="1"/>
                    <a:pt x="18666" y="3"/>
                    <a:pt x="18647" y="6"/>
                  </a:cubicBezTo>
                  <a:cubicBezTo>
                    <a:pt x="17447" y="240"/>
                    <a:pt x="15945" y="440"/>
                    <a:pt x="14745" y="673"/>
                  </a:cubicBezTo>
                  <a:lnTo>
                    <a:pt x="11175" y="1407"/>
                  </a:lnTo>
                  <a:cubicBezTo>
                    <a:pt x="8774" y="1908"/>
                    <a:pt x="6405" y="2441"/>
                    <a:pt x="4004" y="3008"/>
                  </a:cubicBezTo>
                  <a:cubicBezTo>
                    <a:pt x="2703" y="3309"/>
                    <a:pt x="1335" y="3609"/>
                    <a:pt x="67" y="4042"/>
                  </a:cubicBezTo>
                  <a:cubicBezTo>
                    <a:pt x="1" y="4042"/>
                    <a:pt x="34" y="4142"/>
                    <a:pt x="101" y="4142"/>
                  </a:cubicBezTo>
                  <a:cubicBezTo>
                    <a:pt x="1302" y="4009"/>
                    <a:pt x="2503" y="3742"/>
                    <a:pt x="3670" y="3509"/>
                  </a:cubicBezTo>
                  <a:lnTo>
                    <a:pt x="7239" y="2775"/>
                  </a:lnTo>
                  <a:cubicBezTo>
                    <a:pt x="9608" y="2308"/>
                    <a:pt x="11976" y="1774"/>
                    <a:pt x="14344" y="1240"/>
                  </a:cubicBezTo>
                  <a:cubicBezTo>
                    <a:pt x="15679" y="907"/>
                    <a:pt x="17280" y="440"/>
                    <a:pt x="18614" y="140"/>
                  </a:cubicBezTo>
                  <a:cubicBezTo>
                    <a:pt x="18792" y="110"/>
                    <a:pt x="18812" y="1"/>
                    <a:pt x="18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2"/>
            <p:cNvSpPr/>
            <p:nvPr/>
          </p:nvSpPr>
          <p:spPr>
            <a:xfrm>
              <a:off x="3201625" y="2232400"/>
              <a:ext cx="1143350" cy="1390650"/>
            </a:xfrm>
            <a:custGeom>
              <a:rect b="b" l="l" r="r" t="t"/>
              <a:pathLst>
                <a:path extrusionOk="0" h="55626" w="45734">
                  <a:moveTo>
                    <a:pt x="25725" y="0"/>
                  </a:moveTo>
                  <a:cubicBezTo>
                    <a:pt x="24050" y="0"/>
                    <a:pt x="22120" y="200"/>
                    <a:pt x="20782" y="753"/>
                  </a:cubicBezTo>
                  <a:cubicBezTo>
                    <a:pt x="18847" y="1587"/>
                    <a:pt x="15578" y="2855"/>
                    <a:pt x="9841" y="16465"/>
                  </a:cubicBezTo>
                  <a:cubicBezTo>
                    <a:pt x="5371" y="27106"/>
                    <a:pt x="0" y="54859"/>
                    <a:pt x="601" y="55593"/>
                  </a:cubicBezTo>
                  <a:cubicBezTo>
                    <a:pt x="621" y="55615"/>
                    <a:pt x="955" y="55626"/>
                    <a:pt x="1549" y="55626"/>
                  </a:cubicBezTo>
                  <a:cubicBezTo>
                    <a:pt x="7947" y="55626"/>
                    <a:pt x="44525" y="54396"/>
                    <a:pt x="45166" y="53725"/>
                  </a:cubicBezTo>
                  <a:cubicBezTo>
                    <a:pt x="45733" y="53091"/>
                    <a:pt x="39529" y="26305"/>
                    <a:pt x="37027" y="16198"/>
                  </a:cubicBezTo>
                  <a:cubicBezTo>
                    <a:pt x="35292" y="9126"/>
                    <a:pt x="30189" y="853"/>
                    <a:pt x="28954" y="353"/>
                  </a:cubicBezTo>
                  <a:cubicBezTo>
                    <a:pt x="28443" y="151"/>
                    <a:pt x="27180" y="0"/>
                    <a:pt x="25725"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2"/>
            <p:cNvSpPr/>
            <p:nvPr/>
          </p:nvSpPr>
          <p:spPr>
            <a:xfrm>
              <a:off x="3285850" y="2258525"/>
              <a:ext cx="934025" cy="1354525"/>
            </a:xfrm>
            <a:custGeom>
              <a:rect b="b" l="l" r="r" t="t"/>
              <a:pathLst>
                <a:path extrusionOk="0" h="54181" w="37361">
                  <a:moveTo>
                    <a:pt x="22361" y="0"/>
                  </a:moveTo>
                  <a:cubicBezTo>
                    <a:pt x="22058" y="0"/>
                    <a:pt x="21759" y="65"/>
                    <a:pt x="21483" y="175"/>
                  </a:cubicBezTo>
                  <a:cubicBezTo>
                    <a:pt x="21816" y="309"/>
                    <a:pt x="22183" y="375"/>
                    <a:pt x="22550" y="375"/>
                  </a:cubicBezTo>
                  <a:cubicBezTo>
                    <a:pt x="22917" y="375"/>
                    <a:pt x="23284" y="309"/>
                    <a:pt x="23651" y="175"/>
                  </a:cubicBezTo>
                  <a:cubicBezTo>
                    <a:pt x="23347" y="65"/>
                    <a:pt x="23043" y="0"/>
                    <a:pt x="22739" y="0"/>
                  </a:cubicBezTo>
                  <a:cubicBezTo>
                    <a:pt x="22676" y="0"/>
                    <a:pt x="22613" y="3"/>
                    <a:pt x="22550" y="9"/>
                  </a:cubicBezTo>
                  <a:cubicBezTo>
                    <a:pt x="22487" y="3"/>
                    <a:pt x="22424" y="0"/>
                    <a:pt x="22361" y="0"/>
                  </a:cubicBezTo>
                  <a:close/>
                  <a:moveTo>
                    <a:pt x="15778" y="3778"/>
                  </a:moveTo>
                  <a:lnTo>
                    <a:pt x="15778" y="3778"/>
                  </a:lnTo>
                  <a:cubicBezTo>
                    <a:pt x="15912" y="4111"/>
                    <a:pt x="16145" y="4445"/>
                    <a:pt x="16412" y="4679"/>
                  </a:cubicBezTo>
                  <a:cubicBezTo>
                    <a:pt x="16646" y="4945"/>
                    <a:pt x="16946" y="5179"/>
                    <a:pt x="17280" y="5312"/>
                  </a:cubicBezTo>
                  <a:cubicBezTo>
                    <a:pt x="17146" y="4979"/>
                    <a:pt x="16913" y="4679"/>
                    <a:pt x="16679" y="4412"/>
                  </a:cubicBezTo>
                  <a:cubicBezTo>
                    <a:pt x="16412" y="4145"/>
                    <a:pt x="16112" y="3945"/>
                    <a:pt x="15778" y="3778"/>
                  </a:cubicBezTo>
                  <a:close/>
                  <a:moveTo>
                    <a:pt x="27220" y="5312"/>
                  </a:moveTo>
                  <a:cubicBezTo>
                    <a:pt x="26886" y="5479"/>
                    <a:pt x="26586" y="5679"/>
                    <a:pt x="26319" y="5946"/>
                  </a:cubicBezTo>
                  <a:cubicBezTo>
                    <a:pt x="26052" y="6213"/>
                    <a:pt x="25819" y="6513"/>
                    <a:pt x="25686" y="6847"/>
                  </a:cubicBezTo>
                  <a:cubicBezTo>
                    <a:pt x="26353" y="6513"/>
                    <a:pt x="26886" y="5979"/>
                    <a:pt x="27220" y="5312"/>
                  </a:cubicBezTo>
                  <a:close/>
                  <a:moveTo>
                    <a:pt x="20382" y="7614"/>
                  </a:moveTo>
                  <a:cubicBezTo>
                    <a:pt x="20248" y="7948"/>
                    <a:pt x="20182" y="8314"/>
                    <a:pt x="20182" y="8681"/>
                  </a:cubicBezTo>
                  <a:cubicBezTo>
                    <a:pt x="20182" y="8861"/>
                    <a:pt x="20198" y="9040"/>
                    <a:pt x="20230" y="9220"/>
                  </a:cubicBezTo>
                  <a:lnTo>
                    <a:pt x="20230" y="9220"/>
                  </a:lnTo>
                  <a:cubicBezTo>
                    <a:pt x="20206" y="9054"/>
                    <a:pt x="20200" y="8884"/>
                    <a:pt x="20215" y="8715"/>
                  </a:cubicBezTo>
                  <a:cubicBezTo>
                    <a:pt x="20182" y="8348"/>
                    <a:pt x="20248" y="7981"/>
                    <a:pt x="20382" y="7614"/>
                  </a:cubicBezTo>
                  <a:close/>
                  <a:moveTo>
                    <a:pt x="20230" y="9220"/>
                  </a:moveTo>
                  <a:cubicBezTo>
                    <a:pt x="20257" y="9413"/>
                    <a:pt x="20310" y="9603"/>
                    <a:pt x="20382" y="9782"/>
                  </a:cubicBezTo>
                  <a:cubicBezTo>
                    <a:pt x="20314" y="9595"/>
                    <a:pt x="20263" y="9407"/>
                    <a:pt x="20230" y="9220"/>
                  </a:cubicBezTo>
                  <a:close/>
                  <a:moveTo>
                    <a:pt x="20382" y="7614"/>
                  </a:moveTo>
                  <a:cubicBezTo>
                    <a:pt x="20513" y="7975"/>
                    <a:pt x="20580" y="8337"/>
                    <a:pt x="20582" y="8698"/>
                  </a:cubicBezTo>
                  <a:cubicBezTo>
                    <a:pt x="20582" y="8695"/>
                    <a:pt x="20582" y="8692"/>
                    <a:pt x="20582" y="8690"/>
                  </a:cubicBezTo>
                  <a:lnTo>
                    <a:pt x="20582" y="8690"/>
                  </a:lnTo>
                  <a:cubicBezTo>
                    <a:pt x="20582" y="8692"/>
                    <a:pt x="20582" y="8695"/>
                    <a:pt x="20582" y="8698"/>
                  </a:cubicBezTo>
                  <a:lnTo>
                    <a:pt x="20582" y="8698"/>
                  </a:lnTo>
                  <a:cubicBezTo>
                    <a:pt x="20582" y="8698"/>
                    <a:pt x="20582" y="8698"/>
                    <a:pt x="20582" y="8698"/>
                  </a:cubicBezTo>
                  <a:lnTo>
                    <a:pt x="20582" y="8698"/>
                  </a:lnTo>
                  <a:cubicBezTo>
                    <a:pt x="20580" y="9059"/>
                    <a:pt x="20513" y="9421"/>
                    <a:pt x="20382" y="9782"/>
                  </a:cubicBezTo>
                  <a:cubicBezTo>
                    <a:pt x="20513" y="9454"/>
                    <a:pt x="20580" y="9060"/>
                    <a:pt x="20582" y="8698"/>
                  </a:cubicBezTo>
                  <a:lnTo>
                    <a:pt x="20582" y="8698"/>
                  </a:lnTo>
                  <a:cubicBezTo>
                    <a:pt x="20582" y="8704"/>
                    <a:pt x="20582" y="8709"/>
                    <a:pt x="20582" y="8715"/>
                  </a:cubicBezTo>
                  <a:lnTo>
                    <a:pt x="20582" y="8681"/>
                  </a:lnTo>
                  <a:cubicBezTo>
                    <a:pt x="20582" y="8314"/>
                    <a:pt x="20515" y="7948"/>
                    <a:pt x="20382" y="7614"/>
                  </a:cubicBezTo>
                  <a:close/>
                  <a:moveTo>
                    <a:pt x="9396" y="9907"/>
                  </a:moveTo>
                  <a:cubicBezTo>
                    <a:pt x="9333" y="9907"/>
                    <a:pt x="9270" y="9910"/>
                    <a:pt x="9207" y="9916"/>
                  </a:cubicBezTo>
                  <a:lnTo>
                    <a:pt x="8974" y="9916"/>
                  </a:lnTo>
                  <a:cubicBezTo>
                    <a:pt x="8907" y="10016"/>
                    <a:pt x="8874" y="10116"/>
                    <a:pt x="8807" y="10249"/>
                  </a:cubicBezTo>
                  <a:cubicBezTo>
                    <a:pt x="8940" y="10249"/>
                    <a:pt x="9074" y="10283"/>
                    <a:pt x="9207" y="10283"/>
                  </a:cubicBezTo>
                  <a:cubicBezTo>
                    <a:pt x="9574" y="10283"/>
                    <a:pt x="9941" y="10216"/>
                    <a:pt x="10275" y="10082"/>
                  </a:cubicBezTo>
                  <a:cubicBezTo>
                    <a:pt x="9998" y="9972"/>
                    <a:pt x="9699" y="9907"/>
                    <a:pt x="9396" y="9907"/>
                  </a:cubicBezTo>
                  <a:close/>
                  <a:moveTo>
                    <a:pt x="31056" y="10149"/>
                  </a:moveTo>
                  <a:cubicBezTo>
                    <a:pt x="30689" y="10149"/>
                    <a:pt x="30322" y="10216"/>
                    <a:pt x="29955" y="10349"/>
                  </a:cubicBezTo>
                  <a:cubicBezTo>
                    <a:pt x="29971" y="10355"/>
                    <a:pt x="29987" y="10361"/>
                    <a:pt x="30002" y="10366"/>
                  </a:cubicBezTo>
                  <a:lnTo>
                    <a:pt x="30002" y="10366"/>
                  </a:lnTo>
                  <a:cubicBezTo>
                    <a:pt x="29987" y="10371"/>
                    <a:pt x="29971" y="10377"/>
                    <a:pt x="29955" y="10383"/>
                  </a:cubicBezTo>
                  <a:cubicBezTo>
                    <a:pt x="30322" y="10483"/>
                    <a:pt x="30689" y="10549"/>
                    <a:pt x="31056" y="10549"/>
                  </a:cubicBezTo>
                  <a:cubicBezTo>
                    <a:pt x="31423" y="10549"/>
                    <a:pt x="31790" y="10483"/>
                    <a:pt x="32123" y="10383"/>
                  </a:cubicBezTo>
                  <a:cubicBezTo>
                    <a:pt x="32109" y="10377"/>
                    <a:pt x="32095" y="10371"/>
                    <a:pt x="32081" y="10366"/>
                  </a:cubicBezTo>
                  <a:lnTo>
                    <a:pt x="32081" y="10366"/>
                  </a:lnTo>
                  <a:cubicBezTo>
                    <a:pt x="32095" y="10361"/>
                    <a:pt x="32109" y="10355"/>
                    <a:pt x="32123" y="10349"/>
                  </a:cubicBezTo>
                  <a:cubicBezTo>
                    <a:pt x="31790" y="10216"/>
                    <a:pt x="31423" y="10149"/>
                    <a:pt x="31056" y="10149"/>
                  </a:cubicBezTo>
                  <a:close/>
                  <a:moveTo>
                    <a:pt x="15545" y="13418"/>
                  </a:moveTo>
                  <a:lnTo>
                    <a:pt x="15545" y="13418"/>
                  </a:lnTo>
                  <a:cubicBezTo>
                    <a:pt x="15211" y="13585"/>
                    <a:pt x="14911" y="13785"/>
                    <a:pt x="14678" y="14052"/>
                  </a:cubicBezTo>
                  <a:lnTo>
                    <a:pt x="14644" y="14052"/>
                  </a:lnTo>
                  <a:cubicBezTo>
                    <a:pt x="14377" y="14319"/>
                    <a:pt x="14177" y="14619"/>
                    <a:pt x="14011" y="14953"/>
                  </a:cubicBezTo>
                  <a:cubicBezTo>
                    <a:pt x="14024" y="14947"/>
                    <a:pt x="14038" y="14941"/>
                    <a:pt x="14051" y="14935"/>
                  </a:cubicBezTo>
                  <a:lnTo>
                    <a:pt x="14051" y="14935"/>
                  </a:lnTo>
                  <a:cubicBezTo>
                    <a:pt x="14049" y="14941"/>
                    <a:pt x="14046" y="14947"/>
                    <a:pt x="14044" y="14953"/>
                  </a:cubicBezTo>
                  <a:cubicBezTo>
                    <a:pt x="14706" y="14655"/>
                    <a:pt x="15237" y="14127"/>
                    <a:pt x="15538" y="13434"/>
                  </a:cubicBezTo>
                  <a:lnTo>
                    <a:pt x="15538" y="13434"/>
                  </a:lnTo>
                  <a:cubicBezTo>
                    <a:pt x="15540" y="13429"/>
                    <a:pt x="15543" y="13423"/>
                    <a:pt x="15545" y="13418"/>
                  </a:cubicBezTo>
                  <a:close/>
                  <a:moveTo>
                    <a:pt x="23584" y="13885"/>
                  </a:moveTo>
                  <a:lnTo>
                    <a:pt x="23584" y="13885"/>
                  </a:lnTo>
                  <a:cubicBezTo>
                    <a:pt x="23918" y="14552"/>
                    <a:pt x="24451" y="15086"/>
                    <a:pt x="25118" y="15420"/>
                  </a:cubicBezTo>
                  <a:cubicBezTo>
                    <a:pt x="24985" y="15053"/>
                    <a:pt x="24752" y="14752"/>
                    <a:pt x="24518" y="14486"/>
                  </a:cubicBezTo>
                  <a:lnTo>
                    <a:pt x="24485" y="14519"/>
                  </a:lnTo>
                  <a:cubicBezTo>
                    <a:pt x="24251" y="14252"/>
                    <a:pt x="23951" y="14019"/>
                    <a:pt x="23584" y="13885"/>
                  </a:cubicBezTo>
                  <a:close/>
                  <a:moveTo>
                    <a:pt x="6372" y="15686"/>
                  </a:moveTo>
                  <a:lnTo>
                    <a:pt x="6205" y="16053"/>
                  </a:lnTo>
                  <a:cubicBezTo>
                    <a:pt x="6205" y="16053"/>
                    <a:pt x="6205" y="16054"/>
                    <a:pt x="6205" y="16054"/>
                  </a:cubicBezTo>
                  <a:lnTo>
                    <a:pt x="6205" y="16054"/>
                  </a:lnTo>
                  <a:cubicBezTo>
                    <a:pt x="6472" y="16320"/>
                    <a:pt x="6772" y="16554"/>
                    <a:pt x="7106" y="16687"/>
                  </a:cubicBezTo>
                  <a:cubicBezTo>
                    <a:pt x="6972" y="16354"/>
                    <a:pt x="6772" y="16053"/>
                    <a:pt x="6505" y="15786"/>
                  </a:cubicBezTo>
                  <a:cubicBezTo>
                    <a:pt x="6472" y="15753"/>
                    <a:pt x="6406" y="15720"/>
                    <a:pt x="6373" y="15687"/>
                  </a:cubicBezTo>
                  <a:lnTo>
                    <a:pt x="6372" y="15687"/>
                  </a:lnTo>
                  <a:cubicBezTo>
                    <a:pt x="6372" y="15687"/>
                    <a:pt x="6372" y="15687"/>
                    <a:pt x="6372" y="15686"/>
                  </a:cubicBezTo>
                  <a:close/>
                  <a:moveTo>
                    <a:pt x="17424" y="18880"/>
                  </a:moveTo>
                  <a:cubicBezTo>
                    <a:pt x="17121" y="18880"/>
                    <a:pt x="16822" y="18945"/>
                    <a:pt x="16546" y="19055"/>
                  </a:cubicBezTo>
                  <a:cubicBezTo>
                    <a:pt x="16879" y="19189"/>
                    <a:pt x="17246" y="19256"/>
                    <a:pt x="17613" y="19256"/>
                  </a:cubicBezTo>
                  <a:cubicBezTo>
                    <a:pt x="17980" y="19256"/>
                    <a:pt x="18347" y="19189"/>
                    <a:pt x="18714" y="19055"/>
                  </a:cubicBezTo>
                  <a:cubicBezTo>
                    <a:pt x="18410" y="18945"/>
                    <a:pt x="18106" y="18880"/>
                    <a:pt x="17802" y="18880"/>
                  </a:cubicBezTo>
                  <a:cubicBezTo>
                    <a:pt x="17739" y="18880"/>
                    <a:pt x="17676" y="18883"/>
                    <a:pt x="17613" y="18889"/>
                  </a:cubicBezTo>
                  <a:cubicBezTo>
                    <a:pt x="17550" y="18883"/>
                    <a:pt x="17487" y="18880"/>
                    <a:pt x="17424" y="18880"/>
                  </a:cubicBezTo>
                  <a:close/>
                  <a:moveTo>
                    <a:pt x="31523" y="17855"/>
                  </a:moveTo>
                  <a:cubicBezTo>
                    <a:pt x="31189" y="17988"/>
                    <a:pt x="30889" y="18188"/>
                    <a:pt x="30656" y="18455"/>
                  </a:cubicBezTo>
                  <a:cubicBezTo>
                    <a:pt x="30356" y="18722"/>
                    <a:pt x="30155" y="19022"/>
                    <a:pt x="30022" y="19356"/>
                  </a:cubicBezTo>
                  <a:cubicBezTo>
                    <a:pt x="30689" y="19055"/>
                    <a:pt x="31223" y="18522"/>
                    <a:pt x="31523" y="17855"/>
                  </a:cubicBezTo>
                  <a:close/>
                  <a:moveTo>
                    <a:pt x="10441" y="19823"/>
                  </a:moveTo>
                  <a:cubicBezTo>
                    <a:pt x="10174" y="20523"/>
                    <a:pt x="10174" y="21290"/>
                    <a:pt x="10441" y="21991"/>
                  </a:cubicBezTo>
                  <a:cubicBezTo>
                    <a:pt x="10447" y="21976"/>
                    <a:pt x="10452" y="21960"/>
                    <a:pt x="10458" y="21945"/>
                  </a:cubicBezTo>
                  <a:lnTo>
                    <a:pt x="10458" y="21945"/>
                  </a:lnTo>
                  <a:cubicBezTo>
                    <a:pt x="10463" y="21960"/>
                    <a:pt x="10469" y="21976"/>
                    <a:pt x="10475" y="21991"/>
                  </a:cubicBezTo>
                  <a:cubicBezTo>
                    <a:pt x="10608" y="21657"/>
                    <a:pt x="10641" y="21290"/>
                    <a:pt x="10641" y="20890"/>
                  </a:cubicBezTo>
                  <a:lnTo>
                    <a:pt x="10641" y="20923"/>
                  </a:lnTo>
                  <a:cubicBezTo>
                    <a:pt x="10675" y="20557"/>
                    <a:pt x="10608" y="20190"/>
                    <a:pt x="10475" y="19823"/>
                  </a:cubicBezTo>
                  <a:cubicBezTo>
                    <a:pt x="10469" y="19837"/>
                    <a:pt x="10464" y="19852"/>
                    <a:pt x="10458" y="19866"/>
                  </a:cubicBezTo>
                  <a:lnTo>
                    <a:pt x="10458" y="19866"/>
                  </a:lnTo>
                  <a:cubicBezTo>
                    <a:pt x="10453" y="19852"/>
                    <a:pt x="10447" y="19837"/>
                    <a:pt x="10441" y="19823"/>
                  </a:cubicBezTo>
                  <a:close/>
                  <a:moveTo>
                    <a:pt x="35593" y="23092"/>
                  </a:moveTo>
                  <a:cubicBezTo>
                    <a:pt x="35292" y="23092"/>
                    <a:pt x="35026" y="23158"/>
                    <a:pt x="34759" y="23259"/>
                  </a:cubicBezTo>
                  <a:cubicBezTo>
                    <a:pt x="35026" y="23359"/>
                    <a:pt x="35359" y="23425"/>
                    <a:pt x="35693" y="23459"/>
                  </a:cubicBezTo>
                  <a:lnTo>
                    <a:pt x="35593" y="23092"/>
                  </a:lnTo>
                  <a:close/>
                  <a:moveTo>
                    <a:pt x="24351" y="21691"/>
                  </a:moveTo>
                  <a:cubicBezTo>
                    <a:pt x="24084" y="22391"/>
                    <a:pt x="24084" y="23158"/>
                    <a:pt x="24351" y="23859"/>
                  </a:cubicBezTo>
                  <a:cubicBezTo>
                    <a:pt x="24485" y="23492"/>
                    <a:pt x="24551" y="23125"/>
                    <a:pt x="24551" y="22758"/>
                  </a:cubicBezTo>
                  <a:cubicBezTo>
                    <a:pt x="24551" y="22391"/>
                    <a:pt x="24485" y="22024"/>
                    <a:pt x="24351" y="21691"/>
                  </a:cubicBezTo>
                  <a:close/>
                  <a:moveTo>
                    <a:pt x="4370" y="23926"/>
                  </a:moveTo>
                  <a:lnTo>
                    <a:pt x="4370" y="23926"/>
                  </a:lnTo>
                  <a:cubicBezTo>
                    <a:pt x="4357" y="23930"/>
                    <a:pt x="4344" y="23935"/>
                    <a:pt x="4331" y="23940"/>
                  </a:cubicBezTo>
                  <a:lnTo>
                    <a:pt x="4331" y="23940"/>
                  </a:lnTo>
                  <a:cubicBezTo>
                    <a:pt x="4333" y="23936"/>
                    <a:pt x="4335" y="23931"/>
                    <a:pt x="4337" y="23926"/>
                  </a:cubicBezTo>
                  <a:lnTo>
                    <a:pt x="4337" y="23926"/>
                  </a:lnTo>
                  <a:cubicBezTo>
                    <a:pt x="4003" y="24059"/>
                    <a:pt x="3703" y="24293"/>
                    <a:pt x="3470" y="24559"/>
                  </a:cubicBezTo>
                  <a:lnTo>
                    <a:pt x="3436" y="24559"/>
                  </a:lnTo>
                  <a:cubicBezTo>
                    <a:pt x="3370" y="24760"/>
                    <a:pt x="3303" y="24993"/>
                    <a:pt x="3270" y="25193"/>
                  </a:cubicBezTo>
                  <a:cubicBezTo>
                    <a:pt x="3436" y="25060"/>
                    <a:pt x="3570" y="24960"/>
                    <a:pt x="3737" y="24793"/>
                  </a:cubicBezTo>
                  <a:cubicBezTo>
                    <a:pt x="4003" y="24559"/>
                    <a:pt x="4204" y="24259"/>
                    <a:pt x="4370" y="23926"/>
                  </a:cubicBezTo>
                  <a:close/>
                  <a:moveTo>
                    <a:pt x="16546" y="26061"/>
                  </a:moveTo>
                  <a:lnTo>
                    <a:pt x="16546" y="26061"/>
                  </a:lnTo>
                  <a:cubicBezTo>
                    <a:pt x="16679" y="26394"/>
                    <a:pt x="16913" y="26694"/>
                    <a:pt x="17179" y="26961"/>
                  </a:cubicBezTo>
                  <a:cubicBezTo>
                    <a:pt x="17413" y="27228"/>
                    <a:pt x="17747" y="27428"/>
                    <a:pt x="18080" y="27595"/>
                  </a:cubicBezTo>
                  <a:cubicBezTo>
                    <a:pt x="17913" y="27261"/>
                    <a:pt x="17713" y="26928"/>
                    <a:pt x="17446" y="26694"/>
                  </a:cubicBezTo>
                  <a:cubicBezTo>
                    <a:pt x="17179" y="26427"/>
                    <a:pt x="16879" y="26227"/>
                    <a:pt x="16546" y="26061"/>
                  </a:cubicBezTo>
                  <a:close/>
                  <a:moveTo>
                    <a:pt x="29989" y="26461"/>
                  </a:moveTo>
                  <a:lnTo>
                    <a:pt x="29989" y="26461"/>
                  </a:lnTo>
                  <a:cubicBezTo>
                    <a:pt x="30322" y="27128"/>
                    <a:pt x="30856" y="27695"/>
                    <a:pt x="31556" y="28029"/>
                  </a:cubicBezTo>
                  <a:cubicBezTo>
                    <a:pt x="31390" y="27662"/>
                    <a:pt x="31189" y="27361"/>
                    <a:pt x="30923" y="27095"/>
                  </a:cubicBezTo>
                  <a:lnTo>
                    <a:pt x="30889" y="27095"/>
                  </a:lnTo>
                  <a:cubicBezTo>
                    <a:pt x="30656" y="26828"/>
                    <a:pt x="30356" y="26628"/>
                    <a:pt x="29989" y="26461"/>
                  </a:cubicBezTo>
                  <a:close/>
                  <a:moveTo>
                    <a:pt x="9124" y="28529"/>
                  </a:moveTo>
                  <a:cubicBezTo>
                    <a:pt x="8757" y="28529"/>
                    <a:pt x="8390" y="28596"/>
                    <a:pt x="8040" y="28729"/>
                  </a:cubicBezTo>
                  <a:cubicBezTo>
                    <a:pt x="8373" y="28863"/>
                    <a:pt x="8740" y="28929"/>
                    <a:pt x="9107" y="28929"/>
                  </a:cubicBezTo>
                  <a:cubicBezTo>
                    <a:pt x="9474" y="28929"/>
                    <a:pt x="9841" y="28863"/>
                    <a:pt x="10208" y="28729"/>
                  </a:cubicBezTo>
                  <a:cubicBezTo>
                    <a:pt x="9858" y="28596"/>
                    <a:pt x="9491" y="28529"/>
                    <a:pt x="9124" y="28529"/>
                  </a:cubicBezTo>
                  <a:close/>
                  <a:moveTo>
                    <a:pt x="36338" y="30288"/>
                  </a:moveTo>
                  <a:cubicBezTo>
                    <a:pt x="36035" y="30288"/>
                    <a:pt x="35736" y="30353"/>
                    <a:pt x="35459" y="30464"/>
                  </a:cubicBezTo>
                  <a:cubicBezTo>
                    <a:pt x="35793" y="30597"/>
                    <a:pt x="36160" y="30664"/>
                    <a:pt x="36527" y="30664"/>
                  </a:cubicBezTo>
                  <a:cubicBezTo>
                    <a:pt x="36793" y="30664"/>
                    <a:pt x="37094" y="30630"/>
                    <a:pt x="37361" y="30564"/>
                  </a:cubicBezTo>
                  <a:cubicBezTo>
                    <a:pt x="37327" y="30530"/>
                    <a:pt x="37294" y="30430"/>
                    <a:pt x="37294" y="30364"/>
                  </a:cubicBezTo>
                  <a:cubicBezTo>
                    <a:pt x="37027" y="30330"/>
                    <a:pt x="36793" y="30297"/>
                    <a:pt x="36527" y="30297"/>
                  </a:cubicBezTo>
                  <a:cubicBezTo>
                    <a:pt x="36464" y="30291"/>
                    <a:pt x="36401" y="30288"/>
                    <a:pt x="36338" y="30288"/>
                  </a:cubicBezTo>
                  <a:close/>
                  <a:moveTo>
                    <a:pt x="23968" y="30297"/>
                  </a:moveTo>
                  <a:cubicBezTo>
                    <a:pt x="23601" y="30297"/>
                    <a:pt x="23234" y="30364"/>
                    <a:pt x="22884" y="30497"/>
                  </a:cubicBezTo>
                  <a:cubicBezTo>
                    <a:pt x="23250" y="30630"/>
                    <a:pt x="23617" y="30664"/>
                    <a:pt x="23984" y="30664"/>
                  </a:cubicBezTo>
                  <a:lnTo>
                    <a:pt x="23984" y="30697"/>
                  </a:lnTo>
                  <a:cubicBezTo>
                    <a:pt x="24351" y="30697"/>
                    <a:pt x="24718" y="30630"/>
                    <a:pt x="25052" y="30497"/>
                  </a:cubicBezTo>
                  <a:cubicBezTo>
                    <a:pt x="24702" y="30364"/>
                    <a:pt x="24335" y="30297"/>
                    <a:pt x="23968" y="30297"/>
                  </a:cubicBezTo>
                  <a:close/>
                  <a:moveTo>
                    <a:pt x="1335" y="32632"/>
                  </a:moveTo>
                  <a:cubicBezTo>
                    <a:pt x="1335" y="32765"/>
                    <a:pt x="1301" y="32899"/>
                    <a:pt x="1268" y="32999"/>
                  </a:cubicBezTo>
                  <a:cubicBezTo>
                    <a:pt x="1270" y="33003"/>
                    <a:pt x="1271" y="33008"/>
                    <a:pt x="1273" y="33013"/>
                  </a:cubicBezTo>
                  <a:lnTo>
                    <a:pt x="1273" y="33013"/>
                  </a:lnTo>
                  <a:cubicBezTo>
                    <a:pt x="1271" y="33019"/>
                    <a:pt x="1270" y="33026"/>
                    <a:pt x="1268" y="33032"/>
                  </a:cubicBezTo>
                  <a:cubicBezTo>
                    <a:pt x="1278" y="33042"/>
                    <a:pt x="1287" y="33052"/>
                    <a:pt x="1295" y="33061"/>
                  </a:cubicBezTo>
                  <a:lnTo>
                    <a:pt x="1295" y="33061"/>
                  </a:lnTo>
                  <a:cubicBezTo>
                    <a:pt x="1315" y="33097"/>
                    <a:pt x="1339" y="33127"/>
                    <a:pt x="1366" y="33151"/>
                  </a:cubicBezTo>
                  <a:lnTo>
                    <a:pt x="1366" y="33151"/>
                  </a:lnTo>
                  <a:cubicBezTo>
                    <a:pt x="1386" y="33178"/>
                    <a:pt x="1408" y="33205"/>
                    <a:pt x="1435" y="33232"/>
                  </a:cubicBezTo>
                  <a:cubicBezTo>
                    <a:pt x="1702" y="33466"/>
                    <a:pt x="2002" y="33699"/>
                    <a:pt x="2336" y="33833"/>
                  </a:cubicBezTo>
                  <a:cubicBezTo>
                    <a:pt x="2202" y="33499"/>
                    <a:pt x="1969" y="33199"/>
                    <a:pt x="1702" y="32932"/>
                  </a:cubicBezTo>
                  <a:cubicBezTo>
                    <a:pt x="1651" y="32881"/>
                    <a:pt x="1592" y="32831"/>
                    <a:pt x="1528" y="32780"/>
                  </a:cubicBezTo>
                  <a:lnTo>
                    <a:pt x="1528" y="32780"/>
                  </a:lnTo>
                  <a:cubicBezTo>
                    <a:pt x="1472" y="32728"/>
                    <a:pt x="1416" y="32680"/>
                    <a:pt x="1368" y="32632"/>
                  </a:cubicBezTo>
                  <a:cubicBezTo>
                    <a:pt x="1366" y="32639"/>
                    <a:pt x="1365" y="32646"/>
                    <a:pt x="1363" y="32653"/>
                  </a:cubicBezTo>
                  <a:lnTo>
                    <a:pt x="1363" y="32653"/>
                  </a:lnTo>
                  <a:cubicBezTo>
                    <a:pt x="1354" y="32646"/>
                    <a:pt x="1344" y="32639"/>
                    <a:pt x="1335" y="32632"/>
                  </a:cubicBezTo>
                  <a:close/>
                  <a:moveTo>
                    <a:pt x="30656" y="34033"/>
                  </a:moveTo>
                  <a:cubicBezTo>
                    <a:pt x="30389" y="34733"/>
                    <a:pt x="30389" y="35501"/>
                    <a:pt x="30656" y="36201"/>
                  </a:cubicBezTo>
                  <a:cubicBezTo>
                    <a:pt x="30789" y="35834"/>
                    <a:pt x="30856" y="35467"/>
                    <a:pt x="30856" y="35100"/>
                  </a:cubicBezTo>
                  <a:cubicBezTo>
                    <a:pt x="30856" y="34733"/>
                    <a:pt x="30789" y="34366"/>
                    <a:pt x="30656" y="34033"/>
                  </a:cubicBezTo>
                  <a:close/>
                  <a:moveTo>
                    <a:pt x="14811" y="34433"/>
                  </a:moveTo>
                  <a:cubicBezTo>
                    <a:pt x="14544" y="35134"/>
                    <a:pt x="14544" y="35901"/>
                    <a:pt x="14811" y="36601"/>
                  </a:cubicBezTo>
                  <a:cubicBezTo>
                    <a:pt x="14945" y="36268"/>
                    <a:pt x="15011" y="35901"/>
                    <a:pt x="15011" y="35534"/>
                  </a:cubicBezTo>
                  <a:cubicBezTo>
                    <a:pt x="15011" y="35134"/>
                    <a:pt x="14945" y="34767"/>
                    <a:pt x="14811" y="34433"/>
                  </a:cubicBezTo>
                  <a:close/>
                  <a:moveTo>
                    <a:pt x="7873" y="35834"/>
                  </a:moveTo>
                  <a:cubicBezTo>
                    <a:pt x="7539" y="35968"/>
                    <a:pt x="7239" y="36168"/>
                    <a:pt x="7006" y="36435"/>
                  </a:cubicBezTo>
                  <a:lnTo>
                    <a:pt x="6972" y="36435"/>
                  </a:lnTo>
                  <a:cubicBezTo>
                    <a:pt x="6705" y="36701"/>
                    <a:pt x="6505" y="37002"/>
                    <a:pt x="6372" y="37335"/>
                  </a:cubicBezTo>
                  <a:cubicBezTo>
                    <a:pt x="7039" y="37035"/>
                    <a:pt x="7573" y="36501"/>
                    <a:pt x="7873" y="35834"/>
                  </a:cubicBezTo>
                  <a:close/>
                  <a:moveTo>
                    <a:pt x="23651" y="38770"/>
                  </a:moveTo>
                  <a:lnTo>
                    <a:pt x="23651" y="38770"/>
                  </a:lnTo>
                  <a:cubicBezTo>
                    <a:pt x="23317" y="38936"/>
                    <a:pt x="23017" y="39137"/>
                    <a:pt x="22783" y="39403"/>
                  </a:cubicBezTo>
                  <a:lnTo>
                    <a:pt x="22750" y="39403"/>
                  </a:lnTo>
                  <a:cubicBezTo>
                    <a:pt x="22483" y="39670"/>
                    <a:pt x="22283" y="39970"/>
                    <a:pt x="22116" y="40304"/>
                  </a:cubicBezTo>
                  <a:cubicBezTo>
                    <a:pt x="22450" y="40137"/>
                    <a:pt x="22750" y="39937"/>
                    <a:pt x="23017" y="39670"/>
                  </a:cubicBezTo>
                  <a:cubicBezTo>
                    <a:pt x="23284" y="39403"/>
                    <a:pt x="23484" y="39103"/>
                    <a:pt x="23651" y="38770"/>
                  </a:cubicBezTo>
                  <a:close/>
                  <a:moveTo>
                    <a:pt x="35559" y="38803"/>
                  </a:moveTo>
                  <a:lnTo>
                    <a:pt x="35559" y="38803"/>
                  </a:lnTo>
                  <a:cubicBezTo>
                    <a:pt x="35693" y="39137"/>
                    <a:pt x="35926" y="39437"/>
                    <a:pt x="36193" y="39670"/>
                  </a:cubicBezTo>
                  <a:cubicBezTo>
                    <a:pt x="36427" y="39937"/>
                    <a:pt x="36760" y="40171"/>
                    <a:pt x="37094" y="40304"/>
                  </a:cubicBezTo>
                  <a:cubicBezTo>
                    <a:pt x="36927" y="39970"/>
                    <a:pt x="36727" y="39670"/>
                    <a:pt x="36460" y="39403"/>
                  </a:cubicBezTo>
                  <a:cubicBezTo>
                    <a:pt x="36193" y="39170"/>
                    <a:pt x="35893" y="38936"/>
                    <a:pt x="35559" y="38803"/>
                  </a:cubicBezTo>
                  <a:close/>
                  <a:moveTo>
                    <a:pt x="201" y="39537"/>
                  </a:moveTo>
                  <a:cubicBezTo>
                    <a:pt x="67" y="39870"/>
                    <a:pt x="1" y="40237"/>
                    <a:pt x="34" y="40604"/>
                  </a:cubicBezTo>
                  <a:cubicBezTo>
                    <a:pt x="1" y="40971"/>
                    <a:pt x="67" y="41338"/>
                    <a:pt x="201" y="41705"/>
                  </a:cubicBezTo>
                  <a:cubicBezTo>
                    <a:pt x="334" y="41338"/>
                    <a:pt x="401" y="40971"/>
                    <a:pt x="401" y="40604"/>
                  </a:cubicBezTo>
                  <a:cubicBezTo>
                    <a:pt x="401" y="40237"/>
                    <a:pt x="334" y="39870"/>
                    <a:pt x="201" y="39537"/>
                  </a:cubicBezTo>
                  <a:close/>
                  <a:moveTo>
                    <a:pt x="16533" y="42939"/>
                  </a:moveTo>
                  <a:cubicBezTo>
                    <a:pt x="16170" y="42939"/>
                    <a:pt x="15812" y="43006"/>
                    <a:pt x="15478" y="43139"/>
                  </a:cubicBezTo>
                  <a:cubicBezTo>
                    <a:pt x="15812" y="43239"/>
                    <a:pt x="16179" y="43306"/>
                    <a:pt x="16546" y="43306"/>
                  </a:cubicBezTo>
                  <a:cubicBezTo>
                    <a:pt x="16913" y="43306"/>
                    <a:pt x="17280" y="43273"/>
                    <a:pt x="17613" y="43139"/>
                  </a:cubicBezTo>
                  <a:cubicBezTo>
                    <a:pt x="17263" y="43006"/>
                    <a:pt x="16896" y="42939"/>
                    <a:pt x="16533" y="42939"/>
                  </a:cubicBezTo>
                  <a:close/>
                  <a:moveTo>
                    <a:pt x="30678" y="43131"/>
                  </a:moveTo>
                  <a:cubicBezTo>
                    <a:pt x="30615" y="43131"/>
                    <a:pt x="30552" y="43134"/>
                    <a:pt x="30489" y="43139"/>
                  </a:cubicBezTo>
                  <a:cubicBezTo>
                    <a:pt x="30089" y="43139"/>
                    <a:pt x="29722" y="43173"/>
                    <a:pt x="29388" y="43306"/>
                  </a:cubicBezTo>
                  <a:cubicBezTo>
                    <a:pt x="29722" y="43440"/>
                    <a:pt x="30089" y="43506"/>
                    <a:pt x="30489" y="43506"/>
                  </a:cubicBezTo>
                  <a:cubicBezTo>
                    <a:pt x="30856" y="43506"/>
                    <a:pt x="31223" y="43440"/>
                    <a:pt x="31556" y="43306"/>
                  </a:cubicBezTo>
                  <a:cubicBezTo>
                    <a:pt x="31280" y="43196"/>
                    <a:pt x="30981" y="43131"/>
                    <a:pt x="30678" y="43131"/>
                  </a:cubicBezTo>
                  <a:close/>
                  <a:moveTo>
                    <a:pt x="7906" y="42539"/>
                  </a:moveTo>
                  <a:lnTo>
                    <a:pt x="7906" y="42539"/>
                  </a:lnTo>
                  <a:cubicBezTo>
                    <a:pt x="8206" y="43206"/>
                    <a:pt x="8740" y="43773"/>
                    <a:pt x="9407" y="44073"/>
                  </a:cubicBezTo>
                  <a:cubicBezTo>
                    <a:pt x="9274" y="43740"/>
                    <a:pt x="9074" y="43440"/>
                    <a:pt x="8807" y="43173"/>
                  </a:cubicBezTo>
                  <a:cubicBezTo>
                    <a:pt x="8540" y="42906"/>
                    <a:pt x="8240" y="42706"/>
                    <a:pt x="7906" y="42539"/>
                  </a:cubicBezTo>
                  <a:close/>
                  <a:moveTo>
                    <a:pt x="1585" y="47643"/>
                  </a:moveTo>
                  <a:cubicBezTo>
                    <a:pt x="1218" y="47643"/>
                    <a:pt x="851" y="47709"/>
                    <a:pt x="501" y="47843"/>
                  </a:cubicBezTo>
                  <a:cubicBezTo>
                    <a:pt x="834" y="47976"/>
                    <a:pt x="1201" y="48043"/>
                    <a:pt x="1568" y="48043"/>
                  </a:cubicBezTo>
                  <a:cubicBezTo>
                    <a:pt x="1935" y="48043"/>
                    <a:pt x="2302" y="47976"/>
                    <a:pt x="2669" y="47843"/>
                  </a:cubicBezTo>
                  <a:cubicBezTo>
                    <a:pt x="2319" y="47709"/>
                    <a:pt x="1952" y="47643"/>
                    <a:pt x="1585" y="47643"/>
                  </a:cubicBezTo>
                  <a:close/>
                  <a:moveTo>
                    <a:pt x="37327" y="46942"/>
                  </a:moveTo>
                  <a:lnTo>
                    <a:pt x="37327" y="46942"/>
                  </a:lnTo>
                  <a:cubicBezTo>
                    <a:pt x="36994" y="47076"/>
                    <a:pt x="36693" y="47276"/>
                    <a:pt x="36427" y="47543"/>
                  </a:cubicBezTo>
                  <a:cubicBezTo>
                    <a:pt x="36160" y="47809"/>
                    <a:pt x="35960" y="48110"/>
                    <a:pt x="35793" y="48443"/>
                  </a:cubicBezTo>
                  <a:cubicBezTo>
                    <a:pt x="36460" y="48143"/>
                    <a:pt x="37027" y="47609"/>
                    <a:pt x="37327" y="46942"/>
                  </a:cubicBezTo>
                  <a:close/>
                  <a:moveTo>
                    <a:pt x="23084" y="46942"/>
                  </a:moveTo>
                  <a:cubicBezTo>
                    <a:pt x="22984" y="47276"/>
                    <a:pt x="22917" y="47643"/>
                    <a:pt x="22917" y="48043"/>
                  </a:cubicBezTo>
                  <a:cubicBezTo>
                    <a:pt x="22917" y="48410"/>
                    <a:pt x="22984" y="48777"/>
                    <a:pt x="23117" y="49110"/>
                  </a:cubicBezTo>
                  <a:cubicBezTo>
                    <a:pt x="23217" y="48743"/>
                    <a:pt x="23284" y="48410"/>
                    <a:pt x="23284" y="48043"/>
                  </a:cubicBezTo>
                  <a:cubicBezTo>
                    <a:pt x="23284" y="47643"/>
                    <a:pt x="23217" y="47276"/>
                    <a:pt x="23084" y="46942"/>
                  </a:cubicBezTo>
                  <a:close/>
                  <a:moveTo>
                    <a:pt x="16879" y="50278"/>
                  </a:moveTo>
                  <a:lnTo>
                    <a:pt x="16879" y="50278"/>
                  </a:lnTo>
                  <a:cubicBezTo>
                    <a:pt x="16579" y="50445"/>
                    <a:pt x="16279" y="50645"/>
                    <a:pt x="16012" y="50912"/>
                  </a:cubicBezTo>
                  <a:lnTo>
                    <a:pt x="15979" y="50912"/>
                  </a:lnTo>
                  <a:cubicBezTo>
                    <a:pt x="15745" y="51178"/>
                    <a:pt x="15512" y="51479"/>
                    <a:pt x="15378" y="51812"/>
                  </a:cubicBezTo>
                  <a:cubicBezTo>
                    <a:pt x="15712" y="51679"/>
                    <a:pt x="16012" y="51445"/>
                    <a:pt x="16279" y="51178"/>
                  </a:cubicBezTo>
                  <a:cubicBezTo>
                    <a:pt x="16546" y="50945"/>
                    <a:pt x="16746" y="50611"/>
                    <a:pt x="16879" y="50278"/>
                  </a:cubicBezTo>
                  <a:close/>
                  <a:moveTo>
                    <a:pt x="29722" y="51445"/>
                  </a:moveTo>
                  <a:lnTo>
                    <a:pt x="29722" y="51445"/>
                  </a:lnTo>
                  <a:cubicBezTo>
                    <a:pt x="29855" y="51812"/>
                    <a:pt x="30089" y="52112"/>
                    <a:pt x="30322" y="52346"/>
                  </a:cubicBezTo>
                  <a:cubicBezTo>
                    <a:pt x="30589" y="52613"/>
                    <a:pt x="30889" y="52846"/>
                    <a:pt x="31223" y="52980"/>
                  </a:cubicBezTo>
                  <a:cubicBezTo>
                    <a:pt x="31089" y="52646"/>
                    <a:pt x="30889" y="52346"/>
                    <a:pt x="30622" y="52079"/>
                  </a:cubicBezTo>
                  <a:cubicBezTo>
                    <a:pt x="30356" y="51812"/>
                    <a:pt x="30055" y="51612"/>
                    <a:pt x="29722" y="51445"/>
                  </a:cubicBezTo>
                  <a:close/>
                  <a:moveTo>
                    <a:pt x="8040" y="52012"/>
                  </a:moveTo>
                  <a:cubicBezTo>
                    <a:pt x="7773" y="52713"/>
                    <a:pt x="7773" y="53480"/>
                    <a:pt x="8040" y="54181"/>
                  </a:cubicBezTo>
                  <a:cubicBezTo>
                    <a:pt x="8171" y="53852"/>
                    <a:pt x="8238" y="53491"/>
                    <a:pt x="8240" y="53097"/>
                  </a:cubicBezTo>
                  <a:lnTo>
                    <a:pt x="8240" y="53097"/>
                  </a:lnTo>
                  <a:cubicBezTo>
                    <a:pt x="8240" y="53103"/>
                    <a:pt x="8240" y="53108"/>
                    <a:pt x="8240" y="53113"/>
                  </a:cubicBezTo>
                  <a:lnTo>
                    <a:pt x="8240" y="53080"/>
                  </a:lnTo>
                  <a:cubicBezTo>
                    <a:pt x="8240" y="53086"/>
                    <a:pt x="8240" y="53091"/>
                    <a:pt x="8240" y="53097"/>
                  </a:cubicBezTo>
                  <a:lnTo>
                    <a:pt x="8240" y="53097"/>
                  </a:lnTo>
                  <a:cubicBezTo>
                    <a:pt x="8238" y="52736"/>
                    <a:pt x="8171" y="52374"/>
                    <a:pt x="8040" y="520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2"/>
            <p:cNvSpPr/>
            <p:nvPr/>
          </p:nvSpPr>
          <p:spPr>
            <a:xfrm>
              <a:off x="4112100" y="2670900"/>
              <a:ext cx="218350" cy="826775"/>
            </a:xfrm>
            <a:custGeom>
              <a:rect b="b" l="l" r="r" t="t"/>
              <a:pathLst>
                <a:path extrusionOk="0" h="33071" w="8734">
                  <a:moveTo>
                    <a:pt x="124" y="1"/>
                  </a:moveTo>
                  <a:cubicBezTo>
                    <a:pt x="58" y="1"/>
                    <a:pt x="0" y="45"/>
                    <a:pt x="41" y="125"/>
                  </a:cubicBezTo>
                  <a:cubicBezTo>
                    <a:pt x="875" y="2694"/>
                    <a:pt x="1642" y="5262"/>
                    <a:pt x="2409" y="7864"/>
                  </a:cubicBezTo>
                  <a:cubicBezTo>
                    <a:pt x="3176" y="10433"/>
                    <a:pt x="3910" y="13068"/>
                    <a:pt x="4611" y="15670"/>
                  </a:cubicBezTo>
                  <a:cubicBezTo>
                    <a:pt x="6012" y="20907"/>
                    <a:pt x="5411" y="18939"/>
                    <a:pt x="6612" y="24209"/>
                  </a:cubicBezTo>
                  <a:cubicBezTo>
                    <a:pt x="7279" y="27145"/>
                    <a:pt x="8013" y="30114"/>
                    <a:pt x="8680" y="33049"/>
                  </a:cubicBezTo>
                  <a:cubicBezTo>
                    <a:pt x="8680" y="33063"/>
                    <a:pt x="8692" y="33071"/>
                    <a:pt x="8703" y="33071"/>
                  </a:cubicBezTo>
                  <a:cubicBezTo>
                    <a:pt x="8718" y="33071"/>
                    <a:pt x="8733" y="33055"/>
                    <a:pt x="8714" y="33016"/>
                  </a:cubicBezTo>
                  <a:cubicBezTo>
                    <a:pt x="7746" y="27712"/>
                    <a:pt x="5278" y="14969"/>
                    <a:pt x="3910" y="10399"/>
                  </a:cubicBezTo>
                  <a:cubicBezTo>
                    <a:pt x="3877" y="9399"/>
                    <a:pt x="3810" y="8431"/>
                    <a:pt x="3677" y="7464"/>
                  </a:cubicBezTo>
                  <a:cubicBezTo>
                    <a:pt x="3443" y="6163"/>
                    <a:pt x="3110" y="4895"/>
                    <a:pt x="2643" y="3661"/>
                  </a:cubicBezTo>
                  <a:cubicBezTo>
                    <a:pt x="2629" y="3619"/>
                    <a:pt x="2597" y="3601"/>
                    <a:pt x="2565" y="3601"/>
                  </a:cubicBezTo>
                  <a:cubicBezTo>
                    <a:pt x="2521" y="3601"/>
                    <a:pt x="2476" y="3636"/>
                    <a:pt x="2476" y="3695"/>
                  </a:cubicBezTo>
                  <a:cubicBezTo>
                    <a:pt x="2809" y="4962"/>
                    <a:pt x="3110" y="6230"/>
                    <a:pt x="3310" y="7497"/>
                  </a:cubicBezTo>
                  <a:cubicBezTo>
                    <a:pt x="3443" y="8198"/>
                    <a:pt x="3577" y="8898"/>
                    <a:pt x="3677" y="9632"/>
                  </a:cubicBezTo>
                  <a:cubicBezTo>
                    <a:pt x="3543" y="9265"/>
                    <a:pt x="3443" y="8932"/>
                    <a:pt x="3343" y="8598"/>
                  </a:cubicBezTo>
                  <a:cubicBezTo>
                    <a:pt x="2910" y="7164"/>
                    <a:pt x="2443" y="5763"/>
                    <a:pt x="1942" y="4362"/>
                  </a:cubicBezTo>
                  <a:cubicBezTo>
                    <a:pt x="1408" y="2894"/>
                    <a:pt x="841" y="1493"/>
                    <a:pt x="241" y="59"/>
                  </a:cubicBezTo>
                  <a:cubicBezTo>
                    <a:pt x="215" y="19"/>
                    <a:pt x="168" y="1"/>
                    <a:pt x="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2"/>
            <p:cNvSpPr/>
            <p:nvPr/>
          </p:nvSpPr>
          <p:spPr>
            <a:xfrm>
              <a:off x="2662075" y="2297350"/>
              <a:ext cx="1036700" cy="1410275"/>
            </a:xfrm>
            <a:custGeom>
              <a:rect b="b" l="l" r="r" t="t"/>
              <a:pathLst>
                <a:path extrusionOk="0" h="56411" w="41468">
                  <a:moveTo>
                    <a:pt x="40135" y="0"/>
                  </a:moveTo>
                  <a:cubicBezTo>
                    <a:pt x="39074" y="0"/>
                    <a:pt x="37157" y="1082"/>
                    <a:pt x="34125" y="3626"/>
                  </a:cubicBezTo>
                  <a:cubicBezTo>
                    <a:pt x="23751" y="12365"/>
                    <a:pt x="1401" y="39919"/>
                    <a:pt x="434" y="50693"/>
                  </a:cubicBezTo>
                  <a:cubicBezTo>
                    <a:pt x="1" y="55136"/>
                    <a:pt x="4144" y="56411"/>
                    <a:pt x="9433" y="56411"/>
                  </a:cubicBezTo>
                  <a:cubicBezTo>
                    <a:pt x="12284" y="56411"/>
                    <a:pt x="15468" y="56040"/>
                    <a:pt x="18447" y="55596"/>
                  </a:cubicBezTo>
                  <a:cubicBezTo>
                    <a:pt x="21349" y="55129"/>
                    <a:pt x="39028" y="9230"/>
                    <a:pt x="40596" y="4360"/>
                  </a:cubicBezTo>
                  <a:cubicBezTo>
                    <a:pt x="41450" y="1705"/>
                    <a:pt x="41467" y="0"/>
                    <a:pt x="401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2"/>
            <p:cNvSpPr/>
            <p:nvPr/>
          </p:nvSpPr>
          <p:spPr>
            <a:xfrm>
              <a:off x="2828025" y="2292100"/>
              <a:ext cx="883325" cy="949025"/>
            </a:xfrm>
            <a:custGeom>
              <a:rect b="b" l="l" r="r" t="t"/>
              <a:pathLst>
                <a:path extrusionOk="0" h="37961" w="35333">
                  <a:moveTo>
                    <a:pt x="33603" y="1"/>
                  </a:moveTo>
                  <a:cubicBezTo>
                    <a:pt x="32147" y="1"/>
                    <a:pt x="29540" y="1795"/>
                    <a:pt x="26152" y="4703"/>
                  </a:cubicBezTo>
                  <a:cubicBezTo>
                    <a:pt x="12743" y="16211"/>
                    <a:pt x="0" y="33824"/>
                    <a:pt x="0" y="33824"/>
                  </a:cubicBezTo>
                  <a:lnTo>
                    <a:pt x="21883" y="37960"/>
                  </a:lnTo>
                  <a:cubicBezTo>
                    <a:pt x="21883" y="37960"/>
                    <a:pt x="32257" y="13309"/>
                    <a:pt x="34325" y="5437"/>
                  </a:cubicBezTo>
                  <a:cubicBezTo>
                    <a:pt x="35332" y="1619"/>
                    <a:pt x="34986" y="1"/>
                    <a:pt x="33603" y="1"/>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2"/>
            <p:cNvSpPr/>
            <p:nvPr/>
          </p:nvSpPr>
          <p:spPr>
            <a:xfrm>
              <a:off x="2960625" y="2343775"/>
              <a:ext cx="738050" cy="823950"/>
            </a:xfrm>
            <a:custGeom>
              <a:rect b="b" l="l" r="r" t="t"/>
              <a:pathLst>
                <a:path extrusionOk="0" h="32958" w="29522">
                  <a:moveTo>
                    <a:pt x="24151" y="1"/>
                  </a:moveTo>
                  <a:lnTo>
                    <a:pt x="23784" y="268"/>
                  </a:lnTo>
                  <a:cubicBezTo>
                    <a:pt x="23817" y="501"/>
                    <a:pt x="23851" y="701"/>
                    <a:pt x="23951" y="935"/>
                  </a:cubicBezTo>
                  <a:cubicBezTo>
                    <a:pt x="24051" y="635"/>
                    <a:pt x="24117" y="301"/>
                    <a:pt x="24151" y="1"/>
                  </a:cubicBezTo>
                  <a:close/>
                  <a:moveTo>
                    <a:pt x="28787" y="368"/>
                  </a:moveTo>
                  <a:cubicBezTo>
                    <a:pt x="28787" y="368"/>
                    <a:pt x="28787" y="368"/>
                    <a:pt x="28787" y="368"/>
                  </a:cubicBezTo>
                  <a:lnTo>
                    <a:pt x="28787" y="368"/>
                  </a:lnTo>
                  <a:cubicBezTo>
                    <a:pt x="28921" y="701"/>
                    <a:pt x="29154" y="1035"/>
                    <a:pt x="29421" y="1269"/>
                  </a:cubicBezTo>
                  <a:lnTo>
                    <a:pt x="29455" y="1335"/>
                  </a:lnTo>
                  <a:cubicBezTo>
                    <a:pt x="29488" y="1168"/>
                    <a:pt x="29521" y="1002"/>
                    <a:pt x="29521" y="868"/>
                  </a:cubicBezTo>
                  <a:cubicBezTo>
                    <a:pt x="29321" y="668"/>
                    <a:pt x="29054" y="501"/>
                    <a:pt x="28787" y="368"/>
                  </a:cubicBezTo>
                  <a:close/>
                  <a:moveTo>
                    <a:pt x="22027" y="6497"/>
                  </a:moveTo>
                  <a:cubicBezTo>
                    <a:pt x="21723" y="6497"/>
                    <a:pt x="21419" y="6562"/>
                    <a:pt x="21115" y="6672"/>
                  </a:cubicBezTo>
                  <a:cubicBezTo>
                    <a:pt x="21482" y="6806"/>
                    <a:pt x="21849" y="6873"/>
                    <a:pt x="22216" y="6873"/>
                  </a:cubicBezTo>
                  <a:cubicBezTo>
                    <a:pt x="22583" y="6873"/>
                    <a:pt x="22950" y="6806"/>
                    <a:pt x="23284" y="6672"/>
                  </a:cubicBezTo>
                  <a:cubicBezTo>
                    <a:pt x="23007" y="6562"/>
                    <a:pt x="22708" y="6497"/>
                    <a:pt x="22405" y="6497"/>
                  </a:cubicBezTo>
                  <a:cubicBezTo>
                    <a:pt x="22342" y="6497"/>
                    <a:pt x="22279" y="6500"/>
                    <a:pt x="22216" y="6506"/>
                  </a:cubicBezTo>
                  <a:cubicBezTo>
                    <a:pt x="22153" y="6500"/>
                    <a:pt x="22090" y="6497"/>
                    <a:pt x="22027" y="6497"/>
                  </a:cubicBezTo>
                  <a:close/>
                  <a:moveTo>
                    <a:pt x="16045" y="7506"/>
                  </a:moveTo>
                  <a:cubicBezTo>
                    <a:pt x="15711" y="7640"/>
                    <a:pt x="15411" y="7840"/>
                    <a:pt x="15178" y="8107"/>
                  </a:cubicBezTo>
                  <a:cubicBezTo>
                    <a:pt x="14911" y="8374"/>
                    <a:pt x="14677" y="8674"/>
                    <a:pt x="14544" y="9007"/>
                  </a:cubicBezTo>
                  <a:cubicBezTo>
                    <a:pt x="15211" y="8707"/>
                    <a:pt x="15745" y="8173"/>
                    <a:pt x="16045" y="7506"/>
                  </a:cubicBezTo>
                  <a:close/>
                  <a:moveTo>
                    <a:pt x="18614" y="11743"/>
                  </a:moveTo>
                  <a:cubicBezTo>
                    <a:pt x="18914" y="12410"/>
                    <a:pt x="19481" y="12944"/>
                    <a:pt x="20148" y="13277"/>
                  </a:cubicBezTo>
                  <a:cubicBezTo>
                    <a:pt x="19981" y="12944"/>
                    <a:pt x="19781" y="12643"/>
                    <a:pt x="19514" y="12376"/>
                  </a:cubicBezTo>
                  <a:cubicBezTo>
                    <a:pt x="19247" y="12110"/>
                    <a:pt x="18947" y="11909"/>
                    <a:pt x="18614" y="11743"/>
                  </a:cubicBezTo>
                  <a:close/>
                  <a:moveTo>
                    <a:pt x="13243" y="16213"/>
                  </a:moveTo>
                  <a:cubicBezTo>
                    <a:pt x="12843" y="16213"/>
                    <a:pt x="12476" y="16279"/>
                    <a:pt x="12142" y="16413"/>
                  </a:cubicBezTo>
                  <a:cubicBezTo>
                    <a:pt x="12476" y="16546"/>
                    <a:pt x="12843" y="16613"/>
                    <a:pt x="13243" y="16613"/>
                  </a:cubicBezTo>
                  <a:cubicBezTo>
                    <a:pt x="13610" y="16613"/>
                    <a:pt x="13977" y="16546"/>
                    <a:pt x="14310" y="16413"/>
                  </a:cubicBezTo>
                  <a:cubicBezTo>
                    <a:pt x="13977" y="16279"/>
                    <a:pt x="13610" y="16213"/>
                    <a:pt x="13243" y="16213"/>
                  </a:cubicBezTo>
                  <a:close/>
                  <a:moveTo>
                    <a:pt x="23484" y="16413"/>
                  </a:moveTo>
                  <a:cubicBezTo>
                    <a:pt x="23217" y="17113"/>
                    <a:pt x="23217" y="17880"/>
                    <a:pt x="23484" y="18581"/>
                  </a:cubicBezTo>
                  <a:cubicBezTo>
                    <a:pt x="23584" y="18214"/>
                    <a:pt x="23650" y="17847"/>
                    <a:pt x="23650" y="17480"/>
                  </a:cubicBezTo>
                  <a:cubicBezTo>
                    <a:pt x="23650" y="17113"/>
                    <a:pt x="23584" y="16746"/>
                    <a:pt x="23484" y="16413"/>
                  </a:cubicBezTo>
                  <a:close/>
                  <a:moveTo>
                    <a:pt x="6271" y="18581"/>
                  </a:moveTo>
                  <a:cubicBezTo>
                    <a:pt x="6405" y="18915"/>
                    <a:pt x="6605" y="19215"/>
                    <a:pt x="6872" y="19482"/>
                  </a:cubicBezTo>
                  <a:cubicBezTo>
                    <a:pt x="7139" y="19748"/>
                    <a:pt x="7439" y="19982"/>
                    <a:pt x="7772" y="20115"/>
                  </a:cubicBezTo>
                  <a:cubicBezTo>
                    <a:pt x="7639" y="19782"/>
                    <a:pt x="7406" y="19482"/>
                    <a:pt x="7172" y="19215"/>
                  </a:cubicBezTo>
                  <a:cubicBezTo>
                    <a:pt x="6905" y="18948"/>
                    <a:pt x="6605" y="18748"/>
                    <a:pt x="6271" y="18581"/>
                  </a:cubicBezTo>
                  <a:close/>
                  <a:moveTo>
                    <a:pt x="17346" y="20516"/>
                  </a:moveTo>
                  <a:lnTo>
                    <a:pt x="17346" y="20516"/>
                  </a:lnTo>
                  <a:cubicBezTo>
                    <a:pt x="17012" y="20682"/>
                    <a:pt x="16712" y="20883"/>
                    <a:pt x="16479" y="21149"/>
                  </a:cubicBezTo>
                  <a:cubicBezTo>
                    <a:pt x="16212" y="21416"/>
                    <a:pt x="15978" y="21717"/>
                    <a:pt x="15845" y="22050"/>
                  </a:cubicBezTo>
                  <a:cubicBezTo>
                    <a:pt x="16512" y="21717"/>
                    <a:pt x="17046" y="21183"/>
                    <a:pt x="17346" y="20516"/>
                  </a:cubicBezTo>
                  <a:close/>
                  <a:moveTo>
                    <a:pt x="1034" y="23585"/>
                  </a:moveTo>
                  <a:cubicBezTo>
                    <a:pt x="934" y="23685"/>
                    <a:pt x="868" y="23818"/>
                    <a:pt x="767" y="23918"/>
                  </a:cubicBezTo>
                  <a:cubicBezTo>
                    <a:pt x="934" y="23918"/>
                    <a:pt x="1101" y="23951"/>
                    <a:pt x="1268" y="23951"/>
                  </a:cubicBezTo>
                  <a:cubicBezTo>
                    <a:pt x="1635" y="23951"/>
                    <a:pt x="2002" y="23885"/>
                    <a:pt x="2369" y="23751"/>
                  </a:cubicBezTo>
                  <a:cubicBezTo>
                    <a:pt x="2002" y="23618"/>
                    <a:pt x="1635" y="23585"/>
                    <a:pt x="1268" y="23585"/>
                  </a:cubicBezTo>
                  <a:close/>
                  <a:moveTo>
                    <a:pt x="10708" y="23785"/>
                  </a:moveTo>
                  <a:cubicBezTo>
                    <a:pt x="10574" y="24118"/>
                    <a:pt x="10508" y="24485"/>
                    <a:pt x="10541" y="24852"/>
                  </a:cubicBezTo>
                  <a:cubicBezTo>
                    <a:pt x="10508" y="25219"/>
                    <a:pt x="10574" y="25586"/>
                    <a:pt x="10708" y="25953"/>
                  </a:cubicBezTo>
                  <a:cubicBezTo>
                    <a:pt x="10841" y="25586"/>
                    <a:pt x="10908" y="25219"/>
                    <a:pt x="10908" y="24852"/>
                  </a:cubicBezTo>
                  <a:cubicBezTo>
                    <a:pt x="10908" y="24485"/>
                    <a:pt x="10841" y="24118"/>
                    <a:pt x="10708" y="23785"/>
                  </a:cubicBezTo>
                  <a:close/>
                  <a:moveTo>
                    <a:pt x="6271" y="27354"/>
                  </a:moveTo>
                  <a:lnTo>
                    <a:pt x="6271" y="27354"/>
                  </a:lnTo>
                  <a:cubicBezTo>
                    <a:pt x="5938" y="27521"/>
                    <a:pt x="5604" y="27721"/>
                    <a:pt x="5371" y="27988"/>
                  </a:cubicBezTo>
                  <a:cubicBezTo>
                    <a:pt x="5104" y="28255"/>
                    <a:pt x="4870" y="28555"/>
                    <a:pt x="4737" y="28888"/>
                  </a:cubicBezTo>
                  <a:cubicBezTo>
                    <a:pt x="5404" y="28588"/>
                    <a:pt x="5938" y="28021"/>
                    <a:pt x="6271" y="27354"/>
                  </a:cubicBezTo>
                  <a:close/>
                  <a:moveTo>
                    <a:pt x="13810" y="28888"/>
                  </a:moveTo>
                  <a:cubicBezTo>
                    <a:pt x="13977" y="29222"/>
                    <a:pt x="14177" y="29522"/>
                    <a:pt x="14444" y="29789"/>
                  </a:cubicBezTo>
                  <a:cubicBezTo>
                    <a:pt x="14711" y="30056"/>
                    <a:pt x="15011" y="30256"/>
                    <a:pt x="15345" y="30423"/>
                  </a:cubicBezTo>
                  <a:cubicBezTo>
                    <a:pt x="15211" y="30089"/>
                    <a:pt x="14978" y="29789"/>
                    <a:pt x="14711" y="29522"/>
                  </a:cubicBezTo>
                  <a:cubicBezTo>
                    <a:pt x="14477" y="29255"/>
                    <a:pt x="14144" y="29055"/>
                    <a:pt x="13810" y="28888"/>
                  </a:cubicBezTo>
                  <a:close/>
                  <a:moveTo>
                    <a:pt x="200" y="31323"/>
                  </a:moveTo>
                  <a:cubicBezTo>
                    <a:pt x="67" y="31657"/>
                    <a:pt x="0" y="32024"/>
                    <a:pt x="34" y="32391"/>
                  </a:cubicBezTo>
                  <a:lnTo>
                    <a:pt x="34" y="32791"/>
                  </a:lnTo>
                  <a:lnTo>
                    <a:pt x="334" y="32824"/>
                  </a:lnTo>
                  <a:cubicBezTo>
                    <a:pt x="334" y="32691"/>
                    <a:pt x="367" y="32558"/>
                    <a:pt x="367" y="32424"/>
                  </a:cubicBezTo>
                  <a:cubicBezTo>
                    <a:pt x="401" y="32057"/>
                    <a:pt x="334" y="31690"/>
                    <a:pt x="234" y="31323"/>
                  </a:cubicBezTo>
                  <a:close/>
                  <a:moveTo>
                    <a:pt x="8823" y="32558"/>
                  </a:moveTo>
                  <a:cubicBezTo>
                    <a:pt x="8456" y="32558"/>
                    <a:pt x="8089" y="32624"/>
                    <a:pt x="7739" y="32758"/>
                  </a:cubicBezTo>
                  <a:cubicBezTo>
                    <a:pt x="8073" y="32891"/>
                    <a:pt x="8440" y="32958"/>
                    <a:pt x="8840" y="32958"/>
                  </a:cubicBezTo>
                  <a:cubicBezTo>
                    <a:pt x="9207" y="32958"/>
                    <a:pt x="9574" y="32891"/>
                    <a:pt x="9907" y="32758"/>
                  </a:cubicBezTo>
                  <a:cubicBezTo>
                    <a:pt x="9557" y="32624"/>
                    <a:pt x="9190" y="32558"/>
                    <a:pt x="8823" y="325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2"/>
            <p:cNvSpPr/>
            <p:nvPr/>
          </p:nvSpPr>
          <p:spPr>
            <a:xfrm>
              <a:off x="3380075" y="2677800"/>
              <a:ext cx="220725" cy="571175"/>
            </a:xfrm>
            <a:custGeom>
              <a:rect b="b" l="l" r="r" t="t"/>
              <a:pathLst>
                <a:path extrusionOk="0" h="22847" w="8829">
                  <a:moveTo>
                    <a:pt x="8652" y="0"/>
                  </a:moveTo>
                  <a:cubicBezTo>
                    <a:pt x="8617" y="0"/>
                    <a:pt x="8585" y="15"/>
                    <a:pt x="8574" y="50"/>
                  </a:cubicBezTo>
                  <a:cubicBezTo>
                    <a:pt x="7973" y="1517"/>
                    <a:pt x="7339" y="2952"/>
                    <a:pt x="6739" y="4453"/>
                  </a:cubicBezTo>
                  <a:cubicBezTo>
                    <a:pt x="6172" y="5920"/>
                    <a:pt x="5572" y="7355"/>
                    <a:pt x="5038" y="8856"/>
                  </a:cubicBezTo>
                  <a:cubicBezTo>
                    <a:pt x="3904" y="11791"/>
                    <a:pt x="2803" y="14760"/>
                    <a:pt x="1735" y="17696"/>
                  </a:cubicBezTo>
                  <a:cubicBezTo>
                    <a:pt x="1135" y="19397"/>
                    <a:pt x="568" y="21098"/>
                    <a:pt x="1" y="22799"/>
                  </a:cubicBezTo>
                  <a:cubicBezTo>
                    <a:pt x="1" y="22823"/>
                    <a:pt x="18" y="22846"/>
                    <a:pt x="27" y="22846"/>
                  </a:cubicBezTo>
                  <a:cubicBezTo>
                    <a:pt x="31" y="22846"/>
                    <a:pt x="34" y="22842"/>
                    <a:pt x="34" y="22833"/>
                  </a:cubicBezTo>
                  <a:cubicBezTo>
                    <a:pt x="1268" y="19897"/>
                    <a:pt x="2503" y="16995"/>
                    <a:pt x="3637" y="14026"/>
                  </a:cubicBezTo>
                  <a:cubicBezTo>
                    <a:pt x="4437" y="11991"/>
                    <a:pt x="5238" y="9923"/>
                    <a:pt x="6005" y="7822"/>
                  </a:cubicBezTo>
                  <a:cubicBezTo>
                    <a:pt x="6539" y="7088"/>
                    <a:pt x="7006" y="6321"/>
                    <a:pt x="7440" y="5520"/>
                  </a:cubicBezTo>
                  <a:cubicBezTo>
                    <a:pt x="7973" y="4619"/>
                    <a:pt x="8440" y="3685"/>
                    <a:pt x="8807" y="2718"/>
                  </a:cubicBezTo>
                  <a:cubicBezTo>
                    <a:pt x="8829" y="2654"/>
                    <a:pt x="8781" y="2617"/>
                    <a:pt x="8735" y="2617"/>
                  </a:cubicBezTo>
                  <a:cubicBezTo>
                    <a:pt x="8710" y="2617"/>
                    <a:pt x="8686" y="2628"/>
                    <a:pt x="8674" y="2651"/>
                  </a:cubicBezTo>
                  <a:cubicBezTo>
                    <a:pt x="8140" y="3552"/>
                    <a:pt x="7673" y="4453"/>
                    <a:pt x="7173" y="5387"/>
                  </a:cubicBezTo>
                  <a:cubicBezTo>
                    <a:pt x="6939" y="5854"/>
                    <a:pt x="6639" y="6354"/>
                    <a:pt x="6372" y="6821"/>
                  </a:cubicBezTo>
                  <a:cubicBezTo>
                    <a:pt x="6572" y="6287"/>
                    <a:pt x="6806" y="5754"/>
                    <a:pt x="6973" y="5187"/>
                  </a:cubicBezTo>
                  <a:cubicBezTo>
                    <a:pt x="7606" y="3519"/>
                    <a:pt x="8173" y="1817"/>
                    <a:pt x="8774" y="116"/>
                  </a:cubicBezTo>
                  <a:cubicBezTo>
                    <a:pt x="8796" y="51"/>
                    <a:pt x="8718" y="0"/>
                    <a:pt x="86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2"/>
            <p:cNvSpPr/>
            <p:nvPr/>
          </p:nvSpPr>
          <p:spPr>
            <a:xfrm>
              <a:off x="2923925" y="3040125"/>
              <a:ext cx="470625" cy="97750"/>
            </a:xfrm>
            <a:custGeom>
              <a:rect b="b" l="l" r="r" t="t"/>
              <a:pathLst>
                <a:path extrusionOk="0" h="3910" w="18825">
                  <a:moveTo>
                    <a:pt x="67" y="0"/>
                  </a:moveTo>
                  <a:cubicBezTo>
                    <a:pt x="1" y="0"/>
                    <a:pt x="1" y="100"/>
                    <a:pt x="67" y="100"/>
                  </a:cubicBezTo>
                  <a:cubicBezTo>
                    <a:pt x="1201" y="467"/>
                    <a:pt x="2402" y="734"/>
                    <a:pt x="3570" y="968"/>
                  </a:cubicBezTo>
                  <a:cubicBezTo>
                    <a:pt x="4771" y="1234"/>
                    <a:pt x="5938" y="1501"/>
                    <a:pt x="7139" y="1768"/>
                  </a:cubicBezTo>
                  <a:cubicBezTo>
                    <a:pt x="9507" y="2269"/>
                    <a:pt x="11876" y="2736"/>
                    <a:pt x="14277" y="3203"/>
                  </a:cubicBezTo>
                  <a:cubicBezTo>
                    <a:pt x="15645" y="3469"/>
                    <a:pt x="17280" y="3670"/>
                    <a:pt x="18647" y="3903"/>
                  </a:cubicBezTo>
                  <a:cubicBezTo>
                    <a:pt x="18666" y="3908"/>
                    <a:pt x="18683" y="3910"/>
                    <a:pt x="18699" y="3910"/>
                  </a:cubicBezTo>
                  <a:cubicBezTo>
                    <a:pt x="18795" y="3910"/>
                    <a:pt x="18824" y="3832"/>
                    <a:pt x="18681" y="3803"/>
                  </a:cubicBezTo>
                  <a:cubicBezTo>
                    <a:pt x="17480" y="3536"/>
                    <a:pt x="16045" y="3069"/>
                    <a:pt x="14844" y="2836"/>
                  </a:cubicBezTo>
                  <a:cubicBezTo>
                    <a:pt x="13644" y="2569"/>
                    <a:pt x="12476" y="2302"/>
                    <a:pt x="11275" y="2068"/>
                  </a:cubicBezTo>
                  <a:cubicBezTo>
                    <a:pt x="8874" y="1568"/>
                    <a:pt x="6472" y="1101"/>
                    <a:pt x="4070" y="667"/>
                  </a:cubicBezTo>
                  <a:cubicBezTo>
                    <a:pt x="2736" y="401"/>
                    <a:pt x="1402" y="134"/>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2"/>
            <p:cNvSpPr/>
            <p:nvPr/>
          </p:nvSpPr>
          <p:spPr>
            <a:xfrm>
              <a:off x="3676125" y="2024450"/>
              <a:ext cx="279400" cy="408325"/>
            </a:xfrm>
            <a:custGeom>
              <a:rect b="b" l="l" r="r" t="t"/>
              <a:pathLst>
                <a:path extrusionOk="0" h="16333" w="11176">
                  <a:moveTo>
                    <a:pt x="527" y="0"/>
                  </a:moveTo>
                  <a:cubicBezTo>
                    <a:pt x="445" y="0"/>
                    <a:pt x="401" y="10"/>
                    <a:pt x="401" y="32"/>
                  </a:cubicBezTo>
                  <a:cubicBezTo>
                    <a:pt x="468" y="1733"/>
                    <a:pt x="434" y="3534"/>
                    <a:pt x="368" y="5202"/>
                  </a:cubicBezTo>
                  <a:cubicBezTo>
                    <a:pt x="201" y="7937"/>
                    <a:pt x="1" y="10172"/>
                    <a:pt x="101" y="10372"/>
                  </a:cubicBezTo>
                  <a:cubicBezTo>
                    <a:pt x="1777" y="13115"/>
                    <a:pt x="5626" y="16332"/>
                    <a:pt x="8135" y="16332"/>
                  </a:cubicBezTo>
                  <a:cubicBezTo>
                    <a:pt x="8372" y="16332"/>
                    <a:pt x="8597" y="16304"/>
                    <a:pt x="8807" y="16243"/>
                  </a:cubicBezTo>
                  <a:cubicBezTo>
                    <a:pt x="11175" y="15576"/>
                    <a:pt x="10775" y="10739"/>
                    <a:pt x="10475" y="9438"/>
                  </a:cubicBezTo>
                  <a:cubicBezTo>
                    <a:pt x="10475" y="9372"/>
                    <a:pt x="10475" y="9338"/>
                    <a:pt x="10475" y="9305"/>
                  </a:cubicBezTo>
                  <a:cubicBezTo>
                    <a:pt x="10408" y="9071"/>
                    <a:pt x="10375" y="8871"/>
                    <a:pt x="10375" y="8638"/>
                  </a:cubicBezTo>
                  <a:cubicBezTo>
                    <a:pt x="10241" y="5702"/>
                    <a:pt x="11075" y="2133"/>
                    <a:pt x="11075" y="2133"/>
                  </a:cubicBezTo>
                  <a:cubicBezTo>
                    <a:pt x="11075" y="2133"/>
                    <a:pt x="1726" y="0"/>
                    <a:pt x="5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2"/>
            <p:cNvSpPr/>
            <p:nvPr/>
          </p:nvSpPr>
          <p:spPr>
            <a:xfrm>
              <a:off x="3686125" y="2025125"/>
              <a:ext cx="267725" cy="240925"/>
            </a:xfrm>
            <a:custGeom>
              <a:rect b="b" l="l" r="r" t="t"/>
              <a:pathLst>
                <a:path extrusionOk="0" h="9637" w="10709">
                  <a:moveTo>
                    <a:pt x="151" y="0"/>
                  </a:moveTo>
                  <a:cubicBezTo>
                    <a:pt x="54" y="0"/>
                    <a:pt x="1" y="12"/>
                    <a:pt x="1" y="38"/>
                  </a:cubicBezTo>
                  <a:cubicBezTo>
                    <a:pt x="34" y="1172"/>
                    <a:pt x="34" y="2373"/>
                    <a:pt x="1" y="3540"/>
                  </a:cubicBezTo>
                  <a:cubicBezTo>
                    <a:pt x="1456" y="6985"/>
                    <a:pt x="4734" y="9636"/>
                    <a:pt x="8637" y="9636"/>
                  </a:cubicBezTo>
                  <a:cubicBezTo>
                    <a:pt x="9118" y="9636"/>
                    <a:pt x="9610" y="9596"/>
                    <a:pt x="10108" y="9511"/>
                  </a:cubicBezTo>
                  <a:cubicBezTo>
                    <a:pt x="10075" y="9478"/>
                    <a:pt x="10075" y="9445"/>
                    <a:pt x="10075" y="9411"/>
                  </a:cubicBezTo>
                  <a:cubicBezTo>
                    <a:pt x="10075" y="9345"/>
                    <a:pt x="10075" y="9311"/>
                    <a:pt x="10075" y="9311"/>
                  </a:cubicBezTo>
                  <a:cubicBezTo>
                    <a:pt x="10008" y="9078"/>
                    <a:pt x="9975" y="8844"/>
                    <a:pt x="9975" y="8611"/>
                  </a:cubicBezTo>
                  <a:cubicBezTo>
                    <a:pt x="9808" y="5675"/>
                    <a:pt x="10709" y="2106"/>
                    <a:pt x="10709" y="2106"/>
                  </a:cubicBezTo>
                  <a:cubicBezTo>
                    <a:pt x="10709" y="2106"/>
                    <a:pt x="1449" y="0"/>
                    <a:pt x="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2"/>
            <p:cNvSpPr/>
            <p:nvPr/>
          </p:nvSpPr>
          <p:spPr>
            <a:xfrm>
              <a:off x="3583575" y="1557075"/>
              <a:ext cx="500375" cy="645175"/>
            </a:xfrm>
            <a:custGeom>
              <a:rect b="b" l="l" r="r" t="t"/>
              <a:pathLst>
                <a:path extrusionOk="0" h="25807" w="20015">
                  <a:moveTo>
                    <a:pt x="10053" y="1"/>
                  </a:moveTo>
                  <a:cubicBezTo>
                    <a:pt x="6483" y="1"/>
                    <a:pt x="2783" y="1936"/>
                    <a:pt x="1434" y="5384"/>
                  </a:cubicBezTo>
                  <a:cubicBezTo>
                    <a:pt x="0" y="9053"/>
                    <a:pt x="1134" y="19994"/>
                    <a:pt x="3603" y="22629"/>
                  </a:cubicBezTo>
                  <a:cubicBezTo>
                    <a:pt x="5517" y="24632"/>
                    <a:pt x="8185" y="25806"/>
                    <a:pt x="10765" y="25806"/>
                  </a:cubicBezTo>
                  <a:cubicBezTo>
                    <a:pt x="13041" y="25806"/>
                    <a:pt x="15249" y="24893"/>
                    <a:pt x="16812" y="22829"/>
                  </a:cubicBezTo>
                  <a:cubicBezTo>
                    <a:pt x="20014" y="18560"/>
                    <a:pt x="18280" y="4283"/>
                    <a:pt x="15478" y="1881"/>
                  </a:cubicBezTo>
                  <a:cubicBezTo>
                    <a:pt x="13997" y="603"/>
                    <a:pt x="12045" y="1"/>
                    <a:pt x="100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2"/>
            <p:cNvSpPr/>
            <p:nvPr/>
          </p:nvSpPr>
          <p:spPr>
            <a:xfrm>
              <a:off x="3804550" y="1879050"/>
              <a:ext cx="20875" cy="51125"/>
            </a:xfrm>
            <a:custGeom>
              <a:rect b="b" l="l" r="r" t="t"/>
              <a:pathLst>
                <a:path extrusionOk="0" h="2045" w="835">
                  <a:moveTo>
                    <a:pt x="598" y="1"/>
                  </a:moveTo>
                  <a:cubicBezTo>
                    <a:pt x="590" y="1"/>
                    <a:pt x="568" y="50"/>
                    <a:pt x="568" y="77"/>
                  </a:cubicBezTo>
                  <a:cubicBezTo>
                    <a:pt x="668" y="811"/>
                    <a:pt x="634" y="1678"/>
                    <a:pt x="1" y="1978"/>
                  </a:cubicBezTo>
                  <a:lnTo>
                    <a:pt x="1" y="2045"/>
                  </a:lnTo>
                  <a:cubicBezTo>
                    <a:pt x="801" y="1845"/>
                    <a:pt x="835" y="710"/>
                    <a:pt x="601" y="10"/>
                  </a:cubicBezTo>
                  <a:cubicBezTo>
                    <a:pt x="601" y="4"/>
                    <a:pt x="600" y="1"/>
                    <a:pt x="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2"/>
            <p:cNvSpPr/>
            <p:nvPr/>
          </p:nvSpPr>
          <p:spPr>
            <a:xfrm>
              <a:off x="3771400" y="1861775"/>
              <a:ext cx="58850" cy="60075"/>
            </a:xfrm>
            <a:custGeom>
              <a:rect b="b" l="l" r="r" t="t"/>
              <a:pathLst>
                <a:path extrusionOk="0" h="2403" w="2354">
                  <a:moveTo>
                    <a:pt x="1214" y="0"/>
                  </a:moveTo>
                  <a:cubicBezTo>
                    <a:pt x="1207" y="0"/>
                    <a:pt x="1200" y="0"/>
                    <a:pt x="1193" y="0"/>
                  </a:cubicBezTo>
                  <a:cubicBezTo>
                    <a:pt x="1" y="34"/>
                    <a:pt x="157" y="2403"/>
                    <a:pt x="1237" y="2403"/>
                  </a:cubicBezTo>
                  <a:cubicBezTo>
                    <a:pt x="1245" y="2403"/>
                    <a:pt x="1252" y="2402"/>
                    <a:pt x="1260" y="2402"/>
                  </a:cubicBezTo>
                  <a:cubicBezTo>
                    <a:pt x="2353" y="2369"/>
                    <a:pt x="2196" y="0"/>
                    <a:pt x="1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2"/>
            <p:cNvSpPr/>
            <p:nvPr/>
          </p:nvSpPr>
          <p:spPr>
            <a:xfrm>
              <a:off x="3923800" y="1874050"/>
              <a:ext cx="25875" cy="47800"/>
            </a:xfrm>
            <a:custGeom>
              <a:rect b="b" l="l" r="r" t="t"/>
              <a:pathLst>
                <a:path extrusionOk="0" h="1912" w="1035">
                  <a:moveTo>
                    <a:pt x="104" y="1"/>
                  </a:moveTo>
                  <a:cubicBezTo>
                    <a:pt x="102" y="1"/>
                    <a:pt x="101" y="3"/>
                    <a:pt x="101" y="10"/>
                  </a:cubicBezTo>
                  <a:cubicBezTo>
                    <a:pt x="1" y="710"/>
                    <a:pt x="168" y="1844"/>
                    <a:pt x="1001" y="1911"/>
                  </a:cubicBezTo>
                  <a:cubicBezTo>
                    <a:pt x="1035" y="1911"/>
                    <a:pt x="1035" y="1844"/>
                    <a:pt x="1001" y="1844"/>
                  </a:cubicBezTo>
                  <a:cubicBezTo>
                    <a:pt x="301" y="1644"/>
                    <a:pt x="168" y="810"/>
                    <a:pt x="134" y="77"/>
                  </a:cubicBezTo>
                  <a:cubicBezTo>
                    <a:pt x="134" y="50"/>
                    <a:pt x="112" y="1"/>
                    <a:pt x="1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2"/>
            <p:cNvSpPr/>
            <p:nvPr/>
          </p:nvSpPr>
          <p:spPr>
            <a:xfrm>
              <a:off x="3916975" y="1854050"/>
              <a:ext cx="59300" cy="59575"/>
            </a:xfrm>
            <a:custGeom>
              <a:rect b="b" l="l" r="r" t="t"/>
              <a:pathLst>
                <a:path extrusionOk="0" h="2383" w="2372">
                  <a:moveTo>
                    <a:pt x="1090" y="1"/>
                  </a:moveTo>
                  <a:cubicBezTo>
                    <a:pt x="1053" y="1"/>
                    <a:pt x="1014" y="4"/>
                    <a:pt x="974" y="9"/>
                  </a:cubicBezTo>
                  <a:cubicBezTo>
                    <a:pt x="1" y="107"/>
                    <a:pt x="195" y="2383"/>
                    <a:pt x="1221" y="2383"/>
                  </a:cubicBezTo>
                  <a:cubicBezTo>
                    <a:pt x="1249" y="2383"/>
                    <a:pt x="1278" y="2381"/>
                    <a:pt x="1308" y="2378"/>
                  </a:cubicBezTo>
                  <a:cubicBezTo>
                    <a:pt x="2371" y="2217"/>
                    <a:pt x="2158" y="1"/>
                    <a:pt x="10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2"/>
            <p:cNvSpPr/>
            <p:nvPr/>
          </p:nvSpPr>
          <p:spPr>
            <a:xfrm>
              <a:off x="3751625" y="1776400"/>
              <a:ext cx="70475" cy="39675"/>
            </a:xfrm>
            <a:custGeom>
              <a:rect b="b" l="l" r="r" t="t"/>
              <a:pathLst>
                <a:path extrusionOk="0" h="1587" w="2819">
                  <a:moveTo>
                    <a:pt x="1838" y="1"/>
                  </a:moveTo>
                  <a:cubicBezTo>
                    <a:pt x="1697" y="1"/>
                    <a:pt x="1555" y="27"/>
                    <a:pt x="1417" y="80"/>
                  </a:cubicBezTo>
                  <a:cubicBezTo>
                    <a:pt x="950" y="146"/>
                    <a:pt x="550" y="380"/>
                    <a:pt x="283" y="747"/>
                  </a:cubicBezTo>
                  <a:cubicBezTo>
                    <a:pt x="0" y="1093"/>
                    <a:pt x="280" y="1587"/>
                    <a:pt x="704" y="1587"/>
                  </a:cubicBezTo>
                  <a:cubicBezTo>
                    <a:pt x="730" y="1587"/>
                    <a:pt x="756" y="1585"/>
                    <a:pt x="783" y="1581"/>
                  </a:cubicBezTo>
                  <a:cubicBezTo>
                    <a:pt x="1084" y="1547"/>
                    <a:pt x="1417" y="1481"/>
                    <a:pt x="1751" y="1381"/>
                  </a:cubicBezTo>
                  <a:cubicBezTo>
                    <a:pt x="2084" y="1347"/>
                    <a:pt x="2418" y="1214"/>
                    <a:pt x="2685" y="947"/>
                  </a:cubicBezTo>
                  <a:cubicBezTo>
                    <a:pt x="2818" y="780"/>
                    <a:pt x="2818" y="513"/>
                    <a:pt x="2685" y="347"/>
                  </a:cubicBezTo>
                  <a:cubicBezTo>
                    <a:pt x="2435" y="119"/>
                    <a:pt x="2138" y="1"/>
                    <a:pt x="18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2"/>
            <p:cNvSpPr/>
            <p:nvPr/>
          </p:nvSpPr>
          <p:spPr>
            <a:xfrm>
              <a:off x="3914625" y="1769575"/>
              <a:ext cx="70525" cy="39000"/>
            </a:xfrm>
            <a:custGeom>
              <a:rect b="b" l="l" r="r" t="t"/>
              <a:pathLst>
                <a:path extrusionOk="0" h="1560" w="2821">
                  <a:moveTo>
                    <a:pt x="1036" y="1"/>
                  </a:moveTo>
                  <a:cubicBezTo>
                    <a:pt x="698" y="1"/>
                    <a:pt x="380" y="132"/>
                    <a:pt x="134" y="353"/>
                  </a:cubicBezTo>
                  <a:cubicBezTo>
                    <a:pt x="1" y="553"/>
                    <a:pt x="1" y="786"/>
                    <a:pt x="134" y="987"/>
                  </a:cubicBezTo>
                  <a:cubicBezTo>
                    <a:pt x="401" y="1220"/>
                    <a:pt x="735" y="1353"/>
                    <a:pt x="1102" y="1353"/>
                  </a:cubicBezTo>
                  <a:cubicBezTo>
                    <a:pt x="1435" y="1420"/>
                    <a:pt x="1735" y="1520"/>
                    <a:pt x="2069" y="1554"/>
                  </a:cubicBezTo>
                  <a:cubicBezTo>
                    <a:pt x="2096" y="1557"/>
                    <a:pt x="2122" y="1559"/>
                    <a:pt x="2148" y="1559"/>
                  </a:cubicBezTo>
                  <a:cubicBezTo>
                    <a:pt x="2569" y="1559"/>
                    <a:pt x="2821" y="1064"/>
                    <a:pt x="2569" y="686"/>
                  </a:cubicBezTo>
                  <a:cubicBezTo>
                    <a:pt x="2269" y="353"/>
                    <a:pt x="1835" y="119"/>
                    <a:pt x="1402" y="53"/>
                  </a:cubicBezTo>
                  <a:cubicBezTo>
                    <a:pt x="1279" y="17"/>
                    <a:pt x="1156" y="1"/>
                    <a:pt x="10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2"/>
            <p:cNvSpPr/>
            <p:nvPr/>
          </p:nvSpPr>
          <p:spPr>
            <a:xfrm>
              <a:off x="3807300" y="2054075"/>
              <a:ext cx="38975" cy="16300"/>
            </a:xfrm>
            <a:custGeom>
              <a:rect b="b" l="l" r="r" t="t"/>
              <a:pathLst>
                <a:path extrusionOk="0" h="652" w="1559">
                  <a:moveTo>
                    <a:pt x="56" y="0"/>
                  </a:moveTo>
                  <a:cubicBezTo>
                    <a:pt x="27" y="0"/>
                    <a:pt x="1" y="24"/>
                    <a:pt x="24" y="47"/>
                  </a:cubicBezTo>
                  <a:cubicBezTo>
                    <a:pt x="91" y="348"/>
                    <a:pt x="324" y="614"/>
                    <a:pt x="625" y="648"/>
                  </a:cubicBezTo>
                  <a:cubicBezTo>
                    <a:pt x="656" y="651"/>
                    <a:pt x="687" y="652"/>
                    <a:pt x="717" y="652"/>
                  </a:cubicBezTo>
                  <a:cubicBezTo>
                    <a:pt x="1052" y="652"/>
                    <a:pt x="1375" y="489"/>
                    <a:pt x="1559" y="214"/>
                  </a:cubicBezTo>
                  <a:cubicBezTo>
                    <a:pt x="1559" y="181"/>
                    <a:pt x="1559" y="181"/>
                    <a:pt x="1525" y="181"/>
                  </a:cubicBezTo>
                  <a:cubicBezTo>
                    <a:pt x="1258" y="314"/>
                    <a:pt x="991" y="381"/>
                    <a:pt x="725" y="414"/>
                  </a:cubicBezTo>
                  <a:cubicBezTo>
                    <a:pt x="458" y="381"/>
                    <a:pt x="291" y="181"/>
                    <a:pt x="91" y="14"/>
                  </a:cubicBezTo>
                  <a:cubicBezTo>
                    <a:pt x="81" y="4"/>
                    <a:pt x="68"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2"/>
            <p:cNvSpPr/>
            <p:nvPr/>
          </p:nvSpPr>
          <p:spPr>
            <a:xfrm>
              <a:off x="3824875" y="1791875"/>
              <a:ext cx="107525" cy="232125"/>
            </a:xfrm>
            <a:custGeom>
              <a:rect b="b" l="l" r="r" t="t"/>
              <a:pathLst>
                <a:path extrusionOk="0" h="9285" w="4301">
                  <a:moveTo>
                    <a:pt x="2782" y="1"/>
                  </a:moveTo>
                  <a:cubicBezTo>
                    <a:pt x="2741" y="1"/>
                    <a:pt x="2704" y="36"/>
                    <a:pt x="2724" y="95"/>
                  </a:cubicBezTo>
                  <a:cubicBezTo>
                    <a:pt x="2890" y="2463"/>
                    <a:pt x="3524" y="4798"/>
                    <a:pt x="3724" y="7166"/>
                  </a:cubicBezTo>
                  <a:cubicBezTo>
                    <a:pt x="3357" y="7033"/>
                    <a:pt x="2924" y="6933"/>
                    <a:pt x="2523" y="6899"/>
                  </a:cubicBezTo>
                  <a:lnTo>
                    <a:pt x="2523" y="6899"/>
                  </a:lnTo>
                  <a:cubicBezTo>
                    <a:pt x="2457" y="6933"/>
                    <a:pt x="2757" y="8567"/>
                    <a:pt x="2757" y="8801"/>
                  </a:cubicBezTo>
                  <a:lnTo>
                    <a:pt x="2757" y="8834"/>
                  </a:lnTo>
                  <a:cubicBezTo>
                    <a:pt x="2541" y="8879"/>
                    <a:pt x="2337" y="8900"/>
                    <a:pt x="2139" y="8900"/>
                  </a:cubicBezTo>
                  <a:cubicBezTo>
                    <a:pt x="1450" y="8900"/>
                    <a:pt x="840" y="8641"/>
                    <a:pt x="88" y="8200"/>
                  </a:cubicBezTo>
                  <a:cubicBezTo>
                    <a:pt x="63" y="8175"/>
                    <a:pt x="42" y="8164"/>
                    <a:pt x="28" y="8164"/>
                  </a:cubicBezTo>
                  <a:cubicBezTo>
                    <a:pt x="6" y="8164"/>
                    <a:pt x="1" y="8192"/>
                    <a:pt x="22" y="8234"/>
                  </a:cubicBezTo>
                  <a:cubicBezTo>
                    <a:pt x="455" y="8801"/>
                    <a:pt x="1089" y="9168"/>
                    <a:pt x="1790" y="9234"/>
                  </a:cubicBezTo>
                  <a:cubicBezTo>
                    <a:pt x="1940" y="9268"/>
                    <a:pt x="2090" y="9284"/>
                    <a:pt x="2240" y="9284"/>
                  </a:cubicBezTo>
                  <a:cubicBezTo>
                    <a:pt x="2390" y="9284"/>
                    <a:pt x="2540" y="9268"/>
                    <a:pt x="2690" y="9234"/>
                  </a:cubicBezTo>
                  <a:lnTo>
                    <a:pt x="2857" y="9234"/>
                  </a:lnTo>
                  <a:cubicBezTo>
                    <a:pt x="2924" y="9201"/>
                    <a:pt x="2957" y="9201"/>
                    <a:pt x="3024" y="9201"/>
                  </a:cubicBezTo>
                  <a:cubicBezTo>
                    <a:pt x="3090" y="9168"/>
                    <a:pt x="3157" y="9101"/>
                    <a:pt x="3157" y="9001"/>
                  </a:cubicBezTo>
                  <a:cubicBezTo>
                    <a:pt x="3157" y="9001"/>
                    <a:pt x="3157" y="8968"/>
                    <a:pt x="3157" y="8934"/>
                  </a:cubicBezTo>
                  <a:lnTo>
                    <a:pt x="3157" y="8868"/>
                  </a:lnTo>
                  <a:cubicBezTo>
                    <a:pt x="3157" y="8300"/>
                    <a:pt x="3024" y="7433"/>
                    <a:pt x="3024" y="7433"/>
                  </a:cubicBezTo>
                  <a:lnTo>
                    <a:pt x="3024" y="7433"/>
                  </a:lnTo>
                  <a:cubicBezTo>
                    <a:pt x="3196" y="7507"/>
                    <a:pt x="3819" y="7743"/>
                    <a:pt x="4123" y="7743"/>
                  </a:cubicBezTo>
                  <a:cubicBezTo>
                    <a:pt x="4232" y="7743"/>
                    <a:pt x="4300" y="7713"/>
                    <a:pt x="4291" y="7633"/>
                  </a:cubicBezTo>
                  <a:cubicBezTo>
                    <a:pt x="3991" y="5165"/>
                    <a:pt x="3658" y="2463"/>
                    <a:pt x="2857" y="61"/>
                  </a:cubicBezTo>
                  <a:cubicBezTo>
                    <a:pt x="2843" y="19"/>
                    <a:pt x="2811" y="1"/>
                    <a:pt x="27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2"/>
            <p:cNvSpPr/>
            <p:nvPr/>
          </p:nvSpPr>
          <p:spPr>
            <a:xfrm>
              <a:off x="3817900" y="1996875"/>
              <a:ext cx="65075" cy="47400"/>
            </a:xfrm>
            <a:custGeom>
              <a:rect b="b" l="l" r="r" t="t"/>
              <a:pathLst>
                <a:path extrusionOk="0" h="1896" w="2603">
                  <a:moveTo>
                    <a:pt x="301" y="0"/>
                  </a:moveTo>
                  <a:cubicBezTo>
                    <a:pt x="201" y="234"/>
                    <a:pt x="134" y="501"/>
                    <a:pt x="100" y="734"/>
                  </a:cubicBezTo>
                  <a:cubicBezTo>
                    <a:pt x="0" y="1201"/>
                    <a:pt x="67" y="1735"/>
                    <a:pt x="668" y="1868"/>
                  </a:cubicBezTo>
                  <a:cubicBezTo>
                    <a:pt x="742" y="1887"/>
                    <a:pt x="817" y="1895"/>
                    <a:pt x="891" y="1895"/>
                  </a:cubicBezTo>
                  <a:cubicBezTo>
                    <a:pt x="1083" y="1895"/>
                    <a:pt x="1276" y="1840"/>
                    <a:pt x="1468" y="1768"/>
                  </a:cubicBezTo>
                  <a:cubicBezTo>
                    <a:pt x="1935" y="1535"/>
                    <a:pt x="2335" y="1201"/>
                    <a:pt x="2602" y="768"/>
                  </a:cubicBezTo>
                  <a:cubicBezTo>
                    <a:pt x="1768" y="768"/>
                    <a:pt x="968" y="501"/>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2"/>
            <p:cNvSpPr/>
            <p:nvPr/>
          </p:nvSpPr>
          <p:spPr>
            <a:xfrm>
              <a:off x="3817900" y="2016050"/>
              <a:ext cx="36725" cy="28700"/>
            </a:xfrm>
            <a:custGeom>
              <a:rect b="b" l="l" r="r" t="t"/>
              <a:pathLst>
                <a:path extrusionOk="0" h="1148" w="1469">
                  <a:moveTo>
                    <a:pt x="100" y="1"/>
                  </a:moveTo>
                  <a:cubicBezTo>
                    <a:pt x="0" y="468"/>
                    <a:pt x="67" y="1001"/>
                    <a:pt x="668" y="1135"/>
                  </a:cubicBezTo>
                  <a:cubicBezTo>
                    <a:pt x="734" y="1143"/>
                    <a:pt x="801" y="1147"/>
                    <a:pt x="868" y="1147"/>
                  </a:cubicBezTo>
                  <a:cubicBezTo>
                    <a:pt x="1068" y="1147"/>
                    <a:pt x="1268" y="1110"/>
                    <a:pt x="1468" y="1035"/>
                  </a:cubicBezTo>
                  <a:cubicBezTo>
                    <a:pt x="1368" y="401"/>
                    <a:pt x="734" y="1"/>
                    <a:pt x="100" y="1"/>
                  </a:cubicBezTo>
                  <a:close/>
                </a:path>
              </a:pathLst>
            </a:custGeom>
            <a:solidFill>
              <a:srgbClr val="FF9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2"/>
            <p:cNvSpPr/>
            <p:nvPr/>
          </p:nvSpPr>
          <p:spPr>
            <a:xfrm>
              <a:off x="3749750" y="1670725"/>
              <a:ext cx="180425" cy="61000"/>
            </a:xfrm>
            <a:custGeom>
              <a:rect b="b" l="l" r="r" t="t"/>
              <a:pathLst>
                <a:path extrusionOk="0" h="2440" w="7217">
                  <a:moveTo>
                    <a:pt x="7138" y="1"/>
                  </a:moveTo>
                  <a:cubicBezTo>
                    <a:pt x="7116" y="1"/>
                    <a:pt x="7096" y="12"/>
                    <a:pt x="7096" y="37"/>
                  </a:cubicBezTo>
                  <a:cubicBezTo>
                    <a:pt x="6396" y="1271"/>
                    <a:pt x="5128" y="2038"/>
                    <a:pt x="3727" y="2105"/>
                  </a:cubicBezTo>
                  <a:cubicBezTo>
                    <a:pt x="3662" y="2108"/>
                    <a:pt x="3596" y="2110"/>
                    <a:pt x="3531" y="2110"/>
                  </a:cubicBezTo>
                  <a:cubicBezTo>
                    <a:pt x="2166" y="2110"/>
                    <a:pt x="855" y="1450"/>
                    <a:pt x="91" y="304"/>
                  </a:cubicBezTo>
                  <a:cubicBezTo>
                    <a:pt x="91" y="294"/>
                    <a:pt x="83" y="290"/>
                    <a:pt x="71" y="290"/>
                  </a:cubicBezTo>
                  <a:cubicBezTo>
                    <a:pt x="44" y="290"/>
                    <a:pt x="1" y="314"/>
                    <a:pt x="24" y="337"/>
                  </a:cubicBezTo>
                  <a:cubicBezTo>
                    <a:pt x="776" y="1645"/>
                    <a:pt x="2137" y="2440"/>
                    <a:pt x="3635" y="2440"/>
                  </a:cubicBezTo>
                  <a:cubicBezTo>
                    <a:pt x="3666" y="2440"/>
                    <a:pt x="3696" y="2439"/>
                    <a:pt x="3727" y="2439"/>
                  </a:cubicBezTo>
                  <a:cubicBezTo>
                    <a:pt x="5228" y="2305"/>
                    <a:pt x="6529" y="1405"/>
                    <a:pt x="7196" y="70"/>
                  </a:cubicBezTo>
                  <a:cubicBezTo>
                    <a:pt x="7217" y="29"/>
                    <a:pt x="7174" y="1"/>
                    <a:pt x="71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2"/>
            <p:cNvSpPr/>
            <p:nvPr/>
          </p:nvSpPr>
          <p:spPr>
            <a:xfrm>
              <a:off x="3669450" y="1474750"/>
              <a:ext cx="203150" cy="138325"/>
            </a:xfrm>
            <a:custGeom>
              <a:rect b="b" l="l" r="r" t="t"/>
              <a:pathLst>
                <a:path extrusionOk="0" h="5533" w="8126">
                  <a:moveTo>
                    <a:pt x="4604" y="1"/>
                  </a:moveTo>
                  <a:cubicBezTo>
                    <a:pt x="2899" y="1"/>
                    <a:pt x="1312" y="988"/>
                    <a:pt x="601" y="2539"/>
                  </a:cubicBezTo>
                  <a:cubicBezTo>
                    <a:pt x="168" y="3473"/>
                    <a:pt x="1" y="4507"/>
                    <a:pt x="101" y="5508"/>
                  </a:cubicBezTo>
                  <a:cubicBezTo>
                    <a:pt x="101" y="5524"/>
                    <a:pt x="118" y="5533"/>
                    <a:pt x="134" y="5533"/>
                  </a:cubicBezTo>
                  <a:cubicBezTo>
                    <a:pt x="151" y="5533"/>
                    <a:pt x="168" y="5524"/>
                    <a:pt x="168" y="5508"/>
                  </a:cubicBezTo>
                  <a:cubicBezTo>
                    <a:pt x="168" y="3873"/>
                    <a:pt x="835" y="2105"/>
                    <a:pt x="2202" y="1138"/>
                  </a:cubicBezTo>
                  <a:cubicBezTo>
                    <a:pt x="2858" y="610"/>
                    <a:pt x="3673" y="340"/>
                    <a:pt x="4496" y="340"/>
                  </a:cubicBezTo>
                  <a:cubicBezTo>
                    <a:pt x="5179" y="340"/>
                    <a:pt x="5867" y="526"/>
                    <a:pt x="6472" y="904"/>
                  </a:cubicBezTo>
                  <a:cubicBezTo>
                    <a:pt x="7173" y="1371"/>
                    <a:pt x="7706" y="2072"/>
                    <a:pt x="7973" y="2872"/>
                  </a:cubicBezTo>
                  <a:cubicBezTo>
                    <a:pt x="7987" y="2914"/>
                    <a:pt x="8019" y="2933"/>
                    <a:pt x="8048" y="2933"/>
                  </a:cubicBezTo>
                  <a:cubicBezTo>
                    <a:pt x="8089" y="2933"/>
                    <a:pt x="8126" y="2897"/>
                    <a:pt x="8107" y="2839"/>
                  </a:cubicBezTo>
                  <a:cubicBezTo>
                    <a:pt x="7706" y="1271"/>
                    <a:pt x="6372" y="137"/>
                    <a:pt x="4771" y="4"/>
                  </a:cubicBezTo>
                  <a:cubicBezTo>
                    <a:pt x="4715" y="2"/>
                    <a:pt x="4660" y="1"/>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2"/>
            <p:cNvSpPr/>
            <p:nvPr/>
          </p:nvSpPr>
          <p:spPr>
            <a:xfrm>
              <a:off x="3942150" y="1453050"/>
              <a:ext cx="222925" cy="239250"/>
            </a:xfrm>
            <a:custGeom>
              <a:rect b="b" l="l" r="r" t="t"/>
              <a:pathLst>
                <a:path extrusionOk="0" h="9570" w="8917">
                  <a:moveTo>
                    <a:pt x="2998" y="1"/>
                  </a:moveTo>
                  <a:cubicBezTo>
                    <a:pt x="2010" y="1"/>
                    <a:pt x="1022" y="286"/>
                    <a:pt x="34" y="572"/>
                  </a:cubicBezTo>
                  <a:cubicBezTo>
                    <a:pt x="1" y="605"/>
                    <a:pt x="34" y="638"/>
                    <a:pt x="67" y="638"/>
                  </a:cubicBezTo>
                  <a:cubicBezTo>
                    <a:pt x="946" y="384"/>
                    <a:pt x="1841" y="145"/>
                    <a:pt x="2741" y="145"/>
                  </a:cubicBezTo>
                  <a:cubicBezTo>
                    <a:pt x="3139" y="145"/>
                    <a:pt x="3538" y="192"/>
                    <a:pt x="3937" y="305"/>
                  </a:cubicBezTo>
                  <a:cubicBezTo>
                    <a:pt x="5004" y="605"/>
                    <a:pt x="5938" y="1272"/>
                    <a:pt x="6605" y="2173"/>
                  </a:cubicBezTo>
                  <a:cubicBezTo>
                    <a:pt x="7906" y="4141"/>
                    <a:pt x="7573" y="6743"/>
                    <a:pt x="5838" y="8310"/>
                  </a:cubicBezTo>
                  <a:cubicBezTo>
                    <a:pt x="4963" y="9068"/>
                    <a:pt x="3834" y="9470"/>
                    <a:pt x="2695" y="9470"/>
                  </a:cubicBezTo>
                  <a:cubicBezTo>
                    <a:pt x="2531" y="9470"/>
                    <a:pt x="2366" y="9461"/>
                    <a:pt x="2202" y="9445"/>
                  </a:cubicBezTo>
                  <a:cubicBezTo>
                    <a:pt x="2169" y="9445"/>
                    <a:pt x="2135" y="9511"/>
                    <a:pt x="2202" y="9511"/>
                  </a:cubicBezTo>
                  <a:cubicBezTo>
                    <a:pt x="2460" y="9551"/>
                    <a:pt x="2712" y="9569"/>
                    <a:pt x="2960" y="9569"/>
                  </a:cubicBezTo>
                  <a:cubicBezTo>
                    <a:pt x="6497" y="9569"/>
                    <a:pt x="8916" y="5713"/>
                    <a:pt x="7139" y="2440"/>
                  </a:cubicBezTo>
                  <a:lnTo>
                    <a:pt x="7106" y="2440"/>
                  </a:lnTo>
                  <a:cubicBezTo>
                    <a:pt x="6539" y="1439"/>
                    <a:pt x="5638" y="672"/>
                    <a:pt x="4537" y="271"/>
                  </a:cubicBezTo>
                  <a:cubicBezTo>
                    <a:pt x="4024" y="78"/>
                    <a:pt x="3511" y="1"/>
                    <a:pt x="2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2"/>
            <p:cNvSpPr/>
            <p:nvPr/>
          </p:nvSpPr>
          <p:spPr>
            <a:xfrm>
              <a:off x="3598575" y="1450950"/>
              <a:ext cx="541250" cy="287625"/>
            </a:xfrm>
            <a:custGeom>
              <a:rect b="b" l="l" r="r" t="t"/>
              <a:pathLst>
                <a:path extrusionOk="0" h="11505" w="21650">
                  <a:moveTo>
                    <a:pt x="15755" y="1"/>
                  </a:moveTo>
                  <a:cubicBezTo>
                    <a:pt x="12585" y="1"/>
                    <a:pt x="10575" y="2890"/>
                    <a:pt x="10575" y="2890"/>
                  </a:cubicBezTo>
                  <a:cubicBezTo>
                    <a:pt x="10575" y="2890"/>
                    <a:pt x="9113" y="1577"/>
                    <a:pt x="7236" y="1577"/>
                  </a:cubicBezTo>
                  <a:cubicBezTo>
                    <a:pt x="6935" y="1577"/>
                    <a:pt x="6623" y="1611"/>
                    <a:pt x="6305" y="1690"/>
                  </a:cubicBezTo>
                  <a:cubicBezTo>
                    <a:pt x="3703" y="2357"/>
                    <a:pt x="3136" y="5292"/>
                    <a:pt x="3136" y="5292"/>
                  </a:cubicBezTo>
                  <a:cubicBezTo>
                    <a:pt x="3136" y="5292"/>
                    <a:pt x="1335" y="5859"/>
                    <a:pt x="668" y="6993"/>
                  </a:cubicBezTo>
                  <a:cubicBezTo>
                    <a:pt x="0" y="8161"/>
                    <a:pt x="401" y="11430"/>
                    <a:pt x="401" y="11430"/>
                  </a:cubicBezTo>
                  <a:cubicBezTo>
                    <a:pt x="581" y="11482"/>
                    <a:pt x="768" y="11505"/>
                    <a:pt x="954" y="11505"/>
                  </a:cubicBezTo>
                  <a:cubicBezTo>
                    <a:pt x="2075" y="11505"/>
                    <a:pt x="3203" y="10691"/>
                    <a:pt x="3203" y="10663"/>
                  </a:cubicBezTo>
                  <a:cubicBezTo>
                    <a:pt x="3484" y="10844"/>
                    <a:pt x="3777" y="10917"/>
                    <a:pt x="4069" y="10917"/>
                  </a:cubicBezTo>
                  <a:cubicBezTo>
                    <a:pt x="5337" y="10917"/>
                    <a:pt x="6572" y="9529"/>
                    <a:pt x="6572" y="9529"/>
                  </a:cubicBezTo>
                  <a:cubicBezTo>
                    <a:pt x="7522" y="10289"/>
                    <a:pt x="8456" y="10551"/>
                    <a:pt x="9298" y="10551"/>
                  </a:cubicBezTo>
                  <a:cubicBezTo>
                    <a:pt x="11115" y="10551"/>
                    <a:pt x="12504" y="9330"/>
                    <a:pt x="12710" y="9262"/>
                  </a:cubicBezTo>
                  <a:cubicBezTo>
                    <a:pt x="12710" y="9262"/>
                    <a:pt x="14223" y="9867"/>
                    <a:pt x="15881" y="9867"/>
                  </a:cubicBezTo>
                  <a:cubicBezTo>
                    <a:pt x="16804" y="9867"/>
                    <a:pt x="17772" y="9680"/>
                    <a:pt x="18547" y="9095"/>
                  </a:cubicBezTo>
                  <a:cubicBezTo>
                    <a:pt x="21649" y="6760"/>
                    <a:pt x="21116" y="1323"/>
                    <a:pt x="17279" y="222"/>
                  </a:cubicBezTo>
                  <a:cubicBezTo>
                    <a:pt x="16746" y="68"/>
                    <a:pt x="16237" y="1"/>
                    <a:pt x="157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2"/>
            <p:cNvSpPr/>
            <p:nvPr/>
          </p:nvSpPr>
          <p:spPr>
            <a:xfrm>
              <a:off x="3599400" y="1629950"/>
              <a:ext cx="79250" cy="315100"/>
            </a:xfrm>
            <a:custGeom>
              <a:rect b="b" l="l" r="r" t="t"/>
              <a:pathLst>
                <a:path extrusionOk="0" h="12604" w="3170">
                  <a:moveTo>
                    <a:pt x="2369" y="0"/>
                  </a:moveTo>
                  <a:cubicBezTo>
                    <a:pt x="2369" y="34"/>
                    <a:pt x="2336" y="34"/>
                    <a:pt x="2336" y="67"/>
                  </a:cubicBezTo>
                  <a:cubicBezTo>
                    <a:pt x="1669" y="767"/>
                    <a:pt x="1168" y="1568"/>
                    <a:pt x="801" y="2469"/>
                  </a:cubicBezTo>
                  <a:cubicBezTo>
                    <a:pt x="34" y="4503"/>
                    <a:pt x="1" y="8740"/>
                    <a:pt x="568" y="12543"/>
                  </a:cubicBezTo>
                  <a:cubicBezTo>
                    <a:pt x="602" y="12584"/>
                    <a:pt x="639" y="12603"/>
                    <a:pt x="680" y="12603"/>
                  </a:cubicBezTo>
                  <a:cubicBezTo>
                    <a:pt x="1196" y="12603"/>
                    <a:pt x="2205" y="9443"/>
                    <a:pt x="2669" y="8206"/>
                  </a:cubicBezTo>
                  <a:cubicBezTo>
                    <a:pt x="3170" y="6805"/>
                    <a:pt x="2369" y="0"/>
                    <a:pt x="2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2"/>
            <p:cNvSpPr/>
            <p:nvPr/>
          </p:nvSpPr>
          <p:spPr>
            <a:xfrm>
              <a:off x="3521850" y="1842450"/>
              <a:ext cx="149300" cy="177350"/>
            </a:xfrm>
            <a:custGeom>
              <a:rect b="b" l="l" r="r" t="t"/>
              <a:pathLst>
                <a:path extrusionOk="0" h="7094" w="5972">
                  <a:moveTo>
                    <a:pt x="2117" y="0"/>
                  </a:moveTo>
                  <a:cubicBezTo>
                    <a:pt x="1953" y="0"/>
                    <a:pt x="1791" y="33"/>
                    <a:pt x="1635" y="106"/>
                  </a:cubicBezTo>
                  <a:cubicBezTo>
                    <a:pt x="1" y="874"/>
                    <a:pt x="1535" y="6077"/>
                    <a:pt x="3370" y="6878"/>
                  </a:cubicBezTo>
                  <a:cubicBezTo>
                    <a:pt x="3652" y="7024"/>
                    <a:pt x="3952" y="7093"/>
                    <a:pt x="4246" y="7093"/>
                  </a:cubicBezTo>
                  <a:cubicBezTo>
                    <a:pt x="4959" y="7093"/>
                    <a:pt x="5641" y="6686"/>
                    <a:pt x="5972" y="5977"/>
                  </a:cubicBezTo>
                  <a:lnTo>
                    <a:pt x="5505" y="2975"/>
                  </a:lnTo>
                  <a:cubicBezTo>
                    <a:pt x="5505" y="2975"/>
                    <a:pt x="3676" y="0"/>
                    <a:pt x="21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2"/>
            <p:cNvSpPr/>
            <p:nvPr/>
          </p:nvSpPr>
          <p:spPr>
            <a:xfrm>
              <a:off x="3574400" y="1881800"/>
              <a:ext cx="74225" cy="112750"/>
            </a:xfrm>
            <a:custGeom>
              <a:rect b="b" l="l" r="r" t="t"/>
              <a:pathLst>
                <a:path extrusionOk="0" h="4510" w="2969">
                  <a:moveTo>
                    <a:pt x="0" y="0"/>
                  </a:moveTo>
                  <a:cubicBezTo>
                    <a:pt x="0" y="0"/>
                    <a:pt x="0" y="33"/>
                    <a:pt x="0" y="67"/>
                  </a:cubicBezTo>
                  <a:cubicBezTo>
                    <a:pt x="1301" y="667"/>
                    <a:pt x="1901" y="1901"/>
                    <a:pt x="2335" y="3202"/>
                  </a:cubicBezTo>
                  <a:cubicBezTo>
                    <a:pt x="2087" y="2864"/>
                    <a:pt x="1762" y="2617"/>
                    <a:pt x="1371" y="2617"/>
                  </a:cubicBezTo>
                  <a:cubicBezTo>
                    <a:pt x="1184" y="2617"/>
                    <a:pt x="983" y="2673"/>
                    <a:pt x="767" y="2802"/>
                  </a:cubicBezTo>
                  <a:cubicBezTo>
                    <a:pt x="734" y="2802"/>
                    <a:pt x="767" y="2902"/>
                    <a:pt x="801" y="2902"/>
                  </a:cubicBezTo>
                  <a:cubicBezTo>
                    <a:pt x="898" y="2874"/>
                    <a:pt x="997" y="2861"/>
                    <a:pt x="1095" y="2861"/>
                  </a:cubicBezTo>
                  <a:cubicBezTo>
                    <a:pt x="1468" y="2861"/>
                    <a:pt x="1831" y="3052"/>
                    <a:pt x="2068" y="3369"/>
                  </a:cubicBezTo>
                  <a:cubicBezTo>
                    <a:pt x="2268" y="3703"/>
                    <a:pt x="2469" y="4070"/>
                    <a:pt x="2602" y="4437"/>
                  </a:cubicBezTo>
                  <a:cubicBezTo>
                    <a:pt x="2627" y="4488"/>
                    <a:pt x="2672" y="4509"/>
                    <a:pt x="2716" y="4509"/>
                  </a:cubicBezTo>
                  <a:cubicBezTo>
                    <a:pt x="2788" y="4509"/>
                    <a:pt x="2856" y="4452"/>
                    <a:pt x="2835" y="4370"/>
                  </a:cubicBezTo>
                  <a:lnTo>
                    <a:pt x="2835" y="4337"/>
                  </a:lnTo>
                  <a:cubicBezTo>
                    <a:pt x="2969" y="2669"/>
                    <a:pt x="1801" y="2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2"/>
            <p:cNvSpPr/>
            <p:nvPr/>
          </p:nvSpPr>
          <p:spPr>
            <a:xfrm>
              <a:off x="3659450" y="2317525"/>
              <a:ext cx="331100" cy="183425"/>
            </a:xfrm>
            <a:custGeom>
              <a:rect b="b" l="l" r="r" t="t"/>
              <a:pathLst>
                <a:path extrusionOk="0" h="7337" w="13244">
                  <a:moveTo>
                    <a:pt x="12710" y="0"/>
                  </a:moveTo>
                  <a:cubicBezTo>
                    <a:pt x="12676" y="0"/>
                    <a:pt x="12643" y="17"/>
                    <a:pt x="12643" y="50"/>
                  </a:cubicBezTo>
                  <a:cubicBezTo>
                    <a:pt x="12910" y="2352"/>
                    <a:pt x="12509" y="5654"/>
                    <a:pt x="10041" y="6522"/>
                  </a:cubicBezTo>
                  <a:cubicBezTo>
                    <a:pt x="9617" y="6671"/>
                    <a:pt x="9195" y="6737"/>
                    <a:pt x="8777" y="6737"/>
                  </a:cubicBezTo>
                  <a:cubicBezTo>
                    <a:pt x="6765" y="6737"/>
                    <a:pt x="4861" y="5196"/>
                    <a:pt x="3370" y="3953"/>
                  </a:cubicBezTo>
                  <a:cubicBezTo>
                    <a:pt x="2769" y="3453"/>
                    <a:pt x="2202" y="2952"/>
                    <a:pt x="1702" y="2419"/>
                  </a:cubicBezTo>
                  <a:cubicBezTo>
                    <a:pt x="1101" y="1918"/>
                    <a:pt x="568" y="1351"/>
                    <a:pt x="67" y="784"/>
                  </a:cubicBezTo>
                  <a:cubicBezTo>
                    <a:pt x="34" y="784"/>
                    <a:pt x="1" y="784"/>
                    <a:pt x="34" y="817"/>
                  </a:cubicBezTo>
                  <a:cubicBezTo>
                    <a:pt x="534" y="1418"/>
                    <a:pt x="968" y="2018"/>
                    <a:pt x="1502" y="2585"/>
                  </a:cubicBezTo>
                  <a:cubicBezTo>
                    <a:pt x="2002" y="3152"/>
                    <a:pt x="2469" y="3653"/>
                    <a:pt x="3003" y="4153"/>
                  </a:cubicBezTo>
                  <a:cubicBezTo>
                    <a:pt x="3937" y="5154"/>
                    <a:pt x="5004" y="5988"/>
                    <a:pt x="6205" y="6655"/>
                  </a:cubicBezTo>
                  <a:cubicBezTo>
                    <a:pt x="6983" y="7100"/>
                    <a:pt x="7865" y="7337"/>
                    <a:pt x="8752" y="7337"/>
                  </a:cubicBezTo>
                  <a:cubicBezTo>
                    <a:pt x="9196" y="7337"/>
                    <a:pt x="9641" y="7278"/>
                    <a:pt x="10074" y="7155"/>
                  </a:cubicBezTo>
                  <a:cubicBezTo>
                    <a:pt x="11209" y="6755"/>
                    <a:pt x="12143" y="5888"/>
                    <a:pt x="12610" y="4754"/>
                  </a:cubicBezTo>
                  <a:cubicBezTo>
                    <a:pt x="13243" y="3253"/>
                    <a:pt x="13077" y="1651"/>
                    <a:pt x="12776" y="50"/>
                  </a:cubicBezTo>
                  <a:cubicBezTo>
                    <a:pt x="12776" y="17"/>
                    <a:pt x="12743" y="0"/>
                    <a:pt x="12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2"/>
            <p:cNvSpPr/>
            <p:nvPr/>
          </p:nvSpPr>
          <p:spPr>
            <a:xfrm>
              <a:off x="3411775" y="2957025"/>
              <a:ext cx="723875" cy="679375"/>
            </a:xfrm>
            <a:custGeom>
              <a:rect b="b" l="l" r="r" t="t"/>
              <a:pathLst>
                <a:path extrusionOk="0" h="27175" w="28955">
                  <a:moveTo>
                    <a:pt x="15378" y="2090"/>
                  </a:moveTo>
                  <a:cubicBezTo>
                    <a:pt x="21716" y="2090"/>
                    <a:pt x="26886" y="7227"/>
                    <a:pt x="26886" y="13598"/>
                  </a:cubicBezTo>
                  <a:cubicBezTo>
                    <a:pt x="26886" y="18235"/>
                    <a:pt x="24084" y="22438"/>
                    <a:pt x="19781" y="24206"/>
                  </a:cubicBezTo>
                  <a:cubicBezTo>
                    <a:pt x="18353" y="24804"/>
                    <a:pt x="16855" y="25093"/>
                    <a:pt x="15370" y="25093"/>
                  </a:cubicBezTo>
                  <a:cubicBezTo>
                    <a:pt x="12381" y="25093"/>
                    <a:pt x="9445" y="23921"/>
                    <a:pt x="7239" y="21737"/>
                  </a:cubicBezTo>
                  <a:cubicBezTo>
                    <a:pt x="0" y="14466"/>
                    <a:pt x="5137" y="2090"/>
                    <a:pt x="15378" y="2090"/>
                  </a:cubicBezTo>
                  <a:close/>
                  <a:moveTo>
                    <a:pt x="15365" y="1"/>
                  </a:moveTo>
                  <a:cubicBezTo>
                    <a:pt x="11841" y="1"/>
                    <a:pt x="8375" y="1387"/>
                    <a:pt x="5771" y="3991"/>
                  </a:cubicBezTo>
                  <a:cubicBezTo>
                    <a:pt x="1902" y="7861"/>
                    <a:pt x="734" y="13698"/>
                    <a:pt x="2836" y="18802"/>
                  </a:cubicBezTo>
                  <a:cubicBezTo>
                    <a:pt x="4937" y="23872"/>
                    <a:pt x="9874" y="27175"/>
                    <a:pt x="15378" y="27175"/>
                  </a:cubicBezTo>
                  <a:cubicBezTo>
                    <a:pt x="22883" y="27175"/>
                    <a:pt x="28954" y="21104"/>
                    <a:pt x="28954" y="13598"/>
                  </a:cubicBezTo>
                  <a:cubicBezTo>
                    <a:pt x="28954" y="8094"/>
                    <a:pt x="25652" y="3157"/>
                    <a:pt x="20582" y="1056"/>
                  </a:cubicBezTo>
                  <a:cubicBezTo>
                    <a:pt x="18895" y="346"/>
                    <a:pt x="17123" y="1"/>
                    <a:pt x="15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2"/>
            <p:cNvSpPr/>
            <p:nvPr/>
          </p:nvSpPr>
          <p:spPr>
            <a:xfrm>
              <a:off x="3770375" y="2983400"/>
              <a:ext cx="51725" cy="627150"/>
            </a:xfrm>
            <a:custGeom>
              <a:rect b="b" l="l" r="r" t="t"/>
              <a:pathLst>
                <a:path extrusionOk="0" h="25086" w="2069">
                  <a:moveTo>
                    <a:pt x="0" y="1"/>
                  </a:moveTo>
                  <a:lnTo>
                    <a:pt x="0" y="25086"/>
                  </a:lnTo>
                  <a:lnTo>
                    <a:pt x="2068" y="25086"/>
                  </a:lnTo>
                  <a:lnTo>
                    <a:pt x="20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2"/>
            <p:cNvSpPr/>
            <p:nvPr/>
          </p:nvSpPr>
          <p:spPr>
            <a:xfrm>
              <a:off x="3570225" y="3281950"/>
              <a:ext cx="452000" cy="265225"/>
            </a:xfrm>
            <a:custGeom>
              <a:rect b="b" l="l" r="r" t="t"/>
              <a:pathLst>
                <a:path extrusionOk="0" h="10609" w="18080">
                  <a:moveTo>
                    <a:pt x="9040" y="1"/>
                  </a:moveTo>
                  <a:lnTo>
                    <a:pt x="0" y="9141"/>
                  </a:lnTo>
                  <a:lnTo>
                    <a:pt x="1468" y="10608"/>
                  </a:lnTo>
                  <a:lnTo>
                    <a:pt x="9040" y="2970"/>
                  </a:lnTo>
                  <a:lnTo>
                    <a:pt x="16612" y="10608"/>
                  </a:lnTo>
                  <a:lnTo>
                    <a:pt x="18080" y="9141"/>
                  </a:lnTo>
                  <a:lnTo>
                    <a:pt x="9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2"/>
            <p:cNvSpPr/>
            <p:nvPr/>
          </p:nvSpPr>
          <p:spPr>
            <a:xfrm>
              <a:off x="3075700" y="2904375"/>
              <a:ext cx="744125" cy="807200"/>
            </a:xfrm>
            <a:custGeom>
              <a:rect b="b" l="l" r="r" t="t"/>
              <a:pathLst>
                <a:path extrusionOk="0" h="32288" w="29765">
                  <a:moveTo>
                    <a:pt x="24882" y="0"/>
                  </a:moveTo>
                  <a:cubicBezTo>
                    <a:pt x="22965" y="0"/>
                    <a:pt x="20613" y="393"/>
                    <a:pt x="18681" y="894"/>
                  </a:cubicBezTo>
                  <a:cubicBezTo>
                    <a:pt x="15178" y="1761"/>
                    <a:pt x="8507" y="7031"/>
                    <a:pt x="6872" y="8499"/>
                  </a:cubicBezTo>
                  <a:cubicBezTo>
                    <a:pt x="5238" y="9967"/>
                    <a:pt x="1" y="13202"/>
                    <a:pt x="1" y="13202"/>
                  </a:cubicBezTo>
                  <a:lnTo>
                    <a:pt x="5971" y="30949"/>
                  </a:lnTo>
                  <a:cubicBezTo>
                    <a:pt x="7932" y="31137"/>
                    <a:pt x="9903" y="31240"/>
                    <a:pt x="11873" y="31240"/>
                  </a:cubicBezTo>
                  <a:cubicBezTo>
                    <a:pt x="13389" y="31240"/>
                    <a:pt x="14904" y="31179"/>
                    <a:pt x="16412" y="31049"/>
                  </a:cubicBezTo>
                  <a:cubicBezTo>
                    <a:pt x="17524" y="30978"/>
                    <a:pt x="18373" y="30938"/>
                    <a:pt x="19095" y="30938"/>
                  </a:cubicBezTo>
                  <a:cubicBezTo>
                    <a:pt x="21104" y="30938"/>
                    <a:pt x="22143" y="31249"/>
                    <a:pt x="25185" y="32083"/>
                  </a:cubicBezTo>
                  <a:cubicBezTo>
                    <a:pt x="25708" y="32223"/>
                    <a:pt x="26163" y="32287"/>
                    <a:pt x="26552" y="32287"/>
                  </a:cubicBezTo>
                  <a:cubicBezTo>
                    <a:pt x="29764" y="32287"/>
                    <a:pt x="28562" y="27947"/>
                    <a:pt x="25052" y="26579"/>
                  </a:cubicBezTo>
                  <a:cubicBezTo>
                    <a:pt x="22750" y="25678"/>
                    <a:pt x="22283" y="25778"/>
                    <a:pt x="20549" y="24744"/>
                  </a:cubicBezTo>
                  <a:cubicBezTo>
                    <a:pt x="18814" y="23710"/>
                    <a:pt x="17146" y="21542"/>
                    <a:pt x="16312" y="17639"/>
                  </a:cubicBezTo>
                  <a:cubicBezTo>
                    <a:pt x="16112" y="16672"/>
                    <a:pt x="16045" y="13269"/>
                    <a:pt x="17380" y="10367"/>
                  </a:cubicBezTo>
                  <a:cubicBezTo>
                    <a:pt x="18113" y="8699"/>
                    <a:pt x="19514" y="7465"/>
                    <a:pt x="21449" y="5864"/>
                  </a:cubicBezTo>
                  <a:cubicBezTo>
                    <a:pt x="22450" y="5030"/>
                    <a:pt x="29555" y="4329"/>
                    <a:pt x="28421" y="1261"/>
                  </a:cubicBezTo>
                  <a:cubicBezTo>
                    <a:pt x="28083" y="343"/>
                    <a:pt x="26672" y="0"/>
                    <a:pt x="24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2"/>
            <p:cNvSpPr/>
            <p:nvPr/>
          </p:nvSpPr>
          <p:spPr>
            <a:xfrm>
              <a:off x="3280850" y="2888150"/>
              <a:ext cx="465350" cy="506425"/>
            </a:xfrm>
            <a:custGeom>
              <a:rect b="b" l="l" r="r" t="t"/>
              <a:pathLst>
                <a:path extrusionOk="0" h="20257" w="18614">
                  <a:moveTo>
                    <a:pt x="16214" y="0"/>
                  </a:moveTo>
                  <a:cubicBezTo>
                    <a:pt x="14576" y="0"/>
                    <a:pt x="12262" y="565"/>
                    <a:pt x="10942" y="1142"/>
                  </a:cubicBezTo>
                  <a:cubicBezTo>
                    <a:pt x="9374" y="1843"/>
                    <a:pt x="4871" y="4378"/>
                    <a:pt x="3903" y="5345"/>
                  </a:cubicBezTo>
                  <a:cubicBezTo>
                    <a:pt x="1868" y="7414"/>
                    <a:pt x="1135" y="10883"/>
                    <a:pt x="0" y="13384"/>
                  </a:cubicBezTo>
                  <a:lnTo>
                    <a:pt x="4670" y="20256"/>
                  </a:lnTo>
                  <a:cubicBezTo>
                    <a:pt x="4670" y="20256"/>
                    <a:pt x="8206" y="9282"/>
                    <a:pt x="8540" y="8881"/>
                  </a:cubicBezTo>
                  <a:cubicBezTo>
                    <a:pt x="8740" y="8648"/>
                    <a:pt x="11876" y="5712"/>
                    <a:pt x="12643" y="5179"/>
                  </a:cubicBezTo>
                  <a:cubicBezTo>
                    <a:pt x="13410" y="4645"/>
                    <a:pt x="18614" y="3611"/>
                    <a:pt x="18080" y="775"/>
                  </a:cubicBezTo>
                  <a:cubicBezTo>
                    <a:pt x="17978" y="215"/>
                    <a:pt x="17225" y="0"/>
                    <a:pt x="16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2"/>
            <p:cNvSpPr/>
            <p:nvPr/>
          </p:nvSpPr>
          <p:spPr>
            <a:xfrm>
              <a:off x="3223300" y="2898975"/>
              <a:ext cx="452025" cy="519775"/>
            </a:xfrm>
            <a:custGeom>
              <a:rect b="b" l="l" r="r" t="t"/>
              <a:pathLst>
                <a:path extrusionOk="0" h="20791" w="18081">
                  <a:moveTo>
                    <a:pt x="15784" y="1"/>
                  </a:moveTo>
                  <a:cubicBezTo>
                    <a:pt x="14136" y="1"/>
                    <a:pt x="11660" y="712"/>
                    <a:pt x="10308" y="1410"/>
                  </a:cubicBezTo>
                  <a:cubicBezTo>
                    <a:pt x="8774" y="2177"/>
                    <a:pt x="4404" y="4946"/>
                    <a:pt x="3503" y="5946"/>
                  </a:cubicBezTo>
                  <a:cubicBezTo>
                    <a:pt x="1569" y="8115"/>
                    <a:pt x="1001" y="11617"/>
                    <a:pt x="1" y="14186"/>
                  </a:cubicBezTo>
                  <a:lnTo>
                    <a:pt x="5004" y="20790"/>
                  </a:lnTo>
                  <a:cubicBezTo>
                    <a:pt x="5004" y="20790"/>
                    <a:pt x="8006" y="9682"/>
                    <a:pt x="8307" y="9249"/>
                  </a:cubicBezTo>
                  <a:cubicBezTo>
                    <a:pt x="8473" y="9015"/>
                    <a:pt x="11442" y="5913"/>
                    <a:pt x="12209" y="5346"/>
                  </a:cubicBezTo>
                  <a:cubicBezTo>
                    <a:pt x="12943" y="4779"/>
                    <a:pt x="18080" y="3478"/>
                    <a:pt x="17413" y="709"/>
                  </a:cubicBezTo>
                  <a:cubicBezTo>
                    <a:pt x="17298" y="201"/>
                    <a:pt x="16657" y="1"/>
                    <a:pt x="157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2"/>
            <p:cNvSpPr/>
            <p:nvPr/>
          </p:nvSpPr>
          <p:spPr>
            <a:xfrm>
              <a:off x="3159100" y="2908200"/>
              <a:ext cx="437000" cy="769900"/>
            </a:xfrm>
            <a:custGeom>
              <a:rect b="b" l="l" r="r" t="t"/>
              <a:pathLst>
                <a:path extrusionOk="0" h="30796" w="17480">
                  <a:moveTo>
                    <a:pt x="14624" y="0"/>
                  </a:moveTo>
                  <a:cubicBezTo>
                    <a:pt x="12483" y="0"/>
                    <a:pt x="8316" y="1738"/>
                    <a:pt x="6038" y="3576"/>
                  </a:cubicBezTo>
                  <a:cubicBezTo>
                    <a:pt x="4036" y="5244"/>
                    <a:pt x="1068" y="10581"/>
                    <a:pt x="0" y="12216"/>
                  </a:cubicBezTo>
                  <a:lnTo>
                    <a:pt x="2669" y="30796"/>
                  </a:lnTo>
                  <a:cubicBezTo>
                    <a:pt x="12743" y="30362"/>
                    <a:pt x="7606" y="14350"/>
                    <a:pt x="7772" y="13350"/>
                  </a:cubicBezTo>
                  <a:cubicBezTo>
                    <a:pt x="8206" y="11048"/>
                    <a:pt x="9874" y="7512"/>
                    <a:pt x="9974" y="7345"/>
                  </a:cubicBezTo>
                  <a:cubicBezTo>
                    <a:pt x="10208" y="6912"/>
                    <a:pt x="17479" y="3209"/>
                    <a:pt x="15878" y="474"/>
                  </a:cubicBezTo>
                  <a:cubicBezTo>
                    <a:pt x="15692" y="145"/>
                    <a:pt x="15242" y="0"/>
                    <a:pt x="146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2"/>
            <p:cNvSpPr/>
            <p:nvPr/>
          </p:nvSpPr>
          <p:spPr>
            <a:xfrm>
              <a:off x="3451375" y="2906700"/>
              <a:ext cx="293150" cy="323375"/>
            </a:xfrm>
            <a:custGeom>
              <a:rect b="b" l="l" r="r" t="t"/>
              <a:pathLst>
                <a:path extrusionOk="0" h="12935" w="11726">
                  <a:moveTo>
                    <a:pt x="11192" y="0"/>
                  </a:moveTo>
                  <a:cubicBezTo>
                    <a:pt x="11392" y="1301"/>
                    <a:pt x="10425" y="2202"/>
                    <a:pt x="9424" y="2835"/>
                  </a:cubicBezTo>
                  <a:cubicBezTo>
                    <a:pt x="8891" y="3169"/>
                    <a:pt x="8324" y="3403"/>
                    <a:pt x="7723" y="3603"/>
                  </a:cubicBezTo>
                  <a:cubicBezTo>
                    <a:pt x="7123" y="3736"/>
                    <a:pt x="6556" y="3936"/>
                    <a:pt x="5989" y="4203"/>
                  </a:cubicBezTo>
                  <a:cubicBezTo>
                    <a:pt x="4854" y="4737"/>
                    <a:pt x="3987" y="5704"/>
                    <a:pt x="3086" y="6538"/>
                  </a:cubicBezTo>
                  <a:cubicBezTo>
                    <a:pt x="2619" y="6938"/>
                    <a:pt x="2152" y="7405"/>
                    <a:pt x="1752" y="7839"/>
                  </a:cubicBezTo>
                  <a:cubicBezTo>
                    <a:pt x="1385" y="8339"/>
                    <a:pt x="1118" y="8840"/>
                    <a:pt x="985" y="9407"/>
                  </a:cubicBezTo>
                  <a:cubicBezTo>
                    <a:pt x="518" y="10875"/>
                    <a:pt x="451" y="11408"/>
                    <a:pt x="18" y="12909"/>
                  </a:cubicBezTo>
                  <a:cubicBezTo>
                    <a:pt x="1" y="12926"/>
                    <a:pt x="18" y="12934"/>
                    <a:pt x="38" y="12934"/>
                  </a:cubicBezTo>
                  <a:cubicBezTo>
                    <a:pt x="59" y="12934"/>
                    <a:pt x="84" y="12926"/>
                    <a:pt x="84" y="12909"/>
                  </a:cubicBezTo>
                  <a:cubicBezTo>
                    <a:pt x="418" y="11575"/>
                    <a:pt x="1552" y="8640"/>
                    <a:pt x="2019" y="8073"/>
                  </a:cubicBezTo>
                  <a:cubicBezTo>
                    <a:pt x="2453" y="7606"/>
                    <a:pt x="2886" y="7172"/>
                    <a:pt x="3387" y="6738"/>
                  </a:cubicBezTo>
                  <a:cubicBezTo>
                    <a:pt x="4287" y="5904"/>
                    <a:pt x="5221" y="4870"/>
                    <a:pt x="6389" y="4370"/>
                  </a:cubicBezTo>
                  <a:cubicBezTo>
                    <a:pt x="6989" y="4103"/>
                    <a:pt x="7623" y="4003"/>
                    <a:pt x="8257" y="3769"/>
                  </a:cubicBezTo>
                  <a:cubicBezTo>
                    <a:pt x="8824" y="3569"/>
                    <a:pt x="9358" y="3302"/>
                    <a:pt x="9858" y="2936"/>
                  </a:cubicBezTo>
                  <a:cubicBezTo>
                    <a:pt x="10725" y="2335"/>
                    <a:pt x="11726" y="1134"/>
                    <a:pt x="112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2"/>
            <p:cNvSpPr/>
            <p:nvPr/>
          </p:nvSpPr>
          <p:spPr>
            <a:xfrm>
              <a:off x="3394250" y="2897200"/>
              <a:ext cx="272725" cy="359550"/>
            </a:xfrm>
            <a:custGeom>
              <a:rect b="b" l="l" r="r" t="t"/>
              <a:pathLst>
                <a:path extrusionOk="0" h="14382" w="10909">
                  <a:moveTo>
                    <a:pt x="9118" y="1"/>
                  </a:moveTo>
                  <a:cubicBezTo>
                    <a:pt x="8915" y="1"/>
                    <a:pt x="8709" y="27"/>
                    <a:pt x="8507" y="80"/>
                  </a:cubicBezTo>
                  <a:cubicBezTo>
                    <a:pt x="8507" y="80"/>
                    <a:pt x="8474" y="113"/>
                    <a:pt x="8574" y="113"/>
                  </a:cubicBezTo>
                  <a:cubicBezTo>
                    <a:pt x="8671" y="103"/>
                    <a:pt x="8776" y="97"/>
                    <a:pt x="8884" y="97"/>
                  </a:cubicBezTo>
                  <a:cubicBezTo>
                    <a:pt x="9486" y="97"/>
                    <a:pt x="10211" y="267"/>
                    <a:pt x="10408" y="747"/>
                  </a:cubicBezTo>
                  <a:cubicBezTo>
                    <a:pt x="10575" y="1347"/>
                    <a:pt x="10442" y="1981"/>
                    <a:pt x="10041" y="2448"/>
                  </a:cubicBezTo>
                  <a:cubicBezTo>
                    <a:pt x="9574" y="2915"/>
                    <a:pt x="9041" y="3316"/>
                    <a:pt x="8474" y="3582"/>
                  </a:cubicBezTo>
                  <a:lnTo>
                    <a:pt x="6572" y="4616"/>
                  </a:lnTo>
                  <a:cubicBezTo>
                    <a:pt x="5905" y="4883"/>
                    <a:pt x="5305" y="5250"/>
                    <a:pt x="4771" y="5717"/>
                  </a:cubicBezTo>
                  <a:cubicBezTo>
                    <a:pt x="4271" y="6218"/>
                    <a:pt x="3770" y="6718"/>
                    <a:pt x="3303" y="7218"/>
                  </a:cubicBezTo>
                  <a:cubicBezTo>
                    <a:pt x="2803" y="7752"/>
                    <a:pt x="2269" y="8252"/>
                    <a:pt x="1802" y="8819"/>
                  </a:cubicBezTo>
                  <a:cubicBezTo>
                    <a:pt x="1402" y="9286"/>
                    <a:pt x="1135" y="9854"/>
                    <a:pt x="1035" y="10487"/>
                  </a:cubicBezTo>
                  <a:cubicBezTo>
                    <a:pt x="768" y="11255"/>
                    <a:pt x="134" y="13956"/>
                    <a:pt x="1" y="14357"/>
                  </a:cubicBezTo>
                  <a:cubicBezTo>
                    <a:pt x="1" y="14373"/>
                    <a:pt x="9" y="14382"/>
                    <a:pt x="22" y="14382"/>
                  </a:cubicBezTo>
                  <a:cubicBezTo>
                    <a:pt x="34" y="14382"/>
                    <a:pt x="51" y="14373"/>
                    <a:pt x="68" y="14357"/>
                  </a:cubicBezTo>
                  <a:cubicBezTo>
                    <a:pt x="268" y="13590"/>
                    <a:pt x="1535" y="10054"/>
                    <a:pt x="1635" y="9687"/>
                  </a:cubicBezTo>
                  <a:cubicBezTo>
                    <a:pt x="1769" y="9353"/>
                    <a:pt x="2002" y="9020"/>
                    <a:pt x="2269" y="8786"/>
                  </a:cubicBezTo>
                  <a:cubicBezTo>
                    <a:pt x="2803" y="8219"/>
                    <a:pt x="3370" y="7652"/>
                    <a:pt x="3904" y="7118"/>
                  </a:cubicBezTo>
                  <a:cubicBezTo>
                    <a:pt x="4471" y="6551"/>
                    <a:pt x="4971" y="5851"/>
                    <a:pt x="5638" y="5450"/>
                  </a:cubicBezTo>
                  <a:cubicBezTo>
                    <a:pt x="6339" y="5017"/>
                    <a:pt x="7039" y="4683"/>
                    <a:pt x="7740" y="4316"/>
                  </a:cubicBezTo>
                  <a:cubicBezTo>
                    <a:pt x="8807" y="3749"/>
                    <a:pt x="10308" y="3182"/>
                    <a:pt x="10675" y="1881"/>
                  </a:cubicBezTo>
                  <a:cubicBezTo>
                    <a:pt x="10909" y="1347"/>
                    <a:pt x="10775" y="747"/>
                    <a:pt x="10342" y="347"/>
                  </a:cubicBezTo>
                  <a:cubicBezTo>
                    <a:pt x="9978" y="120"/>
                    <a:pt x="9553" y="1"/>
                    <a:pt x="9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2"/>
            <p:cNvSpPr/>
            <p:nvPr/>
          </p:nvSpPr>
          <p:spPr>
            <a:xfrm>
              <a:off x="3345900" y="2909700"/>
              <a:ext cx="226850" cy="628100"/>
            </a:xfrm>
            <a:custGeom>
              <a:rect b="b" l="l" r="r" t="t"/>
              <a:pathLst>
                <a:path extrusionOk="0" h="25124" w="9074">
                  <a:moveTo>
                    <a:pt x="7975" y="0"/>
                  </a:moveTo>
                  <a:cubicBezTo>
                    <a:pt x="7946" y="0"/>
                    <a:pt x="7954" y="29"/>
                    <a:pt x="7973" y="47"/>
                  </a:cubicBezTo>
                  <a:cubicBezTo>
                    <a:pt x="9007" y="1014"/>
                    <a:pt x="8173" y="2182"/>
                    <a:pt x="7639" y="2849"/>
                  </a:cubicBezTo>
                  <a:cubicBezTo>
                    <a:pt x="7072" y="3483"/>
                    <a:pt x="6438" y="4050"/>
                    <a:pt x="5771" y="4583"/>
                  </a:cubicBezTo>
                  <a:cubicBezTo>
                    <a:pt x="5071" y="5184"/>
                    <a:pt x="4337" y="5751"/>
                    <a:pt x="3603" y="6251"/>
                  </a:cubicBezTo>
                  <a:cubicBezTo>
                    <a:pt x="3236" y="6451"/>
                    <a:pt x="2936" y="6685"/>
                    <a:pt x="2635" y="6918"/>
                  </a:cubicBezTo>
                  <a:cubicBezTo>
                    <a:pt x="2369" y="7219"/>
                    <a:pt x="2202" y="7552"/>
                    <a:pt x="2068" y="7919"/>
                  </a:cubicBezTo>
                  <a:cubicBezTo>
                    <a:pt x="1735" y="8820"/>
                    <a:pt x="1368" y="9720"/>
                    <a:pt x="1034" y="10621"/>
                  </a:cubicBezTo>
                  <a:cubicBezTo>
                    <a:pt x="868" y="11088"/>
                    <a:pt x="701" y="11522"/>
                    <a:pt x="534" y="11955"/>
                  </a:cubicBezTo>
                  <a:cubicBezTo>
                    <a:pt x="367" y="12389"/>
                    <a:pt x="200" y="12823"/>
                    <a:pt x="134" y="13290"/>
                  </a:cubicBezTo>
                  <a:cubicBezTo>
                    <a:pt x="0" y="14157"/>
                    <a:pt x="334" y="15058"/>
                    <a:pt x="534" y="15892"/>
                  </a:cubicBezTo>
                  <a:cubicBezTo>
                    <a:pt x="734" y="16759"/>
                    <a:pt x="934" y="17760"/>
                    <a:pt x="1068" y="18694"/>
                  </a:cubicBezTo>
                  <a:cubicBezTo>
                    <a:pt x="1201" y="19728"/>
                    <a:pt x="1301" y="20795"/>
                    <a:pt x="1335" y="21829"/>
                  </a:cubicBezTo>
                  <a:cubicBezTo>
                    <a:pt x="1401" y="22930"/>
                    <a:pt x="1368" y="24031"/>
                    <a:pt x="1268" y="25098"/>
                  </a:cubicBezTo>
                  <a:cubicBezTo>
                    <a:pt x="1251" y="25115"/>
                    <a:pt x="1268" y="25123"/>
                    <a:pt x="1285" y="25123"/>
                  </a:cubicBezTo>
                  <a:cubicBezTo>
                    <a:pt x="1301" y="25123"/>
                    <a:pt x="1318" y="25115"/>
                    <a:pt x="1301" y="25098"/>
                  </a:cubicBezTo>
                  <a:cubicBezTo>
                    <a:pt x="1401" y="24164"/>
                    <a:pt x="1535" y="23230"/>
                    <a:pt x="1568" y="22263"/>
                  </a:cubicBezTo>
                  <a:cubicBezTo>
                    <a:pt x="1601" y="21329"/>
                    <a:pt x="1601" y="20395"/>
                    <a:pt x="1501" y="19461"/>
                  </a:cubicBezTo>
                  <a:cubicBezTo>
                    <a:pt x="1435" y="18527"/>
                    <a:pt x="1301" y="17593"/>
                    <a:pt x="1134" y="16659"/>
                  </a:cubicBezTo>
                  <a:cubicBezTo>
                    <a:pt x="1034" y="16192"/>
                    <a:pt x="934" y="15758"/>
                    <a:pt x="801" y="15291"/>
                  </a:cubicBezTo>
                  <a:cubicBezTo>
                    <a:pt x="667" y="14824"/>
                    <a:pt x="534" y="14357"/>
                    <a:pt x="467" y="13890"/>
                  </a:cubicBezTo>
                  <a:cubicBezTo>
                    <a:pt x="367" y="12956"/>
                    <a:pt x="868" y="11989"/>
                    <a:pt x="1201" y="11155"/>
                  </a:cubicBezTo>
                  <a:cubicBezTo>
                    <a:pt x="1501" y="10288"/>
                    <a:pt x="1868" y="9320"/>
                    <a:pt x="2235" y="8420"/>
                  </a:cubicBezTo>
                  <a:cubicBezTo>
                    <a:pt x="2335" y="7986"/>
                    <a:pt x="2535" y="7552"/>
                    <a:pt x="2836" y="7185"/>
                  </a:cubicBezTo>
                  <a:cubicBezTo>
                    <a:pt x="3136" y="6885"/>
                    <a:pt x="3503" y="6618"/>
                    <a:pt x="3903" y="6418"/>
                  </a:cubicBezTo>
                  <a:cubicBezTo>
                    <a:pt x="4637" y="5918"/>
                    <a:pt x="5337" y="5384"/>
                    <a:pt x="6038" y="4817"/>
                  </a:cubicBezTo>
                  <a:cubicBezTo>
                    <a:pt x="7272" y="3850"/>
                    <a:pt x="9073" y="2182"/>
                    <a:pt x="8573" y="647"/>
                  </a:cubicBezTo>
                  <a:cubicBezTo>
                    <a:pt x="8506" y="414"/>
                    <a:pt x="8340" y="214"/>
                    <a:pt x="8139" y="80"/>
                  </a:cubicBezTo>
                  <a:cubicBezTo>
                    <a:pt x="8049" y="20"/>
                    <a:pt x="7999" y="0"/>
                    <a:pt x="7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2"/>
            <p:cNvSpPr/>
            <p:nvPr/>
          </p:nvSpPr>
          <p:spPr>
            <a:xfrm>
              <a:off x="3357825" y="3209050"/>
              <a:ext cx="123525" cy="82825"/>
            </a:xfrm>
            <a:custGeom>
              <a:rect b="b" l="l" r="r" t="t"/>
              <a:pathLst>
                <a:path extrusionOk="0" h="3313" w="4941">
                  <a:moveTo>
                    <a:pt x="4921" y="1"/>
                  </a:moveTo>
                  <a:cubicBezTo>
                    <a:pt x="4913" y="1"/>
                    <a:pt x="4904" y="5"/>
                    <a:pt x="4894" y="15"/>
                  </a:cubicBezTo>
                  <a:cubicBezTo>
                    <a:pt x="3960" y="582"/>
                    <a:pt x="3026" y="1116"/>
                    <a:pt x="2025" y="1549"/>
                  </a:cubicBezTo>
                  <a:cubicBezTo>
                    <a:pt x="1591" y="1783"/>
                    <a:pt x="1224" y="2016"/>
                    <a:pt x="858" y="2283"/>
                  </a:cubicBezTo>
                  <a:cubicBezTo>
                    <a:pt x="524" y="2550"/>
                    <a:pt x="224" y="2883"/>
                    <a:pt x="24" y="3250"/>
                  </a:cubicBezTo>
                  <a:cubicBezTo>
                    <a:pt x="1" y="3273"/>
                    <a:pt x="25" y="3312"/>
                    <a:pt x="43" y="3312"/>
                  </a:cubicBezTo>
                  <a:cubicBezTo>
                    <a:pt x="51" y="3312"/>
                    <a:pt x="57" y="3304"/>
                    <a:pt x="57" y="3284"/>
                  </a:cubicBezTo>
                  <a:cubicBezTo>
                    <a:pt x="357" y="2917"/>
                    <a:pt x="724" y="2583"/>
                    <a:pt x="1158" y="2383"/>
                  </a:cubicBezTo>
                  <a:cubicBezTo>
                    <a:pt x="1558" y="2183"/>
                    <a:pt x="1992" y="2016"/>
                    <a:pt x="2392" y="1849"/>
                  </a:cubicBezTo>
                  <a:cubicBezTo>
                    <a:pt x="2859" y="1683"/>
                    <a:pt x="3259" y="1449"/>
                    <a:pt x="3660" y="1149"/>
                  </a:cubicBezTo>
                  <a:cubicBezTo>
                    <a:pt x="4093" y="815"/>
                    <a:pt x="4493" y="448"/>
                    <a:pt x="4894" y="48"/>
                  </a:cubicBezTo>
                  <a:cubicBezTo>
                    <a:pt x="4941" y="25"/>
                    <a:pt x="4938" y="1"/>
                    <a:pt x="49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2"/>
            <p:cNvSpPr/>
            <p:nvPr/>
          </p:nvSpPr>
          <p:spPr>
            <a:xfrm>
              <a:off x="2646225" y="3230250"/>
              <a:ext cx="612975" cy="497475"/>
            </a:xfrm>
            <a:custGeom>
              <a:rect b="b" l="l" r="r" t="t"/>
              <a:pathLst>
                <a:path extrusionOk="0" h="19899" w="24519">
                  <a:moveTo>
                    <a:pt x="17647" y="1"/>
                  </a:moveTo>
                  <a:cubicBezTo>
                    <a:pt x="11342" y="2536"/>
                    <a:pt x="1" y="11309"/>
                    <a:pt x="1101" y="15979"/>
                  </a:cubicBezTo>
                  <a:cubicBezTo>
                    <a:pt x="1734" y="18683"/>
                    <a:pt x="4594" y="19898"/>
                    <a:pt x="9661" y="19898"/>
                  </a:cubicBezTo>
                  <a:cubicBezTo>
                    <a:pt x="13408" y="19898"/>
                    <a:pt x="18363" y="19233"/>
                    <a:pt x="24518" y="18014"/>
                  </a:cubicBezTo>
                  <a:lnTo>
                    <a:pt x="17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2"/>
            <p:cNvSpPr/>
            <p:nvPr/>
          </p:nvSpPr>
          <p:spPr>
            <a:xfrm>
              <a:off x="2700425" y="3248475"/>
              <a:ext cx="347500" cy="285700"/>
            </a:xfrm>
            <a:custGeom>
              <a:rect b="b" l="l" r="r" t="t"/>
              <a:pathLst>
                <a:path extrusionOk="0" h="11428" w="13900">
                  <a:moveTo>
                    <a:pt x="13775" y="0"/>
                  </a:moveTo>
                  <a:cubicBezTo>
                    <a:pt x="13765" y="0"/>
                    <a:pt x="13755" y="2"/>
                    <a:pt x="13744" y="6"/>
                  </a:cubicBezTo>
                  <a:cubicBezTo>
                    <a:pt x="12677" y="506"/>
                    <a:pt x="11576" y="1006"/>
                    <a:pt x="10542" y="1573"/>
                  </a:cubicBezTo>
                  <a:cubicBezTo>
                    <a:pt x="9508" y="2174"/>
                    <a:pt x="8507" y="2808"/>
                    <a:pt x="7540" y="3508"/>
                  </a:cubicBezTo>
                  <a:cubicBezTo>
                    <a:pt x="5605" y="4876"/>
                    <a:pt x="3837" y="6443"/>
                    <a:pt x="2269" y="8211"/>
                  </a:cubicBezTo>
                  <a:cubicBezTo>
                    <a:pt x="1469" y="9212"/>
                    <a:pt x="701" y="10280"/>
                    <a:pt x="1" y="11380"/>
                  </a:cubicBezTo>
                  <a:cubicBezTo>
                    <a:pt x="1" y="11404"/>
                    <a:pt x="17" y="11428"/>
                    <a:pt x="39" y="11428"/>
                  </a:cubicBezTo>
                  <a:cubicBezTo>
                    <a:pt x="48" y="11428"/>
                    <a:pt x="58" y="11423"/>
                    <a:pt x="68" y="11414"/>
                  </a:cubicBezTo>
                  <a:cubicBezTo>
                    <a:pt x="401" y="10913"/>
                    <a:pt x="768" y="10413"/>
                    <a:pt x="1168" y="9979"/>
                  </a:cubicBezTo>
                  <a:cubicBezTo>
                    <a:pt x="1535" y="9546"/>
                    <a:pt x="1902" y="9112"/>
                    <a:pt x="2302" y="8678"/>
                  </a:cubicBezTo>
                  <a:cubicBezTo>
                    <a:pt x="3103" y="7844"/>
                    <a:pt x="3937" y="7044"/>
                    <a:pt x="4804" y="6277"/>
                  </a:cubicBezTo>
                  <a:cubicBezTo>
                    <a:pt x="6572" y="4809"/>
                    <a:pt x="8474" y="3441"/>
                    <a:pt x="10442" y="2240"/>
                  </a:cubicBezTo>
                  <a:cubicBezTo>
                    <a:pt x="11542" y="1507"/>
                    <a:pt x="12677" y="773"/>
                    <a:pt x="13811" y="139"/>
                  </a:cubicBezTo>
                  <a:cubicBezTo>
                    <a:pt x="13900" y="109"/>
                    <a:pt x="13857" y="0"/>
                    <a:pt x="137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2"/>
            <p:cNvSpPr/>
            <p:nvPr/>
          </p:nvSpPr>
          <p:spPr>
            <a:xfrm>
              <a:off x="3772625" y="2904375"/>
              <a:ext cx="744125" cy="807200"/>
            </a:xfrm>
            <a:custGeom>
              <a:rect b="b" l="l" r="r" t="t"/>
              <a:pathLst>
                <a:path extrusionOk="0" h="32288" w="29765">
                  <a:moveTo>
                    <a:pt x="4883" y="0"/>
                  </a:moveTo>
                  <a:cubicBezTo>
                    <a:pt x="3094" y="0"/>
                    <a:pt x="1683" y="343"/>
                    <a:pt x="1344" y="1261"/>
                  </a:cubicBezTo>
                  <a:cubicBezTo>
                    <a:pt x="210" y="4329"/>
                    <a:pt x="7315" y="5030"/>
                    <a:pt x="8316" y="5864"/>
                  </a:cubicBezTo>
                  <a:cubicBezTo>
                    <a:pt x="10251" y="7465"/>
                    <a:pt x="11652" y="8699"/>
                    <a:pt x="12386" y="10367"/>
                  </a:cubicBezTo>
                  <a:cubicBezTo>
                    <a:pt x="13720" y="13269"/>
                    <a:pt x="13687" y="16672"/>
                    <a:pt x="13453" y="17639"/>
                  </a:cubicBezTo>
                  <a:cubicBezTo>
                    <a:pt x="12619" y="21542"/>
                    <a:pt x="10951" y="23710"/>
                    <a:pt x="9217" y="24744"/>
                  </a:cubicBezTo>
                  <a:cubicBezTo>
                    <a:pt x="7482" y="25778"/>
                    <a:pt x="7015" y="25678"/>
                    <a:pt x="4713" y="26579"/>
                  </a:cubicBezTo>
                  <a:cubicBezTo>
                    <a:pt x="1203" y="27947"/>
                    <a:pt x="1" y="32287"/>
                    <a:pt x="3213" y="32287"/>
                  </a:cubicBezTo>
                  <a:cubicBezTo>
                    <a:pt x="3602" y="32287"/>
                    <a:pt x="4057" y="32223"/>
                    <a:pt x="4580" y="32083"/>
                  </a:cubicBezTo>
                  <a:cubicBezTo>
                    <a:pt x="7622" y="31249"/>
                    <a:pt x="8661" y="30938"/>
                    <a:pt x="10670" y="30938"/>
                  </a:cubicBezTo>
                  <a:cubicBezTo>
                    <a:pt x="11393" y="30938"/>
                    <a:pt x="12241" y="30978"/>
                    <a:pt x="13353" y="31049"/>
                  </a:cubicBezTo>
                  <a:cubicBezTo>
                    <a:pt x="14862" y="31179"/>
                    <a:pt x="16377" y="31240"/>
                    <a:pt x="17892" y="31240"/>
                  </a:cubicBezTo>
                  <a:cubicBezTo>
                    <a:pt x="19862" y="31240"/>
                    <a:pt x="21833" y="31137"/>
                    <a:pt x="23794" y="30949"/>
                  </a:cubicBezTo>
                  <a:lnTo>
                    <a:pt x="29765" y="13202"/>
                  </a:lnTo>
                  <a:cubicBezTo>
                    <a:pt x="29765" y="13202"/>
                    <a:pt x="24528" y="9967"/>
                    <a:pt x="22893" y="8499"/>
                  </a:cubicBezTo>
                  <a:cubicBezTo>
                    <a:pt x="21259" y="7031"/>
                    <a:pt x="14587" y="1761"/>
                    <a:pt x="11085" y="894"/>
                  </a:cubicBezTo>
                  <a:cubicBezTo>
                    <a:pt x="9152" y="393"/>
                    <a:pt x="6801" y="0"/>
                    <a:pt x="48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2"/>
            <p:cNvSpPr/>
            <p:nvPr/>
          </p:nvSpPr>
          <p:spPr>
            <a:xfrm>
              <a:off x="3846250" y="2888150"/>
              <a:ext cx="465350" cy="506425"/>
            </a:xfrm>
            <a:custGeom>
              <a:rect b="b" l="l" r="r" t="t"/>
              <a:pathLst>
                <a:path extrusionOk="0" h="20257" w="18614">
                  <a:moveTo>
                    <a:pt x="2400" y="0"/>
                  </a:moveTo>
                  <a:cubicBezTo>
                    <a:pt x="1389" y="0"/>
                    <a:pt x="636" y="215"/>
                    <a:pt x="534" y="775"/>
                  </a:cubicBezTo>
                  <a:cubicBezTo>
                    <a:pt x="1" y="3611"/>
                    <a:pt x="5204" y="4645"/>
                    <a:pt x="5971" y="5179"/>
                  </a:cubicBezTo>
                  <a:cubicBezTo>
                    <a:pt x="6739" y="5712"/>
                    <a:pt x="9874" y="8648"/>
                    <a:pt x="10041" y="8881"/>
                  </a:cubicBezTo>
                  <a:cubicBezTo>
                    <a:pt x="10375" y="9282"/>
                    <a:pt x="13944" y="20256"/>
                    <a:pt x="13944" y="20256"/>
                  </a:cubicBezTo>
                  <a:lnTo>
                    <a:pt x="18614" y="13384"/>
                  </a:lnTo>
                  <a:cubicBezTo>
                    <a:pt x="17480" y="10883"/>
                    <a:pt x="16746" y="7414"/>
                    <a:pt x="14711" y="5345"/>
                  </a:cubicBezTo>
                  <a:cubicBezTo>
                    <a:pt x="13744" y="4378"/>
                    <a:pt x="9240" y="1843"/>
                    <a:pt x="7673" y="1142"/>
                  </a:cubicBezTo>
                  <a:cubicBezTo>
                    <a:pt x="6353" y="565"/>
                    <a:pt x="4038" y="0"/>
                    <a:pt x="24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2"/>
            <p:cNvSpPr/>
            <p:nvPr/>
          </p:nvSpPr>
          <p:spPr>
            <a:xfrm>
              <a:off x="3917125" y="2898975"/>
              <a:ext cx="452850" cy="519775"/>
            </a:xfrm>
            <a:custGeom>
              <a:rect b="b" l="l" r="r" t="t"/>
              <a:pathLst>
                <a:path extrusionOk="0" h="20791" w="18114">
                  <a:moveTo>
                    <a:pt x="2298" y="1"/>
                  </a:moveTo>
                  <a:cubicBezTo>
                    <a:pt x="1424" y="1"/>
                    <a:pt x="784" y="201"/>
                    <a:pt x="668" y="709"/>
                  </a:cubicBezTo>
                  <a:cubicBezTo>
                    <a:pt x="1" y="3478"/>
                    <a:pt x="5138" y="4779"/>
                    <a:pt x="5905" y="5346"/>
                  </a:cubicBezTo>
                  <a:cubicBezTo>
                    <a:pt x="6639" y="5913"/>
                    <a:pt x="9608" y="9015"/>
                    <a:pt x="9775" y="9249"/>
                  </a:cubicBezTo>
                  <a:cubicBezTo>
                    <a:pt x="10108" y="9682"/>
                    <a:pt x="13110" y="20790"/>
                    <a:pt x="13110" y="20790"/>
                  </a:cubicBezTo>
                  <a:lnTo>
                    <a:pt x="18114" y="14186"/>
                  </a:lnTo>
                  <a:cubicBezTo>
                    <a:pt x="17113" y="11617"/>
                    <a:pt x="16513" y="8115"/>
                    <a:pt x="14611" y="5946"/>
                  </a:cubicBezTo>
                  <a:cubicBezTo>
                    <a:pt x="13677" y="4946"/>
                    <a:pt x="9341" y="2177"/>
                    <a:pt x="7773" y="1410"/>
                  </a:cubicBezTo>
                  <a:cubicBezTo>
                    <a:pt x="6422" y="712"/>
                    <a:pt x="3945" y="1"/>
                    <a:pt x="22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2"/>
            <p:cNvSpPr/>
            <p:nvPr/>
          </p:nvSpPr>
          <p:spPr>
            <a:xfrm>
              <a:off x="3996350" y="2908200"/>
              <a:ext cx="437000" cy="769900"/>
            </a:xfrm>
            <a:custGeom>
              <a:rect b="b" l="l" r="r" t="t"/>
              <a:pathLst>
                <a:path extrusionOk="0" h="30796" w="17480">
                  <a:moveTo>
                    <a:pt x="2860" y="0"/>
                  </a:moveTo>
                  <a:cubicBezTo>
                    <a:pt x="2240" y="0"/>
                    <a:pt x="1789" y="145"/>
                    <a:pt x="1602" y="474"/>
                  </a:cubicBezTo>
                  <a:cubicBezTo>
                    <a:pt x="1" y="3209"/>
                    <a:pt x="7273" y="6912"/>
                    <a:pt x="7506" y="7345"/>
                  </a:cubicBezTo>
                  <a:cubicBezTo>
                    <a:pt x="7606" y="7512"/>
                    <a:pt x="9274" y="11048"/>
                    <a:pt x="9708" y="13350"/>
                  </a:cubicBezTo>
                  <a:cubicBezTo>
                    <a:pt x="9875" y="14350"/>
                    <a:pt x="4738" y="30362"/>
                    <a:pt x="14845" y="30796"/>
                  </a:cubicBezTo>
                  <a:lnTo>
                    <a:pt x="17480" y="12216"/>
                  </a:lnTo>
                  <a:cubicBezTo>
                    <a:pt x="16413" y="10581"/>
                    <a:pt x="13444" y="5244"/>
                    <a:pt x="11442" y="3576"/>
                  </a:cubicBezTo>
                  <a:cubicBezTo>
                    <a:pt x="9190" y="1738"/>
                    <a:pt x="5009" y="0"/>
                    <a:pt x="28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2"/>
            <p:cNvSpPr/>
            <p:nvPr/>
          </p:nvSpPr>
          <p:spPr>
            <a:xfrm>
              <a:off x="3848750" y="2906700"/>
              <a:ext cx="291900" cy="322750"/>
            </a:xfrm>
            <a:custGeom>
              <a:rect b="b" l="l" r="r" t="t"/>
              <a:pathLst>
                <a:path extrusionOk="0" h="12910" w="11676">
                  <a:moveTo>
                    <a:pt x="434" y="0"/>
                  </a:moveTo>
                  <a:cubicBezTo>
                    <a:pt x="1" y="1134"/>
                    <a:pt x="968" y="2335"/>
                    <a:pt x="1802" y="2936"/>
                  </a:cubicBezTo>
                  <a:cubicBezTo>
                    <a:pt x="2302" y="3302"/>
                    <a:pt x="2836" y="3569"/>
                    <a:pt x="3403" y="3769"/>
                  </a:cubicBezTo>
                  <a:cubicBezTo>
                    <a:pt x="4037" y="4003"/>
                    <a:pt x="4704" y="4103"/>
                    <a:pt x="5304" y="4370"/>
                  </a:cubicBezTo>
                  <a:cubicBezTo>
                    <a:pt x="6472" y="4870"/>
                    <a:pt x="7373" y="5904"/>
                    <a:pt x="8273" y="6738"/>
                  </a:cubicBezTo>
                  <a:cubicBezTo>
                    <a:pt x="8774" y="7172"/>
                    <a:pt x="9241" y="7606"/>
                    <a:pt x="9674" y="8073"/>
                  </a:cubicBezTo>
                  <a:cubicBezTo>
                    <a:pt x="10108" y="8640"/>
                    <a:pt x="11242" y="11575"/>
                    <a:pt x="11609" y="12909"/>
                  </a:cubicBezTo>
                  <a:lnTo>
                    <a:pt x="11676" y="12909"/>
                  </a:lnTo>
                  <a:cubicBezTo>
                    <a:pt x="11242" y="11408"/>
                    <a:pt x="11175" y="10875"/>
                    <a:pt x="10708" y="9407"/>
                  </a:cubicBezTo>
                  <a:cubicBezTo>
                    <a:pt x="10541" y="8840"/>
                    <a:pt x="10275" y="8306"/>
                    <a:pt x="9941" y="7839"/>
                  </a:cubicBezTo>
                  <a:cubicBezTo>
                    <a:pt x="9507" y="7405"/>
                    <a:pt x="9074" y="6938"/>
                    <a:pt x="8573" y="6538"/>
                  </a:cubicBezTo>
                  <a:cubicBezTo>
                    <a:pt x="7673" y="5704"/>
                    <a:pt x="6805" y="4737"/>
                    <a:pt x="5705" y="4203"/>
                  </a:cubicBezTo>
                  <a:cubicBezTo>
                    <a:pt x="5138" y="3936"/>
                    <a:pt x="4537" y="3736"/>
                    <a:pt x="3937" y="3603"/>
                  </a:cubicBezTo>
                  <a:cubicBezTo>
                    <a:pt x="3370" y="3403"/>
                    <a:pt x="2803" y="3169"/>
                    <a:pt x="2269" y="2835"/>
                  </a:cubicBezTo>
                  <a:cubicBezTo>
                    <a:pt x="1268" y="2202"/>
                    <a:pt x="301" y="1301"/>
                    <a:pt x="5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2"/>
            <p:cNvSpPr/>
            <p:nvPr/>
          </p:nvSpPr>
          <p:spPr>
            <a:xfrm>
              <a:off x="3925475" y="2897200"/>
              <a:ext cx="272725" cy="360175"/>
            </a:xfrm>
            <a:custGeom>
              <a:rect b="b" l="l" r="r" t="t"/>
              <a:pathLst>
                <a:path extrusionOk="0" h="14407" w="10909">
                  <a:moveTo>
                    <a:pt x="1791" y="1"/>
                  </a:moveTo>
                  <a:cubicBezTo>
                    <a:pt x="1357" y="1"/>
                    <a:pt x="931" y="120"/>
                    <a:pt x="568" y="347"/>
                  </a:cubicBezTo>
                  <a:cubicBezTo>
                    <a:pt x="134" y="747"/>
                    <a:pt x="0" y="1347"/>
                    <a:pt x="234" y="1881"/>
                  </a:cubicBezTo>
                  <a:cubicBezTo>
                    <a:pt x="601" y="3182"/>
                    <a:pt x="2069" y="3749"/>
                    <a:pt x="3169" y="4316"/>
                  </a:cubicBezTo>
                  <a:cubicBezTo>
                    <a:pt x="3870" y="4683"/>
                    <a:pt x="4570" y="5017"/>
                    <a:pt x="5271" y="5450"/>
                  </a:cubicBezTo>
                  <a:cubicBezTo>
                    <a:pt x="5938" y="5851"/>
                    <a:pt x="6438" y="6551"/>
                    <a:pt x="7005" y="7118"/>
                  </a:cubicBezTo>
                  <a:cubicBezTo>
                    <a:pt x="7539" y="7652"/>
                    <a:pt x="8106" y="8219"/>
                    <a:pt x="8640" y="8786"/>
                  </a:cubicBezTo>
                  <a:cubicBezTo>
                    <a:pt x="8907" y="9020"/>
                    <a:pt x="9140" y="9353"/>
                    <a:pt x="9240" y="9687"/>
                  </a:cubicBezTo>
                  <a:cubicBezTo>
                    <a:pt x="9374" y="10054"/>
                    <a:pt x="10641" y="13590"/>
                    <a:pt x="10842" y="14357"/>
                  </a:cubicBezTo>
                  <a:cubicBezTo>
                    <a:pt x="10858" y="14390"/>
                    <a:pt x="10875" y="14407"/>
                    <a:pt x="10887" y="14407"/>
                  </a:cubicBezTo>
                  <a:cubicBezTo>
                    <a:pt x="10900" y="14407"/>
                    <a:pt x="10908" y="14390"/>
                    <a:pt x="10908" y="14357"/>
                  </a:cubicBezTo>
                  <a:cubicBezTo>
                    <a:pt x="10775" y="13956"/>
                    <a:pt x="10141" y="11255"/>
                    <a:pt x="9874" y="10487"/>
                  </a:cubicBezTo>
                  <a:cubicBezTo>
                    <a:pt x="9774" y="9854"/>
                    <a:pt x="9507" y="9286"/>
                    <a:pt x="9107" y="8819"/>
                  </a:cubicBezTo>
                  <a:cubicBezTo>
                    <a:pt x="8640" y="8252"/>
                    <a:pt x="8106" y="7752"/>
                    <a:pt x="7606" y="7218"/>
                  </a:cubicBezTo>
                  <a:cubicBezTo>
                    <a:pt x="7139" y="6718"/>
                    <a:pt x="6639" y="6218"/>
                    <a:pt x="6138" y="5717"/>
                  </a:cubicBezTo>
                  <a:cubicBezTo>
                    <a:pt x="5604" y="5250"/>
                    <a:pt x="5004" y="4883"/>
                    <a:pt x="4337" y="4616"/>
                  </a:cubicBezTo>
                  <a:lnTo>
                    <a:pt x="2436" y="3582"/>
                  </a:lnTo>
                  <a:cubicBezTo>
                    <a:pt x="1868" y="3316"/>
                    <a:pt x="1335" y="2915"/>
                    <a:pt x="868" y="2448"/>
                  </a:cubicBezTo>
                  <a:cubicBezTo>
                    <a:pt x="467" y="1981"/>
                    <a:pt x="334" y="1347"/>
                    <a:pt x="534" y="747"/>
                  </a:cubicBezTo>
                  <a:cubicBezTo>
                    <a:pt x="704" y="267"/>
                    <a:pt x="1424" y="97"/>
                    <a:pt x="2025" y="97"/>
                  </a:cubicBezTo>
                  <a:cubicBezTo>
                    <a:pt x="2134" y="97"/>
                    <a:pt x="2238" y="103"/>
                    <a:pt x="2335" y="113"/>
                  </a:cubicBezTo>
                  <a:cubicBezTo>
                    <a:pt x="2436" y="113"/>
                    <a:pt x="2402" y="80"/>
                    <a:pt x="2402" y="80"/>
                  </a:cubicBezTo>
                  <a:cubicBezTo>
                    <a:pt x="2200" y="27"/>
                    <a:pt x="1995" y="1"/>
                    <a:pt x="1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2"/>
            <p:cNvSpPr/>
            <p:nvPr/>
          </p:nvSpPr>
          <p:spPr>
            <a:xfrm>
              <a:off x="4019700" y="2909700"/>
              <a:ext cx="226025" cy="628100"/>
            </a:xfrm>
            <a:custGeom>
              <a:rect b="b" l="l" r="r" t="t"/>
              <a:pathLst>
                <a:path extrusionOk="0" h="25124" w="9041">
                  <a:moveTo>
                    <a:pt x="1110" y="0"/>
                  </a:moveTo>
                  <a:cubicBezTo>
                    <a:pt x="1082" y="0"/>
                    <a:pt x="1026" y="20"/>
                    <a:pt x="935" y="80"/>
                  </a:cubicBezTo>
                  <a:cubicBezTo>
                    <a:pt x="735" y="214"/>
                    <a:pt x="568" y="414"/>
                    <a:pt x="501" y="647"/>
                  </a:cubicBezTo>
                  <a:cubicBezTo>
                    <a:pt x="1" y="2182"/>
                    <a:pt x="1802" y="3850"/>
                    <a:pt x="3003" y="4817"/>
                  </a:cubicBezTo>
                  <a:cubicBezTo>
                    <a:pt x="3703" y="5384"/>
                    <a:pt x="4404" y="5918"/>
                    <a:pt x="5138" y="6418"/>
                  </a:cubicBezTo>
                  <a:cubicBezTo>
                    <a:pt x="5538" y="6618"/>
                    <a:pt x="5905" y="6885"/>
                    <a:pt x="6239" y="7185"/>
                  </a:cubicBezTo>
                  <a:cubicBezTo>
                    <a:pt x="6505" y="7552"/>
                    <a:pt x="6706" y="7986"/>
                    <a:pt x="6806" y="8420"/>
                  </a:cubicBezTo>
                  <a:cubicBezTo>
                    <a:pt x="7173" y="9320"/>
                    <a:pt x="7540" y="10288"/>
                    <a:pt x="7840" y="11155"/>
                  </a:cubicBezTo>
                  <a:cubicBezTo>
                    <a:pt x="8173" y="11989"/>
                    <a:pt x="8707" y="12956"/>
                    <a:pt x="8574" y="13890"/>
                  </a:cubicBezTo>
                  <a:cubicBezTo>
                    <a:pt x="8507" y="14357"/>
                    <a:pt x="8373" y="14824"/>
                    <a:pt x="8240" y="15291"/>
                  </a:cubicBezTo>
                  <a:cubicBezTo>
                    <a:pt x="8107" y="15758"/>
                    <a:pt x="8007" y="16192"/>
                    <a:pt x="7906" y="16659"/>
                  </a:cubicBezTo>
                  <a:cubicBezTo>
                    <a:pt x="7740" y="17593"/>
                    <a:pt x="7606" y="18527"/>
                    <a:pt x="7540" y="19461"/>
                  </a:cubicBezTo>
                  <a:cubicBezTo>
                    <a:pt x="7439" y="20395"/>
                    <a:pt x="7439" y="21329"/>
                    <a:pt x="7473" y="22263"/>
                  </a:cubicBezTo>
                  <a:cubicBezTo>
                    <a:pt x="7540" y="23230"/>
                    <a:pt x="7640" y="24164"/>
                    <a:pt x="7740" y="25098"/>
                  </a:cubicBezTo>
                  <a:cubicBezTo>
                    <a:pt x="7740" y="25115"/>
                    <a:pt x="7756" y="25123"/>
                    <a:pt x="7773" y="25123"/>
                  </a:cubicBezTo>
                  <a:cubicBezTo>
                    <a:pt x="7790" y="25123"/>
                    <a:pt x="7806" y="25115"/>
                    <a:pt x="7806" y="25098"/>
                  </a:cubicBezTo>
                  <a:cubicBezTo>
                    <a:pt x="7673" y="24031"/>
                    <a:pt x="7640" y="22930"/>
                    <a:pt x="7706" y="21829"/>
                  </a:cubicBezTo>
                  <a:cubicBezTo>
                    <a:pt x="7740" y="20762"/>
                    <a:pt x="7840" y="19728"/>
                    <a:pt x="8007" y="18694"/>
                  </a:cubicBezTo>
                  <a:cubicBezTo>
                    <a:pt x="8107" y="17760"/>
                    <a:pt x="8307" y="16759"/>
                    <a:pt x="8507" y="15892"/>
                  </a:cubicBezTo>
                  <a:cubicBezTo>
                    <a:pt x="8707" y="15058"/>
                    <a:pt x="9041" y="14157"/>
                    <a:pt x="8941" y="13290"/>
                  </a:cubicBezTo>
                  <a:cubicBezTo>
                    <a:pt x="8840" y="12823"/>
                    <a:pt x="8707" y="12389"/>
                    <a:pt x="8540" y="11955"/>
                  </a:cubicBezTo>
                  <a:cubicBezTo>
                    <a:pt x="8373" y="11522"/>
                    <a:pt x="8207" y="11088"/>
                    <a:pt x="8040" y="10621"/>
                  </a:cubicBezTo>
                  <a:cubicBezTo>
                    <a:pt x="7706" y="9720"/>
                    <a:pt x="7339" y="8820"/>
                    <a:pt x="7006" y="7919"/>
                  </a:cubicBezTo>
                  <a:cubicBezTo>
                    <a:pt x="6872" y="7552"/>
                    <a:pt x="6706" y="7219"/>
                    <a:pt x="6439" y="6918"/>
                  </a:cubicBezTo>
                  <a:cubicBezTo>
                    <a:pt x="6139" y="6685"/>
                    <a:pt x="5805" y="6451"/>
                    <a:pt x="5471" y="6251"/>
                  </a:cubicBezTo>
                  <a:cubicBezTo>
                    <a:pt x="4738" y="5751"/>
                    <a:pt x="4004" y="5184"/>
                    <a:pt x="3303" y="4583"/>
                  </a:cubicBezTo>
                  <a:cubicBezTo>
                    <a:pt x="2636" y="4050"/>
                    <a:pt x="2002" y="3483"/>
                    <a:pt x="1435" y="2849"/>
                  </a:cubicBezTo>
                  <a:cubicBezTo>
                    <a:pt x="901" y="2182"/>
                    <a:pt x="68" y="1014"/>
                    <a:pt x="1102" y="47"/>
                  </a:cubicBezTo>
                  <a:cubicBezTo>
                    <a:pt x="1138" y="29"/>
                    <a:pt x="1145" y="0"/>
                    <a:pt x="1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2"/>
            <p:cNvSpPr/>
            <p:nvPr/>
          </p:nvSpPr>
          <p:spPr>
            <a:xfrm>
              <a:off x="4111450" y="3209050"/>
              <a:ext cx="123175" cy="82825"/>
            </a:xfrm>
            <a:custGeom>
              <a:rect b="b" l="l" r="r" t="t"/>
              <a:pathLst>
                <a:path extrusionOk="0" h="3313" w="4927">
                  <a:moveTo>
                    <a:pt x="27" y="1"/>
                  </a:moveTo>
                  <a:cubicBezTo>
                    <a:pt x="17" y="1"/>
                    <a:pt x="0" y="25"/>
                    <a:pt x="0" y="48"/>
                  </a:cubicBezTo>
                  <a:cubicBezTo>
                    <a:pt x="400" y="448"/>
                    <a:pt x="834" y="815"/>
                    <a:pt x="1268" y="1149"/>
                  </a:cubicBezTo>
                  <a:cubicBezTo>
                    <a:pt x="1635" y="1449"/>
                    <a:pt x="2068" y="1683"/>
                    <a:pt x="2502" y="1849"/>
                  </a:cubicBezTo>
                  <a:cubicBezTo>
                    <a:pt x="2969" y="2016"/>
                    <a:pt x="3369" y="2183"/>
                    <a:pt x="3803" y="2383"/>
                  </a:cubicBezTo>
                  <a:cubicBezTo>
                    <a:pt x="4203" y="2617"/>
                    <a:pt x="4570" y="2917"/>
                    <a:pt x="4870" y="3284"/>
                  </a:cubicBezTo>
                  <a:cubicBezTo>
                    <a:pt x="4870" y="3304"/>
                    <a:pt x="4877" y="3312"/>
                    <a:pt x="4885" y="3312"/>
                  </a:cubicBezTo>
                  <a:cubicBezTo>
                    <a:pt x="4902" y="3312"/>
                    <a:pt x="4927" y="3273"/>
                    <a:pt x="4904" y="3250"/>
                  </a:cubicBezTo>
                  <a:cubicBezTo>
                    <a:pt x="4703" y="2883"/>
                    <a:pt x="4403" y="2550"/>
                    <a:pt x="4070" y="2283"/>
                  </a:cubicBezTo>
                  <a:cubicBezTo>
                    <a:pt x="3703" y="2016"/>
                    <a:pt x="3302" y="1783"/>
                    <a:pt x="2902" y="1549"/>
                  </a:cubicBezTo>
                  <a:cubicBezTo>
                    <a:pt x="1901" y="1116"/>
                    <a:pt x="967" y="582"/>
                    <a:pt x="33" y="15"/>
                  </a:cubicBezTo>
                  <a:cubicBezTo>
                    <a:pt x="33" y="5"/>
                    <a:pt x="31"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2"/>
            <p:cNvSpPr/>
            <p:nvPr/>
          </p:nvSpPr>
          <p:spPr>
            <a:xfrm>
              <a:off x="4333275" y="3230250"/>
              <a:ext cx="612950" cy="497475"/>
            </a:xfrm>
            <a:custGeom>
              <a:rect b="b" l="l" r="r" t="t"/>
              <a:pathLst>
                <a:path extrusionOk="0" h="19899" w="24518">
                  <a:moveTo>
                    <a:pt x="6872" y="1"/>
                  </a:moveTo>
                  <a:lnTo>
                    <a:pt x="0" y="18014"/>
                  </a:lnTo>
                  <a:cubicBezTo>
                    <a:pt x="6155" y="19233"/>
                    <a:pt x="11110" y="19898"/>
                    <a:pt x="14858" y="19898"/>
                  </a:cubicBezTo>
                  <a:cubicBezTo>
                    <a:pt x="19925" y="19898"/>
                    <a:pt x="22784" y="18683"/>
                    <a:pt x="23417" y="15979"/>
                  </a:cubicBezTo>
                  <a:cubicBezTo>
                    <a:pt x="24518" y="11309"/>
                    <a:pt x="13210" y="2536"/>
                    <a:pt x="68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2"/>
            <p:cNvSpPr/>
            <p:nvPr/>
          </p:nvSpPr>
          <p:spPr>
            <a:xfrm>
              <a:off x="4544525" y="3248475"/>
              <a:ext cx="348075" cy="285700"/>
            </a:xfrm>
            <a:custGeom>
              <a:rect b="b" l="l" r="r" t="t"/>
              <a:pathLst>
                <a:path extrusionOk="0" h="11428" w="13923">
                  <a:moveTo>
                    <a:pt x="133" y="0"/>
                  </a:moveTo>
                  <a:cubicBezTo>
                    <a:pt x="70" y="0"/>
                    <a:pt x="0" y="109"/>
                    <a:pt x="90" y="139"/>
                  </a:cubicBezTo>
                  <a:cubicBezTo>
                    <a:pt x="1257" y="773"/>
                    <a:pt x="2358" y="1507"/>
                    <a:pt x="3459" y="2240"/>
                  </a:cubicBezTo>
                  <a:cubicBezTo>
                    <a:pt x="5427" y="3441"/>
                    <a:pt x="7328" y="4809"/>
                    <a:pt x="9096" y="6277"/>
                  </a:cubicBezTo>
                  <a:cubicBezTo>
                    <a:pt x="9963" y="7044"/>
                    <a:pt x="10797" y="7844"/>
                    <a:pt x="11598" y="8678"/>
                  </a:cubicBezTo>
                  <a:cubicBezTo>
                    <a:pt x="11998" y="9112"/>
                    <a:pt x="12365" y="9546"/>
                    <a:pt x="12732" y="9979"/>
                  </a:cubicBezTo>
                  <a:cubicBezTo>
                    <a:pt x="13132" y="10413"/>
                    <a:pt x="13499" y="10913"/>
                    <a:pt x="13833" y="11414"/>
                  </a:cubicBezTo>
                  <a:cubicBezTo>
                    <a:pt x="13842" y="11423"/>
                    <a:pt x="13855" y="11428"/>
                    <a:pt x="13867" y="11428"/>
                  </a:cubicBezTo>
                  <a:cubicBezTo>
                    <a:pt x="13897" y="11428"/>
                    <a:pt x="13923" y="11404"/>
                    <a:pt x="13899" y="11380"/>
                  </a:cubicBezTo>
                  <a:cubicBezTo>
                    <a:pt x="13199" y="10280"/>
                    <a:pt x="12432" y="9212"/>
                    <a:pt x="11631" y="8211"/>
                  </a:cubicBezTo>
                  <a:cubicBezTo>
                    <a:pt x="10063" y="6443"/>
                    <a:pt x="8295" y="4876"/>
                    <a:pt x="6361" y="3508"/>
                  </a:cubicBezTo>
                  <a:cubicBezTo>
                    <a:pt x="5393" y="2808"/>
                    <a:pt x="4393" y="2174"/>
                    <a:pt x="3359" y="1573"/>
                  </a:cubicBezTo>
                  <a:cubicBezTo>
                    <a:pt x="2324" y="1006"/>
                    <a:pt x="1224" y="506"/>
                    <a:pt x="156" y="6"/>
                  </a:cubicBezTo>
                  <a:cubicBezTo>
                    <a:pt x="149" y="2"/>
                    <a:pt x="141" y="0"/>
                    <a:pt x="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2"/>
            <p:cNvSpPr/>
            <p:nvPr/>
          </p:nvSpPr>
          <p:spPr>
            <a:xfrm flipH="1">
              <a:off x="4572593" y="2114450"/>
              <a:ext cx="447000" cy="291075"/>
            </a:xfrm>
            <a:custGeom>
              <a:rect b="b" l="l" r="r" t="t"/>
              <a:pathLst>
                <a:path extrusionOk="0" h="11643" w="17880">
                  <a:moveTo>
                    <a:pt x="7572" y="1"/>
                  </a:moveTo>
                  <a:lnTo>
                    <a:pt x="0" y="10442"/>
                  </a:lnTo>
                  <a:lnTo>
                    <a:pt x="1668" y="11642"/>
                  </a:lnTo>
                  <a:lnTo>
                    <a:pt x="8006" y="2936"/>
                  </a:lnTo>
                  <a:lnTo>
                    <a:pt x="16645" y="9374"/>
                  </a:lnTo>
                  <a:lnTo>
                    <a:pt x="17879" y="7706"/>
                  </a:lnTo>
                  <a:lnTo>
                    <a:pt x="75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2"/>
            <p:cNvSpPr/>
            <p:nvPr/>
          </p:nvSpPr>
          <p:spPr>
            <a:xfrm flipH="1">
              <a:off x="4755218" y="1815900"/>
              <a:ext cx="145975" cy="627150"/>
            </a:xfrm>
            <a:custGeom>
              <a:rect b="b" l="l" r="r" t="t"/>
              <a:pathLst>
                <a:path extrusionOk="0" h="25086" w="5839">
                  <a:moveTo>
                    <a:pt x="2069" y="1"/>
                  </a:moveTo>
                  <a:lnTo>
                    <a:pt x="1" y="301"/>
                  </a:lnTo>
                  <a:lnTo>
                    <a:pt x="3770" y="25085"/>
                  </a:lnTo>
                  <a:lnTo>
                    <a:pt x="5838" y="24785"/>
                  </a:lnTo>
                  <a:lnTo>
                    <a:pt x="20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2"/>
            <p:cNvSpPr/>
            <p:nvPr/>
          </p:nvSpPr>
          <p:spPr>
            <a:xfrm flipH="1">
              <a:off x="4464193" y="1789950"/>
              <a:ext cx="740550" cy="679300"/>
            </a:xfrm>
            <a:custGeom>
              <a:rect b="b" l="l" r="r" t="t"/>
              <a:pathLst>
                <a:path extrusionOk="0" h="27172" w="29622">
                  <a:moveTo>
                    <a:pt x="15057" y="2079"/>
                  </a:moveTo>
                  <a:cubicBezTo>
                    <a:pt x="20651" y="2079"/>
                    <a:pt x="25574" y="6151"/>
                    <a:pt x="26453" y="11847"/>
                  </a:cubicBezTo>
                  <a:cubicBezTo>
                    <a:pt x="27591" y="19366"/>
                    <a:pt x="21576" y="25124"/>
                    <a:pt x="15018" y="25124"/>
                  </a:cubicBezTo>
                  <a:cubicBezTo>
                    <a:pt x="12731" y="25124"/>
                    <a:pt x="10379" y="24424"/>
                    <a:pt x="8240" y="22854"/>
                  </a:cubicBezTo>
                  <a:cubicBezTo>
                    <a:pt x="1" y="16783"/>
                    <a:pt x="3203" y="3741"/>
                    <a:pt x="13344" y="2206"/>
                  </a:cubicBezTo>
                  <a:cubicBezTo>
                    <a:pt x="13919" y="2121"/>
                    <a:pt x="14492" y="2079"/>
                    <a:pt x="15057" y="2079"/>
                  </a:cubicBezTo>
                  <a:close/>
                  <a:moveTo>
                    <a:pt x="15037" y="1"/>
                  </a:moveTo>
                  <a:cubicBezTo>
                    <a:pt x="10789" y="1"/>
                    <a:pt x="6713" y="2011"/>
                    <a:pt x="4137" y="5542"/>
                  </a:cubicBezTo>
                  <a:cubicBezTo>
                    <a:pt x="868" y="9945"/>
                    <a:pt x="601" y="15916"/>
                    <a:pt x="3437" y="20620"/>
                  </a:cubicBezTo>
                  <a:cubicBezTo>
                    <a:pt x="5921" y="24741"/>
                    <a:pt x="10377" y="27172"/>
                    <a:pt x="15100" y="27172"/>
                  </a:cubicBezTo>
                  <a:cubicBezTo>
                    <a:pt x="15768" y="27172"/>
                    <a:pt x="16440" y="27123"/>
                    <a:pt x="17113" y="27024"/>
                  </a:cubicBezTo>
                  <a:cubicBezTo>
                    <a:pt x="24518" y="25890"/>
                    <a:pt x="29622" y="18952"/>
                    <a:pt x="28488" y="11546"/>
                  </a:cubicBezTo>
                  <a:cubicBezTo>
                    <a:pt x="27687" y="6109"/>
                    <a:pt x="23651" y="1706"/>
                    <a:pt x="18314" y="405"/>
                  </a:cubicBezTo>
                  <a:cubicBezTo>
                    <a:pt x="17225" y="133"/>
                    <a:pt x="16125" y="1"/>
                    <a:pt x="150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9" name="Google Shape;1739;p42"/>
          <p:cNvSpPr txBox="1"/>
          <p:nvPr>
            <p:ph idx="4294967295" type="ctrTitle"/>
          </p:nvPr>
        </p:nvSpPr>
        <p:spPr>
          <a:xfrm>
            <a:off x="720000" y="738975"/>
            <a:ext cx="47409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 You</a:t>
            </a:r>
            <a:endParaRPr sz="6000"/>
          </a:p>
        </p:txBody>
      </p:sp>
      <p:cxnSp>
        <p:nvCxnSpPr>
          <p:cNvPr id="1740" name="Google Shape;1740;p42"/>
          <p:cNvCxnSpPr/>
          <p:nvPr/>
        </p:nvCxnSpPr>
        <p:spPr>
          <a:xfrm flipH="1" rot="10800000">
            <a:off x="782075" y="1707525"/>
            <a:ext cx="4537800" cy="1020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622" name="Google Shape;622;p33"/>
          <p:cNvSpPr txBox="1"/>
          <p:nvPr>
            <p:ph idx="2" type="title"/>
          </p:nvPr>
        </p:nvSpPr>
        <p:spPr>
          <a:xfrm>
            <a:off x="720000" y="1512550"/>
            <a:ext cx="1068900" cy="74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623" name="Google Shape;623;p33"/>
          <p:cNvSpPr txBox="1"/>
          <p:nvPr>
            <p:ph idx="1" type="subTitle"/>
          </p:nvPr>
        </p:nvSpPr>
        <p:spPr>
          <a:xfrm>
            <a:off x="1808025" y="1512550"/>
            <a:ext cx="2428500" cy="39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About the Project</a:t>
            </a:r>
            <a:endParaRPr/>
          </a:p>
        </p:txBody>
      </p:sp>
      <p:sp>
        <p:nvSpPr>
          <p:cNvPr id="624" name="Google Shape;624;p33"/>
          <p:cNvSpPr txBox="1"/>
          <p:nvPr>
            <p:ph idx="3" type="subTitle"/>
          </p:nvPr>
        </p:nvSpPr>
        <p:spPr>
          <a:xfrm>
            <a:off x="1808025" y="1856950"/>
            <a:ext cx="2114400" cy="39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Problem and abstract </a:t>
            </a:r>
            <a:r>
              <a:rPr lang="en"/>
              <a:t>idea</a:t>
            </a:r>
            <a:endParaRPr/>
          </a:p>
        </p:txBody>
      </p:sp>
      <p:sp>
        <p:nvSpPr>
          <p:cNvPr id="625" name="Google Shape;625;p33"/>
          <p:cNvSpPr txBox="1"/>
          <p:nvPr>
            <p:ph idx="4" type="title"/>
          </p:nvPr>
        </p:nvSpPr>
        <p:spPr>
          <a:xfrm>
            <a:off x="720000" y="2675475"/>
            <a:ext cx="1068900" cy="74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26" name="Google Shape;626;p33"/>
          <p:cNvSpPr txBox="1"/>
          <p:nvPr>
            <p:ph idx="5" type="subTitle"/>
          </p:nvPr>
        </p:nvSpPr>
        <p:spPr>
          <a:xfrm>
            <a:off x="1808025" y="2675475"/>
            <a:ext cx="2428500" cy="3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Major Requirements</a:t>
            </a:r>
            <a:endParaRPr/>
          </a:p>
        </p:txBody>
      </p:sp>
      <p:sp>
        <p:nvSpPr>
          <p:cNvPr id="627" name="Google Shape;627;p33"/>
          <p:cNvSpPr txBox="1"/>
          <p:nvPr>
            <p:ph idx="6" type="subTitle"/>
          </p:nvPr>
        </p:nvSpPr>
        <p:spPr>
          <a:xfrm>
            <a:off x="1808025" y="3019875"/>
            <a:ext cx="2114400" cy="3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solve the problem </a:t>
            </a:r>
            <a:endParaRPr/>
          </a:p>
        </p:txBody>
      </p:sp>
      <p:sp>
        <p:nvSpPr>
          <p:cNvPr id="628" name="Google Shape;628;p33"/>
          <p:cNvSpPr txBox="1"/>
          <p:nvPr>
            <p:ph idx="7" type="title"/>
          </p:nvPr>
        </p:nvSpPr>
        <p:spPr>
          <a:xfrm>
            <a:off x="720000" y="3838400"/>
            <a:ext cx="1068900" cy="74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29" name="Google Shape;629;p33"/>
          <p:cNvSpPr txBox="1"/>
          <p:nvPr>
            <p:ph idx="8" type="subTitle"/>
          </p:nvPr>
        </p:nvSpPr>
        <p:spPr>
          <a:xfrm>
            <a:off x="1808025" y="3838400"/>
            <a:ext cx="2428500" cy="3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Project Goals</a:t>
            </a:r>
            <a:endParaRPr/>
          </a:p>
        </p:txBody>
      </p:sp>
      <p:sp>
        <p:nvSpPr>
          <p:cNvPr id="630" name="Google Shape;630;p33"/>
          <p:cNvSpPr txBox="1"/>
          <p:nvPr>
            <p:ph idx="9" type="subTitle"/>
          </p:nvPr>
        </p:nvSpPr>
        <p:spPr>
          <a:xfrm>
            <a:off x="1808025" y="4182800"/>
            <a:ext cx="2114400" cy="3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we aim to achieve</a:t>
            </a:r>
            <a:endParaRPr/>
          </a:p>
        </p:txBody>
      </p:sp>
      <p:sp>
        <p:nvSpPr>
          <p:cNvPr id="631" name="Google Shape;631;p33"/>
          <p:cNvSpPr txBox="1"/>
          <p:nvPr>
            <p:ph idx="13" type="title"/>
          </p:nvPr>
        </p:nvSpPr>
        <p:spPr>
          <a:xfrm>
            <a:off x="4907475" y="1512550"/>
            <a:ext cx="1068900" cy="74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632" name="Google Shape;632;p33"/>
          <p:cNvSpPr txBox="1"/>
          <p:nvPr>
            <p:ph idx="14" type="subTitle"/>
          </p:nvPr>
        </p:nvSpPr>
        <p:spPr>
          <a:xfrm>
            <a:off x="5995500" y="1512550"/>
            <a:ext cx="2428500" cy="3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Stages</a:t>
            </a:r>
            <a:endParaRPr/>
          </a:p>
          <a:p>
            <a:pPr indent="0" lvl="0" marL="0" rtl="0" algn="l">
              <a:spcBef>
                <a:spcPts val="1600"/>
              </a:spcBef>
              <a:spcAft>
                <a:spcPts val="1600"/>
              </a:spcAft>
              <a:buNone/>
            </a:pPr>
            <a:r>
              <a:t/>
            </a:r>
            <a:endParaRPr/>
          </a:p>
        </p:txBody>
      </p:sp>
      <p:sp>
        <p:nvSpPr>
          <p:cNvPr id="633" name="Google Shape;633;p33"/>
          <p:cNvSpPr txBox="1"/>
          <p:nvPr>
            <p:ph idx="15" type="subTitle"/>
          </p:nvPr>
        </p:nvSpPr>
        <p:spPr>
          <a:xfrm>
            <a:off x="5995500" y="1856950"/>
            <a:ext cx="2114400" cy="3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Roadmap</a:t>
            </a:r>
            <a:endParaRPr/>
          </a:p>
        </p:txBody>
      </p:sp>
      <p:cxnSp>
        <p:nvCxnSpPr>
          <p:cNvPr id="634" name="Google Shape;634;p33"/>
          <p:cNvCxnSpPr/>
          <p:nvPr/>
        </p:nvCxnSpPr>
        <p:spPr>
          <a:xfrm>
            <a:off x="2809950" y="1048500"/>
            <a:ext cx="3524100" cy="0"/>
          </a:xfrm>
          <a:prstGeom prst="straightConnector1">
            <a:avLst/>
          </a:prstGeom>
          <a:noFill/>
          <a:ln cap="flat" cmpd="sng" w="28575">
            <a:solidFill>
              <a:schemeClr val="accent1"/>
            </a:solidFill>
            <a:prstDash val="solid"/>
            <a:round/>
            <a:headEnd len="med" w="med" type="none"/>
            <a:tailEnd len="med" w="med" type="none"/>
          </a:ln>
        </p:spPr>
      </p:cxnSp>
      <p:cxnSp>
        <p:nvCxnSpPr>
          <p:cNvPr id="635" name="Google Shape;635;p33"/>
          <p:cNvCxnSpPr/>
          <p:nvPr/>
        </p:nvCxnSpPr>
        <p:spPr>
          <a:xfrm flipH="1" rot="10800000">
            <a:off x="4981225" y="3422100"/>
            <a:ext cx="860700" cy="6900"/>
          </a:xfrm>
          <a:prstGeom prst="straightConnector1">
            <a:avLst/>
          </a:prstGeom>
          <a:noFill/>
          <a:ln cap="flat" cmpd="sng" w="38100">
            <a:solidFill>
              <a:schemeClr val="lt1"/>
            </a:solidFill>
            <a:prstDash val="solid"/>
            <a:round/>
            <a:headEnd len="med" w="med" type="none"/>
            <a:tailEnd len="med" w="med" type="none"/>
          </a:ln>
        </p:spPr>
      </p:cxnSp>
      <p:cxnSp>
        <p:nvCxnSpPr>
          <p:cNvPr id="636" name="Google Shape;636;p33"/>
          <p:cNvCxnSpPr/>
          <p:nvPr/>
        </p:nvCxnSpPr>
        <p:spPr>
          <a:xfrm>
            <a:off x="5009450" y="4586100"/>
            <a:ext cx="853800" cy="0"/>
          </a:xfrm>
          <a:prstGeom prst="straightConnector1">
            <a:avLst/>
          </a:prstGeom>
          <a:noFill/>
          <a:ln cap="flat" cmpd="sng" w="114300">
            <a:solidFill>
              <a:schemeClr val="lt1"/>
            </a:solidFill>
            <a:prstDash val="solid"/>
            <a:round/>
            <a:headEnd len="med" w="med" type="none"/>
            <a:tailEnd len="med" w="med" type="none"/>
          </a:ln>
        </p:spPr>
      </p:cxnSp>
      <p:cxnSp>
        <p:nvCxnSpPr>
          <p:cNvPr id="637" name="Google Shape;637;p33"/>
          <p:cNvCxnSpPr/>
          <p:nvPr/>
        </p:nvCxnSpPr>
        <p:spPr>
          <a:xfrm>
            <a:off x="4960050" y="3421950"/>
            <a:ext cx="642000" cy="14100"/>
          </a:xfrm>
          <a:prstGeom prst="straightConnector1">
            <a:avLst/>
          </a:prstGeom>
          <a:noFill/>
          <a:ln cap="flat" cmpd="sng" w="228600">
            <a:solidFill>
              <a:schemeClr val="lt1"/>
            </a:solidFill>
            <a:prstDash val="solid"/>
            <a:round/>
            <a:headEnd len="med" w="med" type="none"/>
            <a:tailEnd len="med" w="med" type="none"/>
          </a:ln>
        </p:spPr>
      </p:cxnSp>
      <p:cxnSp>
        <p:nvCxnSpPr>
          <p:cNvPr id="638" name="Google Shape;638;p33"/>
          <p:cNvCxnSpPr/>
          <p:nvPr/>
        </p:nvCxnSpPr>
        <p:spPr>
          <a:xfrm>
            <a:off x="4917725" y="4579050"/>
            <a:ext cx="289200" cy="42300"/>
          </a:xfrm>
          <a:prstGeom prst="straightConnector1">
            <a:avLst/>
          </a:prstGeom>
          <a:noFill/>
          <a:ln cap="flat" cmpd="sng" w="228600">
            <a:solidFill>
              <a:schemeClr val="l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4"/>
          <p:cNvSpPr txBox="1"/>
          <p:nvPr>
            <p:ph type="title"/>
          </p:nvPr>
        </p:nvSpPr>
        <p:spPr>
          <a:xfrm>
            <a:off x="1703100" y="1757850"/>
            <a:ext cx="5737800" cy="16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Knowledge</a:t>
            </a:r>
            <a:r>
              <a:rPr lang="en" sz="3100"/>
              <a:t> is not </a:t>
            </a:r>
            <a:r>
              <a:rPr lang="en" sz="3100"/>
              <a:t>enough we must apply. </a:t>
            </a:r>
            <a:endParaRPr sz="3100"/>
          </a:p>
          <a:p>
            <a:pPr indent="0" lvl="0" marL="0" rtl="0" algn="ctr">
              <a:spcBef>
                <a:spcPts val="0"/>
              </a:spcBef>
              <a:spcAft>
                <a:spcPts val="0"/>
              </a:spcAft>
              <a:buNone/>
            </a:pPr>
            <a:r>
              <a:rPr lang="en" sz="3100"/>
              <a:t>Willing is not enough. We must do.</a:t>
            </a:r>
            <a:endParaRPr sz="3100"/>
          </a:p>
        </p:txBody>
      </p:sp>
      <p:grpSp>
        <p:nvGrpSpPr>
          <p:cNvPr id="644" name="Google Shape;644;p34"/>
          <p:cNvGrpSpPr/>
          <p:nvPr/>
        </p:nvGrpSpPr>
        <p:grpSpPr>
          <a:xfrm flipH="1">
            <a:off x="232814" y="3442516"/>
            <a:ext cx="1275425" cy="1673833"/>
            <a:chOff x="4731875" y="3020625"/>
            <a:chExt cx="1205050" cy="1581475"/>
          </a:xfrm>
        </p:grpSpPr>
        <p:sp>
          <p:nvSpPr>
            <p:cNvPr id="645" name="Google Shape;645;p34"/>
            <p:cNvSpPr/>
            <p:nvPr/>
          </p:nvSpPr>
          <p:spPr>
            <a:xfrm>
              <a:off x="5219725" y="3059350"/>
              <a:ext cx="497650" cy="1023100"/>
            </a:xfrm>
            <a:custGeom>
              <a:rect b="b" l="l" r="r" t="t"/>
              <a:pathLst>
                <a:path extrusionOk="0" h="40924" w="19906">
                  <a:moveTo>
                    <a:pt x="8426" y="0"/>
                  </a:moveTo>
                  <a:cubicBezTo>
                    <a:pt x="8243" y="0"/>
                    <a:pt x="8059" y="10"/>
                    <a:pt x="7873" y="32"/>
                  </a:cubicBezTo>
                  <a:cubicBezTo>
                    <a:pt x="6105" y="265"/>
                    <a:pt x="4571" y="1366"/>
                    <a:pt x="3503" y="2767"/>
                  </a:cubicBezTo>
                  <a:cubicBezTo>
                    <a:pt x="2336" y="4335"/>
                    <a:pt x="1702" y="6203"/>
                    <a:pt x="1268" y="8071"/>
                  </a:cubicBezTo>
                  <a:cubicBezTo>
                    <a:pt x="801" y="10139"/>
                    <a:pt x="501" y="12207"/>
                    <a:pt x="368" y="14342"/>
                  </a:cubicBezTo>
                  <a:cubicBezTo>
                    <a:pt x="67" y="18712"/>
                    <a:pt x="1" y="23148"/>
                    <a:pt x="1" y="27552"/>
                  </a:cubicBezTo>
                  <a:cubicBezTo>
                    <a:pt x="1" y="29720"/>
                    <a:pt x="1" y="31921"/>
                    <a:pt x="34" y="34123"/>
                  </a:cubicBezTo>
                  <a:cubicBezTo>
                    <a:pt x="34" y="35224"/>
                    <a:pt x="67" y="36358"/>
                    <a:pt x="67" y="37492"/>
                  </a:cubicBezTo>
                  <a:cubicBezTo>
                    <a:pt x="34" y="38559"/>
                    <a:pt x="67" y="39660"/>
                    <a:pt x="234" y="40761"/>
                  </a:cubicBezTo>
                  <a:cubicBezTo>
                    <a:pt x="252" y="40865"/>
                    <a:pt x="359" y="40924"/>
                    <a:pt x="463" y="40924"/>
                  </a:cubicBezTo>
                  <a:cubicBezTo>
                    <a:pt x="559" y="40924"/>
                    <a:pt x="652" y="40873"/>
                    <a:pt x="668" y="40761"/>
                  </a:cubicBezTo>
                  <a:cubicBezTo>
                    <a:pt x="801" y="39593"/>
                    <a:pt x="868" y="38459"/>
                    <a:pt x="801" y="37325"/>
                  </a:cubicBezTo>
                  <a:cubicBezTo>
                    <a:pt x="835" y="36124"/>
                    <a:pt x="835" y="34923"/>
                    <a:pt x="835" y="33756"/>
                  </a:cubicBezTo>
                  <a:cubicBezTo>
                    <a:pt x="868" y="31388"/>
                    <a:pt x="901" y="29053"/>
                    <a:pt x="935" y="26718"/>
                  </a:cubicBezTo>
                  <a:cubicBezTo>
                    <a:pt x="1068" y="22581"/>
                    <a:pt x="1135" y="18412"/>
                    <a:pt x="1468" y="14275"/>
                  </a:cubicBezTo>
                  <a:cubicBezTo>
                    <a:pt x="1602" y="12274"/>
                    <a:pt x="1902" y="10272"/>
                    <a:pt x="2369" y="8304"/>
                  </a:cubicBezTo>
                  <a:cubicBezTo>
                    <a:pt x="2803" y="6536"/>
                    <a:pt x="3370" y="4702"/>
                    <a:pt x="4504" y="3234"/>
                  </a:cubicBezTo>
                  <a:cubicBezTo>
                    <a:pt x="5504" y="1976"/>
                    <a:pt x="7004" y="1029"/>
                    <a:pt x="8641" y="1029"/>
                  </a:cubicBezTo>
                  <a:cubicBezTo>
                    <a:pt x="8696" y="1029"/>
                    <a:pt x="8752" y="1030"/>
                    <a:pt x="8807" y="1033"/>
                  </a:cubicBezTo>
                  <a:cubicBezTo>
                    <a:pt x="10508" y="1066"/>
                    <a:pt x="12043" y="2133"/>
                    <a:pt x="13210" y="3301"/>
                  </a:cubicBezTo>
                  <a:cubicBezTo>
                    <a:pt x="14511" y="4602"/>
                    <a:pt x="15679" y="6036"/>
                    <a:pt x="16713" y="7571"/>
                  </a:cubicBezTo>
                  <a:cubicBezTo>
                    <a:pt x="17880" y="9138"/>
                    <a:pt x="18914" y="10840"/>
                    <a:pt x="19782" y="12574"/>
                  </a:cubicBezTo>
                  <a:cubicBezTo>
                    <a:pt x="19791" y="12594"/>
                    <a:pt x="19807" y="12602"/>
                    <a:pt x="19823" y="12602"/>
                  </a:cubicBezTo>
                  <a:cubicBezTo>
                    <a:pt x="19862" y="12602"/>
                    <a:pt x="19905" y="12555"/>
                    <a:pt x="19882" y="12507"/>
                  </a:cubicBezTo>
                  <a:cubicBezTo>
                    <a:pt x="18881" y="10439"/>
                    <a:pt x="17713" y="8438"/>
                    <a:pt x="16479" y="6536"/>
                  </a:cubicBezTo>
                  <a:cubicBezTo>
                    <a:pt x="15312" y="4802"/>
                    <a:pt x="14111" y="3034"/>
                    <a:pt x="12510" y="1700"/>
                  </a:cubicBezTo>
                  <a:cubicBezTo>
                    <a:pt x="11348" y="717"/>
                    <a:pt x="9948" y="0"/>
                    <a:pt x="8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5330100" y="3020625"/>
              <a:ext cx="606825" cy="624125"/>
            </a:xfrm>
            <a:custGeom>
              <a:rect b="b" l="l" r="r" t="t"/>
              <a:pathLst>
                <a:path extrusionOk="0" h="24965" w="24273">
                  <a:moveTo>
                    <a:pt x="6806" y="8469"/>
                  </a:moveTo>
                  <a:cubicBezTo>
                    <a:pt x="6874" y="8469"/>
                    <a:pt x="6937" y="8485"/>
                    <a:pt x="6994" y="8519"/>
                  </a:cubicBezTo>
                  <a:lnTo>
                    <a:pt x="6994" y="8552"/>
                  </a:lnTo>
                  <a:cubicBezTo>
                    <a:pt x="7517" y="8872"/>
                    <a:pt x="6900" y="10611"/>
                    <a:pt x="6115" y="10611"/>
                  </a:cubicBezTo>
                  <a:cubicBezTo>
                    <a:pt x="5999" y="10611"/>
                    <a:pt x="5880" y="10573"/>
                    <a:pt x="5760" y="10487"/>
                  </a:cubicBezTo>
                  <a:cubicBezTo>
                    <a:pt x="5065" y="9943"/>
                    <a:pt x="6149" y="8469"/>
                    <a:pt x="6806" y="8469"/>
                  </a:cubicBezTo>
                  <a:close/>
                  <a:moveTo>
                    <a:pt x="19238" y="12167"/>
                  </a:moveTo>
                  <a:cubicBezTo>
                    <a:pt x="20022" y="12167"/>
                    <a:pt x="21644" y="13591"/>
                    <a:pt x="21071" y="14423"/>
                  </a:cubicBezTo>
                  <a:cubicBezTo>
                    <a:pt x="20959" y="14585"/>
                    <a:pt x="20808" y="14654"/>
                    <a:pt x="20636" y="14654"/>
                  </a:cubicBezTo>
                  <a:cubicBezTo>
                    <a:pt x="19778" y="14654"/>
                    <a:pt x="18408" y="12928"/>
                    <a:pt x="18936" y="12288"/>
                  </a:cubicBezTo>
                  <a:cubicBezTo>
                    <a:pt x="19006" y="12205"/>
                    <a:pt x="19111" y="12167"/>
                    <a:pt x="19238" y="12167"/>
                  </a:cubicBezTo>
                  <a:close/>
                  <a:moveTo>
                    <a:pt x="12591" y="1"/>
                  </a:moveTo>
                  <a:cubicBezTo>
                    <a:pt x="11994" y="1"/>
                    <a:pt x="11464" y="73"/>
                    <a:pt x="11030" y="213"/>
                  </a:cubicBezTo>
                  <a:cubicBezTo>
                    <a:pt x="9328" y="770"/>
                    <a:pt x="9778" y="5021"/>
                    <a:pt x="9449" y="5021"/>
                  </a:cubicBezTo>
                  <a:cubicBezTo>
                    <a:pt x="9442" y="5021"/>
                    <a:pt x="9436" y="5020"/>
                    <a:pt x="9429" y="5017"/>
                  </a:cubicBezTo>
                  <a:cubicBezTo>
                    <a:pt x="7497" y="4249"/>
                    <a:pt x="5857" y="3846"/>
                    <a:pt x="4550" y="3846"/>
                  </a:cubicBezTo>
                  <a:cubicBezTo>
                    <a:pt x="1142" y="3846"/>
                    <a:pt x="0" y="6592"/>
                    <a:pt x="1857" y="12789"/>
                  </a:cubicBezTo>
                  <a:cubicBezTo>
                    <a:pt x="2057" y="11621"/>
                    <a:pt x="2457" y="10087"/>
                    <a:pt x="3124" y="9186"/>
                  </a:cubicBezTo>
                  <a:cubicBezTo>
                    <a:pt x="3593" y="8548"/>
                    <a:pt x="4077" y="8266"/>
                    <a:pt x="4421" y="8266"/>
                  </a:cubicBezTo>
                  <a:cubicBezTo>
                    <a:pt x="4960" y="8266"/>
                    <a:pt x="5158" y="8955"/>
                    <a:pt x="4425" y="10054"/>
                  </a:cubicBezTo>
                  <a:cubicBezTo>
                    <a:pt x="3558" y="11388"/>
                    <a:pt x="2991" y="12922"/>
                    <a:pt x="2758" y="14490"/>
                  </a:cubicBezTo>
                  <a:cubicBezTo>
                    <a:pt x="2758" y="14490"/>
                    <a:pt x="4759" y="17359"/>
                    <a:pt x="7194" y="18793"/>
                  </a:cubicBezTo>
                  <a:cubicBezTo>
                    <a:pt x="7094" y="17692"/>
                    <a:pt x="6794" y="15991"/>
                    <a:pt x="6994" y="14357"/>
                  </a:cubicBezTo>
                  <a:cubicBezTo>
                    <a:pt x="7233" y="12530"/>
                    <a:pt x="7909" y="11699"/>
                    <a:pt x="8440" y="11699"/>
                  </a:cubicBezTo>
                  <a:cubicBezTo>
                    <a:pt x="8947" y="11699"/>
                    <a:pt x="9323" y="12455"/>
                    <a:pt x="9062" y="13823"/>
                  </a:cubicBezTo>
                  <a:cubicBezTo>
                    <a:pt x="8662" y="16091"/>
                    <a:pt x="8462" y="18493"/>
                    <a:pt x="8595" y="19527"/>
                  </a:cubicBezTo>
                  <a:cubicBezTo>
                    <a:pt x="9396" y="20027"/>
                    <a:pt x="10263" y="20461"/>
                    <a:pt x="11197" y="20761"/>
                  </a:cubicBezTo>
                  <a:cubicBezTo>
                    <a:pt x="11063" y="20361"/>
                    <a:pt x="10897" y="19861"/>
                    <a:pt x="10730" y="19260"/>
                  </a:cubicBezTo>
                  <a:cubicBezTo>
                    <a:pt x="10152" y="17150"/>
                    <a:pt x="10906" y="16001"/>
                    <a:pt x="11494" y="16001"/>
                  </a:cubicBezTo>
                  <a:cubicBezTo>
                    <a:pt x="11789" y="16001"/>
                    <a:pt x="12042" y="16290"/>
                    <a:pt x="12064" y="16892"/>
                  </a:cubicBezTo>
                  <a:cubicBezTo>
                    <a:pt x="12198" y="18426"/>
                    <a:pt x="12498" y="19927"/>
                    <a:pt x="12898" y="21395"/>
                  </a:cubicBezTo>
                  <a:cubicBezTo>
                    <a:pt x="14066" y="21795"/>
                    <a:pt x="15033" y="22062"/>
                    <a:pt x="15633" y="22262"/>
                  </a:cubicBezTo>
                  <a:cubicBezTo>
                    <a:pt x="17134" y="22829"/>
                    <a:pt x="18502" y="23763"/>
                    <a:pt x="19603" y="24964"/>
                  </a:cubicBezTo>
                  <a:cubicBezTo>
                    <a:pt x="20704" y="23997"/>
                    <a:pt x="21604" y="22796"/>
                    <a:pt x="22305" y="21462"/>
                  </a:cubicBezTo>
                  <a:cubicBezTo>
                    <a:pt x="21571" y="20828"/>
                    <a:pt x="20403" y="19894"/>
                    <a:pt x="18769" y="18726"/>
                  </a:cubicBezTo>
                  <a:cubicBezTo>
                    <a:pt x="16372" y="17059"/>
                    <a:pt x="16498" y="15025"/>
                    <a:pt x="17813" y="15025"/>
                  </a:cubicBezTo>
                  <a:cubicBezTo>
                    <a:pt x="18182" y="15025"/>
                    <a:pt x="18643" y="15185"/>
                    <a:pt x="19169" y="15557"/>
                  </a:cubicBezTo>
                  <a:cubicBezTo>
                    <a:pt x="20937" y="16758"/>
                    <a:pt x="22272" y="19027"/>
                    <a:pt x="22905" y="20194"/>
                  </a:cubicBezTo>
                  <a:cubicBezTo>
                    <a:pt x="23706" y="18193"/>
                    <a:pt x="24173" y="16024"/>
                    <a:pt x="24273" y="13856"/>
                  </a:cubicBezTo>
                  <a:cubicBezTo>
                    <a:pt x="21871" y="11588"/>
                    <a:pt x="15934" y="8452"/>
                    <a:pt x="17735" y="8452"/>
                  </a:cubicBezTo>
                  <a:cubicBezTo>
                    <a:pt x="19336" y="8452"/>
                    <a:pt x="22939" y="10821"/>
                    <a:pt x="24273" y="11721"/>
                  </a:cubicBezTo>
                  <a:cubicBezTo>
                    <a:pt x="24240" y="11121"/>
                    <a:pt x="24173" y="10487"/>
                    <a:pt x="24073" y="9887"/>
                  </a:cubicBezTo>
                  <a:cubicBezTo>
                    <a:pt x="21805" y="8419"/>
                    <a:pt x="14466" y="6117"/>
                    <a:pt x="15633" y="5450"/>
                  </a:cubicBezTo>
                  <a:cubicBezTo>
                    <a:pt x="15804" y="5354"/>
                    <a:pt x="16041" y="5311"/>
                    <a:pt x="16327" y="5311"/>
                  </a:cubicBezTo>
                  <a:cubicBezTo>
                    <a:pt x="18215" y="5311"/>
                    <a:pt x="22240" y="7181"/>
                    <a:pt x="23572" y="7819"/>
                  </a:cubicBezTo>
                  <a:cubicBezTo>
                    <a:pt x="23306" y="6818"/>
                    <a:pt x="22839" y="5884"/>
                    <a:pt x="22238" y="5017"/>
                  </a:cubicBezTo>
                  <a:cubicBezTo>
                    <a:pt x="19653" y="1579"/>
                    <a:pt x="15391" y="1"/>
                    <a:pt x="125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5484075" y="3151650"/>
              <a:ext cx="328375" cy="441825"/>
            </a:xfrm>
            <a:custGeom>
              <a:rect b="b" l="l" r="r" t="t"/>
              <a:pathLst>
                <a:path extrusionOk="0" h="17673" w="13135">
                  <a:moveTo>
                    <a:pt x="3648" y="0"/>
                  </a:moveTo>
                  <a:cubicBezTo>
                    <a:pt x="3615" y="0"/>
                    <a:pt x="3577" y="49"/>
                    <a:pt x="3604" y="76"/>
                  </a:cubicBezTo>
                  <a:lnTo>
                    <a:pt x="3904" y="443"/>
                  </a:lnTo>
                  <a:cubicBezTo>
                    <a:pt x="3470" y="976"/>
                    <a:pt x="3070" y="1544"/>
                    <a:pt x="2736" y="2111"/>
                  </a:cubicBezTo>
                  <a:cubicBezTo>
                    <a:pt x="2403" y="2711"/>
                    <a:pt x="2069" y="3345"/>
                    <a:pt x="1736" y="3979"/>
                  </a:cubicBezTo>
                  <a:cubicBezTo>
                    <a:pt x="1135" y="5213"/>
                    <a:pt x="568" y="6480"/>
                    <a:pt x="1" y="7715"/>
                  </a:cubicBezTo>
                  <a:cubicBezTo>
                    <a:pt x="1" y="7756"/>
                    <a:pt x="39" y="7784"/>
                    <a:pt x="76" y="7784"/>
                  </a:cubicBezTo>
                  <a:cubicBezTo>
                    <a:pt x="99" y="7784"/>
                    <a:pt x="122" y="7773"/>
                    <a:pt x="134" y="7748"/>
                  </a:cubicBezTo>
                  <a:cubicBezTo>
                    <a:pt x="601" y="6447"/>
                    <a:pt x="1202" y="5179"/>
                    <a:pt x="1902" y="4012"/>
                  </a:cubicBezTo>
                  <a:cubicBezTo>
                    <a:pt x="2236" y="3445"/>
                    <a:pt x="2569" y="2911"/>
                    <a:pt x="2936" y="2344"/>
                  </a:cubicBezTo>
                  <a:cubicBezTo>
                    <a:pt x="3303" y="1777"/>
                    <a:pt x="3704" y="1210"/>
                    <a:pt x="4004" y="610"/>
                  </a:cubicBezTo>
                  <a:cubicBezTo>
                    <a:pt x="4738" y="1544"/>
                    <a:pt x="5405" y="2511"/>
                    <a:pt x="6005" y="3512"/>
                  </a:cubicBezTo>
                  <a:cubicBezTo>
                    <a:pt x="4871" y="5713"/>
                    <a:pt x="4271" y="8115"/>
                    <a:pt x="3637" y="10483"/>
                  </a:cubicBezTo>
                  <a:cubicBezTo>
                    <a:pt x="3618" y="10541"/>
                    <a:pt x="3654" y="10577"/>
                    <a:pt x="3689" y="10577"/>
                  </a:cubicBezTo>
                  <a:cubicBezTo>
                    <a:pt x="3714" y="10577"/>
                    <a:pt x="3737" y="10559"/>
                    <a:pt x="3737" y="10517"/>
                  </a:cubicBezTo>
                  <a:cubicBezTo>
                    <a:pt x="4171" y="8148"/>
                    <a:pt x="5171" y="5880"/>
                    <a:pt x="6105" y="3678"/>
                  </a:cubicBezTo>
                  <a:cubicBezTo>
                    <a:pt x="6672" y="4612"/>
                    <a:pt x="7173" y="5546"/>
                    <a:pt x="7673" y="6514"/>
                  </a:cubicBezTo>
                  <a:lnTo>
                    <a:pt x="7673" y="6547"/>
                  </a:lnTo>
                  <a:cubicBezTo>
                    <a:pt x="7640" y="9116"/>
                    <a:pt x="8107" y="11617"/>
                    <a:pt x="8274" y="14153"/>
                  </a:cubicBezTo>
                  <a:cubicBezTo>
                    <a:pt x="8274" y="14186"/>
                    <a:pt x="8299" y="14203"/>
                    <a:pt x="8324" y="14203"/>
                  </a:cubicBezTo>
                  <a:cubicBezTo>
                    <a:pt x="8349" y="14203"/>
                    <a:pt x="8374" y="14186"/>
                    <a:pt x="8374" y="14153"/>
                  </a:cubicBezTo>
                  <a:cubicBezTo>
                    <a:pt x="8007" y="11784"/>
                    <a:pt x="8040" y="9382"/>
                    <a:pt x="7907" y="7014"/>
                  </a:cubicBezTo>
                  <a:lnTo>
                    <a:pt x="7907" y="7014"/>
                  </a:lnTo>
                  <a:cubicBezTo>
                    <a:pt x="8140" y="7448"/>
                    <a:pt x="8340" y="7881"/>
                    <a:pt x="8540" y="8282"/>
                  </a:cubicBezTo>
                  <a:cubicBezTo>
                    <a:pt x="9208" y="9749"/>
                    <a:pt x="9875" y="11250"/>
                    <a:pt x="10575" y="12718"/>
                  </a:cubicBezTo>
                  <a:cubicBezTo>
                    <a:pt x="11309" y="14353"/>
                    <a:pt x="12110" y="15954"/>
                    <a:pt x="12810" y="17622"/>
                  </a:cubicBezTo>
                  <a:cubicBezTo>
                    <a:pt x="12822" y="17658"/>
                    <a:pt x="12844" y="17673"/>
                    <a:pt x="12864" y="17673"/>
                  </a:cubicBezTo>
                  <a:cubicBezTo>
                    <a:pt x="12899" y="17673"/>
                    <a:pt x="12931" y="17631"/>
                    <a:pt x="12910" y="17588"/>
                  </a:cubicBezTo>
                  <a:cubicBezTo>
                    <a:pt x="10642" y="12818"/>
                    <a:pt x="8941" y="7715"/>
                    <a:pt x="6072" y="3278"/>
                  </a:cubicBezTo>
                  <a:lnTo>
                    <a:pt x="6072" y="3278"/>
                  </a:lnTo>
                  <a:cubicBezTo>
                    <a:pt x="7206" y="3778"/>
                    <a:pt x="8374" y="4212"/>
                    <a:pt x="9508" y="4712"/>
                  </a:cubicBezTo>
                  <a:cubicBezTo>
                    <a:pt x="10709" y="5280"/>
                    <a:pt x="11876" y="5880"/>
                    <a:pt x="13010" y="6547"/>
                  </a:cubicBezTo>
                  <a:cubicBezTo>
                    <a:pt x="13020" y="6552"/>
                    <a:pt x="13029" y="6554"/>
                    <a:pt x="13038" y="6554"/>
                  </a:cubicBezTo>
                  <a:cubicBezTo>
                    <a:pt x="13093" y="6554"/>
                    <a:pt x="13134" y="6476"/>
                    <a:pt x="13077" y="6447"/>
                  </a:cubicBezTo>
                  <a:cubicBezTo>
                    <a:pt x="11909" y="5780"/>
                    <a:pt x="10742" y="5113"/>
                    <a:pt x="9541" y="4512"/>
                  </a:cubicBezTo>
                  <a:cubicBezTo>
                    <a:pt x="8374" y="3945"/>
                    <a:pt x="7206" y="3445"/>
                    <a:pt x="5972" y="3078"/>
                  </a:cubicBezTo>
                  <a:cubicBezTo>
                    <a:pt x="5738" y="2744"/>
                    <a:pt x="5538" y="2444"/>
                    <a:pt x="5338" y="2144"/>
                  </a:cubicBezTo>
                  <a:lnTo>
                    <a:pt x="5338" y="2144"/>
                  </a:lnTo>
                  <a:cubicBezTo>
                    <a:pt x="6005" y="2344"/>
                    <a:pt x="6606" y="2511"/>
                    <a:pt x="7306" y="2711"/>
                  </a:cubicBezTo>
                  <a:cubicBezTo>
                    <a:pt x="7973" y="2945"/>
                    <a:pt x="8640" y="3245"/>
                    <a:pt x="9308" y="3545"/>
                  </a:cubicBezTo>
                  <a:cubicBezTo>
                    <a:pt x="9374" y="3545"/>
                    <a:pt x="9408" y="3445"/>
                    <a:pt x="9341" y="3412"/>
                  </a:cubicBezTo>
                  <a:cubicBezTo>
                    <a:pt x="8674" y="3145"/>
                    <a:pt x="8007" y="2911"/>
                    <a:pt x="7306" y="2678"/>
                  </a:cubicBezTo>
                  <a:cubicBezTo>
                    <a:pt x="6639" y="2444"/>
                    <a:pt x="5972" y="2244"/>
                    <a:pt x="5271" y="2077"/>
                  </a:cubicBezTo>
                  <a:cubicBezTo>
                    <a:pt x="4904" y="1544"/>
                    <a:pt x="4471" y="1010"/>
                    <a:pt x="4071" y="476"/>
                  </a:cubicBezTo>
                  <a:cubicBezTo>
                    <a:pt x="4037" y="476"/>
                    <a:pt x="4037" y="443"/>
                    <a:pt x="4004" y="443"/>
                  </a:cubicBezTo>
                  <a:cubicBezTo>
                    <a:pt x="3904" y="276"/>
                    <a:pt x="3804" y="143"/>
                    <a:pt x="3670" y="9"/>
                  </a:cubicBezTo>
                  <a:cubicBezTo>
                    <a:pt x="3664" y="3"/>
                    <a:pt x="3656" y="0"/>
                    <a:pt x="3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4965525" y="3280300"/>
              <a:ext cx="386000" cy="807050"/>
            </a:xfrm>
            <a:custGeom>
              <a:rect b="b" l="l" r="r" t="t"/>
              <a:pathLst>
                <a:path extrusionOk="0" h="32282" w="15440">
                  <a:moveTo>
                    <a:pt x="6833" y="0"/>
                  </a:moveTo>
                  <a:cubicBezTo>
                    <a:pt x="3998" y="0"/>
                    <a:pt x="1863" y="2402"/>
                    <a:pt x="28" y="4236"/>
                  </a:cubicBezTo>
                  <a:cubicBezTo>
                    <a:pt x="1" y="4291"/>
                    <a:pt x="63" y="4345"/>
                    <a:pt x="104" y="4345"/>
                  </a:cubicBezTo>
                  <a:cubicBezTo>
                    <a:pt x="114" y="4345"/>
                    <a:pt x="122" y="4343"/>
                    <a:pt x="128" y="4337"/>
                  </a:cubicBezTo>
                  <a:cubicBezTo>
                    <a:pt x="1732" y="2706"/>
                    <a:pt x="3977" y="819"/>
                    <a:pt x="6385" y="819"/>
                  </a:cubicBezTo>
                  <a:cubicBezTo>
                    <a:pt x="6983" y="819"/>
                    <a:pt x="7590" y="936"/>
                    <a:pt x="8201" y="1201"/>
                  </a:cubicBezTo>
                  <a:cubicBezTo>
                    <a:pt x="10436" y="2168"/>
                    <a:pt x="11737" y="4703"/>
                    <a:pt x="12437" y="6938"/>
                  </a:cubicBezTo>
                  <a:cubicBezTo>
                    <a:pt x="13204" y="9373"/>
                    <a:pt x="13438" y="12009"/>
                    <a:pt x="13738" y="14544"/>
                  </a:cubicBezTo>
                  <a:cubicBezTo>
                    <a:pt x="14072" y="17446"/>
                    <a:pt x="14305" y="20381"/>
                    <a:pt x="14405" y="23283"/>
                  </a:cubicBezTo>
                  <a:cubicBezTo>
                    <a:pt x="14472" y="24718"/>
                    <a:pt x="14505" y="26186"/>
                    <a:pt x="14472" y="27653"/>
                  </a:cubicBezTo>
                  <a:cubicBezTo>
                    <a:pt x="14438" y="29121"/>
                    <a:pt x="14372" y="30589"/>
                    <a:pt x="14472" y="32056"/>
                  </a:cubicBezTo>
                  <a:cubicBezTo>
                    <a:pt x="14472" y="32207"/>
                    <a:pt x="14589" y="32282"/>
                    <a:pt x="14710" y="32282"/>
                  </a:cubicBezTo>
                  <a:cubicBezTo>
                    <a:pt x="14830" y="32282"/>
                    <a:pt x="14956" y="32207"/>
                    <a:pt x="14972" y="32056"/>
                  </a:cubicBezTo>
                  <a:cubicBezTo>
                    <a:pt x="15272" y="30322"/>
                    <a:pt x="15406" y="28554"/>
                    <a:pt x="15406" y="26786"/>
                  </a:cubicBezTo>
                  <a:cubicBezTo>
                    <a:pt x="15439" y="25018"/>
                    <a:pt x="15439" y="23283"/>
                    <a:pt x="15406" y="21549"/>
                  </a:cubicBezTo>
                  <a:cubicBezTo>
                    <a:pt x="15306" y="18380"/>
                    <a:pt x="15072" y="15244"/>
                    <a:pt x="14672" y="12109"/>
                  </a:cubicBezTo>
                  <a:cubicBezTo>
                    <a:pt x="14338" y="9507"/>
                    <a:pt x="13905" y="6838"/>
                    <a:pt x="12704" y="4470"/>
                  </a:cubicBezTo>
                  <a:cubicBezTo>
                    <a:pt x="11536" y="2202"/>
                    <a:pt x="9535" y="0"/>
                    <a:pt x="6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4731875" y="3174775"/>
              <a:ext cx="506225" cy="527500"/>
            </a:xfrm>
            <a:custGeom>
              <a:rect b="b" l="l" r="r" t="t"/>
              <a:pathLst>
                <a:path extrusionOk="0" h="21100" w="20249">
                  <a:moveTo>
                    <a:pt x="3733" y="8280"/>
                  </a:moveTo>
                  <a:cubicBezTo>
                    <a:pt x="4058" y="8280"/>
                    <a:pt x="4366" y="8388"/>
                    <a:pt x="4471" y="8624"/>
                  </a:cubicBezTo>
                  <a:cubicBezTo>
                    <a:pt x="4624" y="8953"/>
                    <a:pt x="3916" y="9324"/>
                    <a:pt x="3363" y="9324"/>
                  </a:cubicBezTo>
                  <a:cubicBezTo>
                    <a:pt x="3074" y="9324"/>
                    <a:pt x="2827" y="9222"/>
                    <a:pt x="2769" y="8958"/>
                  </a:cubicBezTo>
                  <a:cubicBezTo>
                    <a:pt x="2689" y="8533"/>
                    <a:pt x="3232" y="8280"/>
                    <a:pt x="3733" y="8280"/>
                  </a:cubicBezTo>
                  <a:close/>
                  <a:moveTo>
                    <a:pt x="16584" y="12824"/>
                  </a:moveTo>
                  <a:cubicBezTo>
                    <a:pt x="16943" y="12824"/>
                    <a:pt x="17496" y="13158"/>
                    <a:pt x="17447" y="13528"/>
                  </a:cubicBezTo>
                  <a:cubicBezTo>
                    <a:pt x="17411" y="13697"/>
                    <a:pt x="17305" y="13764"/>
                    <a:pt x="17170" y="13764"/>
                  </a:cubicBezTo>
                  <a:cubicBezTo>
                    <a:pt x="16799" y="13764"/>
                    <a:pt x="16215" y="13254"/>
                    <a:pt x="16312" y="12961"/>
                  </a:cubicBezTo>
                  <a:cubicBezTo>
                    <a:pt x="16356" y="12865"/>
                    <a:pt x="16458" y="12824"/>
                    <a:pt x="16584" y="12824"/>
                  </a:cubicBezTo>
                  <a:close/>
                  <a:moveTo>
                    <a:pt x="9044" y="15464"/>
                  </a:moveTo>
                  <a:cubicBezTo>
                    <a:pt x="9802" y="15464"/>
                    <a:pt x="10782" y="17161"/>
                    <a:pt x="10008" y="17564"/>
                  </a:cubicBezTo>
                  <a:cubicBezTo>
                    <a:pt x="9932" y="17602"/>
                    <a:pt x="9855" y="17620"/>
                    <a:pt x="9779" y="17620"/>
                  </a:cubicBezTo>
                  <a:cubicBezTo>
                    <a:pt x="8989" y="17620"/>
                    <a:pt x="8265" y="15739"/>
                    <a:pt x="8874" y="15496"/>
                  </a:cubicBezTo>
                  <a:cubicBezTo>
                    <a:pt x="8929" y="15474"/>
                    <a:pt x="8986" y="15464"/>
                    <a:pt x="9044" y="15464"/>
                  </a:cubicBezTo>
                  <a:close/>
                  <a:moveTo>
                    <a:pt x="8783" y="1"/>
                  </a:moveTo>
                  <a:cubicBezTo>
                    <a:pt x="7757" y="1"/>
                    <a:pt x="6548" y="280"/>
                    <a:pt x="5338" y="985"/>
                  </a:cubicBezTo>
                  <a:cubicBezTo>
                    <a:pt x="6472" y="1086"/>
                    <a:pt x="7840" y="1452"/>
                    <a:pt x="8373" y="2253"/>
                  </a:cubicBezTo>
                  <a:cubicBezTo>
                    <a:pt x="8899" y="3004"/>
                    <a:pt x="8411" y="3491"/>
                    <a:pt x="7839" y="3491"/>
                  </a:cubicBezTo>
                  <a:cubicBezTo>
                    <a:pt x="7648" y="3491"/>
                    <a:pt x="7448" y="3437"/>
                    <a:pt x="7273" y="3320"/>
                  </a:cubicBezTo>
                  <a:cubicBezTo>
                    <a:pt x="6772" y="3020"/>
                    <a:pt x="5838" y="1986"/>
                    <a:pt x="4170" y="1853"/>
                  </a:cubicBezTo>
                  <a:cubicBezTo>
                    <a:pt x="3470" y="2453"/>
                    <a:pt x="2836" y="3154"/>
                    <a:pt x="2302" y="3921"/>
                  </a:cubicBezTo>
                  <a:cubicBezTo>
                    <a:pt x="2102" y="4188"/>
                    <a:pt x="1936" y="4488"/>
                    <a:pt x="1769" y="4788"/>
                  </a:cubicBezTo>
                  <a:cubicBezTo>
                    <a:pt x="2700" y="4371"/>
                    <a:pt x="3694" y="4162"/>
                    <a:pt x="4686" y="4162"/>
                  </a:cubicBezTo>
                  <a:cubicBezTo>
                    <a:pt x="5754" y="4162"/>
                    <a:pt x="6821" y="4404"/>
                    <a:pt x="7806" y="4888"/>
                  </a:cubicBezTo>
                  <a:cubicBezTo>
                    <a:pt x="9711" y="5840"/>
                    <a:pt x="9123" y="7639"/>
                    <a:pt x="7740" y="7639"/>
                  </a:cubicBezTo>
                  <a:cubicBezTo>
                    <a:pt x="7476" y="7639"/>
                    <a:pt x="7183" y="7573"/>
                    <a:pt x="6872" y="7423"/>
                  </a:cubicBezTo>
                  <a:cubicBezTo>
                    <a:pt x="5331" y="6706"/>
                    <a:pt x="3873" y="6009"/>
                    <a:pt x="2298" y="6009"/>
                  </a:cubicBezTo>
                  <a:cubicBezTo>
                    <a:pt x="1897" y="6009"/>
                    <a:pt x="1488" y="6054"/>
                    <a:pt x="1068" y="6156"/>
                  </a:cubicBezTo>
                  <a:cubicBezTo>
                    <a:pt x="334" y="7990"/>
                    <a:pt x="1" y="9959"/>
                    <a:pt x="68" y="11960"/>
                  </a:cubicBezTo>
                  <a:cubicBezTo>
                    <a:pt x="1102" y="11226"/>
                    <a:pt x="2202" y="10692"/>
                    <a:pt x="3403" y="10359"/>
                  </a:cubicBezTo>
                  <a:cubicBezTo>
                    <a:pt x="3807" y="10251"/>
                    <a:pt x="4160" y="10205"/>
                    <a:pt x="4454" y="10205"/>
                  </a:cubicBezTo>
                  <a:cubicBezTo>
                    <a:pt x="5788" y="10205"/>
                    <a:pt x="5893" y="11141"/>
                    <a:pt x="3870" y="11360"/>
                  </a:cubicBezTo>
                  <a:cubicBezTo>
                    <a:pt x="2536" y="11493"/>
                    <a:pt x="1235" y="11893"/>
                    <a:pt x="68" y="12560"/>
                  </a:cubicBezTo>
                  <a:cubicBezTo>
                    <a:pt x="68" y="12927"/>
                    <a:pt x="101" y="13294"/>
                    <a:pt x="134" y="13661"/>
                  </a:cubicBezTo>
                  <a:cubicBezTo>
                    <a:pt x="1002" y="12994"/>
                    <a:pt x="2036" y="12560"/>
                    <a:pt x="3136" y="12394"/>
                  </a:cubicBezTo>
                  <a:cubicBezTo>
                    <a:pt x="3299" y="12377"/>
                    <a:pt x="3451" y="12369"/>
                    <a:pt x="3592" y="12369"/>
                  </a:cubicBezTo>
                  <a:cubicBezTo>
                    <a:pt x="5678" y="12369"/>
                    <a:pt x="5430" y="14101"/>
                    <a:pt x="3837" y="14195"/>
                  </a:cubicBezTo>
                  <a:cubicBezTo>
                    <a:pt x="2603" y="14195"/>
                    <a:pt x="1402" y="14428"/>
                    <a:pt x="268" y="14895"/>
                  </a:cubicBezTo>
                  <a:cubicBezTo>
                    <a:pt x="668" y="18331"/>
                    <a:pt x="1635" y="21067"/>
                    <a:pt x="1769" y="21100"/>
                  </a:cubicBezTo>
                  <a:cubicBezTo>
                    <a:pt x="4070" y="20966"/>
                    <a:pt x="6339" y="20700"/>
                    <a:pt x="8607" y="20233"/>
                  </a:cubicBezTo>
                  <a:cubicBezTo>
                    <a:pt x="7973" y="18865"/>
                    <a:pt x="6505" y="17030"/>
                    <a:pt x="7239" y="16897"/>
                  </a:cubicBezTo>
                  <a:cubicBezTo>
                    <a:pt x="7269" y="16892"/>
                    <a:pt x="7298" y="16889"/>
                    <a:pt x="7328" y="16889"/>
                  </a:cubicBezTo>
                  <a:cubicBezTo>
                    <a:pt x="8068" y="16889"/>
                    <a:pt x="8824" y="18465"/>
                    <a:pt x="9241" y="20133"/>
                  </a:cubicBezTo>
                  <a:cubicBezTo>
                    <a:pt x="10942" y="19799"/>
                    <a:pt x="12610" y="19365"/>
                    <a:pt x="14244" y="18765"/>
                  </a:cubicBezTo>
                  <a:cubicBezTo>
                    <a:pt x="13110" y="17764"/>
                    <a:pt x="11309" y="16530"/>
                    <a:pt x="12009" y="16030"/>
                  </a:cubicBezTo>
                  <a:cubicBezTo>
                    <a:pt x="12099" y="15962"/>
                    <a:pt x="12199" y="15930"/>
                    <a:pt x="12309" y="15930"/>
                  </a:cubicBezTo>
                  <a:cubicBezTo>
                    <a:pt x="13058" y="15930"/>
                    <a:pt x="14217" y="17392"/>
                    <a:pt x="14945" y="18498"/>
                  </a:cubicBezTo>
                  <a:cubicBezTo>
                    <a:pt x="15679" y="18164"/>
                    <a:pt x="16413" y="17764"/>
                    <a:pt x="17080" y="17297"/>
                  </a:cubicBezTo>
                  <a:cubicBezTo>
                    <a:pt x="15545" y="15029"/>
                    <a:pt x="11809" y="14562"/>
                    <a:pt x="12276" y="12927"/>
                  </a:cubicBezTo>
                  <a:cubicBezTo>
                    <a:pt x="12392" y="12550"/>
                    <a:pt x="12667" y="12381"/>
                    <a:pt x="13042" y="12381"/>
                  </a:cubicBezTo>
                  <a:cubicBezTo>
                    <a:pt x="14290" y="12381"/>
                    <a:pt x="16641" y="14262"/>
                    <a:pt x="17847" y="16597"/>
                  </a:cubicBezTo>
                  <a:cubicBezTo>
                    <a:pt x="19715" y="14662"/>
                    <a:pt x="20249" y="11960"/>
                    <a:pt x="20048" y="9658"/>
                  </a:cubicBezTo>
                  <a:cubicBezTo>
                    <a:pt x="18447" y="9458"/>
                    <a:pt x="15345" y="9792"/>
                    <a:pt x="15579" y="8658"/>
                  </a:cubicBezTo>
                  <a:cubicBezTo>
                    <a:pt x="15680" y="8069"/>
                    <a:pt x="16299" y="7836"/>
                    <a:pt x="17123" y="7836"/>
                  </a:cubicBezTo>
                  <a:cubicBezTo>
                    <a:pt x="17932" y="7836"/>
                    <a:pt x="18939" y="8060"/>
                    <a:pt x="19848" y="8391"/>
                  </a:cubicBezTo>
                  <a:cubicBezTo>
                    <a:pt x="19682" y="7457"/>
                    <a:pt x="19315" y="6589"/>
                    <a:pt x="18781" y="5822"/>
                  </a:cubicBezTo>
                  <a:cubicBezTo>
                    <a:pt x="18302" y="5212"/>
                    <a:pt x="17549" y="4993"/>
                    <a:pt x="16713" y="4993"/>
                  </a:cubicBezTo>
                  <a:cubicBezTo>
                    <a:pt x="14579" y="4993"/>
                    <a:pt x="11909" y="6423"/>
                    <a:pt x="11909" y="6423"/>
                  </a:cubicBezTo>
                  <a:cubicBezTo>
                    <a:pt x="11909" y="6423"/>
                    <a:pt x="12476" y="1219"/>
                    <a:pt x="10508" y="318"/>
                  </a:cubicBezTo>
                  <a:cubicBezTo>
                    <a:pt x="10046" y="120"/>
                    <a:pt x="9454" y="1"/>
                    <a:pt x="87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4783125" y="3340000"/>
              <a:ext cx="326300" cy="354700"/>
            </a:xfrm>
            <a:custGeom>
              <a:rect b="b" l="l" r="r" t="t"/>
              <a:pathLst>
                <a:path extrusionOk="0" h="14188" w="13052">
                  <a:moveTo>
                    <a:pt x="9861" y="0"/>
                  </a:moveTo>
                  <a:cubicBezTo>
                    <a:pt x="9848" y="0"/>
                    <a:pt x="9836" y="4"/>
                    <a:pt x="9826" y="14"/>
                  </a:cubicBezTo>
                  <a:cubicBezTo>
                    <a:pt x="9660" y="255"/>
                    <a:pt x="9467" y="504"/>
                    <a:pt x="9271" y="743"/>
                  </a:cubicBezTo>
                  <a:lnTo>
                    <a:pt x="9271" y="743"/>
                  </a:lnTo>
                  <a:cubicBezTo>
                    <a:pt x="9471" y="506"/>
                    <a:pt x="9679" y="274"/>
                    <a:pt x="9893" y="47"/>
                  </a:cubicBezTo>
                  <a:cubicBezTo>
                    <a:pt x="9916" y="24"/>
                    <a:pt x="9890" y="0"/>
                    <a:pt x="9861" y="0"/>
                  </a:cubicBezTo>
                  <a:close/>
                  <a:moveTo>
                    <a:pt x="9271" y="743"/>
                  </a:moveTo>
                  <a:cubicBezTo>
                    <a:pt x="9207" y="819"/>
                    <a:pt x="9144" y="895"/>
                    <a:pt x="9082" y="971"/>
                  </a:cubicBezTo>
                  <a:lnTo>
                    <a:pt x="9082" y="971"/>
                  </a:lnTo>
                  <a:cubicBezTo>
                    <a:pt x="9144" y="897"/>
                    <a:pt x="9208" y="820"/>
                    <a:pt x="9271" y="743"/>
                  </a:cubicBezTo>
                  <a:close/>
                  <a:moveTo>
                    <a:pt x="3764" y="11783"/>
                  </a:moveTo>
                  <a:lnTo>
                    <a:pt x="3764" y="11783"/>
                  </a:lnTo>
                  <a:cubicBezTo>
                    <a:pt x="3769" y="11861"/>
                    <a:pt x="3775" y="11940"/>
                    <a:pt x="3782" y="12021"/>
                  </a:cubicBezTo>
                  <a:lnTo>
                    <a:pt x="3782" y="12021"/>
                  </a:lnTo>
                  <a:cubicBezTo>
                    <a:pt x="3779" y="11941"/>
                    <a:pt x="3773" y="11862"/>
                    <a:pt x="3764" y="11783"/>
                  </a:cubicBezTo>
                  <a:close/>
                  <a:moveTo>
                    <a:pt x="3782" y="12021"/>
                  </a:moveTo>
                  <a:cubicBezTo>
                    <a:pt x="3788" y="12155"/>
                    <a:pt x="3788" y="12289"/>
                    <a:pt x="3788" y="12423"/>
                  </a:cubicBezTo>
                  <a:cubicBezTo>
                    <a:pt x="3772" y="12439"/>
                    <a:pt x="3780" y="12448"/>
                    <a:pt x="3793" y="12448"/>
                  </a:cubicBezTo>
                  <a:cubicBezTo>
                    <a:pt x="3805" y="12448"/>
                    <a:pt x="3822" y="12439"/>
                    <a:pt x="3822" y="12423"/>
                  </a:cubicBezTo>
                  <a:cubicBezTo>
                    <a:pt x="3808" y="12284"/>
                    <a:pt x="3794" y="12150"/>
                    <a:pt x="3782" y="12021"/>
                  </a:cubicBezTo>
                  <a:close/>
                  <a:moveTo>
                    <a:pt x="1020" y="948"/>
                  </a:moveTo>
                  <a:cubicBezTo>
                    <a:pt x="953" y="948"/>
                    <a:pt x="953" y="1015"/>
                    <a:pt x="1020" y="1015"/>
                  </a:cubicBezTo>
                  <a:cubicBezTo>
                    <a:pt x="3221" y="1381"/>
                    <a:pt x="5356" y="2049"/>
                    <a:pt x="7391" y="3049"/>
                  </a:cubicBezTo>
                  <a:cubicBezTo>
                    <a:pt x="6690" y="3883"/>
                    <a:pt x="6057" y="4717"/>
                    <a:pt x="5423" y="5584"/>
                  </a:cubicBezTo>
                  <a:cubicBezTo>
                    <a:pt x="5323" y="5551"/>
                    <a:pt x="5189" y="5551"/>
                    <a:pt x="5089" y="5518"/>
                  </a:cubicBezTo>
                  <a:cubicBezTo>
                    <a:pt x="4922" y="5484"/>
                    <a:pt x="4722" y="5451"/>
                    <a:pt x="4556" y="5418"/>
                  </a:cubicBezTo>
                  <a:cubicBezTo>
                    <a:pt x="4222" y="5384"/>
                    <a:pt x="3922" y="5351"/>
                    <a:pt x="3555" y="5318"/>
                  </a:cubicBezTo>
                  <a:cubicBezTo>
                    <a:pt x="3221" y="5284"/>
                    <a:pt x="2888" y="5284"/>
                    <a:pt x="2521" y="5284"/>
                  </a:cubicBezTo>
                  <a:cubicBezTo>
                    <a:pt x="2154" y="5318"/>
                    <a:pt x="1754" y="5351"/>
                    <a:pt x="1420" y="5351"/>
                  </a:cubicBezTo>
                  <a:cubicBezTo>
                    <a:pt x="1353" y="5351"/>
                    <a:pt x="1353" y="5384"/>
                    <a:pt x="1420" y="5384"/>
                  </a:cubicBezTo>
                  <a:cubicBezTo>
                    <a:pt x="1656" y="5361"/>
                    <a:pt x="1908" y="5337"/>
                    <a:pt x="2166" y="5337"/>
                  </a:cubicBezTo>
                  <a:cubicBezTo>
                    <a:pt x="2272" y="5337"/>
                    <a:pt x="2380" y="5341"/>
                    <a:pt x="2487" y="5351"/>
                  </a:cubicBezTo>
                  <a:cubicBezTo>
                    <a:pt x="2854" y="5351"/>
                    <a:pt x="3155" y="5351"/>
                    <a:pt x="3521" y="5384"/>
                  </a:cubicBezTo>
                  <a:cubicBezTo>
                    <a:pt x="3888" y="5418"/>
                    <a:pt x="4255" y="5484"/>
                    <a:pt x="4589" y="5551"/>
                  </a:cubicBezTo>
                  <a:lnTo>
                    <a:pt x="5056" y="5651"/>
                  </a:lnTo>
                  <a:cubicBezTo>
                    <a:pt x="5156" y="5651"/>
                    <a:pt x="5256" y="5685"/>
                    <a:pt x="5323" y="5685"/>
                  </a:cubicBezTo>
                  <a:cubicBezTo>
                    <a:pt x="4722" y="6552"/>
                    <a:pt x="4122" y="7419"/>
                    <a:pt x="3555" y="8320"/>
                  </a:cubicBezTo>
                  <a:cubicBezTo>
                    <a:pt x="2321" y="10221"/>
                    <a:pt x="1186" y="12189"/>
                    <a:pt x="19" y="14124"/>
                  </a:cubicBezTo>
                  <a:cubicBezTo>
                    <a:pt x="1" y="14161"/>
                    <a:pt x="23" y="14187"/>
                    <a:pt x="46" y="14187"/>
                  </a:cubicBezTo>
                  <a:cubicBezTo>
                    <a:pt x="65" y="14187"/>
                    <a:pt x="86" y="14169"/>
                    <a:pt x="86" y="14124"/>
                  </a:cubicBezTo>
                  <a:cubicBezTo>
                    <a:pt x="753" y="13057"/>
                    <a:pt x="1420" y="11956"/>
                    <a:pt x="2087" y="10888"/>
                  </a:cubicBezTo>
                  <a:cubicBezTo>
                    <a:pt x="2454" y="10321"/>
                    <a:pt x="2788" y="9787"/>
                    <a:pt x="3121" y="9220"/>
                  </a:cubicBezTo>
                  <a:cubicBezTo>
                    <a:pt x="3155" y="9320"/>
                    <a:pt x="3155" y="9320"/>
                    <a:pt x="3188" y="9454"/>
                  </a:cubicBezTo>
                  <a:cubicBezTo>
                    <a:pt x="3255" y="9587"/>
                    <a:pt x="3288" y="9721"/>
                    <a:pt x="3321" y="9854"/>
                  </a:cubicBezTo>
                  <a:cubicBezTo>
                    <a:pt x="3421" y="10121"/>
                    <a:pt x="3488" y="10355"/>
                    <a:pt x="3555" y="10655"/>
                  </a:cubicBezTo>
                  <a:cubicBezTo>
                    <a:pt x="3622" y="10922"/>
                    <a:pt x="3655" y="11222"/>
                    <a:pt x="3722" y="11522"/>
                  </a:cubicBezTo>
                  <a:cubicBezTo>
                    <a:pt x="3741" y="11609"/>
                    <a:pt x="3755" y="11696"/>
                    <a:pt x="3764" y="11783"/>
                  </a:cubicBezTo>
                  <a:lnTo>
                    <a:pt x="3764" y="11783"/>
                  </a:lnTo>
                  <a:cubicBezTo>
                    <a:pt x="3759" y="11684"/>
                    <a:pt x="3755" y="11586"/>
                    <a:pt x="3755" y="11489"/>
                  </a:cubicBezTo>
                  <a:cubicBezTo>
                    <a:pt x="3722" y="11188"/>
                    <a:pt x="3688" y="10922"/>
                    <a:pt x="3655" y="10655"/>
                  </a:cubicBezTo>
                  <a:cubicBezTo>
                    <a:pt x="3588" y="10355"/>
                    <a:pt x="3521" y="10054"/>
                    <a:pt x="3455" y="9787"/>
                  </a:cubicBezTo>
                  <a:cubicBezTo>
                    <a:pt x="3421" y="9654"/>
                    <a:pt x="3355" y="9487"/>
                    <a:pt x="3321" y="9354"/>
                  </a:cubicBezTo>
                  <a:cubicBezTo>
                    <a:pt x="3288" y="9287"/>
                    <a:pt x="3255" y="9187"/>
                    <a:pt x="3221" y="9120"/>
                  </a:cubicBezTo>
                  <a:cubicBezTo>
                    <a:pt x="3955" y="7953"/>
                    <a:pt x="4722" y="6819"/>
                    <a:pt x="5523" y="5685"/>
                  </a:cubicBezTo>
                  <a:cubicBezTo>
                    <a:pt x="5523" y="5685"/>
                    <a:pt x="5523" y="5651"/>
                    <a:pt x="5523" y="5651"/>
                  </a:cubicBezTo>
                  <a:cubicBezTo>
                    <a:pt x="5623" y="5551"/>
                    <a:pt x="5690" y="5451"/>
                    <a:pt x="5756" y="5318"/>
                  </a:cubicBezTo>
                  <a:cubicBezTo>
                    <a:pt x="6023" y="4984"/>
                    <a:pt x="6257" y="4650"/>
                    <a:pt x="6524" y="4284"/>
                  </a:cubicBezTo>
                  <a:cubicBezTo>
                    <a:pt x="6757" y="4817"/>
                    <a:pt x="7024" y="5284"/>
                    <a:pt x="7291" y="5851"/>
                  </a:cubicBezTo>
                  <a:cubicBezTo>
                    <a:pt x="7558" y="6418"/>
                    <a:pt x="7825" y="7019"/>
                    <a:pt x="8025" y="7619"/>
                  </a:cubicBezTo>
                  <a:cubicBezTo>
                    <a:pt x="8492" y="8753"/>
                    <a:pt x="8859" y="9954"/>
                    <a:pt x="9092" y="11188"/>
                  </a:cubicBezTo>
                  <a:cubicBezTo>
                    <a:pt x="9092" y="11205"/>
                    <a:pt x="9109" y="11214"/>
                    <a:pt x="9125" y="11214"/>
                  </a:cubicBezTo>
                  <a:cubicBezTo>
                    <a:pt x="9142" y="11214"/>
                    <a:pt x="9159" y="11205"/>
                    <a:pt x="9159" y="11188"/>
                  </a:cubicBezTo>
                  <a:cubicBezTo>
                    <a:pt x="8925" y="9954"/>
                    <a:pt x="8592" y="8720"/>
                    <a:pt x="8191" y="7519"/>
                  </a:cubicBezTo>
                  <a:cubicBezTo>
                    <a:pt x="7958" y="6985"/>
                    <a:pt x="7758" y="6418"/>
                    <a:pt x="7491" y="5851"/>
                  </a:cubicBezTo>
                  <a:cubicBezTo>
                    <a:pt x="7257" y="5284"/>
                    <a:pt x="6957" y="4751"/>
                    <a:pt x="6590" y="4250"/>
                  </a:cubicBezTo>
                  <a:lnTo>
                    <a:pt x="7491" y="3049"/>
                  </a:lnTo>
                  <a:lnTo>
                    <a:pt x="7524" y="3016"/>
                  </a:lnTo>
                  <a:lnTo>
                    <a:pt x="7791" y="2682"/>
                  </a:lnTo>
                  <a:lnTo>
                    <a:pt x="8325" y="1949"/>
                  </a:lnTo>
                  <a:cubicBezTo>
                    <a:pt x="9125" y="2616"/>
                    <a:pt x="9959" y="3216"/>
                    <a:pt x="10727" y="3850"/>
                  </a:cubicBezTo>
                  <a:cubicBezTo>
                    <a:pt x="11527" y="4517"/>
                    <a:pt x="12261" y="5184"/>
                    <a:pt x="12995" y="5918"/>
                  </a:cubicBezTo>
                  <a:cubicBezTo>
                    <a:pt x="13005" y="5928"/>
                    <a:pt x="13014" y="5932"/>
                    <a:pt x="13023" y="5932"/>
                  </a:cubicBezTo>
                  <a:cubicBezTo>
                    <a:pt x="13042" y="5932"/>
                    <a:pt x="13052" y="5908"/>
                    <a:pt x="13028" y="5885"/>
                  </a:cubicBezTo>
                  <a:cubicBezTo>
                    <a:pt x="12294" y="5151"/>
                    <a:pt x="11561" y="4450"/>
                    <a:pt x="10760" y="3750"/>
                  </a:cubicBezTo>
                  <a:cubicBezTo>
                    <a:pt x="10026" y="3083"/>
                    <a:pt x="9226" y="2449"/>
                    <a:pt x="8425" y="1848"/>
                  </a:cubicBezTo>
                  <a:cubicBezTo>
                    <a:pt x="8630" y="1549"/>
                    <a:pt x="8850" y="1256"/>
                    <a:pt x="9082" y="971"/>
                  </a:cubicBezTo>
                  <a:lnTo>
                    <a:pt x="9082" y="971"/>
                  </a:lnTo>
                  <a:cubicBezTo>
                    <a:pt x="8908" y="1178"/>
                    <a:pt x="8739" y="1374"/>
                    <a:pt x="8592" y="1548"/>
                  </a:cubicBezTo>
                  <a:cubicBezTo>
                    <a:pt x="8225" y="2015"/>
                    <a:pt x="7825" y="2449"/>
                    <a:pt x="7458" y="2916"/>
                  </a:cubicBezTo>
                  <a:cubicBezTo>
                    <a:pt x="5423" y="1915"/>
                    <a:pt x="3255" y="1281"/>
                    <a:pt x="1020" y="9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5232250" y="3592125"/>
              <a:ext cx="335000" cy="478100"/>
            </a:xfrm>
            <a:custGeom>
              <a:rect b="b" l="l" r="r" t="t"/>
              <a:pathLst>
                <a:path extrusionOk="0" h="19124" w="13400">
                  <a:moveTo>
                    <a:pt x="6784" y="0"/>
                  </a:moveTo>
                  <a:cubicBezTo>
                    <a:pt x="6735" y="0"/>
                    <a:pt x="6687" y="1"/>
                    <a:pt x="6638" y="3"/>
                  </a:cubicBezTo>
                  <a:cubicBezTo>
                    <a:pt x="5671" y="103"/>
                    <a:pt x="4770" y="536"/>
                    <a:pt x="4103" y="1237"/>
                  </a:cubicBezTo>
                  <a:cubicBezTo>
                    <a:pt x="2769" y="2505"/>
                    <a:pt x="1868" y="4172"/>
                    <a:pt x="1501" y="5974"/>
                  </a:cubicBezTo>
                  <a:cubicBezTo>
                    <a:pt x="1034" y="8075"/>
                    <a:pt x="901" y="10243"/>
                    <a:pt x="667" y="12345"/>
                  </a:cubicBezTo>
                  <a:cubicBezTo>
                    <a:pt x="567" y="13446"/>
                    <a:pt x="434" y="14546"/>
                    <a:pt x="300" y="15647"/>
                  </a:cubicBezTo>
                  <a:cubicBezTo>
                    <a:pt x="200" y="16748"/>
                    <a:pt x="33" y="17849"/>
                    <a:pt x="0" y="18950"/>
                  </a:cubicBezTo>
                  <a:cubicBezTo>
                    <a:pt x="0" y="19063"/>
                    <a:pt x="86" y="19123"/>
                    <a:pt x="179" y="19123"/>
                  </a:cubicBezTo>
                  <a:cubicBezTo>
                    <a:pt x="249" y="19123"/>
                    <a:pt x="324" y="19088"/>
                    <a:pt x="367" y="19016"/>
                  </a:cubicBezTo>
                  <a:cubicBezTo>
                    <a:pt x="601" y="17882"/>
                    <a:pt x="701" y="16681"/>
                    <a:pt x="834" y="15514"/>
                  </a:cubicBezTo>
                  <a:cubicBezTo>
                    <a:pt x="1001" y="14346"/>
                    <a:pt x="1168" y="13179"/>
                    <a:pt x="1301" y="12011"/>
                  </a:cubicBezTo>
                  <a:cubicBezTo>
                    <a:pt x="1568" y="10077"/>
                    <a:pt x="1735" y="8042"/>
                    <a:pt x="2268" y="6140"/>
                  </a:cubicBezTo>
                  <a:cubicBezTo>
                    <a:pt x="2702" y="4539"/>
                    <a:pt x="3436" y="2871"/>
                    <a:pt x="4737" y="1771"/>
                  </a:cubicBezTo>
                  <a:cubicBezTo>
                    <a:pt x="5371" y="1170"/>
                    <a:pt x="6205" y="837"/>
                    <a:pt x="7072" y="837"/>
                  </a:cubicBezTo>
                  <a:cubicBezTo>
                    <a:pt x="7972" y="937"/>
                    <a:pt x="8806" y="1270"/>
                    <a:pt x="9474" y="1837"/>
                  </a:cubicBezTo>
                  <a:cubicBezTo>
                    <a:pt x="11041" y="3005"/>
                    <a:pt x="12342" y="4473"/>
                    <a:pt x="13310" y="6140"/>
                  </a:cubicBezTo>
                  <a:cubicBezTo>
                    <a:pt x="13319" y="6150"/>
                    <a:pt x="13332" y="6154"/>
                    <a:pt x="13344" y="6154"/>
                  </a:cubicBezTo>
                  <a:cubicBezTo>
                    <a:pt x="13373" y="6154"/>
                    <a:pt x="13400" y="6131"/>
                    <a:pt x="13376" y="6107"/>
                  </a:cubicBezTo>
                  <a:cubicBezTo>
                    <a:pt x="12843" y="5106"/>
                    <a:pt x="12276" y="4139"/>
                    <a:pt x="11608" y="3238"/>
                  </a:cubicBezTo>
                  <a:cubicBezTo>
                    <a:pt x="11008" y="2304"/>
                    <a:pt x="10241" y="1504"/>
                    <a:pt x="9340" y="837"/>
                  </a:cubicBezTo>
                  <a:cubicBezTo>
                    <a:pt x="8580" y="298"/>
                    <a:pt x="7699" y="0"/>
                    <a:pt x="6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a:off x="5299800" y="3578725"/>
              <a:ext cx="447825" cy="397925"/>
            </a:xfrm>
            <a:custGeom>
              <a:rect b="b" l="l" r="r" t="t"/>
              <a:pathLst>
                <a:path extrusionOk="0" h="15917" w="17913">
                  <a:moveTo>
                    <a:pt x="14154" y="3364"/>
                  </a:moveTo>
                  <a:cubicBezTo>
                    <a:pt x="14575" y="3364"/>
                    <a:pt x="14997" y="3509"/>
                    <a:pt x="15044" y="3841"/>
                  </a:cubicBezTo>
                  <a:cubicBezTo>
                    <a:pt x="15090" y="4208"/>
                    <a:pt x="14744" y="4358"/>
                    <a:pt x="14345" y="4358"/>
                  </a:cubicBezTo>
                  <a:cubicBezTo>
                    <a:pt x="13874" y="4358"/>
                    <a:pt x="13330" y="4148"/>
                    <a:pt x="13276" y="3841"/>
                  </a:cubicBezTo>
                  <a:cubicBezTo>
                    <a:pt x="13224" y="3543"/>
                    <a:pt x="13688" y="3364"/>
                    <a:pt x="14154" y="3364"/>
                  </a:cubicBezTo>
                  <a:close/>
                  <a:moveTo>
                    <a:pt x="16499" y="9316"/>
                  </a:moveTo>
                  <a:cubicBezTo>
                    <a:pt x="16705" y="9316"/>
                    <a:pt x="16930" y="9416"/>
                    <a:pt x="17012" y="9645"/>
                  </a:cubicBezTo>
                  <a:cubicBezTo>
                    <a:pt x="17077" y="9791"/>
                    <a:pt x="16881" y="9866"/>
                    <a:pt x="16655" y="9866"/>
                  </a:cubicBezTo>
                  <a:cubicBezTo>
                    <a:pt x="16417" y="9866"/>
                    <a:pt x="16146" y="9783"/>
                    <a:pt x="16112" y="9612"/>
                  </a:cubicBezTo>
                  <a:cubicBezTo>
                    <a:pt x="16095" y="9425"/>
                    <a:pt x="16286" y="9316"/>
                    <a:pt x="16499" y="9316"/>
                  </a:cubicBezTo>
                  <a:close/>
                  <a:moveTo>
                    <a:pt x="6582" y="9944"/>
                  </a:moveTo>
                  <a:cubicBezTo>
                    <a:pt x="6590" y="9944"/>
                    <a:pt x="6597" y="9944"/>
                    <a:pt x="6605" y="9945"/>
                  </a:cubicBezTo>
                  <a:cubicBezTo>
                    <a:pt x="7201" y="10012"/>
                    <a:pt x="7534" y="12114"/>
                    <a:pt x="6561" y="12114"/>
                  </a:cubicBezTo>
                  <a:cubicBezTo>
                    <a:pt x="6553" y="12114"/>
                    <a:pt x="6546" y="12114"/>
                    <a:pt x="6538" y="12114"/>
                  </a:cubicBezTo>
                  <a:cubicBezTo>
                    <a:pt x="5749" y="12081"/>
                    <a:pt x="6094" y="9944"/>
                    <a:pt x="6582" y="9944"/>
                  </a:cubicBezTo>
                  <a:close/>
                  <a:moveTo>
                    <a:pt x="11682" y="1"/>
                  </a:moveTo>
                  <a:cubicBezTo>
                    <a:pt x="7953" y="1"/>
                    <a:pt x="9340" y="4775"/>
                    <a:pt x="9340" y="4775"/>
                  </a:cubicBezTo>
                  <a:cubicBezTo>
                    <a:pt x="9340" y="4775"/>
                    <a:pt x="6763" y="2939"/>
                    <a:pt x="4268" y="2939"/>
                  </a:cubicBezTo>
                  <a:cubicBezTo>
                    <a:pt x="4224" y="2939"/>
                    <a:pt x="4180" y="2939"/>
                    <a:pt x="4136" y="2940"/>
                  </a:cubicBezTo>
                  <a:cubicBezTo>
                    <a:pt x="1601" y="2974"/>
                    <a:pt x="0" y="7177"/>
                    <a:pt x="2702" y="10946"/>
                  </a:cubicBezTo>
                  <a:cubicBezTo>
                    <a:pt x="3036" y="11413"/>
                    <a:pt x="3436" y="11813"/>
                    <a:pt x="3903" y="12180"/>
                  </a:cubicBezTo>
                  <a:cubicBezTo>
                    <a:pt x="3736" y="11080"/>
                    <a:pt x="3503" y="9178"/>
                    <a:pt x="4036" y="8178"/>
                  </a:cubicBezTo>
                  <a:cubicBezTo>
                    <a:pt x="4363" y="7550"/>
                    <a:pt x="4716" y="7291"/>
                    <a:pt x="4993" y="7291"/>
                  </a:cubicBezTo>
                  <a:cubicBezTo>
                    <a:pt x="5424" y="7291"/>
                    <a:pt x="5675" y="7913"/>
                    <a:pt x="5371" y="8745"/>
                  </a:cubicBezTo>
                  <a:cubicBezTo>
                    <a:pt x="4870" y="9979"/>
                    <a:pt x="4603" y="11313"/>
                    <a:pt x="4570" y="12647"/>
                  </a:cubicBezTo>
                  <a:cubicBezTo>
                    <a:pt x="5704" y="13348"/>
                    <a:pt x="6938" y="13948"/>
                    <a:pt x="8239" y="14349"/>
                  </a:cubicBezTo>
                  <a:cubicBezTo>
                    <a:pt x="8106" y="13748"/>
                    <a:pt x="8039" y="13114"/>
                    <a:pt x="8106" y="12481"/>
                  </a:cubicBezTo>
                  <a:cubicBezTo>
                    <a:pt x="8188" y="11659"/>
                    <a:pt x="8546" y="11242"/>
                    <a:pt x="8847" y="11242"/>
                  </a:cubicBezTo>
                  <a:cubicBezTo>
                    <a:pt x="9158" y="11242"/>
                    <a:pt x="9409" y="11684"/>
                    <a:pt x="9240" y="12581"/>
                  </a:cubicBezTo>
                  <a:cubicBezTo>
                    <a:pt x="9107" y="13248"/>
                    <a:pt x="9040" y="13948"/>
                    <a:pt x="9040" y="14649"/>
                  </a:cubicBezTo>
                  <a:cubicBezTo>
                    <a:pt x="10908" y="15216"/>
                    <a:pt x="12843" y="15650"/>
                    <a:pt x="14744" y="15916"/>
                  </a:cubicBezTo>
                  <a:cubicBezTo>
                    <a:pt x="15745" y="14649"/>
                    <a:pt x="16545" y="13248"/>
                    <a:pt x="17112" y="11713"/>
                  </a:cubicBezTo>
                  <a:cubicBezTo>
                    <a:pt x="15745" y="11380"/>
                    <a:pt x="12943" y="11313"/>
                    <a:pt x="13009" y="10312"/>
                  </a:cubicBezTo>
                  <a:cubicBezTo>
                    <a:pt x="13044" y="9868"/>
                    <a:pt x="13382" y="9692"/>
                    <a:pt x="13875" y="9692"/>
                  </a:cubicBezTo>
                  <a:cubicBezTo>
                    <a:pt x="14824" y="9692"/>
                    <a:pt x="16347" y="10343"/>
                    <a:pt x="17379" y="10980"/>
                  </a:cubicBezTo>
                  <a:cubicBezTo>
                    <a:pt x="17746" y="9845"/>
                    <a:pt x="17913" y="8611"/>
                    <a:pt x="17846" y="7410"/>
                  </a:cubicBezTo>
                  <a:cubicBezTo>
                    <a:pt x="16612" y="7077"/>
                    <a:pt x="15344" y="6877"/>
                    <a:pt x="14077" y="6777"/>
                  </a:cubicBezTo>
                  <a:cubicBezTo>
                    <a:pt x="11271" y="6545"/>
                    <a:pt x="11372" y="4975"/>
                    <a:pt x="13347" y="4975"/>
                  </a:cubicBezTo>
                  <a:cubicBezTo>
                    <a:pt x="13368" y="4975"/>
                    <a:pt x="13389" y="4975"/>
                    <a:pt x="13410" y="4975"/>
                  </a:cubicBezTo>
                  <a:cubicBezTo>
                    <a:pt x="14944" y="5009"/>
                    <a:pt x="16845" y="5943"/>
                    <a:pt x="17746" y="6410"/>
                  </a:cubicBezTo>
                  <a:cubicBezTo>
                    <a:pt x="17179" y="2574"/>
                    <a:pt x="14244" y="105"/>
                    <a:pt x="11875" y="5"/>
                  </a:cubicBezTo>
                  <a:cubicBezTo>
                    <a:pt x="11809" y="2"/>
                    <a:pt x="11745" y="1"/>
                    <a:pt x="11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5494100" y="3703100"/>
              <a:ext cx="207550" cy="268900"/>
            </a:xfrm>
            <a:custGeom>
              <a:rect b="b" l="l" r="r" t="t"/>
              <a:pathLst>
                <a:path extrusionOk="0" h="10756" w="8302">
                  <a:moveTo>
                    <a:pt x="1735" y="0"/>
                  </a:moveTo>
                  <a:cubicBezTo>
                    <a:pt x="1701" y="0"/>
                    <a:pt x="1701" y="0"/>
                    <a:pt x="1701" y="34"/>
                  </a:cubicBezTo>
                  <a:cubicBezTo>
                    <a:pt x="1802" y="267"/>
                    <a:pt x="1902" y="501"/>
                    <a:pt x="2035" y="701"/>
                  </a:cubicBezTo>
                  <a:cubicBezTo>
                    <a:pt x="1868" y="934"/>
                    <a:pt x="1768" y="1168"/>
                    <a:pt x="1668" y="1435"/>
                  </a:cubicBezTo>
                  <a:cubicBezTo>
                    <a:pt x="1535" y="1701"/>
                    <a:pt x="1435" y="2002"/>
                    <a:pt x="1335" y="2269"/>
                  </a:cubicBezTo>
                  <a:cubicBezTo>
                    <a:pt x="1101" y="2836"/>
                    <a:pt x="901" y="3369"/>
                    <a:pt x="701" y="3903"/>
                  </a:cubicBezTo>
                  <a:cubicBezTo>
                    <a:pt x="434" y="4704"/>
                    <a:pt x="234" y="5538"/>
                    <a:pt x="0" y="6338"/>
                  </a:cubicBezTo>
                  <a:cubicBezTo>
                    <a:pt x="267" y="5504"/>
                    <a:pt x="601" y="4704"/>
                    <a:pt x="901" y="3903"/>
                  </a:cubicBezTo>
                  <a:cubicBezTo>
                    <a:pt x="1134" y="3369"/>
                    <a:pt x="1301" y="2802"/>
                    <a:pt x="1535" y="2235"/>
                  </a:cubicBezTo>
                  <a:cubicBezTo>
                    <a:pt x="1635" y="2002"/>
                    <a:pt x="1735" y="1735"/>
                    <a:pt x="1835" y="1501"/>
                  </a:cubicBezTo>
                  <a:cubicBezTo>
                    <a:pt x="1935" y="1268"/>
                    <a:pt x="2035" y="1068"/>
                    <a:pt x="2102" y="834"/>
                  </a:cubicBezTo>
                  <a:cubicBezTo>
                    <a:pt x="2202" y="1001"/>
                    <a:pt x="2302" y="1201"/>
                    <a:pt x="2402" y="1368"/>
                  </a:cubicBezTo>
                  <a:cubicBezTo>
                    <a:pt x="2635" y="1802"/>
                    <a:pt x="2836" y="2235"/>
                    <a:pt x="3069" y="2669"/>
                  </a:cubicBezTo>
                  <a:cubicBezTo>
                    <a:pt x="3303" y="3136"/>
                    <a:pt x="3536" y="3603"/>
                    <a:pt x="3770" y="4070"/>
                  </a:cubicBezTo>
                  <a:cubicBezTo>
                    <a:pt x="3703" y="4237"/>
                    <a:pt x="3670" y="4403"/>
                    <a:pt x="3636" y="4570"/>
                  </a:cubicBezTo>
                  <a:cubicBezTo>
                    <a:pt x="3603" y="4770"/>
                    <a:pt x="3569" y="5004"/>
                    <a:pt x="3536" y="5204"/>
                  </a:cubicBezTo>
                  <a:cubicBezTo>
                    <a:pt x="3469" y="5671"/>
                    <a:pt x="3403" y="6071"/>
                    <a:pt x="3336" y="6538"/>
                  </a:cubicBezTo>
                  <a:cubicBezTo>
                    <a:pt x="3303" y="7005"/>
                    <a:pt x="3269" y="7506"/>
                    <a:pt x="3236" y="7939"/>
                  </a:cubicBezTo>
                  <a:cubicBezTo>
                    <a:pt x="3203" y="8373"/>
                    <a:pt x="3203" y="8840"/>
                    <a:pt x="3136" y="9274"/>
                  </a:cubicBezTo>
                  <a:cubicBezTo>
                    <a:pt x="3136" y="9307"/>
                    <a:pt x="3153" y="9324"/>
                    <a:pt x="3169" y="9324"/>
                  </a:cubicBezTo>
                  <a:cubicBezTo>
                    <a:pt x="3186" y="9324"/>
                    <a:pt x="3203" y="9307"/>
                    <a:pt x="3203" y="9274"/>
                  </a:cubicBezTo>
                  <a:cubicBezTo>
                    <a:pt x="3236" y="8340"/>
                    <a:pt x="3336" y="7439"/>
                    <a:pt x="3536" y="6538"/>
                  </a:cubicBezTo>
                  <a:cubicBezTo>
                    <a:pt x="3603" y="6071"/>
                    <a:pt x="3670" y="5638"/>
                    <a:pt x="3736" y="5204"/>
                  </a:cubicBezTo>
                  <a:cubicBezTo>
                    <a:pt x="3770" y="4970"/>
                    <a:pt x="3836" y="4770"/>
                    <a:pt x="3870" y="4537"/>
                  </a:cubicBezTo>
                  <a:cubicBezTo>
                    <a:pt x="3870" y="4470"/>
                    <a:pt x="3903" y="4403"/>
                    <a:pt x="3903" y="4337"/>
                  </a:cubicBezTo>
                  <a:cubicBezTo>
                    <a:pt x="4070" y="4670"/>
                    <a:pt x="4237" y="4970"/>
                    <a:pt x="4370" y="5304"/>
                  </a:cubicBezTo>
                  <a:cubicBezTo>
                    <a:pt x="5271" y="7072"/>
                    <a:pt x="6071" y="8873"/>
                    <a:pt x="6738" y="10741"/>
                  </a:cubicBezTo>
                  <a:cubicBezTo>
                    <a:pt x="6748" y="10751"/>
                    <a:pt x="6758" y="10755"/>
                    <a:pt x="6767" y="10755"/>
                  </a:cubicBezTo>
                  <a:cubicBezTo>
                    <a:pt x="6788" y="10755"/>
                    <a:pt x="6805" y="10731"/>
                    <a:pt x="6805" y="10708"/>
                  </a:cubicBezTo>
                  <a:cubicBezTo>
                    <a:pt x="6105" y="8840"/>
                    <a:pt x="5437" y="6972"/>
                    <a:pt x="4604" y="5137"/>
                  </a:cubicBezTo>
                  <a:cubicBezTo>
                    <a:pt x="4203" y="4303"/>
                    <a:pt x="3803" y="3503"/>
                    <a:pt x="3369" y="2702"/>
                  </a:cubicBezTo>
                  <a:lnTo>
                    <a:pt x="3369" y="2702"/>
                  </a:lnTo>
                  <a:cubicBezTo>
                    <a:pt x="3536" y="2736"/>
                    <a:pt x="3670" y="2769"/>
                    <a:pt x="3836" y="2802"/>
                  </a:cubicBezTo>
                  <a:lnTo>
                    <a:pt x="4470" y="2936"/>
                  </a:lnTo>
                  <a:cubicBezTo>
                    <a:pt x="4870" y="3002"/>
                    <a:pt x="5271" y="3102"/>
                    <a:pt x="5671" y="3203"/>
                  </a:cubicBezTo>
                  <a:cubicBezTo>
                    <a:pt x="6538" y="3369"/>
                    <a:pt x="7406" y="3603"/>
                    <a:pt x="8239" y="3903"/>
                  </a:cubicBezTo>
                  <a:cubicBezTo>
                    <a:pt x="8244" y="3908"/>
                    <a:pt x="8249" y="3910"/>
                    <a:pt x="8254" y="3910"/>
                  </a:cubicBezTo>
                  <a:cubicBezTo>
                    <a:pt x="8281" y="3910"/>
                    <a:pt x="8301" y="3836"/>
                    <a:pt x="8273" y="3836"/>
                  </a:cubicBezTo>
                  <a:cubicBezTo>
                    <a:pt x="7406" y="3569"/>
                    <a:pt x="6538" y="3269"/>
                    <a:pt x="5704" y="3036"/>
                  </a:cubicBezTo>
                  <a:cubicBezTo>
                    <a:pt x="5304" y="2936"/>
                    <a:pt x="4870" y="2836"/>
                    <a:pt x="4470" y="2736"/>
                  </a:cubicBezTo>
                  <a:cubicBezTo>
                    <a:pt x="4270" y="2702"/>
                    <a:pt x="4070" y="2669"/>
                    <a:pt x="3870" y="2635"/>
                  </a:cubicBezTo>
                  <a:cubicBezTo>
                    <a:pt x="3723" y="2587"/>
                    <a:pt x="3577" y="2556"/>
                    <a:pt x="3430" y="2556"/>
                  </a:cubicBezTo>
                  <a:cubicBezTo>
                    <a:pt x="3377" y="2556"/>
                    <a:pt x="3323" y="2560"/>
                    <a:pt x="3269" y="2569"/>
                  </a:cubicBezTo>
                  <a:cubicBezTo>
                    <a:pt x="3269" y="2535"/>
                    <a:pt x="3269" y="2502"/>
                    <a:pt x="3236" y="2469"/>
                  </a:cubicBezTo>
                  <a:cubicBezTo>
                    <a:pt x="3136" y="2302"/>
                    <a:pt x="3069" y="2135"/>
                    <a:pt x="2969" y="1968"/>
                  </a:cubicBezTo>
                  <a:lnTo>
                    <a:pt x="2969" y="1968"/>
                  </a:lnTo>
                  <a:lnTo>
                    <a:pt x="3469" y="2035"/>
                  </a:lnTo>
                  <a:cubicBezTo>
                    <a:pt x="3703" y="2035"/>
                    <a:pt x="3936" y="2068"/>
                    <a:pt x="4170" y="2102"/>
                  </a:cubicBezTo>
                  <a:cubicBezTo>
                    <a:pt x="4403" y="2135"/>
                    <a:pt x="4637" y="2168"/>
                    <a:pt x="4870" y="2235"/>
                  </a:cubicBezTo>
                  <a:cubicBezTo>
                    <a:pt x="5104" y="2269"/>
                    <a:pt x="5371" y="2335"/>
                    <a:pt x="5604" y="2435"/>
                  </a:cubicBezTo>
                  <a:cubicBezTo>
                    <a:pt x="5638" y="2435"/>
                    <a:pt x="5671" y="2369"/>
                    <a:pt x="5604" y="2335"/>
                  </a:cubicBezTo>
                  <a:cubicBezTo>
                    <a:pt x="5371" y="2302"/>
                    <a:pt x="5137" y="2235"/>
                    <a:pt x="4904" y="2168"/>
                  </a:cubicBezTo>
                  <a:lnTo>
                    <a:pt x="4203" y="2002"/>
                  </a:lnTo>
                  <a:cubicBezTo>
                    <a:pt x="3970" y="1968"/>
                    <a:pt x="3736" y="1902"/>
                    <a:pt x="3503" y="1868"/>
                  </a:cubicBezTo>
                  <a:cubicBezTo>
                    <a:pt x="3269" y="1835"/>
                    <a:pt x="3069" y="1802"/>
                    <a:pt x="2836" y="1768"/>
                  </a:cubicBezTo>
                  <a:lnTo>
                    <a:pt x="2502" y="1201"/>
                  </a:lnTo>
                  <a:cubicBezTo>
                    <a:pt x="2302" y="767"/>
                    <a:pt x="2035" y="367"/>
                    <a:pt x="17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4"/>
            <p:cNvSpPr/>
            <p:nvPr/>
          </p:nvSpPr>
          <p:spPr>
            <a:xfrm>
              <a:off x="5066300" y="4012475"/>
              <a:ext cx="442000" cy="527075"/>
            </a:xfrm>
            <a:custGeom>
              <a:rect b="b" l="l" r="r" t="t"/>
              <a:pathLst>
                <a:path extrusionOk="0" h="21083" w="17680">
                  <a:moveTo>
                    <a:pt x="0" y="1"/>
                  </a:moveTo>
                  <a:lnTo>
                    <a:pt x="300" y="5905"/>
                  </a:lnTo>
                  <a:lnTo>
                    <a:pt x="1001" y="21083"/>
                  </a:lnTo>
                  <a:lnTo>
                    <a:pt x="16679" y="21083"/>
                  </a:lnTo>
                  <a:lnTo>
                    <a:pt x="17379" y="5905"/>
                  </a:lnTo>
                  <a:lnTo>
                    <a:pt x="17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5066300" y="4012475"/>
              <a:ext cx="442000" cy="147625"/>
            </a:xfrm>
            <a:custGeom>
              <a:rect b="b" l="l" r="r" t="t"/>
              <a:pathLst>
                <a:path extrusionOk="0" h="5905" w="17680">
                  <a:moveTo>
                    <a:pt x="0" y="1"/>
                  </a:moveTo>
                  <a:lnTo>
                    <a:pt x="300" y="5905"/>
                  </a:lnTo>
                  <a:lnTo>
                    <a:pt x="17379" y="5905"/>
                  </a:lnTo>
                  <a:lnTo>
                    <a:pt x="17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p:nvPr/>
          </p:nvSpPr>
          <p:spPr>
            <a:xfrm>
              <a:off x="5038775" y="3953275"/>
              <a:ext cx="497050" cy="119275"/>
            </a:xfrm>
            <a:custGeom>
              <a:rect b="b" l="l" r="r" t="t"/>
              <a:pathLst>
                <a:path extrusionOk="0" h="4771" w="19882">
                  <a:moveTo>
                    <a:pt x="0" y="0"/>
                  </a:moveTo>
                  <a:lnTo>
                    <a:pt x="0" y="4770"/>
                  </a:lnTo>
                  <a:lnTo>
                    <a:pt x="19881" y="4770"/>
                  </a:lnTo>
                  <a:lnTo>
                    <a:pt x="198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4"/>
            <p:cNvSpPr/>
            <p:nvPr/>
          </p:nvSpPr>
          <p:spPr>
            <a:xfrm>
              <a:off x="5382350" y="4539525"/>
              <a:ext cx="69250" cy="62575"/>
            </a:xfrm>
            <a:custGeom>
              <a:rect b="b" l="l" r="r" t="t"/>
              <a:pathLst>
                <a:path extrusionOk="0" h="2503" w="2770">
                  <a:moveTo>
                    <a:pt x="0" y="1"/>
                  </a:moveTo>
                  <a:lnTo>
                    <a:pt x="0" y="2502"/>
                  </a:lnTo>
                  <a:lnTo>
                    <a:pt x="2769" y="2502"/>
                  </a:lnTo>
                  <a:lnTo>
                    <a:pt x="27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a:off x="5382350" y="4539525"/>
              <a:ext cx="69250" cy="30875"/>
            </a:xfrm>
            <a:custGeom>
              <a:rect b="b" l="l" r="r" t="t"/>
              <a:pathLst>
                <a:path extrusionOk="0" h="1235" w="2770">
                  <a:moveTo>
                    <a:pt x="0" y="1"/>
                  </a:moveTo>
                  <a:lnTo>
                    <a:pt x="0" y="1235"/>
                  </a:lnTo>
                  <a:lnTo>
                    <a:pt x="2769" y="1235"/>
                  </a:lnTo>
                  <a:lnTo>
                    <a:pt x="27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a:off x="5123000" y="4539525"/>
              <a:ext cx="68400" cy="62575"/>
            </a:xfrm>
            <a:custGeom>
              <a:rect b="b" l="l" r="r" t="t"/>
              <a:pathLst>
                <a:path extrusionOk="0" h="2503" w="2736">
                  <a:moveTo>
                    <a:pt x="0" y="1"/>
                  </a:moveTo>
                  <a:lnTo>
                    <a:pt x="0" y="2502"/>
                  </a:lnTo>
                  <a:lnTo>
                    <a:pt x="2736" y="2502"/>
                  </a:lnTo>
                  <a:lnTo>
                    <a:pt x="27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5123000" y="4539525"/>
              <a:ext cx="68400" cy="30875"/>
            </a:xfrm>
            <a:custGeom>
              <a:rect b="b" l="l" r="r" t="t"/>
              <a:pathLst>
                <a:path extrusionOk="0" h="1235" w="2736">
                  <a:moveTo>
                    <a:pt x="0" y="1"/>
                  </a:moveTo>
                  <a:lnTo>
                    <a:pt x="0" y="1235"/>
                  </a:lnTo>
                  <a:lnTo>
                    <a:pt x="2736" y="1235"/>
                  </a:lnTo>
                  <a:lnTo>
                    <a:pt x="27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5"/>
          <p:cNvSpPr txBox="1"/>
          <p:nvPr>
            <p:ph idx="1" type="subTitle"/>
          </p:nvPr>
        </p:nvSpPr>
        <p:spPr>
          <a:xfrm>
            <a:off x="720000" y="1598350"/>
            <a:ext cx="4007100" cy="2994900"/>
          </a:xfrm>
          <a:prstGeom prst="rect">
            <a:avLst/>
          </a:prstGeom>
        </p:spPr>
        <p:txBody>
          <a:bodyPr anchorCtr="0" anchor="t" bIns="91425" lIns="91425" spcFirstLastPara="1" rIns="91425" wrap="square" tIns="91425">
            <a:noAutofit/>
          </a:bodyPr>
          <a:lstStyle/>
          <a:p>
            <a:pPr indent="-298450" lvl="0" marL="457200" rtl="0" algn="l">
              <a:lnSpc>
                <a:spcPct val="120000"/>
              </a:lnSpc>
              <a:spcBef>
                <a:spcPts val="0"/>
              </a:spcBef>
              <a:spcAft>
                <a:spcPts val="0"/>
              </a:spcAft>
              <a:buClr>
                <a:srgbClr val="695D46"/>
              </a:buClr>
              <a:buSzPts val="1100"/>
              <a:buFont typeface="Open Sans"/>
              <a:buChar char="●"/>
            </a:pPr>
            <a:r>
              <a:rPr lang="en" sz="1100">
                <a:solidFill>
                  <a:srgbClr val="695D46"/>
                </a:solidFill>
                <a:latin typeface="Open Sans"/>
                <a:ea typeface="Open Sans"/>
                <a:cs typeface="Open Sans"/>
                <a:sym typeface="Open Sans"/>
              </a:rPr>
              <a:t>The real process of education is to think through the application of real problems. One can not better understand any concept unless it is applied in some real world problems.</a:t>
            </a:r>
            <a:endParaRPr sz="1100">
              <a:solidFill>
                <a:srgbClr val="695D46"/>
              </a:solidFill>
              <a:latin typeface="Open Sans"/>
              <a:ea typeface="Open Sans"/>
              <a:cs typeface="Open Sans"/>
              <a:sym typeface="Open Sans"/>
            </a:endParaRPr>
          </a:p>
          <a:p>
            <a:pPr indent="-298450" lvl="0" marL="457200" rtl="0" algn="l">
              <a:lnSpc>
                <a:spcPct val="120000"/>
              </a:lnSpc>
              <a:spcBef>
                <a:spcPts val="0"/>
              </a:spcBef>
              <a:spcAft>
                <a:spcPts val="0"/>
              </a:spcAft>
              <a:buClr>
                <a:srgbClr val="695D46"/>
              </a:buClr>
              <a:buSzPts val="1100"/>
              <a:buFont typeface="Open Sans"/>
              <a:buChar char="●"/>
            </a:pPr>
            <a:r>
              <a:rPr lang="en" sz="1100">
                <a:solidFill>
                  <a:srgbClr val="695D46"/>
                </a:solidFill>
                <a:latin typeface="Open Sans"/>
                <a:ea typeface="Open Sans"/>
                <a:cs typeface="Open Sans"/>
                <a:sym typeface="Open Sans"/>
              </a:rPr>
              <a:t>Many people have project ideas but most such projects are never completed.</a:t>
            </a:r>
            <a:endParaRPr sz="1100">
              <a:solidFill>
                <a:srgbClr val="695D46"/>
              </a:solidFill>
              <a:latin typeface="Open Sans"/>
              <a:ea typeface="Open Sans"/>
              <a:cs typeface="Open Sans"/>
              <a:sym typeface="Open Sans"/>
            </a:endParaRPr>
          </a:p>
          <a:p>
            <a:pPr indent="-298450" lvl="0" marL="457200" rtl="0" algn="l">
              <a:lnSpc>
                <a:spcPct val="120000"/>
              </a:lnSpc>
              <a:spcBef>
                <a:spcPts val="0"/>
              </a:spcBef>
              <a:spcAft>
                <a:spcPts val="0"/>
              </a:spcAft>
              <a:buClr>
                <a:srgbClr val="695D46"/>
              </a:buClr>
              <a:buSzPts val="1100"/>
              <a:buFont typeface="Open Sans"/>
              <a:buChar char="●"/>
            </a:pPr>
            <a:r>
              <a:rPr lang="en" sz="1100">
                <a:solidFill>
                  <a:srgbClr val="695D46"/>
                </a:solidFill>
                <a:latin typeface="Open Sans"/>
                <a:ea typeface="Open Sans"/>
                <a:cs typeface="Open Sans"/>
                <a:sym typeface="Open Sans"/>
              </a:rPr>
              <a:t>This could be due to lack of motivation, knowledge or time.</a:t>
            </a:r>
            <a:endParaRPr sz="1100">
              <a:solidFill>
                <a:srgbClr val="695D46"/>
              </a:solidFill>
              <a:latin typeface="Open Sans"/>
              <a:ea typeface="Open Sans"/>
              <a:cs typeface="Open Sans"/>
              <a:sym typeface="Open Sans"/>
            </a:endParaRPr>
          </a:p>
          <a:p>
            <a:pPr indent="-298450" lvl="0" marL="457200" rtl="0" algn="l">
              <a:lnSpc>
                <a:spcPct val="120000"/>
              </a:lnSpc>
              <a:spcBef>
                <a:spcPts val="0"/>
              </a:spcBef>
              <a:spcAft>
                <a:spcPts val="0"/>
              </a:spcAft>
              <a:buClr>
                <a:srgbClr val="695D46"/>
              </a:buClr>
              <a:buSzPts val="1100"/>
              <a:buFont typeface="Open Sans"/>
              <a:buChar char="●"/>
            </a:pPr>
            <a:r>
              <a:rPr lang="en" sz="1100">
                <a:solidFill>
                  <a:srgbClr val="695D46"/>
                </a:solidFill>
                <a:latin typeface="Open Sans"/>
                <a:ea typeface="Open Sans"/>
                <a:cs typeface="Open Sans"/>
                <a:sym typeface="Open Sans"/>
              </a:rPr>
              <a:t>We can say that many ideas which showed potential were </a:t>
            </a:r>
            <a:r>
              <a:rPr lang="en" sz="1100">
                <a:solidFill>
                  <a:srgbClr val="695D46"/>
                </a:solidFill>
                <a:latin typeface="Open Sans"/>
                <a:ea typeface="Open Sans"/>
                <a:cs typeface="Open Sans"/>
                <a:sym typeface="Open Sans"/>
              </a:rPr>
              <a:t>never</a:t>
            </a:r>
            <a:r>
              <a:rPr lang="en" sz="1100">
                <a:solidFill>
                  <a:srgbClr val="695D46"/>
                </a:solidFill>
                <a:latin typeface="Open Sans"/>
                <a:ea typeface="Open Sans"/>
                <a:cs typeface="Open Sans"/>
                <a:sym typeface="Open Sans"/>
              </a:rPr>
              <a:t> implemented because of this.</a:t>
            </a:r>
            <a:endParaRPr sz="1100">
              <a:solidFill>
                <a:srgbClr val="695D46"/>
              </a:solidFill>
              <a:latin typeface="Open Sans"/>
              <a:ea typeface="Open Sans"/>
              <a:cs typeface="Open Sans"/>
              <a:sym typeface="Open Sans"/>
            </a:endParaRPr>
          </a:p>
          <a:p>
            <a:pPr indent="-298450" lvl="0" marL="457200" rtl="0" algn="l">
              <a:lnSpc>
                <a:spcPct val="120000"/>
              </a:lnSpc>
              <a:spcBef>
                <a:spcPts val="0"/>
              </a:spcBef>
              <a:spcAft>
                <a:spcPts val="0"/>
              </a:spcAft>
              <a:buClr>
                <a:srgbClr val="695D46"/>
              </a:buClr>
              <a:buSzPts val="1100"/>
              <a:buFont typeface="Open Sans"/>
              <a:buChar char="●"/>
            </a:pPr>
            <a:r>
              <a:rPr lang="en" sz="1100">
                <a:solidFill>
                  <a:srgbClr val="695D46"/>
                </a:solidFill>
                <a:latin typeface="Open Sans"/>
                <a:ea typeface="Open Sans"/>
                <a:cs typeface="Open Sans"/>
                <a:sym typeface="Open Sans"/>
              </a:rPr>
              <a:t>Many side projects have made it big in the past ex. Twitter, Craigslist, Udemy</a:t>
            </a:r>
            <a:endParaRPr sz="1100">
              <a:solidFill>
                <a:srgbClr val="695D46"/>
              </a:solidFill>
              <a:latin typeface="Open Sans"/>
              <a:ea typeface="Open Sans"/>
              <a:cs typeface="Open Sans"/>
              <a:sym typeface="Open Sans"/>
            </a:endParaRPr>
          </a:p>
          <a:p>
            <a:pPr indent="-298450" lvl="0" marL="457200" rtl="0" algn="l">
              <a:lnSpc>
                <a:spcPct val="120000"/>
              </a:lnSpc>
              <a:spcBef>
                <a:spcPts val="0"/>
              </a:spcBef>
              <a:spcAft>
                <a:spcPts val="0"/>
              </a:spcAft>
              <a:buClr>
                <a:srgbClr val="695D46"/>
              </a:buClr>
              <a:buSzPts val="1100"/>
              <a:buFont typeface="Open Sans"/>
              <a:buChar char="●"/>
            </a:pPr>
            <a:r>
              <a:rPr lang="en" sz="1100">
                <a:solidFill>
                  <a:srgbClr val="695D46"/>
                </a:solidFill>
                <a:latin typeface="Open Sans"/>
                <a:ea typeface="Open Sans"/>
                <a:cs typeface="Open Sans"/>
                <a:sym typeface="Open Sans"/>
              </a:rPr>
              <a:t>Facilitating such ideas can surely make many such success stories </a:t>
            </a:r>
            <a:endParaRPr sz="1100">
              <a:solidFill>
                <a:srgbClr val="695D46"/>
              </a:solidFill>
              <a:latin typeface="Open Sans"/>
              <a:ea typeface="Open Sans"/>
              <a:cs typeface="Open Sans"/>
              <a:sym typeface="Open Sans"/>
            </a:endParaRPr>
          </a:p>
          <a:p>
            <a:pPr indent="0" lvl="0" marL="0" rtl="0" algn="l">
              <a:lnSpc>
                <a:spcPct val="120000"/>
              </a:lnSpc>
              <a:spcBef>
                <a:spcPts val="0"/>
              </a:spcBef>
              <a:spcAft>
                <a:spcPts val="0"/>
              </a:spcAft>
              <a:buNone/>
            </a:pPr>
            <a:r>
              <a:t/>
            </a:r>
            <a:endParaRPr sz="1100">
              <a:solidFill>
                <a:srgbClr val="695D46"/>
              </a:solidFill>
              <a:latin typeface="Open Sans"/>
              <a:ea typeface="Open Sans"/>
              <a:cs typeface="Open Sans"/>
              <a:sym typeface="Open Sans"/>
            </a:endParaRPr>
          </a:p>
        </p:txBody>
      </p:sp>
      <p:sp>
        <p:nvSpPr>
          <p:cNvPr id="666" name="Google Shape;666;p35"/>
          <p:cNvSpPr txBox="1"/>
          <p:nvPr>
            <p:ph type="title"/>
          </p:nvPr>
        </p:nvSpPr>
        <p:spPr>
          <a:xfrm>
            <a:off x="720000" y="872695"/>
            <a:ext cx="22119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cxnSp>
        <p:nvCxnSpPr>
          <p:cNvPr id="667" name="Google Shape;667;p35"/>
          <p:cNvCxnSpPr/>
          <p:nvPr/>
        </p:nvCxnSpPr>
        <p:spPr>
          <a:xfrm>
            <a:off x="796200" y="1467600"/>
            <a:ext cx="1849800" cy="0"/>
          </a:xfrm>
          <a:prstGeom prst="straightConnector1">
            <a:avLst/>
          </a:prstGeom>
          <a:noFill/>
          <a:ln cap="flat" cmpd="sng" w="28575">
            <a:solidFill>
              <a:schemeClr val="accent1"/>
            </a:solidFill>
            <a:prstDash val="solid"/>
            <a:round/>
            <a:headEnd len="med" w="med" type="none"/>
            <a:tailEnd len="med" w="med" type="none"/>
          </a:ln>
        </p:spPr>
      </p:cxnSp>
      <p:grpSp>
        <p:nvGrpSpPr>
          <p:cNvPr id="668" name="Google Shape;668;p35"/>
          <p:cNvGrpSpPr/>
          <p:nvPr/>
        </p:nvGrpSpPr>
        <p:grpSpPr>
          <a:xfrm>
            <a:off x="5073010" y="1763590"/>
            <a:ext cx="3836595" cy="1918682"/>
            <a:chOff x="4074863" y="1263319"/>
            <a:chExt cx="4799343" cy="2616860"/>
          </a:xfrm>
        </p:grpSpPr>
        <p:sp>
          <p:nvSpPr>
            <p:cNvPr id="669" name="Google Shape;669;p35"/>
            <p:cNvSpPr/>
            <p:nvPr/>
          </p:nvSpPr>
          <p:spPr>
            <a:xfrm>
              <a:off x="4322901" y="2014386"/>
              <a:ext cx="1115568" cy="752255"/>
            </a:xfrm>
            <a:custGeom>
              <a:rect b="b" l="l" r="r" t="t"/>
              <a:pathLst>
                <a:path extrusionOk="0" h="39272" w="58239">
                  <a:moveTo>
                    <a:pt x="1" y="1"/>
                  </a:moveTo>
                  <a:lnTo>
                    <a:pt x="1" y="39272"/>
                  </a:lnTo>
                  <a:lnTo>
                    <a:pt x="58239" y="39272"/>
                  </a:lnTo>
                  <a:lnTo>
                    <a:pt x="582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p:nvPr/>
          </p:nvSpPr>
          <p:spPr>
            <a:xfrm>
              <a:off x="4319414" y="2010900"/>
              <a:ext cx="1122560" cy="759247"/>
            </a:xfrm>
            <a:custGeom>
              <a:rect b="b" l="l" r="r" t="t"/>
              <a:pathLst>
                <a:path extrusionOk="0" h="39637" w="58604">
                  <a:moveTo>
                    <a:pt x="58238" y="396"/>
                  </a:moveTo>
                  <a:lnTo>
                    <a:pt x="58238" y="39272"/>
                  </a:lnTo>
                  <a:lnTo>
                    <a:pt x="365" y="39272"/>
                  </a:lnTo>
                  <a:lnTo>
                    <a:pt x="365" y="396"/>
                  </a:lnTo>
                  <a:close/>
                  <a:moveTo>
                    <a:pt x="0" y="0"/>
                  </a:moveTo>
                  <a:lnTo>
                    <a:pt x="0" y="39636"/>
                  </a:lnTo>
                  <a:lnTo>
                    <a:pt x="58603" y="39636"/>
                  </a:lnTo>
                  <a:lnTo>
                    <a:pt x="586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4370635" y="2045839"/>
              <a:ext cx="59993" cy="51297"/>
            </a:xfrm>
            <a:custGeom>
              <a:rect b="b" l="l" r="r" t="t"/>
              <a:pathLst>
                <a:path extrusionOk="0" h="2678" w="3132">
                  <a:moveTo>
                    <a:pt x="1794" y="0"/>
                  </a:moveTo>
                  <a:cubicBezTo>
                    <a:pt x="579" y="0"/>
                    <a:pt x="1" y="1459"/>
                    <a:pt x="852" y="2280"/>
                  </a:cubicBezTo>
                  <a:cubicBezTo>
                    <a:pt x="1117" y="2555"/>
                    <a:pt x="1449" y="2678"/>
                    <a:pt x="1777" y="2678"/>
                  </a:cubicBezTo>
                  <a:cubicBezTo>
                    <a:pt x="2463" y="2678"/>
                    <a:pt x="3132" y="2140"/>
                    <a:pt x="3132" y="1338"/>
                  </a:cubicBezTo>
                  <a:cubicBezTo>
                    <a:pt x="3132" y="608"/>
                    <a:pt x="2524" y="0"/>
                    <a:pt x="17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4475451" y="2045839"/>
              <a:ext cx="59974" cy="51297"/>
            </a:xfrm>
            <a:custGeom>
              <a:rect b="b" l="l" r="r" t="t"/>
              <a:pathLst>
                <a:path extrusionOk="0" h="2678" w="3131">
                  <a:moveTo>
                    <a:pt x="1794" y="0"/>
                  </a:moveTo>
                  <a:cubicBezTo>
                    <a:pt x="608" y="0"/>
                    <a:pt x="0" y="1459"/>
                    <a:pt x="851" y="2280"/>
                  </a:cubicBezTo>
                  <a:cubicBezTo>
                    <a:pt x="1126" y="2555"/>
                    <a:pt x="1462" y="2678"/>
                    <a:pt x="1790" y="2678"/>
                  </a:cubicBezTo>
                  <a:cubicBezTo>
                    <a:pt x="2477" y="2678"/>
                    <a:pt x="3131" y="2140"/>
                    <a:pt x="3131" y="1338"/>
                  </a:cubicBezTo>
                  <a:cubicBezTo>
                    <a:pt x="3131" y="608"/>
                    <a:pt x="2523" y="0"/>
                    <a:pt x="17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4580248" y="2045839"/>
              <a:ext cx="60568" cy="51604"/>
            </a:xfrm>
            <a:custGeom>
              <a:rect b="b" l="l" r="r" t="t"/>
              <a:pathLst>
                <a:path extrusionOk="0" h="2694" w="3162">
                  <a:moveTo>
                    <a:pt x="1794" y="0"/>
                  </a:moveTo>
                  <a:cubicBezTo>
                    <a:pt x="608" y="0"/>
                    <a:pt x="0" y="1459"/>
                    <a:pt x="852" y="2310"/>
                  </a:cubicBezTo>
                  <a:cubicBezTo>
                    <a:pt x="1125" y="2574"/>
                    <a:pt x="1462" y="2694"/>
                    <a:pt x="1792" y="2694"/>
                  </a:cubicBezTo>
                  <a:cubicBezTo>
                    <a:pt x="2490" y="2694"/>
                    <a:pt x="3162" y="2162"/>
                    <a:pt x="3162" y="1338"/>
                  </a:cubicBezTo>
                  <a:cubicBezTo>
                    <a:pt x="3162" y="608"/>
                    <a:pt x="2554" y="0"/>
                    <a:pt x="17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p:nvPr/>
          </p:nvSpPr>
          <p:spPr>
            <a:xfrm>
              <a:off x="4322901" y="2124432"/>
              <a:ext cx="1115568" cy="7011"/>
            </a:xfrm>
            <a:custGeom>
              <a:rect b="b" l="l" r="r" t="t"/>
              <a:pathLst>
                <a:path extrusionOk="0" h="366" w="58239">
                  <a:moveTo>
                    <a:pt x="1" y="1"/>
                  </a:moveTo>
                  <a:lnTo>
                    <a:pt x="1" y="365"/>
                  </a:lnTo>
                  <a:lnTo>
                    <a:pt x="58239" y="365"/>
                  </a:lnTo>
                  <a:lnTo>
                    <a:pt x="582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p:nvPr/>
          </p:nvSpPr>
          <p:spPr>
            <a:xfrm>
              <a:off x="7685274" y="2538984"/>
              <a:ext cx="1115568" cy="752255"/>
            </a:xfrm>
            <a:custGeom>
              <a:rect b="b" l="l" r="r" t="t"/>
              <a:pathLst>
                <a:path extrusionOk="0" h="39272" w="58239">
                  <a:moveTo>
                    <a:pt x="1" y="0"/>
                  </a:moveTo>
                  <a:lnTo>
                    <a:pt x="1" y="39271"/>
                  </a:lnTo>
                  <a:lnTo>
                    <a:pt x="58239" y="39271"/>
                  </a:lnTo>
                  <a:lnTo>
                    <a:pt x="582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a:off x="7681194" y="2535479"/>
              <a:ext cx="1123153" cy="759247"/>
            </a:xfrm>
            <a:custGeom>
              <a:rect b="b" l="l" r="r" t="t"/>
              <a:pathLst>
                <a:path extrusionOk="0" h="39637" w="58635">
                  <a:moveTo>
                    <a:pt x="58270" y="396"/>
                  </a:moveTo>
                  <a:lnTo>
                    <a:pt x="58270" y="39272"/>
                  </a:lnTo>
                  <a:lnTo>
                    <a:pt x="396" y="39272"/>
                  </a:lnTo>
                  <a:lnTo>
                    <a:pt x="396" y="396"/>
                  </a:lnTo>
                  <a:close/>
                  <a:moveTo>
                    <a:pt x="1" y="1"/>
                  </a:moveTo>
                  <a:lnTo>
                    <a:pt x="1" y="39637"/>
                  </a:lnTo>
                  <a:lnTo>
                    <a:pt x="58634" y="39637"/>
                  </a:lnTo>
                  <a:lnTo>
                    <a:pt x="586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a:off x="7733027" y="2570418"/>
              <a:ext cx="59974" cy="51316"/>
            </a:xfrm>
            <a:custGeom>
              <a:rect b="b" l="l" r="r" t="t"/>
              <a:pathLst>
                <a:path extrusionOk="0" h="2679" w="3131">
                  <a:moveTo>
                    <a:pt x="1794" y="1"/>
                  </a:moveTo>
                  <a:cubicBezTo>
                    <a:pt x="578" y="1"/>
                    <a:pt x="0" y="1460"/>
                    <a:pt x="821" y="2280"/>
                  </a:cubicBezTo>
                  <a:cubicBezTo>
                    <a:pt x="1096" y="2555"/>
                    <a:pt x="1435" y="2678"/>
                    <a:pt x="1767" y="2678"/>
                  </a:cubicBezTo>
                  <a:cubicBezTo>
                    <a:pt x="2463" y="2678"/>
                    <a:pt x="3131" y="2140"/>
                    <a:pt x="3131" y="1338"/>
                  </a:cubicBezTo>
                  <a:cubicBezTo>
                    <a:pt x="3131" y="609"/>
                    <a:pt x="2523" y="1"/>
                    <a:pt x="179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a:off x="7837824" y="2570418"/>
              <a:ext cx="59993" cy="51316"/>
            </a:xfrm>
            <a:custGeom>
              <a:rect b="b" l="l" r="r" t="t"/>
              <a:pathLst>
                <a:path extrusionOk="0" h="2679" w="3132">
                  <a:moveTo>
                    <a:pt x="1794" y="1"/>
                  </a:moveTo>
                  <a:cubicBezTo>
                    <a:pt x="578" y="1"/>
                    <a:pt x="0" y="1460"/>
                    <a:pt x="851" y="2280"/>
                  </a:cubicBezTo>
                  <a:cubicBezTo>
                    <a:pt x="1127" y="2555"/>
                    <a:pt x="1462" y="2678"/>
                    <a:pt x="1790" y="2678"/>
                  </a:cubicBezTo>
                  <a:cubicBezTo>
                    <a:pt x="2477" y="2678"/>
                    <a:pt x="3131" y="2140"/>
                    <a:pt x="3131" y="1338"/>
                  </a:cubicBezTo>
                  <a:cubicBezTo>
                    <a:pt x="3131" y="609"/>
                    <a:pt x="2523" y="1"/>
                    <a:pt x="179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7942621" y="2570418"/>
              <a:ext cx="60568" cy="51316"/>
            </a:xfrm>
            <a:custGeom>
              <a:rect b="b" l="l" r="r" t="t"/>
              <a:pathLst>
                <a:path extrusionOk="0" h="2679" w="3162">
                  <a:moveTo>
                    <a:pt x="1794" y="1"/>
                  </a:moveTo>
                  <a:cubicBezTo>
                    <a:pt x="609" y="1"/>
                    <a:pt x="1" y="1460"/>
                    <a:pt x="852" y="2280"/>
                  </a:cubicBezTo>
                  <a:cubicBezTo>
                    <a:pt x="1127" y="2555"/>
                    <a:pt x="1465" y="2678"/>
                    <a:pt x="1798" y="2678"/>
                  </a:cubicBezTo>
                  <a:cubicBezTo>
                    <a:pt x="2494" y="2678"/>
                    <a:pt x="3162" y="2140"/>
                    <a:pt x="3162" y="1338"/>
                  </a:cubicBezTo>
                  <a:cubicBezTo>
                    <a:pt x="3162" y="609"/>
                    <a:pt x="2554" y="1"/>
                    <a:pt x="179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7685274" y="2649030"/>
              <a:ext cx="1115568" cy="6992"/>
            </a:xfrm>
            <a:custGeom>
              <a:rect b="b" l="l" r="r" t="t"/>
              <a:pathLst>
                <a:path extrusionOk="0" h="365" w="58239">
                  <a:moveTo>
                    <a:pt x="1" y="0"/>
                  </a:moveTo>
                  <a:lnTo>
                    <a:pt x="1" y="365"/>
                  </a:lnTo>
                  <a:lnTo>
                    <a:pt x="58239" y="365"/>
                  </a:lnTo>
                  <a:lnTo>
                    <a:pt x="58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4657098" y="2635047"/>
              <a:ext cx="450085" cy="236411"/>
            </a:xfrm>
            <a:custGeom>
              <a:rect b="b" l="l" r="r" t="t"/>
              <a:pathLst>
                <a:path extrusionOk="0" h="12342" w="23497">
                  <a:moveTo>
                    <a:pt x="6019" y="1"/>
                  </a:moveTo>
                  <a:cubicBezTo>
                    <a:pt x="2675" y="61"/>
                    <a:pt x="1" y="2797"/>
                    <a:pt x="1" y="6171"/>
                  </a:cubicBezTo>
                  <a:cubicBezTo>
                    <a:pt x="1" y="9514"/>
                    <a:pt x="2675" y="12250"/>
                    <a:pt x="6019" y="12341"/>
                  </a:cubicBezTo>
                  <a:lnTo>
                    <a:pt x="16992" y="12311"/>
                  </a:lnTo>
                  <a:lnTo>
                    <a:pt x="17326" y="12311"/>
                  </a:lnTo>
                  <a:cubicBezTo>
                    <a:pt x="20731" y="12311"/>
                    <a:pt x="23497" y="9545"/>
                    <a:pt x="23497" y="6140"/>
                  </a:cubicBezTo>
                  <a:cubicBezTo>
                    <a:pt x="23466" y="2736"/>
                    <a:pt x="20700" y="1"/>
                    <a:pt x="17326"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4774135" y="2706955"/>
              <a:ext cx="213693" cy="49803"/>
            </a:xfrm>
            <a:custGeom>
              <a:rect b="b" l="l" r="r" t="t"/>
              <a:pathLst>
                <a:path extrusionOk="0" h="2600" w="11156">
                  <a:moveTo>
                    <a:pt x="5563" y="0"/>
                  </a:moveTo>
                  <a:cubicBezTo>
                    <a:pt x="4750" y="0"/>
                    <a:pt x="3936" y="76"/>
                    <a:pt x="3131" y="228"/>
                  </a:cubicBezTo>
                  <a:cubicBezTo>
                    <a:pt x="2432" y="350"/>
                    <a:pt x="1763" y="624"/>
                    <a:pt x="1186" y="988"/>
                  </a:cubicBezTo>
                  <a:cubicBezTo>
                    <a:pt x="1034" y="1110"/>
                    <a:pt x="882" y="1201"/>
                    <a:pt x="760" y="1323"/>
                  </a:cubicBezTo>
                  <a:lnTo>
                    <a:pt x="365" y="1687"/>
                  </a:lnTo>
                  <a:cubicBezTo>
                    <a:pt x="304" y="1779"/>
                    <a:pt x="243" y="1870"/>
                    <a:pt x="213" y="1931"/>
                  </a:cubicBezTo>
                  <a:cubicBezTo>
                    <a:pt x="61" y="2143"/>
                    <a:pt x="0" y="2356"/>
                    <a:pt x="0" y="2599"/>
                  </a:cubicBezTo>
                  <a:lnTo>
                    <a:pt x="3161" y="2599"/>
                  </a:lnTo>
                  <a:cubicBezTo>
                    <a:pt x="3222" y="2599"/>
                    <a:pt x="3222" y="2569"/>
                    <a:pt x="3253" y="2538"/>
                  </a:cubicBezTo>
                  <a:cubicBezTo>
                    <a:pt x="3435" y="2174"/>
                    <a:pt x="3769" y="1961"/>
                    <a:pt x="4164" y="1931"/>
                  </a:cubicBezTo>
                  <a:cubicBezTo>
                    <a:pt x="4620" y="1900"/>
                    <a:pt x="5084" y="1885"/>
                    <a:pt x="5547" y="1885"/>
                  </a:cubicBezTo>
                  <a:cubicBezTo>
                    <a:pt x="6011" y="1885"/>
                    <a:pt x="6474" y="1900"/>
                    <a:pt x="6930" y="1931"/>
                  </a:cubicBezTo>
                  <a:cubicBezTo>
                    <a:pt x="7326" y="1961"/>
                    <a:pt x="7660" y="2174"/>
                    <a:pt x="7842" y="2538"/>
                  </a:cubicBezTo>
                  <a:cubicBezTo>
                    <a:pt x="7864" y="2560"/>
                    <a:pt x="7900" y="2581"/>
                    <a:pt x="7942" y="2581"/>
                  </a:cubicBezTo>
                  <a:cubicBezTo>
                    <a:pt x="7959" y="2581"/>
                    <a:pt x="7976" y="2578"/>
                    <a:pt x="7994" y="2569"/>
                  </a:cubicBezTo>
                  <a:lnTo>
                    <a:pt x="11155" y="2569"/>
                  </a:lnTo>
                  <a:cubicBezTo>
                    <a:pt x="11125" y="2417"/>
                    <a:pt x="11064" y="2265"/>
                    <a:pt x="11003" y="2113"/>
                  </a:cubicBezTo>
                  <a:cubicBezTo>
                    <a:pt x="10943" y="1961"/>
                    <a:pt x="10851" y="1809"/>
                    <a:pt x="10760" y="1687"/>
                  </a:cubicBezTo>
                  <a:lnTo>
                    <a:pt x="10365" y="1323"/>
                  </a:lnTo>
                  <a:cubicBezTo>
                    <a:pt x="10213" y="1231"/>
                    <a:pt x="10061" y="1110"/>
                    <a:pt x="9909" y="988"/>
                  </a:cubicBezTo>
                  <a:cubicBezTo>
                    <a:pt x="9332" y="624"/>
                    <a:pt x="8693" y="380"/>
                    <a:pt x="7994" y="228"/>
                  </a:cubicBezTo>
                  <a:cubicBezTo>
                    <a:pt x="7189" y="76"/>
                    <a:pt x="6376" y="0"/>
                    <a:pt x="55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4773541" y="2768385"/>
              <a:ext cx="61124" cy="29767"/>
            </a:xfrm>
            <a:custGeom>
              <a:rect b="b" l="l" r="r" t="t"/>
              <a:pathLst>
                <a:path extrusionOk="0" h="1554" w="3191">
                  <a:moveTo>
                    <a:pt x="1" y="0"/>
                  </a:moveTo>
                  <a:lnTo>
                    <a:pt x="1" y="91"/>
                  </a:lnTo>
                  <a:lnTo>
                    <a:pt x="1" y="1186"/>
                  </a:lnTo>
                  <a:cubicBezTo>
                    <a:pt x="1" y="1383"/>
                    <a:pt x="157" y="1554"/>
                    <a:pt x="374" y="1554"/>
                  </a:cubicBezTo>
                  <a:cubicBezTo>
                    <a:pt x="391" y="1554"/>
                    <a:pt x="408" y="1553"/>
                    <a:pt x="426" y="1550"/>
                  </a:cubicBezTo>
                  <a:lnTo>
                    <a:pt x="2767" y="1550"/>
                  </a:lnTo>
                  <a:cubicBezTo>
                    <a:pt x="2782" y="1553"/>
                    <a:pt x="2798" y="1554"/>
                    <a:pt x="2814" y="1554"/>
                  </a:cubicBezTo>
                  <a:cubicBezTo>
                    <a:pt x="3009" y="1554"/>
                    <a:pt x="3190" y="1380"/>
                    <a:pt x="3162" y="1155"/>
                  </a:cubicBezTo>
                  <a:lnTo>
                    <a:pt x="3162" y="243"/>
                  </a:lnTo>
                  <a:lnTo>
                    <a:pt x="3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4926724" y="2768385"/>
              <a:ext cx="60530" cy="29767"/>
            </a:xfrm>
            <a:custGeom>
              <a:rect b="b" l="l" r="r" t="t"/>
              <a:pathLst>
                <a:path extrusionOk="0" h="1554" w="3160">
                  <a:moveTo>
                    <a:pt x="59" y="0"/>
                  </a:moveTo>
                  <a:cubicBezTo>
                    <a:pt x="28" y="395"/>
                    <a:pt x="28" y="821"/>
                    <a:pt x="28" y="1186"/>
                  </a:cubicBezTo>
                  <a:cubicBezTo>
                    <a:pt x="0" y="1383"/>
                    <a:pt x="155" y="1554"/>
                    <a:pt x="347" y="1554"/>
                  </a:cubicBezTo>
                  <a:cubicBezTo>
                    <a:pt x="362" y="1554"/>
                    <a:pt x="377" y="1553"/>
                    <a:pt x="393" y="1550"/>
                  </a:cubicBezTo>
                  <a:lnTo>
                    <a:pt x="2764" y="1550"/>
                  </a:lnTo>
                  <a:cubicBezTo>
                    <a:pt x="2780" y="1553"/>
                    <a:pt x="2795" y="1554"/>
                    <a:pt x="2810" y="1554"/>
                  </a:cubicBezTo>
                  <a:cubicBezTo>
                    <a:pt x="3003" y="1554"/>
                    <a:pt x="3159" y="1383"/>
                    <a:pt x="3159" y="1186"/>
                  </a:cubicBezTo>
                  <a:lnTo>
                    <a:pt x="3159" y="91"/>
                  </a:lnTo>
                  <a:lnTo>
                    <a:pt x="31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8329226" y="2182663"/>
              <a:ext cx="487916" cy="491996"/>
            </a:xfrm>
            <a:custGeom>
              <a:rect b="b" l="l" r="r" t="t"/>
              <a:pathLst>
                <a:path extrusionOk="0" h="25685" w="25472">
                  <a:moveTo>
                    <a:pt x="12822" y="6971"/>
                  </a:moveTo>
                  <a:cubicBezTo>
                    <a:pt x="17322" y="6971"/>
                    <a:pt x="20427" y="12243"/>
                    <a:pt x="17539" y="16292"/>
                  </a:cubicBezTo>
                  <a:cubicBezTo>
                    <a:pt x="16411" y="17862"/>
                    <a:pt x="14609" y="18740"/>
                    <a:pt x="12751" y="18740"/>
                  </a:cubicBezTo>
                  <a:cubicBezTo>
                    <a:pt x="12054" y="18740"/>
                    <a:pt x="11349" y="18616"/>
                    <a:pt x="10669" y="18359"/>
                  </a:cubicBezTo>
                  <a:cubicBezTo>
                    <a:pt x="5411" y="16353"/>
                    <a:pt x="5684" y="8845"/>
                    <a:pt x="11064" y="7234"/>
                  </a:cubicBezTo>
                  <a:cubicBezTo>
                    <a:pt x="11666" y="7054"/>
                    <a:pt x="12255" y="6971"/>
                    <a:pt x="12822" y="6971"/>
                  </a:cubicBezTo>
                  <a:close/>
                  <a:moveTo>
                    <a:pt x="15563" y="0"/>
                  </a:moveTo>
                  <a:lnTo>
                    <a:pt x="14530" y="1946"/>
                  </a:lnTo>
                  <a:cubicBezTo>
                    <a:pt x="14209" y="2499"/>
                    <a:pt x="13638" y="2829"/>
                    <a:pt x="13029" y="2829"/>
                  </a:cubicBezTo>
                  <a:cubicBezTo>
                    <a:pt x="13002" y="2829"/>
                    <a:pt x="12976" y="2828"/>
                    <a:pt x="12949" y="2827"/>
                  </a:cubicBezTo>
                  <a:cubicBezTo>
                    <a:pt x="12615" y="2827"/>
                    <a:pt x="12250" y="2827"/>
                    <a:pt x="11915" y="2888"/>
                  </a:cubicBezTo>
                  <a:cubicBezTo>
                    <a:pt x="11861" y="2893"/>
                    <a:pt x="11807" y="2895"/>
                    <a:pt x="11753" y="2895"/>
                  </a:cubicBezTo>
                  <a:cubicBezTo>
                    <a:pt x="11171" y="2895"/>
                    <a:pt x="10611" y="2601"/>
                    <a:pt x="10305" y="2128"/>
                  </a:cubicBezTo>
                  <a:lnTo>
                    <a:pt x="9119" y="213"/>
                  </a:lnTo>
                  <a:lnTo>
                    <a:pt x="3040" y="4012"/>
                  </a:lnTo>
                  <a:lnTo>
                    <a:pt x="4195" y="5927"/>
                  </a:lnTo>
                  <a:cubicBezTo>
                    <a:pt x="4529" y="6444"/>
                    <a:pt x="4529" y="7143"/>
                    <a:pt x="4195" y="7660"/>
                  </a:cubicBezTo>
                  <a:cubicBezTo>
                    <a:pt x="4104" y="7842"/>
                    <a:pt x="4013" y="7994"/>
                    <a:pt x="3921" y="8146"/>
                  </a:cubicBezTo>
                  <a:cubicBezTo>
                    <a:pt x="3830" y="8329"/>
                    <a:pt x="3739" y="8481"/>
                    <a:pt x="3678" y="8663"/>
                  </a:cubicBezTo>
                  <a:cubicBezTo>
                    <a:pt x="3405" y="9240"/>
                    <a:pt x="2827" y="9605"/>
                    <a:pt x="2189" y="9636"/>
                  </a:cubicBezTo>
                  <a:lnTo>
                    <a:pt x="0" y="9696"/>
                  </a:lnTo>
                  <a:lnTo>
                    <a:pt x="213" y="16870"/>
                  </a:lnTo>
                  <a:lnTo>
                    <a:pt x="2402" y="16809"/>
                  </a:lnTo>
                  <a:cubicBezTo>
                    <a:pt x="2428" y="16808"/>
                    <a:pt x="2455" y="16807"/>
                    <a:pt x="2482" y="16807"/>
                  </a:cubicBezTo>
                  <a:cubicBezTo>
                    <a:pt x="3088" y="16807"/>
                    <a:pt x="3630" y="17136"/>
                    <a:pt x="3921" y="17660"/>
                  </a:cubicBezTo>
                  <a:cubicBezTo>
                    <a:pt x="4104" y="17994"/>
                    <a:pt x="4317" y="18329"/>
                    <a:pt x="4529" y="18633"/>
                  </a:cubicBezTo>
                  <a:cubicBezTo>
                    <a:pt x="4894" y="19149"/>
                    <a:pt x="4924" y="19848"/>
                    <a:pt x="4621" y="20396"/>
                  </a:cubicBezTo>
                  <a:lnTo>
                    <a:pt x="3587" y="22341"/>
                  </a:lnTo>
                  <a:lnTo>
                    <a:pt x="9940" y="25684"/>
                  </a:lnTo>
                  <a:lnTo>
                    <a:pt x="10973" y="23770"/>
                  </a:lnTo>
                  <a:cubicBezTo>
                    <a:pt x="11265" y="23214"/>
                    <a:pt x="11838" y="22856"/>
                    <a:pt x="12476" y="22856"/>
                  </a:cubicBezTo>
                  <a:cubicBezTo>
                    <a:pt x="12502" y="22856"/>
                    <a:pt x="12528" y="22856"/>
                    <a:pt x="12554" y="22858"/>
                  </a:cubicBezTo>
                  <a:cubicBezTo>
                    <a:pt x="12888" y="22858"/>
                    <a:pt x="13253" y="22858"/>
                    <a:pt x="13587" y="22827"/>
                  </a:cubicBezTo>
                  <a:cubicBezTo>
                    <a:pt x="13641" y="22822"/>
                    <a:pt x="13695" y="22820"/>
                    <a:pt x="13749" y="22820"/>
                  </a:cubicBezTo>
                  <a:cubicBezTo>
                    <a:pt x="14331" y="22820"/>
                    <a:pt x="14892" y="23117"/>
                    <a:pt x="15198" y="23618"/>
                  </a:cubicBezTo>
                  <a:lnTo>
                    <a:pt x="16353" y="25502"/>
                  </a:lnTo>
                  <a:lnTo>
                    <a:pt x="22463" y="21703"/>
                  </a:lnTo>
                  <a:lnTo>
                    <a:pt x="21308" y="19848"/>
                  </a:lnTo>
                  <a:cubicBezTo>
                    <a:pt x="20973" y="19301"/>
                    <a:pt x="20973" y="18602"/>
                    <a:pt x="21308" y="18055"/>
                  </a:cubicBezTo>
                  <a:cubicBezTo>
                    <a:pt x="21399" y="17903"/>
                    <a:pt x="21490" y="17751"/>
                    <a:pt x="21551" y="17599"/>
                  </a:cubicBezTo>
                  <a:cubicBezTo>
                    <a:pt x="21642" y="17417"/>
                    <a:pt x="21733" y="17265"/>
                    <a:pt x="21794" y="17113"/>
                  </a:cubicBezTo>
                  <a:cubicBezTo>
                    <a:pt x="22068" y="16535"/>
                    <a:pt x="22645" y="16140"/>
                    <a:pt x="23283" y="16110"/>
                  </a:cubicBezTo>
                  <a:lnTo>
                    <a:pt x="25472" y="16049"/>
                  </a:lnTo>
                  <a:lnTo>
                    <a:pt x="25259" y="8876"/>
                  </a:lnTo>
                  <a:lnTo>
                    <a:pt x="23040" y="8936"/>
                  </a:lnTo>
                  <a:cubicBezTo>
                    <a:pt x="22402" y="8936"/>
                    <a:pt x="21824" y="8602"/>
                    <a:pt x="21521" y="8025"/>
                  </a:cubicBezTo>
                  <a:cubicBezTo>
                    <a:pt x="21338" y="7721"/>
                    <a:pt x="21156" y="7417"/>
                    <a:pt x="20973" y="7143"/>
                  </a:cubicBezTo>
                  <a:cubicBezTo>
                    <a:pt x="20609" y="6596"/>
                    <a:pt x="20548" y="5927"/>
                    <a:pt x="20852" y="5350"/>
                  </a:cubicBezTo>
                  <a:lnTo>
                    <a:pt x="21885" y="3404"/>
                  </a:lnTo>
                  <a:lnTo>
                    <a:pt x="155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7934480" y="1957917"/>
              <a:ext cx="342357" cy="339465"/>
            </a:xfrm>
            <a:custGeom>
              <a:rect b="b" l="l" r="r" t="t"/>
              <a:pathLst>
                <a:path extrusionOk="0" h="17722" w="17873">
                  <a:moveTo>
                    <a:pt x="8909" y="4748"/>
                  </a:moveTo>
                  <a:cubicBezTo>
                    <a:pt x="11025" y="4748"/>
                    <a:pt x="13050" y="6388"/>
                    <a:pt x="13070" y="8876"/>
                  </a:cubicBezTo>
                  <a:cubicBezTo>
                    <a:pt x="13070" y="11156"/>
                    <a:pt x="11216" y="12979"/>
                    <a:pt x="8936" y="12979"/>
                  </a:cubicBezTo>
                  <a:lnTo>
                    <a:pt x="8936" y="13010"/>
                  </a:lnTo>
                  <a:cubicBezTo>
                    <a:pt x="5259" y="12979"/>
                    <a:pt x="3435" y="8572"/>
                    <a:pt x="6018" y="5958"/>
                  </a:cubicBezTo>
                  <a:cubicBezTo>
                    <a:pt x="6864" y="5122"/>
                    <a:pt x="7897" y="4748"/>
                    <a:pt x="8909" y="4748"/>
                  </a:cubicBezTo>
                  <a:close/>
                  <a:moveTo>
                    <a:pt x="6414" y="0"/>
                  </a:moveTo>
                  <a:lnTo>
                    <a:pt x="6414" y="1520"/>
                  </a:lnTo>
                  <a:cubicBezTo>
                    <a:pt x="6414" y="1976"/>
                    <a:pt x="6170" y="2402"/>
                    <a:pt x="5745" y="2584"/>
                  </a:cubicBezTo>
                  <a:cubicBezTo>
                    <a:pt x="5532" y="2706"/>
                    <a:pt x="5319" y="2827"/>
                    <a:pt x="5107" y="2979"/>
                  </a:cubicBezTo>
                  <a:cubicBezTo>
                    <a:pt x="4913" y="3108"/>
                    <a:pt x="4685" y="3178"/>
                    <a:pt x="4454" y="3178"/>
                  </a:cubicBezTo>
                  <a:cubicBezTo>
                    <a:pt x="4251" y="3178"/>
                    <a:pt x="4046" y="3124"/>
                    <a:pt x="3860" y="3010"/>
                  </a:cubicBezTo>
                  <a:lnTo>
                    <a:pt x="2523" y="2250"/>
                  </a:lnTo>
                  <a:lnTo>
                    <a:pt x="0" y="6627"/>
                  </a:lnTo>
                  <a:lnTo>
                    <a:pt x="1337" y="7387"/>
                  </a:lnTo>
                  <a:cubicBezTo>
                    <a:pt x="1733" y="7599"/>
                    <a:pt x="1945" y="8025"/>
                    <a:pt x="1915" y="8481"/>
                  </a:cubicBezTo>
                  <a:lnTo>
                    <a:pt x="1915" y="8876"/>
                  </a:lnTo>
                  <a:lnTo>
                    <a:pt x="1915" y="9241"/>
                  </a:lnTo>
                  <a:cubicBezTo>
                    <a:pt x="1945" y="9697"/>
                    <a:pt x="1733" y="10122"/>
                    <a:pt x="1337" y="10335"/>
                  </a:cubicBezTo>
                  <a:lnTo>
                    <a:pt x="0" y="11095"/>
                  </a:lnTo>
                  <a:lnTo>
                    <a:pt x="2523" y="15472"/>
                  </a:lnTo>
                  <a:lnTo>
                    <a:pt x="3860" y="14712"/>
                  </a:lnTo>
                  <a:cubicBezTo>
                    <a:pt x="4046" y="14598"/>
                    <a:pt x="4244" y="14544"/>
                    <a:pt x="4444" y="14544"/>
                  </a:cubicBezTo>
                  <a:cubicBezTo>
                    <a:pt x="4670" y="14544"/>
                    <a:pt x="4897" y="14613"/>
                    <a:pt x="5107" y="14742"/>
                  </a:cubicBezTo>
                  <a:cubicBezTo>
                    <a:pt x="5319" y="14894"/>
                    <a:pt x="5532" y="15016"/>
                    <a:pt x="5745" y="15137"/>
                  </a:cubicBezTo>
                  <a:cubicBezTo>
                    <a:pt x="6170" y="15320"/>
                    <a:pt x="6414" y="15745"/>
                    <a:pt x="6414" y="16201"/>
                  </a:cubicBezTo>
                  <a:lnTo>
                    <a:pt x="6414" y="17721"/>
                  </a:lnTo>
                  <a:lnTo>
                    <a:pt x="11459" y="17721"/>
                  </a:lnTo>
                  <a:lnTo>
                    <a:pt x="11459" y="16171"/>
                  </a:lnTo>
                  <a:cubicBezTo>
                    <a:pt x="11459" y="15715"/>
                    <a:pt x="11702" y="15320"/>
                    <a:pt x="12098" y="15107"/>
                  </a:cubicBezTo>
                  <a:cubicBezTo>
                    <a:pt x="12341" y="14986"/>
                    <a:pt x="12554" y="14864"/>
                    <a:pt x="12766" y="14742"/>
                  </a:cubicBezTo>
                  <a:cubicBezTo>
                    <a:pt x="12960" y="14597"/>
                    <a:pt x="13188" y="14529"/>
                    <a:pt x="13419" y="14529"/>
                  </a:cubicBezTo>
                  <a:cubicBezTo>
                    <a:pt x="13622" y="14529"/>
                    <a:pt x="13827" y="14582"/>
                    <a:pt x="14013" y="14682"/>
                  </a:cubicBezTo>
                  <a:lnTo>
                    <a:pt x="15350" y="15441"/>
                  </a:lnTo>
                  <a:lnTo>
                    <a:pt x="17873" y="11095"/>
                  </a:lnTo>
                  <a:lnTo>
                    <a:pt x="16535" y="10335"/>
                  </a:lnTo>
                  <a:cubicBezTo>
                    <a:pt x="16140" y="10122"/>
                    <a:pt x="15927" y="9697"/>
                    <a:pt x="15958" y="9241"/>
                  </a:cubicBezTo>
                  <a:lnTo>
                    <a:pt x="15958" y="8846"/>
                  </a:lnTo>
                  <a:lnTo>
                    <a:pt x="15958" y="8481"/>
                  </a:lnTo>
                  <a:cubicBezTo>
                    <a:pt x="15897" y="8025"/>
                    <a:pt x="16140" y="7599"/>
                    <a:pt x="16535" y="7387"/>
                  </a:cubicBezTo>
                  <a:lnTo>
                    <a:pt x="17873" y="6627"/>
                  </a:lnTo>
                  <a:lnTo>
                    <a:pt x="15350" y="2250"/>
                  </a:lnTo>
                  <a:lnTo>
                    <a:pt x="14013" y="3010"/>
                  </a:lnTo>
                  <a:cubicBezTo>
                    <a:pt x="13827" y="3124"/>
                    <a:pt x="13622" y="3178"/>
                    <a:pt x="13418" y="3178"/>
                  </a:cubicBezTo>
                  <a:cubicBezTo>
                    <a:pt x="13188" y="3178"/>
                    <a:pt x="12960" y="3108"/>
                    <a:pt x="12766" y="2979"/>
                  </a:cubicBezTo>
                  <a:cubicBezTo>
                    <a:pt x="12554" y="2827"/>
                    <a:pt x="12341" y="2706"/>
                    <a:pt x="12098" y="2584"/>
                  </a:cubicBezTo>
                  <a:cubicBezTo>
                    <a:pt x="11702" y="2402"/>
                    <a:pt x="11459" y="1976"/>
                    <a:pt x="11459" y="1520"/>
                  </a:cubicBezTo>
                  <a:lnTo>
                    <a:pt x="114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4756072" y="1719208"/>
              <a:ext cx="341802" cy="340614"/>
            </a:xfrm>
            <a:custGeom>
              <a:rect b="b" l="l" r="r" t="t"/>
              <a:pathLst>
                <a:path extrusionOk="0" h="17782" w="17844">
                  <a:moveTo>
                    <a:pt x="8959" y="4748"/>
                  </a:moveTo>
                  <a:cubicBezTo>
                    <a:pt x="9974" y="4748"/>
                    <a:pt x="11010" y="5122"/>
                    <a:pt x="11855" y="5958"/>
                  </a:cubicBezTo>
                  <a:cubicBezTo>
                    <a:pt x="14439" y="8572"/>
                    <a:pt x="12585" y="13010"/>
                    <a:pt x="8937" y="13010"/>
                  </a:cubicBezTo>
                  <a:cubicBezTo>
                    <a:pt x="6658" y="13010"/>
                    <a:pt x="4803" y="11155"/>
                    <a:pt x="4803" y="8876"/>
                  </a:cubicBezTo>
                  <a:cubicBezTo>
                    <a:pt x="4803" y="6387"/>
                    <a:pt x="6835" y="4748"/>
                    <a:pt x="8959" y="4748"/>
                  </a:cubicBezTo>
                  <a:close/>
                  <a:moveTo>
                    <a:pt x="6414" y="0"/>
                  </a:moveTo>
                  <a:lnTo>
                    <a:pt x="6414" y="1550"/>
                  </a:lnTo>
                  <a:cubicBezTo>
                    <a:pt x="6414" y="2006"/>
                    <a:pt x="6141" y="2402"/>
                    <a:pt x="5746" y="2614"/>
                  </a:cubicBezTo>
                  <a:cubicBezTo>
                    <a:pt x="5533" y="2736"/>
                    <a:pt x="5320" y="2857"/>
                    <a:pt x="5107" y="2979"/>
                  </a:cubicBezTo>
                  <a:cubicBezTo>
                    <a:pt x="4890" y="3113"/>
                    <a:pt x="4645" y="3182"/>
                    <a:pt x="4403" y="3182"/>
                  </a:cubicBezTo>
                  <a:cubicBezTo>
                    <a:pt x="4205" y="3182"/>
                    <a:pt x="4009" y="3136"/>
                    <a:pt x="3831" y="3040"/>
                  </a:cubicBezTo>
                  <a:lnTo>
                    <a:pt x="2493" y="2280"/>
                  </a:lnTo>
                  <a:lnTo>
                    <a:pt x="1" y="6627"/>
                  </a:lnTo>
                  <a:lnTo>
                    <a:pt x="1338" y="7386"/>
                  </a:lnTo>
                  <a:cubicBezTo>
                    <a:pt x="1733" y="7630"/>
                    <a:pt x="1946" y="8055"/>
                    <a:pt x="1916" y="8511"/>
                  </a:cubicBezTo>
                  <a:lnTo>
                    <a:pt x="1916" y="8876"/>
                  </a:lnTo>
                  <a:lnTo>
                    <a:pt x="1916" y="9271"/>
                  </a:lnTo>
                  <a:cubicBezTo>
                    <a:pt x="1946" y="9696"/>
                    <a:pt x="1733" y="10122"/>
                    <a:pt x="1338" y="10365"/>
                  </a:cubicBezTo>
                  <a:lnTo>
                    <a:pt x="1" y="11155"/>
                  </a:lnTo>
                  <a:lnTo>
                    <a:pt x="2524" y="15502"/>
                  </a:lnTo>
                  <a:lnTo>
                    <a:pt x="3831" y="14742"/>
                  </a:lnTo>
                  <a:cubicBezTo>
                    <a:pt x="4009" y="14646"/>
                    <a:pt x="4205" y="14600"/>
                    <a:pt x="4403" y="14600"/>
                  </a:cubicBezTo>
                  <a:cubicBezTo>
                    <a:pt x="4645" y="14600"/>
                    <a:pt x="4890" y="14669"/>
                    <a:pt x="5107" y="14803"/>
                  </a:cubicBezTo>
                  <a:cubicBezTo>
                    <a:pt x="5320" y="14925"/>
                    <a:pt x="5533" y="15046"/>
                    <a:pt x="5746" y="15168"/>
                  </a:cubicBezTo>
                  <a:cubicBezTo>
                    <a:pt x="6141" y="15380"/>
                    <a:pt x="6414" y="15776"/>
                    <a:pt x="6414" y="16232"/>
                  </a:cubicBezTo>
                  <a:lnTo>
                    <a:pt x="6414" y="17782"/>
                  </a:lnTo>
                  <a:lnTo>
                    <a:pt x="11460" y="17782"/>
                  </a:lnTo>
                  <a:lnTo>
                    <a:pt x="11460" y="16232"/>
                  </a:lnTo>
                  <a:cubicBezTo>
                    <a:pt x="11460" y="15776"/>
                    <a:pt x="11703" y="15380"/>
                    <a:pt x="12098" y="15168"/>
                  </a:cubicBezTo>
                  <a:cubicBezTo>
                    <a:pt x="12342" y="15046"/>
                    <a:pt x="12554" y="14925"/>
                    <a:pt x="12767" y="14803"/>
                  </a:cubicBezTo>
                  <a:cubicBezTo>
                    <a:pt x="12968" y="14669"/>
                    <a:pt x="13205" y="14600"/>
                    <a:pt x="13444" y="14600"/>
                  </a:cubicBezTo>
                  <a:cubicBezTo>
                    <a:pt x="13639" y="14600"/>
                    <a:pt x="13835" y="14646"/>
                    <a:pt x="14013" y="14742"/>
                  </a:cubicBezTo>
                  <a:lnTo>
                    <a:pt x="15351" y="15502"/>
                  </a:lnTo>
                  <a:lnTo>
                    <a:pt x="17843" y="11155"/>
                  </a:lnTo>
                  <a:lnTo>
                    <a:pt x="16506" y="10396"/>
                  </a:lnTo>
                  <a:cubicBezTo>
                    <a:pt x="16111" y="10152"/>
                    <a:pt x="15898" y="9727"/>
                    <a:pt x="15928" y="9271"/>
                  </a:cubicBezTo>
                  <a:lnTo>
                    <a:pt x="15928" y="8876"/>
                  </a:lnTo>
                  <a:lnTo>
                    <a:pt x="15928" y="8511"/>
                  </a:lnTo>
                  <a:cubicBezTo>
                    <a:pt x="15898" y="8055"/>
                    <a:pt x="16111" y="7630"/>
                    <a:pt x="16506" y="7386"/>
                  </a:cubicBezTo>
                  <a:lnTo>
                    <a:pt x="17843" y="6627"/>
                  </a:lnTo>
                  <a:lnTo>
                    <a:pt x="15351" y="2280"/>
                  </a:lnTo>
                  <a:lnTo>
                    <a:pt x="14013" y="3040"/>
                  </a:lnTo>
                  <a:cubicBezTo>
                    <a:pt x="13835" y="3136"/>
                    <a:pt x="13639" y="3182"/>
                    <a:pt x="13441" y="3182"/>
                  </a:cubicBezTo>
                  <a:cubicBezTo>
                    <a:pt x="13199" y="3182"/>
                    <a:pt x="12954" y="3113"/>
                    <a:pt x="12737" y="2979"/>
                  </a:cubicBezTo>
                  <a:cubicBezTo>
                    <a:pt x="12554" y="2857"/>
                    <a:pt x="12311" y="2736"/>
                    <a:pt x="12098" y="2614"/>
                  </a:cubicBezTo>
                  <a:cubicBezTo>
                    <a:pt x="11703" y="2402"/>
                    <a:pt x="11430" y="2006"/>
                    <a:pt x="11430" y="1550"/>
                  </a:cubicBezTo>
                  <a:lnTo>
                    <a:pt x="114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5790710" y="1477606"/>
              <a:ext cx="944974" cy="855845"/>
            </a:xfrm>
            <a:custGeom>
              <a:rect b="b" l="l" r="r" t="t"/>
              <a:pathLst>
                <a:path extrusionOk="0" h="44680" w="49333">
                  <a:moveTo>
                    <a:pt x="24636" y="0"/>
                  </a:moveTo>
                  <a:cubicBezTo>
                    <a:pt x="14618" y="0"/>
                    <a:pt x="5506" y="6769"/>
                    <a:pt x="2979" y="16929"/>
                  </a:cubicBezTo>
                  <a:cubicBezTo>
                    <a:pt x="0" y="28905"/>
                    <a:pt x="7295" y="41033"/>
                    <a:pt x="19271" y="44012"/>
                  </a:cubicBezTo>
                  <a:cubicBezTo>
                    <a:pt x="21087" y="44464"/>
                    <a:pt x="22906" y="44680"/>
                    <a:pt x="24696" y="44680"/>
                  </a:cubicBezTo>
                  <a:cubicBezTo>
                    <a:pt x="34714" y="44680"/>
                    <a:pt x="43826" y="37911"/>
                    <a:pt x="46354" y="27750"/>
                  </a:cubicBezTo>
                  <a:cubicBezTo>
                    <a:pt x="49332" y="15774"/>
                    <a:pt x="42037" y="3647"/>
                    <a:pt x="30061" y="668"/>
                  </a:cubicBezTo>
                  <a:cubicBezTo>
                    <a:pt x="28246" y="216"/>
                    <a:pt x="26427" y="0"/>
                    <a:pt x="24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5901905" y="1578419"/>
              <a:ext cx="721396" cy="653645"/>
            </a:xfrm>
            <a:custGeom>
              <a:rect b="b" l="l" r="r" t="t"/>
              <a:pathLst>
                <a:path extrusionOk="0" h="34124" w="37661">
                  <a:moveTo>
                    <a:pt x="18836" y="0"/>
                  </a:moveTo>
                  <a:cubicBezTo>
                    <a:pt x="11188" y="0"/>
                    <a:pt x="4240" y="5177"/>
                    <a:pt x="2280" y="12913"/>
                  </a:cubicBezTo>
                  <a:cubicBezTo>
                    <a:pt x="1" y="22062"/>
                    <a:pt x="5563" y="31302"/>
                    <a:pt x="14682" y="33612"/>
                  </a:cubicBezTo>
                  <a:cubicBezTo>
                    <a:pt x="16069" y="33958"/>
                    <a:pt x="17459" y="34123"/>
                    <a:pt x="18827" y="34123"/>
                  </a:cubicBezTo>
                  <a:cubicBezTo>
                    <a:pt x="26482" y="34123"/>
                    <a:pt x="33447" y="28947"/>
                    <a:pt x="35381" y="21211"/>
                  </a:cubicBezTo>
                  <a:cubicBezTo>
                    <a:pt x="37661" y="12062"/>
                    <a:pt x="32129" y="2791"/>
                    <a:pt x="22980" y="511"/>
                  </a:cubicBezTo>
                  <a:cubicBezTo>
                    <a:pt x="21593" y="166"/>
                    <a:pt x="20203" y="0"/>
                    <a:pt x="188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6004959" y="1671914"/>
              <a:ext cx="515882" cy="467229"/>
            </a:xfrm>
            <a:custGeom>
              <a:rect b="b" l="l" r="r" t="t"/>
              <a:pathLst>
                <a:path extrusionOk="0" h="24392" w="26932">
                  <a:moveTo>
                    <a:pt x="13458" y="1"/>
                  </a:moveTo>
                  <a:cubicBezTo>
                    <a:pt x="8006" y="1"/>
                    <a:pt x="3058" y="3682"/>
                    <a:pt x="1642" y="9217"/>
                  </a:cubicBezTo>
                  <a:cubicBezTo>
                    <a:pt x="1" y="15752"/>
                    <a:pt x="3952" y="22378"/>
                    <a:pt x="10487" y="24020"/>
                  </a:cubicBezTo>
                  <a:cubicBezTo>
                    <a:pt x="11487" y="24271"/>
                    <a:pt x="12490" y="24391"/>
                    <a:pt x="13476" y="24391"/>
                  </a:cubicBezTo>
                  <a:cubicBezTo>
                    <a:pt x="18934" y="24391"/>
                    <a:pt x="23900" y="20710"/>
                    <a:pt x="25290" y="15175"/>
                  </a:cubicBezTo>
                  <a:cubicBezTo>
                    <a:pt x="26931" y="8640"/>
                    <a:pt x="22980" y="2013"/>
                    <a:pt x="16445" y="372"/>
                  </a:cubicBezTo>
                  <a:cubicBezTo>
                    <a:pt x="15445" y="121"/>
                    <a:pt x="14443" y="1"/>
                    <a:pt x="13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a:off x="6120253" y="1776347"/>
              <a:ext cx="285295" cy="257980"/>
            </a:xfrm>
            <a:custGeom>
              <a:rect b="b" l="l" r="r" t="t"/>
              <a:pathLst>
                <a:path extrusionOk="0" h="13468" w="14894">
                  <a:moveTo>
                    <a:pt x="7427" y="0"/>
                  </a:moveTo>
                  <a:cubicBezTo>
                    <a:pt x="4429" y="0"/>
                    <a:pt x="1683" y="2015"/>
                    <a:pt x="912" y="5072"/>
                  </a:cubicBezTo>
                  <a:cubicBezTo>
                    <a:pt x="0" y="8689"/>
                    <a:pt x="2189" y="12337"/>
                    <a:pt x="5775" y="13249"/>
                  </a:cubicBezTo>
                  <a:cubicBezTo>
                    <a:pt x="6344" y="13397"/>
                    <a:pt x="6914" y="13467"/>
                    <a:pt x="7475" y="13467"/>
                  </a:cubicBezTo>
                  <a:cubicBezTo>
                    <a:pt x="10480" y="13467"/>
                    <a:pt x="13214" y="11434"/>
                    <a:pt x="13982" y="8385"/>
                  </a:cubicBezTo>
                  <a:cubicBezTo>
                    <a:pt x="14894" y="4799"/>
                    <a:pt x="12705" y="1121"/>
                    <a:pt x="9088" y="209"/>
                  </a:cubicBezTo>
                  <a:cubicBezTo>
                    <a:pt x="8533" y="68"/>
                    <a:pt x="7976" y="0"/>
                    <a:pt x="74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5"/>
            <p:cNvSpPr/>
            <p:nvPr/>
          </p:nvSpPr>
          <p:spPr>
            <a:xfrm>
              <a:off x="6198271" y="1847125"/>
              <a:ext cx="129258" cy="116769"/>
            </a:xfrm>
            <a:custGeom>
              <a:rect b="b" l="l" r="r" t="t"/>
              <a:pathLst>
                <a:path extrusionOk="0" h="6096" w="6748">
                  <a:moveTo>
                    <a:pt x="3357" y="1"/>
                  </a:moveTo>
                  <a:cubicBezTo>
                    <a:pt x="2002" y="1"/>
                    <a:pt x="784" y="908"/>
                    <a:pt x="426" y="2289"/>
                  </a:cubicBezTo>
                  <a:cubicBezTo>
                    <a:pt x="0" y="3930"/>
                    <a:pt x="1003" y="5572"/>
                    <a:pt x="2614" y="5997"/>
                  </a:cubicBezTo>
                  <a:cubicBezTo>
                    <a:pt x="2870" y="6064"/>
                    <a:pt x="3127" y="6095"/>
                    <a:pt x="3379" y="6095"/>
                  </a:cubicBezTo>
                  <a:cubicBezTo>
                    <a:pt x="4746" y="6095"/>
                    <a:pt x="5989" y="5169"/>
                    <a:pt x="6322" y="3809"/>
                  </a:cubicBezTo>
                  <a:cubicBezTo>
                    <a:pt x="6748" y="2167"/>
                    <a:pt x="5775" y="496"/>
                    <a:pt x="4134" y="101"/>
                  </a:cubicBezTo>
                  <a:cubicBezTo>
                    <a:pt x="3873" y="33"/>
                    <a:pt x="3613" y="1"/>
                    <a:pt x="33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a:off x="6290847" y="1375682"/>
              <a:ext cx="501899" cy="501899"/>
            </a:xfrm>
            <a:custGeom>
              <a:rect b="b" l="l" r="r" t="t"/>
              <a:pathLst>
                <a:path extrusionOk="0" h="26202" w="26202">
                  <a:moveTo>
                    <a:pt x="25593" y="1"/>
                  </a:moveTo>
                  <a:lnTo>
                    <a:pt x="0" y="25594"/>
                  </a:lnTo>
                  <a:lnTo>
                    <a:pt x="608" y="26202"/>
                  </a:lnTo>
                  <a:lnTo>
                    <a:pt x="26201" y="609"/>
                  </a:lnTo>
                  <a:lnTo>
                    <a:pt x="2559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6262900" y="1841474"/>
              <a:ext cx="64054" cy="64054"/>
            </a:xfrm>
            <a:custGeom>
              <a:rect b="b" l="l" r="r" t="t"/>
              <a:pathLst>
                <a:path extrusionOk="0" h="3344" w="3344">
                  <a:moveTo>
                    <a:pt x="882" y="0"/>
                  </a:moveTo>
                  <a:lnTo>
                    <a:pt x="0" y="3344"/>
                  </a:lnTo>
                  <a:lnTo>
                    <a:pt x="3344" y="2432"/>
                  </a:lnTo>
                  <a:lnTo>
                    <a:pt x="882"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6704806" y="1299426"/>
              <a:ext cx="164197" cy="164197"/>
            </a:xfrm>
            <a:custGeom>
              <a:rect b="b" l="l" r="r" t="t"/>
              <a:pathLst>
                <a:path extrusionOk="0" h="8572" w="8572">
                  <a:moveTo>
                    <a:pt x="5958" y="0"/>
                  </a:moveTo>
                  <a:lnTo>
                    <a:pt x="1155" y="4803"/>
                  </a:lnTo>
                  <a:lnTo>
                    <a:pt x="0" y="8572"/>
                  </a:lnTo>
                  <a:lnTo>
                    <a:pt x="3769" y="7417"/>
                  </a:lnTo>
                  <a:lnTo>
                    <a:pt x="8572" y="2614"/>
                  </a:lnTo>
                  <a:lnTo>
                    <a:pt x="4803" y="3769"/>
                  </a:lnTo>
                  <a:lnTo>
                    <a:pt x="595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5"/>
            <p:cNvSpPr/>
            <p:nvPr/>
          </p:nvSpPr>
          <p:spPr>
            <a:xfrm>
              <a:off x="4074863" y="3654533"/>
              <a:ext cx="4799343" cy="6992"/>
            </a:xfrm>
            <a:custGeom>
              <a:rect b="b" l="l" r="r" t="t"/>
              <a:pathLst>
                <a:path extrusionOk="0" h="365" w="250553">
                  <a:moveTo>
                    <a:pt x="125292" y="0"/>
                  </a:moveTo>
                  <a:lnTo>
                    <a:pt x="62647" y="61"/>
                  </a:lnTo>
                  <a:lnTo>
                    <a:pt x="31339" y="91"/>
                  </a:lnTo>
                  <a:lnTo>
                    <a:pt x="1" y="183"/>
                  </a:lnTo>
                  <a:lnTo>
                    <a:pt x="31339" y="274"/>
                  </a:lnTo>
                  <a:lnTo>
                    <a:pt x="62647" y="304"/>
                  </a:lnTo>
                  <a:lnTo>
                    <a:pt x="125292" y="365"/>
                  </a:lnTo>
                  <a:lnTo>
                    <a:pt x="187907" y="304"/>
                  </a:lnTo>
                  <a:lnTo>
                    <a:pt x="219215" y="274"/>
                  </a:lnTo>
                  <a:lnTo>
                    <a:pt x="250553" y="183"/>
                  </a:lnTo>
                  <a:lnTo>
                    <a:pt x="219215" y="91"/>
                  </a:lnTo>
                  <a:lnTo>
                    <a:pt x="187907" y="61"/>
                  </a:lnTo>
                  <a:lnTo>
                    <a:pt x="1252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4512708" y="3019909"/>
              <a:ext cx="1080629" cy="681209"/>
            </a:xfrm>
            <a:custGeom>
              <a:rect b="b" l="l" r="r" t="t"/>
              <a:pathLst>
                <a:path extrusionOk="0" h="35563" w="56415">
                  <a:moveTo>
                    <a:pt x="1" y="0"/>
                  </a:moveTo>
                  <a:lnTo>
                    <a:pt x="4043" y="35563"/>
                  </a:lnTo>
                  <a:lnTo>
                    <a:pt x="56415" y="35563"/>
                  </a:lnTo>
                  <a:lnTo>
                    <a:pt x="523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a:off x="4566859" y="3065306"/>
              <a:ext cx="971752" cy="589821"/>
            </a:xfrm>
            <a:custGeom>
              <a:rect b="b" l="l" r="r" t="t"/>
              <a:pathLst>
                <a:path extrusionOk="0" h="30792" w="50731">
                  <a:moveTo>
                    <a:pt x="0" y="1"/>
                  </a:moveTo>
                  <a:lnTo>
                    <a:pt x="3526" y="30792"/>
                  </a:lnTo>
                  <a:lnTo>
                    <a:pt x="50731" y="30792"/>
                  </a:lnTo>
                  <a:lnTo>
                    <a:pt x="472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a:off x="5130456" y="3655108"/>
              <a:ext cx="1029390" cy="46010"/>
            </a:xfrm>
            <a:custGeom>
              <a:rect b="b" l="l" r="r" t="t"/>
              <a:pathLst>
                <a:path extrusionOk="0" h="2402" w="53740">
                  <a:moveTo>
                    <a:pt x="0" y="1"/>
                  </a:moveTo>
                  <a:lnTo>
                    <a:pt x="0" y="2402"/>
                  </a:lnTo>
                  <a:lnTo>
                    <a:pt x="53740" y="2402"/>
                  </a:lnTo>
                  <a:lnTo>
                    <a:pt x="53740"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p:nvPr/>
          </p:nvSpPr>
          <p:spPr>
            <a:xfrm>
              <a:off x="5641646" y="3655108"/>
              <a:ext cx="518200" cy="46010"/>
            </a:xfrm>
            <a:custGeom>
              <a:rect b="b" l="l" r="r" t="t"/>
              <a:pathLst>
                <a:path extrusionOk="0" h="2402" w="27053">
                  <a:moveTo>
                    <a:pt x="1" y="1"/>
                  </a:moveTo>
                  <a:lnTo>
                    <a:pt x="1" y="2402"/>
                  </a:lnTo>
                  <a:lnTo>
                    <a:pt x="27053" y="2402"/>
                  </a:lnTo>
                  <a:lnTo>
                    <a:pt x="270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5"/>
            <p:cNvSpPr/>
            <p:nvPr/>
          </p:nvSpPr>
          <p:spPr>
            <a:xfrm>
              <a:off x="4616336" y="3065306"/>
              <a:ext cx="602635" cy="585166"/>
            </a:xfrm>
            <a:custGeom>
              <a:rect b="b" l="l" r="r" t="t"/>
              <a:pathLst>
                <a:path extrusionOk="0" h="30549" w="31461">
                  <a:moveTo>
                    <a:pt x="22555" y="1"/>
                  </a:moveTo>
                  <a:lnTo>
                    <a:pt x="1" y="22554"/>
                  </a:lnTo>
                  <a:lnTo>
                    <a:pt x="913" y="30548"/>
                  </a:lnTo>
                  <a:lnTo>
                    <a:pt x="314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5"/>
            <p:cNvSpPr/>
            <p:nvPr/>
          </p:nvSpPr>
          <p:spPr>
            <a:xfrm>
              <a:off x="5218378" y="3367496"/>
              <a:ext cx="304526" cy="287631"/>
            </a:xfrm>
            <a:custGeom>
              <a:rect b="b" l="l" r="r" t="t"/>
              <a:pathLst>
                <a:path extrusionOk="0" h="15016" w="15898">
                  <a:moveTo>
                    <a:pt x="14985" y="0"/>
                  </a:moveTo>
                  <a:lnTo>
                    <a:pt x="0" y="15016"/>
                  </a:lnTo>
                  <a:lnTo>
                    <a:pt x="8906" y="15016"/>
                  </a:lnTo>
                  <a:lnTo>
                    <a:pt x="15897" y="7994"/>
                  </a:lnTo>
                  <a:lnTo>
                    <a:pt x="1498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a:off x="4572682" y="3065306"/>
              <a:ext cx="106559" cy="100755"/>
            </a:xfrm>
            <a:custGeom>
              <a:rect b="b" l="l" r="r" t="t"/>
              <a:pathLst>
                <a:path extrusionOk="0" h="5260" w="5563">
                  <a:moveTo>
                    <a:pt x="2523" y="1"/>
                  </a:moveTo>
                  <a:lnTo>
                    <a:pt x="0" y="2524"/>
                  </a:lnTo>
                  <a:lnTo>
                    <a:pt x="304" y="5259"/>
                  </a:lnTo>
                  <a:lnTo>
                    <a:pt x="55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5050101" y="3217282"/>
              <a:ext cx="444262" cy="437845"/>
            </a:xfrm>
            <a:custGeom>
              <a:rect b="b" l="l" r="r" t="t"/>
              <a:pathLst>
                <a:path extrusionOk="0" h="22858" w="23193">
                  <a:moveTo>
                    <a:pt x="22889" y="0"/>
                  </a:moveTo>
                  <a:lnTo>
                    <a:pt x="1" y="22858"/>
                  </a:lnTo>
                  <a:lnTo>
                    <a:pt x="3040" y="22858"/>
                  </a:lnTo>
                  <a:lnTo>
                    <a:pt x="23193" y="2705"/>
                  </a:lnTo>
                  <a:lnTo>
                    <a:pt x="228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a:off x="4584903" y="3065306"/>
              <a:ext cx="170039" cy="168870"/>
            </a:xfrm>
            <a:custGeom>
              <a:rect b="b" l="l" r="r" t="t"/>
              <a:pathLst>
                <a:path extrusionOk="0" h="8816" w="8877">
                  <a:moveTo>
                    <a:pt x="8116" y="1"/>
                  </a:moveTo>
                  <a:lnTo>
                    <a:pt x="1" y="8117"/>
                  </a:lnTo>
                  <a:lnTo>
                    <a:pt x="61" y="8816"/>
                  </a:lnTo>
                  <a:lnTo>
                    <a:pt x="88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4698434" y="3065306"/>
              <a:ext cx="604379" cy="589821"/>
            </a:xfrm>
            <a:custGeom>
              <a:rect b="b" l="l" r="r" t="t"/>
              <a:pathLst>
                <a:path extrusionOk="0" h="30792" w="31552">
                  <a:moveTo>
                    <a:pt x="30792" y="1"/>
                  </a:moveTo>
                  <a:lnTo>
                    <a:pt x="1" y="30792"/>
                  </a:lnTo>
                  <a:lnTo>
                    <a:pt x="761" y="30792"/>
                  </a:lnTo>
                  <a:lnTo>
                    <a:pt x="315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4997712" y="3170122"/>
              <a:ext cx="486748" cy="485005"/>
            </a:xfrm>
            <a:custGeom>
              <a:rect b="b" l="l" r="r" t="t"/>
              <a:pathLst>
                <a:path extrusionOk="0" h="25320" w="25411">
                  <a:moveTo>
                    <a:pt x="25350" y="0"/>
                  </a:moveTo>
                  <a:lnTo>
                    <a:pt x="0" y="25320"/>
                  </a:lnTo>
                  <a:lnTo>
                    <a:pt x="760" y="25320"/>
                  </a:lnTo>
                  <a:lnTo>
                    <a:pt x="25411" y="669"/>
                  </a:lnTo>
                  <a:lnTo>
                    <a:pt x="2535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7349908" y="3019909"/>
              <a:ext cx="1080648" cy="681209"/>
            </a:xfrm>
            <a:custGeom>
              <a:rect b="b" l="l" r="r" t="t"/>
              <a:pathLst>
                <a:path extrusionOk="0" h="35563" w="56416">
                  <a:moveTo>
                    <a:pt x="4074" y="0"/>
                  </a:moveTo>
                  <a:lnTo>
                    <a:pt x="1" y="35563"/>
                  </a:lnTo>
                  <a:lnTo>
                    <a:pt x="52373" y="35563"/>
                  </a:lnTo>
                  <a:lnTo>
                    <a:pt x="564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7404634" y="3065306"/>
              <a:ext cx="971197" cy="589821"/>
            </a:xfrm>
            <a:custGeom>
              <a:rect b="b" l="l" r="r" t="t"/>
              <a:pathLst>
                <a:path extrusionOk="0" h="30792" w="50702">
                  <a:moveTo>
                    <a:pt x="3527" y="1"/>
                  </a:moveTo>
                  <a:lnTo>
                    <a:pt x="1" y="30792"/>
                  </a:lnTo>
                  <a:lnTo>
                    <a:pt x="47206" y="30792"/>
                  </a:lnTo>
                  <a:lnTo>
                    <a:pt x="507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6783399" y="3655108"/>
              <a:ext cx="1029409" cy="46010"/>
            </a:xfrm>
            <a:custGeom>
              <a:rect b="b" l="l" r="r" t="t"/>
              <a:pathLst>
                <a:path extrusionOk="0" h="2402" w="53741">
                  <a:moveTo>
                    <a:pt x="1" y="1"/>
                  </a:moveTo>
                  <a:lnTo>
                    <a:pt x="1" y="2402"/>
                  </a:lnTo>
                  <a:lnTo>
                    <a:pt x="53740" y="2402"/>
                  </a:lnTo>
                  <a:lnTo>
                    <a:pt x="537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6783399" y="3655108"/>
              <a:ext cx="518200" cy="46010"/>
            </a:xfrm>
            <a:custGeom>
              <a:rect b="b" l="l" r="r" t="t"/>
              <a:pathLst>
                <a:path extrusionOk="0" h="2402" w="27053">
                  <a:moveTo>
                    <a:pt x="1" y="1"/>
                  </a:moveTo>
                  <a:lnTo>
                    <a:pt x="1" y="2402"/>
                  </a:lnTo>
                  <a:lnTo>
                    <a:pt x="27053" y="2402"/>
                  </a:lnTo>
                  <a:lnTo>
                    <a:pt x="270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7988612" y="3293538"/>
              <a:ext cx="361589" cy="361589"/>
            </a:xfrm>
            <a:custGeom>
              <a:rect b="b" l="l" r="r" t="t"/>
              <a:pathLst>
                <a:path extrusionOk="0" h="18877" w="18877">
                  <a:moveTo>
                    <a:pt x="18877" y="1"/>
                  </a:moveTo>
                  <a:lnTo>
                    <a:pt x="1" y="18877"/>
                  </a:lnTo>
                  <a:lnTo>
                    <a:pt x="8907" y="18877"/>
                  </a:lnTo>
                  <a:lnTo>
                    <a:pt x="17722" y="10062"/>
                  </a:lnTo>
                  <a:lnTo>
                    <a:pt x="188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7404634" y="3065306"/>
              <a:ext cx="624759" cy="589821"/>
            </a:xfrm>
            <a:custGeom>
              <a:rect b="b" l="l" r="r" t="t"/>
              <a:pathLst>
                <a:path extrusionOk="0" h="30792" w="32616">
                  <a:moveTo>
                    <a:pt x="23710" y="1"/>
                  </a:moveTo>
                  <a:lnTo>
                    <a:pt x="913" y="22798"/>
                  </a:lnTo>
                  <a:lnTo>
                    <a:pt x="1" y="30792"/>
                  </a:lnTo>
                  <a:lnTo>
                    <a:pt x="1825" y="30792"/>
                  </a:lnTo>
                  <a:lnTo>
                    <a:pt x="32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7449476" y="3065306"/>
              <a:ext cx="195649" cy="195649"/>
            </a:xfrm>
            <a:custGeom>
              <a:rect b="b" l="l" r="r" t="t"/>
              <a:pathLst>
                <a:path extrusionOk="0" h="10214" w="10214">
                  <a:moveTo>
                    <a:pt x="7174" y="1"/>
                  </a:moveTo>
                  <a:lnTo>
                    <a:pt x="396" y="6779"/>
                  </a:lnTo>
                  <a:lnTo>
                    <a:pt x="0" y="10214"/>
                  </a:lnTo>
                  <a:lnTo>
                    <a:pt x="0" y="10214"/>
                  </a:lnTo>
                  <a:lnTo>
                    <a:pt x="1021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7640451" y="3065306"/>
              <a:ext cx="648033" cy="589821"/>
            </a:xfrm>
            <a:custGeom>
              <a:rect b="b" l="l" r="r" t="t"/>
              <a:pathLst>
                <a:path extrusionOk="0" h="30792" w="33831">
                  <a:moveTo>
                    <a:pt x="30791" y="1"/>
                  </a:moveTo>
                  <a:lnTo>
                    <a:pt x="0" y="30792"/>
                  </a:lnTo>
                  <a:lnTo>
                    <a:pt x="3040" y="30792"/>
                  </a:lnTo>
                  <a:lnTo>
                    <a:pt x="338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7923409" y="3220194"/>
              <a:ext cx="434953" cy="434933"/>
            </a:xfrm>
            <a:custGeom>
              <a:rect b="b" l="l" r="r" t="t"/>
              <a:pathLst>
                <a:path extrusionOk="0" h="22706" w="22707">
                  <a:moveTo>
                    <a:pt x="22706" y="0"/>
                  </a:moveTo>
                  <a:lnTo>
                    <a:pt x="1" y="22706"/>
                  </a:lnTo>
                  <a:lnTo>
                    <a:pt x="760" y="22706"/>
                  </a:lnTo>
                  <a:lnTo>
                    <a:pt x="22615" y="851"/>
                  </a:lnTo>
                  <a:lnTo>
                    <a:pt x="227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7745248" y="3065306"/>
              <a:ext cx="604379" cy="589821"/>
            </a:xfrm>
            <a:custGeom>
              <a:rect b="b" l="l" r="r" t="t"/>
              <a:pathLst>
                <a:path extrusionOk="0" h="30792" w="31552">
                  <a:moveTo>
                    <a:pt x="30791" y="1"/>
                  </a:moveTo>
                  <a:lnTo>
                    <a:pt x="0" y="30792"/>
                  </a:lnTo>
                  <a:lnTo>
                    <a:pt x="760" y="30792"/>
                  </a:lnTo>
                  <a:lnTo>
                    <a:pt x="315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7429688" y="3065306"/>
              <a:ext cx="370898" cy="370898"/>
            </a:xfrm>
            <a:custGeom>
              <a:rect b="b" l="l" r="r" t="t"/>
              <a:pathLst>
                <a:path extrusionOk="0" h="19363" w="19363">
                  <a:moveTo>
                    <a:pt x="18602" y="1"/>
                  </a:moveTo>
                  <a:lnTo>
                    <a:pt x="91" y="18481"/>
                  </a:lnTo>
                  <a:lnTo>
                    <a:pt x="0" y="19363"/>
                  </a:lnTo>
                  <a:lnTo>
                    <a:pt x="0" y="19363"/>
                  </a:lnTo>
                  <a:lnTo>
                    <a:pt x="1936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5500703" y="2566931"/>
              <a:ext cx="1077718" cy="879176"/>
            </a:xfrm>
            <a:custGeom>
              <a:rect b="b" l="l" r="r" t="t"/>
              <a:pathLst>
                <a:path extrusionOk="0" h="45898" w="56263">
                  <a:moveTo>
                    <a:pt x="2973" y="1"/>
                  </a:moveTo>
                  <a:cubicBezTo>
                    <a:pt x="211" y="1"/>
                    <a:pt x="1" y="3400"/>
                    <a:pt x="1128" y="5654"/>
                  </a:cubicBezTo>
                  <a:cubicBezTo>
                    <a:pt x="7602" y="18754"/>
                    <a:pt x="17237" y="31885"/>
                    <a:pt x="19791" y="34317"/>
                  </a:cubicBezTo>
                  <a:cubicBezTo>
                    <a:pt x="26721" y="40974"/>
                    <a:pt x="45201" y="45746"/>
                    <a:pt x="50642" y="45898"/>
                  </a:cubicBezTo>
                  <a:cubicBezTo>
                    <a:pt x="50647" y="45898"/>
                    <a:pt x="50652" y="45898"/>
                    <a:pt x="50656" y="45898"/>
                  </a:cubicBezTo>
                  <a:cubicBezTo>
                    <a:pt x="53026" y="45898"/>
                    <a:pt x="56262" y="30332"/>
                    <a:pt x="54533" y="28511"/>
                  </a:cubicBezTo>
                  <a:cubicBezTo>
                    <a:pt x="52770" y="26688"/>
                    <a:pt x="29973" y="21733"/>
                    <a:pt x="28757" y="20791"/>
                  </a:cubicBezTo>
                  <a:cubicBezTo>
                    <a:pt x="27906" y="20122"/>
                    <a:pt x="17025" y="9788"/>
                    <a:pt x="9821" y="3648"/>
                  </a:cubicBezTo>
                  <a:cubicBezTo>
                    <a:pt x="6677" y="982"/>
                    <a:pt x="4457" y="1"/>
                    <a:pt x="29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5497715" y="2555209"/>
              <a:ext cx="950931" cy="872261"/>
            </a:xfrm>
            <a:custGeom>
              <a:rect b="b" l="l" r="r" t="t"/>
              <a:pathLst>
                <a:path extrusionOk="0" h="45537" w="49644">
                  <a:moveTo>
                    <a:pt x="2589" y="0"/>
                  </a:moveTo>
                  <a:cubicBezTo>
                    <a:pt x="46" y="0"/>
                    <a:pt x="0" y="3198"/>
                    <a:pt x="1314" y="6874"/>
                  </a:cubicBezTo>
                  <a:cubicBezTo>
                    <a:pt x="3411" y="12740"/>
                    <a:pt x="14111" y="30522"/>
                    <a:pt x="19278" y="35506"/>
                  </a:cubicBezTo>
                  <a:cubicBezTo>
                    <a:pt x="24445" y="40461"/>
                    <a:pt x="43746" y="45537"/>
                    <a:pt x="43746" y="45537"/>
                  </a:cubicBezTo>
                  <a:lnTo>
                    <a:pt x="49643" y="26935"/>
                  </a:lnTo>
                  <a:cubicBezTo>
                    <a:pt x="49643" y="26935"/>
                    <a:pt x="30889" y="21889"/>
                    <a:pt x="29217" y="20643"/>
                  </a:cubicBezTo>
                  <a:cubicBezTo>
                    <a:pt x="27546" y="19366"/>
                    <a:pt x="19521" y="11585"/>
                    <a:pt x="10038" y="3986"/>
                  </a:cubicBezTo>
                  <a:cubicBezTo>
                    <a:pt x="6507" y="1137"/>
                    <a:pt x="4104" y="0"/>
                    <a:pt x="25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6332184" y="3064521"/>
              <a:ext cx="43673" cy="36414"/>
            </a:xfrm>
            <a:custGeom>
              <a:rect b="b" l="l" r="r" t="t"/>
              <a:pathLst>
                <a:path extrusionOk="0" h="1901" w="2280">
                  <a:moveTo>
                    <a:pt x="1030" y="1"/>
                  </a:moveTo>
                  <a:cubicBezTo>
                    <a:pt x="982" y="1"/>
                    <a:pt x="932" y="4"/>
                    <a:pt x="882" y="11"/>
                  </a:cubicBezTo>
                  <a:cubicBezTo>
                    <a:pt x="365" y="103"/>
                    <a:pt x="0" y="589"/>
                    <a:pt x="91" y="1106"/>
                  </a:cubicBezTo>
                  <a:cubicBezTo>
                    <a:pt x="165" y="1604"/>
                    <a:pt x="597" y="1900"/>
                    <a:pt x="1034" y="1900"/>
                  </a:cubicBezTo>
                  <a:cubicBezTo>
                    <a:pt x="1317" y="1900"/>
                    <a:pt x="1602" y="1776"/>
                    <a:pt x="1793" y="1501"/>
                  </a:cubicBezTo>
                  <a:cubicBezTo>
                    <a:pt x="2280" y="872"/>
                    <a:pt x="1797"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6241925" y="3038336"/>
              <a:ext cx="43099" cy="36529"/>
            </a:xfrm>
            <a:custGeom>
              <a:rect b="b" l="l" r="r" t="t"/>
              <a:pathLst>
                <a:path extrusionOk="0" h="1907" w="2250">
                  <a:moveTo>
                    <a:pt x="1026" y="0"/>
                  </a:moveTo>
                  <a:cubicBezTo>
                    <a:pt x="979" y="0"/>
                    <a:pt x="931" y="3"/>
                    <a:pt x="882" y="11"/>
                  </a:cubicBezTo>
                  <a:cubicBezTo>
                    <a:pt x="335" y="102"/>
                    <a:pt x="1" y="588"/>
                    <a:pt x="62" y="1105"/>
                  </a:cubicBezTo>
                  <a:cubicBezTo>
                    <a:pt x="136" y="1609"/>
                    <a:pt x="577" y="1906"/>
                    <a:pt x="1020" y="1906"/>
                  </a:cubicBezTo>
                  <a:cubicBezTo>
                    <a:pt x="1298" y="1906"/>
                    <a:pt x="1576" y="1789"/>
                    <a:pt x="1764" y="1530"/>
                  </a:cubicBezTo>
                  <a:cubicBezTo>
                    <a:pt x="2250" y="873"/>
                    <a:pt x="1768" y="0"/>
                    <a:pt x="1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5497734" y="2555228"/>
              <a:ext cx="564881" cy="784340"/>
            </a:xfrm>
            <a:custGeom>
              <a:rect b="b" l="l" r="r" t="t"/>
              <a:pathLst>
                <a:path extrusionOk="0" h="40947" w="29490">
                  <a:moveTo>
                    <a:pt x="2596" y="0"/>
                  </a:moveTo>
                  <a:cubicBezTo>
                    <a:pt x="35" y="0"/>
                    <a:pt x="0" y="3173"/>
                    <a:pt x="1313" y="6873"/>
                  </a:cubicBezTo>
                  <a:cubicBezTo>
                    <a:pt x="3410" y="12739"/>
                    <a:pt x="14110" y="30551"/>
                    <a:pt x="19277" y="35505"/>
                  </a:cubicBezTo>
                  <a:cubicBezTo>
                    <a:pt x="21253" y="37390"/>
                    <a:pt x="25265" y="39305"/>
                    <a:pt x="29490" y="40946"/>
                  </a:cubicBezTo>
                  <a:lnTo>
                    <a:pt x="2742" y="3"/>
                  </a:lnTo>
                  <a:cubicBezTo>
                    <a:pt x="2692" y="1"/>
                    <a:pt x="2643" y="0"/>
                    <a:pt x="2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4924923" y="2521879"/>
              <a:ext cx="944974" cy="1133248"/>
            </a:xfrm>
            <a:custGeom>
              <a:rect b="b" l="l" r="r" t="t"/>
              <a:pathLst>
                <a:path extrusionOk="0" h="59162" w="49333">
                  <a:moveTo>
                    <a:pt x="29375" y="0"/>
                  </a:moveTo>
                  <a:cubicBezTo>
                    <a:pt x="28669" y="0"/>
                    <a:pt x="27952" y="46"/>
                    <a:pt x="27266" y="133"/>
                  </a:cubicBezTo>
                  <a:cubicBezTo>
                    <a:pt x="26506" y="225"/>
                    <a:pt x="25776" y="377"/>
                    <a:pt x="25047" y="589"/>
                  </a:cubicBezTo>
                  <a:lnTo>
                    <a:pt x="24986" y="589"/>
                  </a:lnTo>
                  <a:cubicBezTo>
                    <a:pt x="24408" y="772"/>
                    <a:pt x="23831" y="1045"/>
                    <a:pt x="23345" y="1410"/>
                  </a:cubicBezTo>
                  <a:cubicBezTo>
                    <a:pt x="15381" y="7763"/>
                    <a:pt x="1" y="58706"/>
                    <a:pt x="365" y="59162"/>
                  </a:cubicBezTo>
                  <a:lnTo>
                    <a:pt x="49120" y="59162"/>
                  </a:lnTo>
                  <a:cubicBezTo>
                    <a:pt x="49333" y="57368"/>
                    <a:pt x="39302" y="7702"/>
                    <a:pt x="34500" y="1471"/>
                  </a:cubicBezTo>
                  <a:cubicBezTo>
                    <a:pt x="33738" y="455"/>
                    <a:pt x="31608" y="0"/>
                    <a:pt x="293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5510070" y="2688029"/>
              <a:ext cx="90852" cy="118206"/>
            </a:xfrm>
            <a:custGeom>
              <a:rect b="b" l="l" r="r" t="t"/>
              <a:pathLst>
                <a:path extrusionOk="0" h="6171" w="4743">
                  <a:moveTo>
                    <a:pt x="2067" y="1"/>
                  </a:moveTo>
                  <a:lnTo>
                    <a:pt x="0" y="4043"/>
                  </a:lnTo>
                  <a:lnTo>
                    <a:pt x="1459" y="6171"/>
                  </a:lnTo>
                  <a:lnTo>
                    <a:pt x="4104" y="5836"/>
                  </a:lnTo>
                  <a:lnTo>
                    <a:pt x="4742" y="2919"/>
                  </a:lnTo>
                  <a:lnTo>
                    <a:pt x="20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5513556" y="2799818"/>
              <a:ext cx="161879" cy="763327"/>
            </a:xfrm>
            <a:custGeom>
              <a:rect b="b" l="l" r="r" t="t"/>
              <a:pathLst>
                <a:path extrusionOk="0" h="39850" w="8451">
                  <a:moveTo>
                    <a:pt x="3922" y="0"/>
                  </a:moveTo>
                  <a:lnTo>
                    <a:pt x="1277" y="335"/>
                  </a:lnTo>
                  <a:lnTo>
                    <a:pt x="1" y="30031"/>
                  </a:lnTo>
                  <a:lnTo>
                    <a:pt x="5563" y="39849"/>
                  </a:lnTo>
                  <a:lnTo>
                    <a:pt x="8451" y="28785"/>
                  </a:lnTo>
                  <a:lnTo>
                    <a:pt x="39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5391884" y="2343891"/>
              <a:ext cx="223003" cy="333680"/>
            </a:xfrm>
            <a:custGeom>
              <a:rect b="b" l="l" r="r" t="t"/>
              <a:pathLst>
                <a:path extrusionOk="0" h="17420" w="11642">
                  <a:moveTo>
                    <a:pt x="1336" y="0"/>
                  </a:moveTo>
                  <a:cubicBezTo>
                    <a:pt x="1262" y="0"/>
                    <a:pt x="1216" y="27"/>
                    <a:pt x="1216" y="94"/>
                  </a:cubicBezTo>
                  <a:cubicBezTo>
                    <a:pt x="1155" y="1766"/>
                    <a:pt x="973" y="3589"/>
                    <a:pt x="760" y="5231"/>
                  </a:cubicBezTo>
                  <a:cubicBezTo>
                    <a:pt x="395" y="7906"/>
                    <a:pt x="0" y="10094"/>
                    <a:pt x="122" y="10307"/>
                  </a:cubicBezTo>
                  <a:cubicBezTo>
                    <a:pt x="1672" y="13407"/>
                    <a:pt x="6778" y="17389"/>
                    <a:pt x="7538" y="17419"/>
                  </a:cubicBezTo>
                  <a:cubicBezTo>
                    <a:pt x="7545" y="17420"/>
                    <a:pt x="7551" y="17420"/>
                    <a:pt x="7558" y="17420"/>
                  </a:cubicBezTo>
                  <a:cubicBezTo>
                    <a:pt x="8833" y="17420"/>
                    <a:pt x="10638" y="11516"/>
                    <a:pt x="10456" y="10216"/>
                  </a:cubicBezTo>
                  <a:cubicBezTo>
                    <a:pt x="10456" y="10155"/>
                    <a:pt x="10456" y="10124"/>
                    <a:pt x="10456" y="10094"/>
                  </a:cubicBezTo>
                  <a:cubicBezTo>
                    <a:pt x="10395" y="9851"/>
                    <a:pt x="10395" y="9638"/>
                    <a:pt x="10395" y="9395"/>
                  </a:cubicBezTo>
                  <a:cubicBezTo>
                    <a:pt x="10487" y="6477"/>
                    <a:pt x="11642" y="3012"/>
                    <a:pt x="11642" y="3012"/>
                  </a:cubicBezTo>
                  <a:lnTo>
                    <a:pt x="4529" y="1036"/>
                  </a:lnTo>
                  <a:lnTo>
                    <a:pt x="2371" y="428"/>
                  </a:lnTo>
                  <a:cubicBezTo>
                    <a:pt x="2371" y="428"/>
                    <a:pt x="1632" y="0"/>
                    <a:pt x="13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5425060" y="2359081"/>
              <a:ext cx="189251" cy="180747"/>
            </a:xfrm>
            <a:custGeom>
              <a:rect b="b" l="l" r="r" t="t"/>
              <a:pathLst>
                <a:path extrusionOk="0" h="9436" w="9880">
                  <a:moveTo>
                    <a:pt x="1" y="0"/>
                  </a:moveTo>
                  <a:cubicBezTo>
                    <a:pt x="1" y="0"/>
                    <a:pt x="578" y="9028"/>
                    <a:pt x="7630" y="9423"/>
                  </a:cubicBezTo>
                  <a:cubicBezTo>
                    <a:pt x="7737" y="9432"/>
                    <a:pt x="7844" y="9435"/>
                    <a:pt x="7950" y="9435"/>
                  </a:cubicBezTo>
                  <a:cubicBezTo>
                    <a:pt x="8208" y="9435"/>
                    <a:pt x="8466" y="9414"/>
                    <a:pt x="8724" y="9392"/>
                  </a:cubicBezTo>
                  <a:cubicBezTo>
                    <a:pt x="8724" y="9362"/>
                    <a:pt x="8724" y="9331"/>
                    <a:pt x="8724" y="9301"/>
                  </a:cubicBezTo>
                  <a:cubicBezTo>
                    <a:pt x="8663" y="9058"/>
                    <a:pt x="8663" y="8815"/>
                    <a:pt x="8663" y="8602"/>
                  </a:cubicBezTo>
                  <a:cubicBezTo>
                    <a:pt x="8755" y="5684"/>
                    <a:pt x="9879" y="2219"/>
                    <a:pt x="9879" y="2219"/>
                  </a:cubicBezTo>
                  <a:lnTo>
                    <a:pt x="2767" y="21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5489689" y="2484833"/>
              <a:ext cx="19" cy="19"/>
            </a:xfrm>
            <a:custGeom>
              <a:rect b="b" l="l" r="r" t="t"/>
              <a:pathLst>
                <a:path extrusionOk="0" fill="none" h="1" w="1">
                  <a:moveTo>
                    <a:pt x="1" y="0"/>
                  </a:moveTo>
                  <a:lnTo>
                    <a:pt x="1" y="0"/>
                  </a:lnTo>
                  <a:close/>
                </a:path>
              </a:pathLst>
            </a:custGeom>
            <a:no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5363343" y="1991860"/>
              <a:ext cx="396528" cy="488644"/>
            </a:xfrm>
            <a:custGeom>
              <a:rect b="b" l="l" r="r" t="t"/>
              <a:pathLst>
                <a:path extrusionOk="0" h="25510" w="20701">
                  <a:moveTo>
                    <a:pt x="10001" y="1"/>
                  </a:moveTo>
                  <a:cubicBezTo>
                    <a:pt x="6178" y="1"/>
                    <a:pt x="2166" y="2336"/>
                    <a:pt x="1065" y="6192"/>
                  </a:cubicBezTo>
                  <a:cubicBezTo>
                    <a:pt x="1" y="9931"/>
                    <a:pt x="2159" y="20660"/>
                    <a:pt x="4864" y="23001"/>
                  </a:cubicBezTo>
                  <a:cubicBezTo>
                    <a:pt x="6706" y="24613"/>
                    <a:pt x="9087" y="25509"/>
                    <a:pt x="11387" y="25509"/>
                  </a:cubicBezTo>
                  <a:cubicBezTo>
                    <a:pt x="13943" y="25509"/>
                    <a:pt x="16400" y="24401"/>
                    <a:pt x="17904" y="21937"/>
                  </a:cubicBezTo>
                  <a:cubicBezTo>
                    <a:pt x="20700" y="17408"/>
                    <a:pt x="17630" y="3487"/>
                    <a:pt x="14621" y="1390"/>
                  </a:cubicBezTo>
                  <a:cubicBezTo>
                    <a:pt x="13286" y="441"/>
                    <a:pt x="11661" y="1"/>
                    <a:pt x="100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5578185" y="2229708"/>
              <a:ext cx="15745" cy="39727"/>
            </a:xfrm>
            <a:custGeom>
              <a:rect b="b" l="l" r="r" t="t"/>
              <a:pathLst>
                <a:path extrusionOk="0" h="2074" w="822">
                  <a:moveTo>
                    <a:pt x="453" y="0"/>
                  </a:moveTo>
                  <a:cubicBezTo>
                    <a:pt x="441" y="0"/>
                    <a:pt x="396" y="71"/>
                    <a:pt x="396" y="97"/>
                  </a:cubicBezTo>
                  <a:cubicBezTo>
                    <a:pt x="578" y="797"/>
                    <a:pt x="639" y="1648"/>
                    <a:pt x="31" y="2012"/>
                  </a:cubicBezTo>
                  <a:cubicBezTo>
                    <a:pt x="1" y="2012"/>
                    <a:pt x="31" y="2073"/>
                    <a:pt x="31" y="2073"/>
                  </a:cubicBezTo>
                  <a:cubicBezTo>
                    <a:pt x="821" y="1800"/>
                    <a:pt x="730" y="675"/>
                    <a:pt x="457" y="6"/>
                  </a:cubicBezTo>
                  <a:cubicBezTo>
                    <a:pt x="457" y="2"/>
                    <a:pt x="455"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5549644" y="2218081"/>
              <a:ext cx="47830" cy="45033"/>
            </a:xfrm>
            <a:custGeom>
              <a:rect b="b" l="l" r="r" t="t"/>
              <a:pathLst>
                <a:path extrusionOk="0" h="2351" w="2497">
                  <a:moveTo>
                    <a:pt x="1229" y="1"/>
                  </a:moveTo>
                  <a:cubicBezTo>
                    <a:pt x="1205" y="1"/>
                    <a:pt x="1181" y="2"/>
                    <a:pt x="1156" y="5"/>
                  </a:cubicBezTo>
                  <a:cubicBezTo>
                    <a:pt x="1" y="124"/>
                    <a:pt x="318" y="2350"/>
                    <a:pt x="1348" y="2350"/>
                  </a:cubicBezTo>
                  <a:cubicBezTo>
                    <a:pt x="1375" y="2350"/>
                    <a:pt x="1402" y="2349"/>
                    <a:pt x="1430" y="2346"/>
                  </a:cubicBezTo>
                  <a:cubicBezTo>
                    <a:pt x="2496" y="2227"/>
                    <a:pt x="2148" y="1"/>
                    <a:pt x="1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5667275" y="2219172"/>
              <a:ext cx="22143" cy="34556"/>
            </a:xfrm>
            <a:custGeom>
              <a:rect b="b" l="l" r="r" t="t"/>
              <a:pathLst>
                <a:path extrusionOk="0" h="1804" w="1156">
                  <a:moveTo>
                    <a:pt x="36" y="1"/>
                  </a:moveTo>
                  <a:cubicBezTo>
                    <a:pt x="33" y="1"/>
                    <a:pt x="31" y="3"/>
                    <a:pt x="31" y="9"/>
                  </a:cubicBezTo>
                  <a:cubicBezTo>
                    <a:pt x="1" y="729"/>
                    <a:pt x="296" y="1803"/>
                    <a:pt x="1092" y="1803"/>
                  </a:cubicBezTo>
                  <a:cubicBezTo>
                    <a:pt x="1103" y="1803"/>
                    <a:pt x="1114" y="1803"/>
                    <a:pt x="1125" y="1802"/>
                  </a:cubicBezTo>
                  <a:cubicBezTo>
                    <a:pt x="1155" y="1802"/>
                    <a:pt x="1125" y="1772"/>
                    <a:pt x="1125" y="1772"/>
                  </a:cubicBezTo>
                  <a:cubicBezTo>
                    <a:pt x="426" y="1620"/>
                    <a:pt x="183" y="799"/>
                    <a:pt x="91" y="70"/>
                  </a:cubicBezTo>
                  <a:cubicBezTo>
                    <a:pt x="91" y="45"/>
                    <a:pt x="52" y="1"/>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5660609" y="2202603"/>
              <a:ext cx="47485" cy="45033"/>
            </a:xfrm>
            <a:custGeom>
              <a:rect b="b" l="l" r="r" t="t"/>
              <a:pathLst>
                <a:path extrusionOk="0" h="2351" w="2479">
                  <a:moveTo>
                    <a:pt x="1106" y="1"/>
                  </a:moveTo>
                  <a:cubicBezTo>
                    <a:pt x="1048" y="1"/>
                    <a:pt x="988" y="8"/>
                    <a:pt x="926" y="23"/>
                  </a:cubicBezTo>
                  <a:cubicBezTo>
                    <a:pt x="1" y="225"/>
                    <a:pt x="340" y="2351"/>
                    <a:pt x="1316" y="2351"/>
                  </a:cubicBezTo>
                  <a:cubicBezTo>
                    <a:pt x="1367" y="2351"/>
                    <a:pt x="1419" y="2345"/>
                    <a:pt x="1473" y="2333"/>
                  </a:cubicBezTo>
                  <a:cubicBezTo>
                    <a:pt x="2478" y="2103"/>
                    <a:pt x="2099" y="1"/>
                    <a:pt x="1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5534416" y="2164849"/>
              <a:ext cx="49611" cy="36126"/>
            </a:xfrm>
            <a:custGeom>
              <a:rect b="b" l="l" r="r" t="t"/>
              <a:pathLst>
                <a:path extrusionOk="0" h="1886" w="2590">
                  <a:moveTo>
                    <a:pt x="1763" y="0"/>
                  </a:moveTo>
                  <a:cubicBezTo>
                    <a:pt x="1519" y="0"/>
                    <a:pt x="1275" y="77"/>
                    <a:pt x="1070" y="231"/>
                  </a:cubicBezTo>
                  <a:cubicBezTo>
                    <a:pt x="644" y="413"/>
                    <a:pt x="310" y="748"/>
                    <a:pt x="128" y="1173"/>
                  </a:cubicBezTo>
                  <a:cubicBezTo>
                    <a:pt x="0" y="1529"/>
                    <a:pt x="299" y="1885"/>
                    <a:pt x="649" y="1885"/>
                  </a:cubicBezTo>
                  <a:cubicBezTo>
                    <a:pt x="717" y="1885"/>
                    <a:pt x="788" y="1872"/>
                    <a:pt x="857" y="1842"/>
                  </a:cubicBezTo>
                  <a:cubicBezTo>
                    <a:pt x="1131" y="1690"/>
                    <a:pt x="1435" y="1538"/>
                    <a:pt x="1708" y="1386"/>
                  </a:cubicBezTo>
                  <a:cubicBezTo>
                    <a:pt x="2043" y="1265"/>
                    <a:pt x="2316" y="1021"/>
                    <a:pt x="2498" y="748"/>
                  </a:cubicBezTo>
                  <a:cubicBezTo>
                    <a:pt x="2590" y="535"/>
                    <a:pt x="2498" y="292"/>
                    <a:pt x="2316" y="140"/>
                  </a:cubicBezTo>
                  <a:cubicBezTo>
                    <a:pt x="2143" y="47"/>
                    <a:pt x="1953" y="0"/>
                    <a:pt x="1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5650974" y="2150138"/>
              <a:ext cx="54151" cy="27296"/>
            </a:xfrm>
            <a:custGeom>
              <a:rect b="b" l="l" r="r" t="t"/>
              <a:pathLst>
                <a:path extrusionOk="0" h="1425" w="2827">
                  <a:moveTo>
                    <a:pt x="1063" y="1"/>
                  </a:moveTo>
                  <a:cubicBezTo>
                    <a:pt x="714" y="1"/>
                    <a:pt x="368" y="156"/>
                    <a:pt x="122" y="452"/>
                  </a:cubicBezTo>
                  <a:cubicBezTo>
                    <a:pt x="0" y="634"/>
                    <a:pt x="31" y="878"/>
                    <a:pt x="183" y="1060"/>
                  </a:cubicBezTo>
                  <a:cubicBezTo>
                    <a:pt x="455" y="1223"/>
                    <a:pt x="752" y="1338"/>
                    <a:pt x="1052" y="1338"/>
                  </a:cubicBezTo>
                  <a:cubicBezTo>
                    <a:pt x="1086" y="1338"/>
                    <a:pt x="1121" y="1337"/>
                    <a:pt x="1155" y="1333"/>
                  </a:cubicBezTo>
                  <a:cubicBezTo>
                    <a:pt x="1490" y="1364"/>
                    <a:pt x="1793" y="1425"/>
                    <a:pt x="2128" y="1425"/>
                  </a:cubicBezTo>
                  <a:cubicBezTo>
                    <a:pt x="2614" y="1425"/>
                    <a:pt x="2827" y="878"/>
                    <a:pt x="2523" y="543"/>
                  </a:cubicBezTo>
                  <a:cubicBezTo>
                    <a:pt x="2189" y="209"/>
                    <a:pt x="1763" y="26"/>
                    <a:pt x="1307" y="26"/>
                  </a:cubicBezTo>
                  <a:cubicBezTo>
                    <a:pt x="1226" y="9"/>
                    <a:pt x="1145" y="1"/>
                    <a:pt x="1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5592915" y="2361168"/>
              <a:ext cx="29537" cy="11321"/>
            </a:xfrm>
            <a:custGeom>
              <a:rect b="b" l="l" r="r" t="t"/>
              <a:pathLst>
                <a:path extrusionOk="0" h="591" w="1542">
                  <a:moveTo>
                    <a:pt x="51" y="0"/>
                  </a:moveTo>
                  <a:cubicBezTo>
                    <a:pt x="25" y="0"/>
                    <a:pt x="0" y="22"/>
                    <a:pt x="22" y="43"/>
                  </a:cubicBezTo>
                  <a:cubicBezTo>
                    <a:pt x="113" y="347"/>
                    <a:pt x="356" y="560"/>
                    <a:pt x="691" y="590"/>
                  </a:cubicBezTo>
                  <a:cubicBezTo>
                    <a:pt x="1055" y="590"/>
                    <a:pt x="1390" y="377"/>
                    <a:pt x="1542" y="73"/>
                  </a:cubicBezTo>
                  <a:cubicBezTo>
                    <a:pt x="1542" y="52"/>
                    <a:pt x="1542" y="30"/>
                    <a:pt x="1531" y="30"/>
                  </a:cubicBezTo>
                  <a:cubicBezTo>
                    <a:pt x="1527" y="30"/>
                    <a:pt x="1520" y="34"/>
                    <a:pt x="1511" y="43"/>
                  </a:cubicBezTo>
                  <a:cubicBezTo>
                    <a:pt x="1268" y="195"/>
                    <a:pt x="1025" y="286"/>
                    <a:pt x="751" y="347"/>
                  </a:cubicBezTo>
                  <a:cubicBezTo>
                    <a:pt x="478" y="347"/>
                    <a:pt x="265" y="134"/>
                    <a:pt x="83" y="13"/>
                  </a:cubicBezTo>
                  <a:cubicBezTo>
                    <a:pt x="74" y="4"/>
                    <a:pt x="62" y="0"/>
                    <a:pt x="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5599141" y="2317150"/>
              <a:ext cx="48347" cy="34517"/>
            </a:xfrm>
            <a:custGeom>
              <a:rect b="b" l="l" r="r" t="t"/>
              <a:pathLst>
                <a:path extrusionOk="0" h="1802" w="2524">
                  <a:moveTo>
                    <a:pt x="183" y="1"/>
                  </a:moveTo>
                  <a:cubicBezTo>
                    <a:pt x="92" y="213"/>
                    <a:pt x="31" y="487"/>
                    <a:pt x="31" y="730"/>
                  </a:cubicBezTo>
                  <a:cubicBezTo>
                    <a:pt x="1" y="1186"/>
                    <a:pt x="92" y="1733"/>
                    <a:pt x="700" y="1794"/>
                  </a:cubicBezTo>
                  <a:cubicBezTo>
                    <a:pt x="746" y="1799"/>
                    <a:pt x="791" y="1802"/>
                    <a:pt x="837" y="1802"/>
                  </a:cubicBezTo>
                  <a:cubicBezTo>
                    <a:pt x="1064" y="1802"/>
                    <a:pt x="1288" y="1738"/>
                    <a:pt x="1490" y="1612"/>
                  </a:cubicBezTo>
                  <a:cubicBezTo>
                    <a:pt x="1916" y="1338"/>
                    <a:pt x="2281" y="973"/>
                    <a:pt x="2524" y="517"/>
                  </a:cubicBezTo>
                  <a:lnTo>
                    <a:pt x="2524" y="517"/>
                  </a:lnTo>
                  <a:cubicBezTo>
                    <a:pt x="2420" y="525"/>
                    <a:pt x="2317" y="529"/>
                    <a:pt x="2214" y="529"/>
                  </a:cubicBezTo>
                  <a:cubicBezTo>
                    <a:pt x="1498" y="529"/>
                    <a:pt x="794" y="346"/>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5601784" y="2156440"/>
              <a:ext cx="81006" cy="177031"/>
            </a:xfrm>
            <a:custGeom>
              <a:rect b="b" l="l" r="r" t="t"/>
              <a:pathLst>
                <a:path extrusionOk="0" h="9242" w="4229">
                  <a:moveTo>
                    <a:pt x="2011" y="0"/>
                  </a:moveTo>
                  <a:cubicBezTo>
                    <a:pt x="1968" y="0"/>
                    <a:pt x="1930" y="34"/>
                    <a:pt x="1930" y="93"/>
                  </a:cubicBezTo>
                  <a:cubicBezTo>
                    <a:pt x="2355" y="2403"/>
                    <a:pt x="3176" y="4652"/>
                    <a:pt x="3632" y="6992"/>
                  </a:cubicBezTo>
                  <a:cubicBezTo>
                    <a:pt x="3237" y="6871"/>
                    <a:pt x="2811" y="6810"/>
                    <a:pt x="2386" y="6810"/>
                  </a:cubicBezTo>
                  <a:cubicBezTo>
                    <a:pt x="2325" y="6840"/>
                    <a:pt x="2781" y="8421"/>
                    <a:pt x="2811" y="8695"/>
                  </a:cubicBezTo>
                  <a:lnTo>
                    <a:pt x="2811" y="8725"/>
                  </a:lnTo>
                  <a:cubicBezTo>
                    <a:pt x="2514" y="8802"/>
                    <a:pt x="2238" y="8839"/>
                    <a:pt x="1967" y="8839"/>
                  </a:cubicBezTo>
                  <a:cubicBezTo>
                    <a:pt x="1379" y="8839"/>
                    <a:pt x="814" y="8663"/>
                    <a:pt x="106" y="8330"/>
                  </a:cubicBezTo>
                  <a:cubicBezTo>
                    <a:pt x="90" y="8322"/>
                    <a:pt x="74" y="8318"/>
                    <a:pt x="60" y="8318"/>
                  </a:cubicBezTo>
                  <a:cubicBezTo>
                    <a:pt x="21" y="8318"/>
                    <a:pt x="1" y="8346"/>
                    <a:pt x="45" y="8391"/>
                  </a:cubicBezTo>
                  <a:cubicBezTo>
                    <a:pt x="501" y="8907"/>
                    <a:pt x="1170" y="9211"/>
                    <a:pt x="1869" y="9242"/>
                  </a:cubicBezTo>
                  <a:cubicBezTo>
                    <a:pt x="2173" y="9242"/>
                    <a:pt x="2477" y="9211"/>
                    <a:pt x="2781" y="9120"/>
                  </a:cubicBezTo>
                  <a:cubicBezTo>
                    <a:pt x="2842" y="9120"/>
                    <a:pt x="2872" y="9090"/>
                    <a:pt x="2933" y="9090"/>
                  </a:cubicBezTo>
                  <a:cubicBezTo>
                    <a:pt x="2994" y="9090"/>
                    <a:pt x="3024" y="9059"/>
                    <a:pt x="3085" y="9029"/>
                  </a:cubicBezTo>
                  <a:cubicBezTo>
                    <a:pt x="3176" y="8998"/>
                    <a:pt x="3206" y="8938"/>
                    <a:pt x="3206" y="8846"/>
                  </a:cubicBezTo>
                  <a:cubicBezTo>
                    <a:pt x="3206" y="8816"/>
                    <a:pt x="3206" y="8786"/>
                    <a:pt x="3206" y="8786"/>
                  </a:cubicBezTo>
                  <a:lnTo>
                    <a:pt x="3206" y="8695"/>
                  </a:lnTo>
                  <a:cubicBezTo>
                    <a:pt x="3115" y="8147"/>
                    <a:pt x="2933" y="7296"/>
                    <a:pt x="2933" y="7296"/>
                  </a:cubicBezTo>
                  <a:lnTo>
                    <a:pt x="2933" y="7296"/>
                  </a:lnTo>
                  <a:cubicBezTo>
                    <a:pt x="3078" y="7358"/>
                    <a:pt x="3646" y="7519"/>
                    <a:pt x="3975" y="7519"/>
                  </a:cubicBezTo>
                  <a:cubicBezTo>
                    <a:pt x="4128" y="7519"/>
                    <a:pt x="4229" y="7484"/>
                    <a:pt x="4210" y="7388"/>
                  </a:cubicBezTo>
                  <a:cubicBezTo>
                    <a:pt x="3693" y="4986"/>
                    <a:pt x="3085" y="2311"/>
                    <a:pt x="2082" y="32"/>
                  </a:cubicBezTo>
                  <a:cubicBezTo>
                    <a:pt x="2060" y="10"/>
                    <a:pt x="2035" y="0"/>
                    <a:pt x="2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5319248" y="1950198"/>
              <a:ext cx="425471" cy="320501"/>
            </a:xfrm>
            <a:custGeom>
              <a:rect b="b" l="l" r="r" t="t"/>
              <a:pathLst>
                <a:path extrusionOk="0" h="16732" w="22212">
                  <a:moveTo>
                    <a:pt x="17244" y="1"/>
                  </a:moveTo>
                  <a:cubicBezTo>
                    <a:pt x="16702" y="1"/>
                    <a:pt x="16285" y="1224"/>
                    <a:pt x="16285" y="1224"/>
                  </a:cubicBezTo>
                  <a:cubicBezTo>
                    <a:pt x="16285" y="1224"/>
                    <a:pt x="14108" y="834"/>
                    <a:pt x="11485" y="834"/>
                  </a:cubicBezTo>
                  <a:cubicBezTo>
                    <a:pt x="10376" y="834"/>
                    <a:pt x="9186" y="904"/>
                    <a:pt x="8047" y="1103"/>
                  </a:cubicBezTo>
                  <a:cubicBezTo>
                    <a:pt x="4218" y="1771"/>
                    <a:pt x="2911" y="5935"/>
                    <a:pt x="2911" y="5935"/>
                  </a:cubicBezTo>
                  <a:cubicBezTo>
                    <a:pt x="2911" y="5935"/>
                    <a:pt x="904" y="6665"/>
                    <a:pt x="449" y="8215"/>
                  </a:cubicBezTo>
                  <a:cubicBezTo>
                    <a:pt x="0" y="9740"/>
                    <a:pt x="2903" y="16732"/>
                    <a:pt x="4532" y="16732"/>
                  </a:cubicBezTo>
                  <a:cubicBezTo>
                    <a:pt x="4559" y="16732"/>
                    <a:pt x="4586" y="16730"/>
                    <a:pt x="4613" y="16726"/>
                  </a:cubicBezTo>
                  <a:cubicBezTo>
                    <a:pt x="7166" y="16331"/>
                    <a:pt x="6984" y="11619"/>
                    <a:pt x="6984" y="11619"/>
                  </a:cubicBezTo>
                  <a:cubicBezTo>
                    <a:pt x="6984" y="11619"/>
                    <a:pt x="11269" y="10252"/>
                    <a:pt x="11452" y="6847"/>
                  </a:cubicBezTo>
                  <a:cubicBezTo>
                    <a:pt x="11452" y="6847"/>
                    <a:pt x="13763" y="7895"/>
                    <a:pt x="16214" y="7895"/>
                  </a:cubicBezTo>
                  <a:cubicBezTo>
                    <a:pt x="17205" y="7895"/>
                    <a:pt x="18219" y="7724"/>
                    <a:pt x="19111" y="7242"/>
                  </a:cubicBezTo>
                  <a:cubicBezTo>
                    <a:pt x="22212" y="5571"/>
                    <a:pt x="20996" y="1954"/>
                    <a:pt x="20510" y="1224"/>
                  </a:cubicBezTo>
                  <a:cubicBezTo>
                    <a:pt x="20423" y="1089"/>
                    <a:pt x="20302" y="1034"/>
                    <a:pt x="20160" y="1034"/>
                  </a:cubicBezTo>
                  <a:cubicBezTo>
                    <a:pt x="19503" y="1034"/>
                    <a:pt x="18412" y="2227"/>
                    <a:pt x="18412" y="2227"/>
                  </a:cubicBezTo>
                  <a:cubicBezTo>
                    <a:pt x="18412" y="2227"/>
                    <a:pt x="17896" y="160"/>
                    <a:pt x="17318" y="8"/>
                  </a:cubicBezTo>
                  <a:cubicBezTo>
                    <a:pt x="17293" y="3"/>
                    <a:pt x="17268" y="1"/>
                    <a:pt x="17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5431458" y="2061699"/>
              <a:ext cx="113014" cy="119221"/>
            </a:xfrm>
            <a:custGeom>
              <a:rect b="b" l="l" r="r" t="t"/>
              <a:pathLst>
                <a:path extrusionOk="0" h="6224" w="5900">
                  <a:moveTo>
                    <a:pt x="5563" y="1"/>
                  </a:moveTo>
                  <a:cubicBezTo>
                    <a:pt x="5548" y="1"/>
                    <a:pt x="5533" y="8"/>
                    <a:pt x="5533" y="23"/>
                  </a:cubicBezTo>
                  <a:cubicBezTo>
                    <a:pt x="5503" y="3336"/>
                    <a:pt x="3588" y="5950"/>
                    <a:pt x="123" y="5981"/>
                  </a:cubicBezTo>
                  <a:cubicBezTo>
                    <a:pt x="31" y="5981"/>
                    <a:pt x="1" y="6133"/>
                    <a:pt x="123" y="6133"/>
                  </a:cubicBezTo>
                  <a:cubicBezTo>
                    <a:pt x="419" y="6195"/>
                    <a:pt x="706" y="6224"/>
                    <a:pt x="985" y="6224"/>
                  </a:cubicBezTo>
                  <a:cubicBezTo>
                    <a:pt x="3991" y="6224"/>
                    <a:pt x="5900" y="2805"/>
                    <a:pt x="5594" y="23"/>
                  </a:cubicBezTo>
                  <a:cubicBezTo>
                    <a:pt x="5594" y="8"/>
                    <a:pt x="5579" y="1"/>
                    <a:pt x="5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5309785" y="2062140"/>
              <a:ext cx="98706" cy="206970"/>
            </a:xfrm>
            <a:custGeom>
              <a:rect b="b" l="l" r="r" t="t"/>
              <a:pathLst>
                <a:path extrusionOk="0" h="10805" w="5153">
                  <a:moveTo>
                    <a:pt x="3465" y="0"/>
                  </a:moveTo>
                  <a:cubicBezTo>
                    <a:pt x="1307" y="851"/>
                    <a:pt x="0" y="2462"/>
                    <a:pt x="669" y="4864"/>
                  </a:cubicBezTo>
                  <a:cubicBezTo>
                    <a:pt x="1246" y="6991"/>
                    <a:pt x="2857" y="9940"/>
                    <a:pt x="4985" y="10791"/>
                  </a:cubicBezTo>
                  <a:cubicBezTo>
                    <a:pt x="5005" y="10801"/>
                    <a:pt x="5023" y="10805"/>
                    <a:pt x="5039" y="10805"/>
                  </a:cubicBezTo>
                  <a:cubicBezTo>
                    <a:pt x="5122" y="10805"/>
                    <a:pt x="5153" y="10690"/>
                    <a:pt x="5076" y="10639"/>
                  </a:cubicBezTo>
                  <a:cubicBezTo>
                    <a:pt x="3283" y="9788"/>
                    <a:pt x="1976" y="7538"/>
                    <a:pt x="1246" y="5775"/>
                  </a:cubicBezTo>
                  <a:cubicBezTo>
                    <a:pt x="760" y="4620"/>
                    <a:pt x="395" y="3283"/>
                    <a:pt x="1034" y="2098"/>
                  </a:cubicBezTo>
                  <a:cubicBezTo>
                    <a:pt x="1581" y="1155"/>
                    <a:pt x="2614" y="669"/>
                    <a:pt x="3496" y="61"/>
                  </a:cubicBezTo>
                  <a:cubicBezTo>
                    <a:pt x="3526" y="61"/>
                    <a:pt x="3496" y="0"/>
                    <a:pt x="3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5607665" y="1972418"/>
              <a:ext cx="137054" cy="128377"/>
            </a:xfrm>
            <a:custGeom>
              <a:rect b="b" l="l" r="r" t="t"/>
              <a:pathLst>
                <a:path extrusionOk="0" h="6702" w="7155">
                  <a:moveTo>
                    <a:pt x="5398" y="1"/>
                  </a:moveTo>
                  <a:cubicBezTo>
                    <a:pt x="5342" y="1"/>
                    <a:pt x="5286" y="80"/>
                    <a:pt x="5331" y="125"/>
                  </a:cubicBezTo>
                  <a:cubicBezTo>
                    <a:pt x="6334" y="1736"/>
                    <a:pt x="7033" y="3742"/>
                    <a:pt x="5422" y="5262"/>
                  </a:cubicBezTo>
                  <a:cubicBezTo>
                    <a:pt x="4569" y="6055"/>
                    <a:pt x="3316" y="6460"/>
                    <a:pt x="2100" y="6460"/>
                  </a:cubicBezTo>
                  <a:cubicBezTo>
                    <a:pt x="1452" y="6460"/>
                    <a:pt x="815" y="6345"/>
                    <a:pt x="255" y="6113"/>
                  </a:cubicBezTo>
                  <a:cubicBezTo>
                    <a:pt x="236" y="6105"/>
                    <a:pt x="218" y="6102"/>
                    <a:pt x="201" y="6102"/>
                  </a:cubicBezTo>
                  <a:cubicBezTo>
                    <a:pt x="77" y="6102"/>
                    <a:pt x="0" y="6272"/>
                    <a:pt x="133" y="6326"/>
                  </a:cubicBezTo>
                  <a:cubicBezTo>
                    <a:pt x="726" y="6577"/>
                    <a:pt x="1415" y="6702"/>
                    <a:pt x="2117" y="6702"/>
                  </a:cubicBezTo>
                  <a:cubicBezTo>
                    <a:pt x="3542" y="6702"/>
                    <a:pt x="5023" y="6188"/>
                    <a:pt x="5878" y="5171"/>
                  </a:cubicBezTo>
                  <a:cubicBezTo>
                    <a:pt x="7155" y="3651"/>
                    <a:pt x="6729" y="1371"/>
                    <a:pt x="5453" y="34"/>
                  </a:cubicBezTo>
                  <a:cubicBezTo>
                    <a:pt x="5437" y="10"/>
                    <a:pt x="5417" y="1"/>
                    <a:pt x="5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5494804" y="2190612"/>
              <a:ext cx="145712" cy="120772"/>
            </a:xfrm>
            <a:custGeom>
              <a:rect b="b" l="l" r="r" t="t"/>
              <a:pathLst>
                <a:path extrusionOk="0" h="6305" w="7607">
                  <a:moveTo>
                    <a:pt x="4105" y="434"/>
                  </a:moveTo>
                  <a:cubicBezTo>
                    <a:pt x="5485" y="434"/>
                    <a:pt x="6667" y="1478"/>
                    <a:pt x="6785" y="2868"/>
                  </a:cubicBezTo>
                  <a:cubicBezTo>
                    <a:pt x="6937" y="4297"/>
                    <a:pt x="5934" y="5604"/>
                    <a:pt x="4536" y="5847"/>
                  </a:cubicBezTo>
                  <a:cubicBezTo>
                    <a:pt x="4397" y="5867"/>
                    <a:pt x="4259" y="5877"/>
                    <a:pt x="4122" y="5877"/>
                  </a:cubicBezTo>
                  <a:cubicBezTo>
                    <a:pt x="2851" y="5877"/>
                    <a:pt x="1710" y="5012"/>
                    <a:pt x="1436" y="3749"/>
                  </a:cubicBezTo>
                  <a:cubicBezTo>
                    <a:pt x="1101" y="2351"/>
                    <a:pt x="1922" y="953"/>
                    <a:pt x="3320" y="527"/>
                  </a:cubicBezTo>
                  <a:cubicBezTo>
                    <a:pt x="3533" y="467"/>
                    <a:pt x="3746" y="436"/>
                    <a:pt x="3989" y="436"/>
                  </a:cubicBezTo>
                  <a:cubicBezTo>
                    <a:pt x="4028" y="435"/>
                    <a:pt x="4067" y="434"/>
                    <a:pt x="4105" y="434"/>
                  </a:cubicBezTo>
                  <a:close/>
                  <a:moveTo>
                    <a:pt x="4075" y="1"/>
                  </a:moveTo>
                  <a:cubicBezTo>
                    <a:pt x="3124" y="1"/>
                    <a:pt x="2167" y="422"/>
                    <a:pt x="1527" y="1318"/>
                  </a:cubicBezTo>
                  <a:cubicBezTo>
                    <a:pt x="0" y="3413"/>
                    <a:pt x="1540" y="6305"/>
                    <a:pt x="4084" y="6305"/>
                  </a:cubicBezTo>
                  <a:cubicBezTo>
                    <a:pt x="4123" y="6305"/>
                    <a:pt x="4162" y="6304"/>
                    <a:pt x="4202" y="6303"/>
                  </a:cubicBezTo>
                  <a:cubicBezTo>
                    <a:pt x="4475" y="6303"/>
                    <a:pt x="4718" y="6242"/>
                    <a:pt x="4962" y="6181"/>
                  </a:cubicBezTo>
                  <a:cubicBezTo>
                    <a:pt x="6633" y="5695"/>
                    <a:pt x="7606" y="3932"/>
                    <a:pt x="7120" y="2260"/>
                  </a:cubicBezTo>
                  <a:cubicBezTo>
                    <a:pt x="6680" y="799"/>
                    <a:pt x="5383" y="1"/>
                    <a:pt x="4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5659709" y="2169484"/>
              <a:ext cx="96656" cy="120332"/>
            </a:xfrm>
            <a:custGeom>
              <a:rect b="b" l="l" r="r" t="t"/>
              <a:pathLst>
                <a:path extrusionOk="0" h="6282" w="5046">
                  <a:moveTo>
                    <a:pt x="2189" y="415"/>
                  </a:moveTo>
                  <a:cubicBezTo>
                    <a:pt x="2675" y="415"/>
                    <a:pt x="3131" y="627"/>
                    <a:pt x="3465" y="992"/>
                  </a:cubicBezTo>
                  <a:cubicBezTo>
                    <a:pt x="3952" y="1478"/>
                    <a:pt x="4255" y="2117"/>
                    <a:pt x="4347" y="2816"/>
                  </a:cubicBezTo>
                  <a:cubicBezTo>
                    <a:pt x="4590" y="4305"/>
                    <a:pt x="3921" y="5643"/>
                    <a:pt x="2857" y="5825"/>
                  </a:cubicBezTo>
                  <a:cubicBezTo>
                    <a:pt x="2791" y="5835"/>
                    <a:pt x="2725" y="5839"/>
                    <a:pt x="2660" y="5839"/>
                  </a:cubicBezTo>
                  <a:cubicBezTo>
                    <a:pt x="1695" y="5839"/>
                    <a:pt x="775" y="4818"/>
                    <a:pt x="547" y="3424"/>
                  </a:cubicBezTo>
                  <a:cubicBezTo>
                    <a:pt x="426" y="2725"/>
                    <a:pt x="517" y="2026"/>
                    <a:pt x="821" y="1387"/>
                  </a:cubicBezTo>
                  <a:cubicBezTo>
                    <a:pt x="1064" y="901"/>
                    <a:pt x="1489" y="536"/>
                    <a:pt x="2037" y="415"/>
                  </a:cubicBezTo>
                  <a:close/>
                  <a:moveTo>
                    <a:pt x="2252" y="1"/>
                  </a:moveTo>
                  <a:cubicBezTo>
                    <a:pt x="2160" y="1"/>
                    <a:pt x="2068" y="7"/>
                    <a:pt x="1976" y="19"/>
                  </a:cubicBezTo>
                  <a:cubicBezTo>
                    <a:pt x="1307" y="141"/>
                    <a:pt x="730" y="597"/>
                    <a:pt x="456" y="1205"/>
                  </a:cubicBezTo>
                  <a:cubicBezTo>
                    <a:pt x="122" y="1934"/>
                    <a:pt x="0" y="2725"/>
                    <a:pt x="122" y="3485"/>
                  </a:cubicBezTo>
                  <a:cubicBezTo>
                    <a:pt x="392" y="5105"/>
                    <a:pt x="1492" y="6282"/>
                    <a:pt x="2690" y="6282"/>
                  </a:cubicBezTo>
                  <a:cubicBezTo>
                    <a:pt x="2705" y="6282"/>
                    <a:pt x="2720" y="6281"/>
                    <a:pt x="2736" y="6281"/>
                  </a:cubicBezTo>
                  <a:cubicBezTo>
                    <a:pt x="2796" y="6251"/>
                    <a:pt x="2888" y="6251"/>
                    <a:pt x="2948" y="6251"/>
                  </a:cubicBezTo>
                  <a:cubicBezTo>
                    <a:pt x="4225" y="6038"/>
                    <a:pt x="5046" y="4488"/>
                    <a:pt x="4772" y="2785"/>
                  </a:cubicBezTo>
                  <a:cubicBezTo>
                    <a:pt x="4651" y="1995"/>
                    <a:pt x="4316" y="1266"/>
                    <a:pt x="3769" y="688"/>
                  </a:cubicBezTo>
                  <a:cubicBezTo>
                    <a:pt x="3376" y="243"/>
                    <a:pt x="2825" y="1"/>
                    <a:pt x="2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5624176" y="2221260"/>
              <a:ext cx="44286" cy="20228"/>
            </a:xfrm>
            <a:custGeom>
              <a:rect b="b" l="l" r="r" t="t"/>
              <a:pathLst>
                <a:path extrusionOk="0" h="1056" w="2312">
                  <a:moveTo>
                    <a:pt x="1496" y="0"/>
                  </a:moveTo>
                  <a:cubicBezTo>
                    <a:pt x="875" y="0"/>
                    <a:pt x="298" y="443"/>
                    <a:pt x="1" y="782"/>
                  </a:cubicBezTo>
                  <a:lnTo>
                    <a:pt x="335" y="1055"/>
                  </a:lnTo>
                  <a:cubicBezTo>
                    <a:pt x="335" y="1009"/>
                    <a:pt x="862" y="418"/>
                    <a:pt x="1476" y="418"/>
                  </a:cubicBezTo>
                  <a:cubicBezTo>
                    <a:pt x="1669" y="418"/>
                    <a:pt x="1871" y="477"/>
                    <a:pt x="2068" y="630"/>
                  </a:cubicBezTo>
                  <a:lnTo>
                    <a:pt x="2311" y="295"/>
                  </a:lnTo>
                  <a:cubicBezTo>
                    <a:pt x="2044" y="84"/>
                    <a:pt x="1766" y="0"/>
                    <a:pt x="14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5359263" y="2242618"/>
              <a:ext cx="158967" cy="55339"/>
            </a:xfrm>
            <a:custGeom>
              <a:rect b="b" l="l" r="r" t="t"/>
              <a:pathLst>
                <a:path extrusionOk="0" h="2889" w="8299">
                  <a:moveTo>
                    <a:pt x="8269" y="1"/>
                  </a:moveTo>
                  <a:cubicBezTo>
                    <a:pt x="8025" y="31"/>
                    <a:pt x="2402" y="335"/>
                    <a:pt x="1521" y="639"/>
                  </a:cubicBezTo>
                  <a:cubicBezTo>
                    <a:pt x="639" y="943"/>
                    <a:pt x="62" y="2585"/>
                    <a:pt x="1" y="2767"/>
                  </a:cubicBezTo>
                  <a:lnTo>
                    <a:pt x="396" y="2889"/>
                  </a:lnTo>
                  <a:cubicBezTo>
                    <a:pt x="548" y="2463"/>
                    <a:pt x="1004" y="1247"/>
                    <a:pt x="1642" y="1034"/>
                  </a:cubicBezTo>
                  <a:cubicBezTo>
                    <a:pt x="2311" y="822"/>
                    <a:pt x="6688" y="518"/>
                    <a:pt x="8299" y="426"/>
                  </a:cubicBezTo>
                  <a:lnTo>
                    <a:pt x="82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5330741" y="2229574"/>
              <a:ext cx="122286" cy="130311"/>
            </a:xfrm>
            <a:custGeom>
              <a:rect b="b" l="l" r="r" t="t"/>
              <a:pathLst>
                <a:path extrusionOk="0" h="6803" w="6384">
                  <a:moveTo>
                    <a:pt x="2146" y="0"/>
                  </a:moveTo>
                  <a:cubicBezTo>
                    <a:pt x="1936" y="0"/>
                    <a:pt x="1735" y="51"/>
                    <a:pt x="1551" y="165"/>
                  </a:cubicBezTo>
                  <a:cubicBezTo>
                    <a:pt x="1" y="1107"/>
                    <a:pt x="2007" y="6062"/>
                    <a:pt x="3891" y="6670"/>
                  </a:cubicBezTo>
                  <a:cubicBezTo>
                    <a:pt x="4121" y="6760"/>
                    <a:pt x="4357" y="6803"/>
                    <a:pt x="4588" y="6803"/>
                  </a:cubicBezTo>
                  <a:cubicBezTo>
                    <a:pt x="5369" y="6803"/>
                    <a:pt x="6102" y="6319"/>
                    <a:pt x="6384" y="5545"/>
                  </a:cubicBezTo>
                  <a:lnTo>
                    <a:pt x="5654" y="2627"/>
                  </a:lnTo>
                  <a:cubicBezTo>
                    <a:pt x="5654" y="2627"/>
                    <a:pt x="3660" y="0"/>
                    <a:pt x="21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5371503" y="2259513"/>
              <a:ext cx="62675" cy="80432"/>
            </a:xfrm>
            <a:custGeom>
              <a:rect b="b" l="l" r="r" t="t"/>
              <a:pathLst>
                <a:path extrusionOk="0" h="4199" w="3272">
                  <a:moveTo>
                    <a:pt x="31" y="0"/>
                  </a:moveTo>
                  <a:cubicBezTo>
                    <a:pt x="0" y="0"/>
                    <a:pt x="0" y="61"/>
                    <a:pt x="31" y="61"/>
                  </a:cubicBezTo>
                  <a:cubicBezTo>
                    <a:pt x="1338" y="548"/>
                    <a:pt x="2067" y="1703"/>
                    <a:pt x="2614" y="2949"/>
                  </a:cubicBezTo>
                  <a:cubicBezTo>
                    <a:pt x="2351" y="2648"/>
                    <a:pt x="2053" y="2441"/>
                    <a:pt x="1714" y="2441"/>
                  </a:cubicBezTo>
                  <a:cubicBezTo>
                    <a:pt x="1504" y="2441"/>
                    <a:pt x="1277" y="2520"/>
                    <a:pt x="1034" y="2706"/>
                  </a:cubicBezTo>
                  <a:cubicBezTo>
                    <a:pt x="1003" y="2736"/>
                    <a:pt x="1034" y="2797"/>
                    <a:pt x="1064" y="2797"/>
                  </a:cubicBezTo>
                  <a:cubicBezTo>
                    <a:pt x="1204" y="2744"/>
                    <a:pt x="1346" y="2720"/>
                    <a:pt x="1486" y="2720"/>
                  </a:cubicBezTo>
                  <a:cubicBezTo>
                    <a:pt x="1830" y="2720"/>
                    <a:pt x="2155" y="2871"/>
                    <a:pt x="2371" y="3131"/>
                  </a:cubicBezTo>
                  <a:cubicBezTo>
                    <a:pt x="2614" y="3435"/>
                    <a:pt x="2827" y="3800"/>
                    <a:pt x="3009" y="4134"/>
                  </a:cubicBezTo>
                  <a:cubicBezTo>
                    <a:pt x="3043" y="4179"/>
                    <a:pt x="3089" y="4199"/>
                    <a:pt x="3132" y="4199"/>
                  </a:cubicBezTo>
                  <a:cubicBezTo>
                    <a:pt x="3206" y="4199"/>
                    <a:pt x="3272" y="4139"/>
                    <a:pt x="3253" y="4043"/>
                  </a:cubicBezTo>
                  <a:cubicBezTo>
                    <a:pt x="3192" y="2371"/>
                    <a:pt x="1824" y="92"/>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5354608" y="2510443"/>
              <a:ext cx="264933" cy="276962"/>
            </a:xfrm>
            <a:custGeom>
              <a:rect b="b" l="l" r="r" t="t"/>
              <a:pathLst>
                <a:path extrusionOk="0" h="14459" w="13831">
                  <a:moveTo>
                    <a:pt x="2189" y="1"/>
                  </a:moveTo>
                  <a:lnTo>
                    <a:pt x="1" y="2524"/>
                  </a:lnTo>
                  <a:cubicBezTo>
                    <a:pt x="1" y="2524"/>
                    <a:pt x="7202" y="14458"/>
                    <a:pt x="7556" y="14458"/>
                  </a:cubicBezTo>
                  <a:cubicBezTo>
                    <a:pt x="7564" y="14458"/>
                    <a:pt x="7569" y="14452"/>
                    <a:pt x="7569" y="14439"/>
                  </a:cubicBezTo>
                  <a:lnTo>
                    <a:pt x="10153" y="9120"/>
                  </a:lnTo>
                  <a:lnTo>
                    <a:pt x="13831" y="12828"/>
                  </a:lnTo>
                  <a:lnTo>
                    <a:pt x="13831" y="12828"/>
                  </a:lnTo>
                  <a:lnTo>
                    <a:pt x="13557" y="3496"/>
                  </a:lnTo>
                  <a:lnTo>
                    <a:pt x="12433" y="1642"/>
                  </a:lnTo>
                  <a:lnTo>
                    <a:pt x="9879" y="7873"/>
                  </a:lnTo>
                  <a:lnTo>
                    <a:pt x="218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5360584" y="2570782"/>
              <a:ext cx="264205" cy="226719"/>
            </a:xfrm>
            <a:custGeom>
              <a:rect b="b" l="l" r="r" t="t"/>
              <a:pathLst>
                <a:path extrusionOk="0" h="11836" w="13793">
                  <a:moveTo>
                    <a:pt x="80" y="0"/>
                  </a:moveTo>
                  <a:cubicBezTo>
                    <a:pt x="44" y="0"/>
                    <a:pt x="1" y="28"/>
                    <a:pt x="23" y="73"/>
                  </a:cubicBezTo>
                  <a:cubicBezTo>
                    <a:pt x="1085" y="2167"/>
                    <a:pt x="7086" y="11836"/>
                    <a:pt x="7196" y="11836"/>
                  </a:cubicBezTo>
                  <a:cubicBezTo>
                    <a:pt x="7196" y="11836"/>
                    <a:pt x="7196" y="11836"/>
                    <a:pt x="7196" y="11836"/>
                  </a:cubicBezTo>
                  <a:cubicBezTo>
                    <a:pt x="8200" y="10012"/>
                    <a:pt x="9081" y="8128"/>
                    <a:pt x="9871" y="6213"/>
                  </a:cubicBezTo>
                  <a:cubicBezTo>
                    <a:pt x="10432" y="6862"/>
                    <a:pt x="13541" y="10173"/>
                    <a:pt x="13723" y="10173"/>
                  </a:cubicBezTo>
                  <a:cubicBezTo>
                    <a:pt x="13729" y="10173"/>
                    <a:pt x="13732" y="10170"/>
                    <a:pt x="13732" y="10164"/>
                  </a:cubicBezTo>
                  <a:cubicBezTo>
                    <a:pt x="13792" y="8462"/>
                    <a:pt x="13762" y="6760"/>
                    <a:pt x="13640" y="5088"/>
                  </a:cubicBezTo>
                  <a:cubicBezTo>
                    <a:pt x="13549" y="3538"/>
                    <a:pt x="13488" y="1988"/>
                    <a:pt x="13306" y="438"/>
                  </a:cubicBezTo>
                  <a:cubicBezTo>
                    <a:pt x="13306" y="407"/>
                    <a:pt x="13283" y="392"/>
                    <a:pt x="13260" y="392"/>
                  </a:cubicBezTo>
                  <a:cubicBezTo>
                    <a:pt x="13238" y="392"/>
                    <a:pt x="13215" y="407"/>
                    <a:pt x="13215" y="438"/>
                  </a:cubicBezTo>
                  <a:cubicBezTo>
                    <a:pt x="12880" y="1927"/>
                    <a:pt x="13306" y="7824"/>
                    <a:pt x="13276" y="9222"/>
                  </a:cubicBezTo>
                  <a:cubicBezTo>
                    <a:pt x="13125" y="9071"/>
                    <a:pt x="9934" y="5999"/>
                    <a:pt x="9843" y="5999"/>
                  </a:cubicBezTo>
                  <a:cubicBezTo>
                    <a:pt x="9842" y="5999"/>
                    <a:pt x="9841" y="5999"/>
                    <a:pt x="9841" y="6000"/>
                  </a:cubicBezTo>
                  <a:cubicBezTo>
                    <a:pt x="9294" y="6851"/>
                    <a:pt x="7409" y="10742"/>
                    <a:pt x="7288" y="11076"/>
                  </a:cubicBezTo>
                  <a:cubicBezTo>
                    <a:pt x="6072" y="9100"/>
                    <a:pt x="1543" y="1897"/>
                    <a:pt x="114" y="12"/>
                  </a:cubicBezTo>
                  <a:cubicBezTo>
                    <a:pt x="106" y="4"/>
                    <a:pt x="94"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5168307" y="3222511"/>
              <a:ext cx="729537" cy="635812"/>
            </a:xfrm>
            <a:custGeom>
              <a:rect b="b" l="l" r="r" t="t"/>
              <a:pathLst>
                <a:path extrusionOk="0" h="33193" w="38086">
                  <a:moveTo>
                    <a:pt x="37964" y="1"/>
                  </a:moveTo>
                  <a:lnTo>
                    <a:pt x="0" y="3770"/>
                  </a:lnTo>
                  <a:lnTo>
                    <a:pt x="122" y="33193"/>
                  </a:lnTo>
                  <a:lnTo>
                    <a:pt x="38086" y="29424"/>
                  </a:lnTo>
                  <a:lnTo>
                    <a:pt x="37964"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5167713" y="3208547"/>
              <a:ext cx="255623" cy="86178"/>
            </a:xfrm>
            <a:custGeom>
              <a:rect b="b" l="l" r="r" t="t"/>
              <a:pathLst>
                <a:path extrusionOk="0" h="4499" w="13345">
                  <a:moveTo>
                    <a:pt x="12433" y="0"/>
                  </a:moveTo>
                  <a:lnTo>
                    <a:pt x="1" y="1246"/>
                  </a:lnTo>
                  <a:lnTo>
                    <a:pt x="31" y="4499"/>
                  </a:lnTo>
                  <a:lnTo>
                    <a:pt x="13344" y="3161"/>
                  </a:lnTo>
                  <a:lnTo>
                    <a:pt x="12433"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5168307" y="3222511"/>
              <a:ext cx="729537" cy="635812"/>
            </a:xfrm>
            <a:custGeom>
              <a:rect b="b" l="l" r="r" t="t"/>
              <a:pathLst>
                <a:path extrusionOk="0" h="33193" w="38086">
                  <a:moveTo>
                    <a:pt x="37964" y="1"/>
                  </a:moveTo>
                  <a:lnTo>
                    <a:pt x="0" y="3770"/>
                  </a:lnTo>
                  <a:lnTo>
                    <a:pt x="122" y="33193"/>
                  </a:lnTo>
                  <a:lnTo>
                    <a:pt x="38086" y="29424"/>
                  </a:lnTo>
                  <a:lnTo>
                    <a:pt x="3796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5167713" y="3208547"/>
              <a:ext cx="255623" cy="86178"/>
            </a:xfrm>
            <a:custGeom>
              <a:rect b="b" l="l" r="r" t="t"/>
              <a:pathLst>
                <a:path extrusionOk="0" h="4499" w="13345">
                  <a:moveTo>
                    <a:pt x="12433" y="0"/>
                  </a:moveTo>
                  <a:lnTo>
                    <a:pt x="1" y="1246"/>
                  </a:lnTo>
                  <a:lnTo>
                    <a:pt x="31" y="4499"/>
                  </a:lnTo>
                  <a:lnTo>
                    <a:pt x="13344" y="3161"/>
                  </a:lnTo>
                  <a:lnTo>
                    <a:pt x="1243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5096111" y="3227760"/>
              <a:ext cx="801158" cy="628246"/>
            </a:xfrm>
            <a:custGeom>
              <a:rect b="b" l="l" r="r" t="t"/>
              <a:pathLst>
                <a:path extrusionOk="0" h="32798" w="41825">
                  <a:moveTo>
                    <a:pt x="38998" y="0"/>
                  </a:moveTo>
                  <a:lnTo>
                    <a:pt x="0" y="3283"/>
                  </a:lnTo>
                  <a:lnTo>
                    <a:pt x="5228" y="32797"/>
                  </a:lnTo>
                  <a:lnTo>
                    <a:pt x="41825" y="29150"/>
                  </a:lnTo>
                  <a:lnTo>
                    <a:pt x="3899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5071076" y="3239406"/>
              <a:ext cx="826193" cy="618343"/>
            </a:xfrm>
            <a:custGeom>
              <a:rect b="b" l="l" r="r" t="t"/>
              <a:pathLst>
                <a:path extrusionOk="0" h="32281" w="43132">
                  <a:moveTo>
                    <a:pt x="39454" y="0"/>
                  </a:moveTo>
                  <a:lnTo>
                    <a:pt x="0" y="3921"/>
                  </a:lnTo>
                  <a:lnTo>
                    <a:pt x="5593" y="32280"/>
                  </a:lnTo>
                  <a:lnTo>
                    <a:pt x="43132" y="28542"/>
                  </a:lnTo>
                  <a:lnTo>
                    <a:pt x="394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5061173" y="3255113"/>
              <a:ext cx="834928" cy="603804"/>
            </a:xfrm>
            <a:custGeom>
              <a:rect b="b" l="l" r="r" t="t"/>
              <a:pathLst>
                <a:path extrusionOk="0" h="31522" w="43588">
                  <a:moveTo>
                    <a:pt x="38025" y="1"/>
                  </a:moveTo>
                  <a:lnTo>
                    <a:pt x="0" y="3770"/>
                  </a:lnTo>
                  <a:lnTo>
                    <a:pt x="5563" y="31521"/>
                  </a:lnTo>
                  <a:lnTo>
                    <a:pt x="43588" y="27752"/>
                  </a:lnTo>
                  <a:lnTo>
                    <a:pt x="38025"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4846905" y="2592082"/>
              <a:ext cx="626139" cy="1204600"/>
            </a:xfrm>
            <a:custGeom>
              <a:rect b="b" l="l" r="r" t="t"/>
              <a:pathLst>
                <a:path extrusionOk="0" h="62887" w="32688">
                  <a:moveTo>
                    <a:pt x="26095" y="1"/>
                  </a:moveTo>
                  <a:cubicBezTo>
                    <a:pt x="25207" y="1"/>
                    <a:pt x="23955" y="714"/>
                    <a:pt x="22342" y="2183"/>
                  </a:cubicBezTo>
                  <a:cubicBezTo>
                    <a:pt x="9363" y="13946"/>
                    <a:pt x="1" y="34250"/>
                    <a:pt x="305" y="39721"/>
                  </a:cubicBezTo>
                  <a:cubicBezTo>
                    <a:pt x="669" y="46925"/>
                    <a:pt x="13770" y="59296"/>
                    <a:pt x="22281" y="62852"/>
                  </a:cubicBezTo>
                  <a:cubicBezTo>
                    <a:pt x="22335" y="62875"/>
                    <a:pt x="22393" y="62887"/>
                    <a:pt x="22455" y="62887"/>
                  </a:cubicBezTo>
                  <a:cubicBezTo>
                    <a:pt x="24851" y="62887"/>
                    <a:pt x="32688" y="46111"/>
                    <a:pt x="29606" y="45192"/>
                  </a:cubicBezTo>
                  <a:cubicBezTo>
                    <a:pt x="26293" y="44220"/>
                    <a:pt x="18603" y="37259"/>
                    <a:pt x="18208" y="36925"/>
                  </a:cubicBezTo>
                  <a:cubicBezTo>
                    <a:pt x="17417" y="36256"/>
                    <a:pt x="23618" y="20815"/>
                    <a:pt x="26202" y="11453"/>
                  </a:cubicBezTo>
                  <a:cubicBezTo>
                    <a:pt x="28254" y="4012"/>
                    <a:pt x="28201" y="1"/>
                    <a:pt x="26095"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5181102" y="3445514"/>
              <a:ext cx="635237" cy="434665"/>
            </a:xfrm>
            <a:custGeom>
              <a:rect b="b" l="l" r="r" t="t"/>
              <a:pathLst>
                <a:path extrusionOk="0" h="22692" w="33163">
                  <a:moveTo>
                    <a:pt x="10670" y="0"/>
                  </a:moveTo>
                  <a:lnTo>
                    <a:pt x="1" y="15624"/>
                  </a:lnTo>
                  <a:cubicBezTo>
                    <a:pt x="7783" y="21231"/>
                    <a:pt x="18178" y="22692"/>
                    <a:pt x="20969" y="22692"/>
                  </a:cubicBezTo>
                  <a:cubicBezTo>
                    <a:pt x="21143" y="22692"/>
                    <a:pt x="21287" y="22686"/>
                    <a:pt x="21399" y="22675"/>
                  </a:cubicBezTo>
                  <a:cubicBezTo>
                    <a:pt x="23071" y="22493"/>
                    <a:pt x="23892" y="22402"/>
                    <a:pt x="23892" y="22402"/>
                  </a:cubicBezTo>
                  <a:cubicBezTo>
                    <a:pt x="26871" y="22159"/>
                    <a:pt x="27934" y="20760"/>
                    <a:pt x="27934" y="20760"/>
                  </a:cubicBezTo>
                  <a:cubicBezTo>
                    <a:pt x="27934" y="20760"/>
                    <a:pt x="28549" y="20887"/>
                    <a:pt x="29322" y="20887"/>
                  </a:cubicBezTo>
                  <a:cubicBezTo>
                    <a:pt x="30401" y="20887"/>
                    <a:pt x="31790" y="20640"/>
                    <a:pt x="32251" y="19453"/>
                  </a:cubicBezTo>
                  <a:cubicBezTo>
                    <a:pt x="33163" y="17174"/>
                    <a:pt x="28056" y="16566"/>
                    <a:pt x="25442" y="14529"/>
                  </a:cubicBezTo>
                  <a:cubicBezTo>
                    <a:pt x="19454" y="9848"/>
                    <a:pt x="12281" y="1520"/>
                    <a:pt x="106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5478847" y="3714009"/>
              <a:ext cx="237924" cy="129756"/>
            </a:xfrm>
            <a:custGeom>
              <a:rect b="b" l="l" r="r" t="t"/>
              <a:pathLst>
                <a:path extrusionOk="0" h="6774" w="12421">
                  <a:moveTo>
                    <a:pt x="119" y="1"/>
                  </a:moveTo>
                  <a:cubicBezTo>
                    <a:pt x="51" y="1"/>
                    <a:pt x="1" y="129"/>
                    <a:pt x="50" y="178"/>
                  </a:cubicBezTo>
                  <a:cubicBezTo>
                    <a:pt x="3454" y="3461"/>
                    <a:pt x="7710" y="5740"/>
                    <a:pt x="12330" y="6774"/>
                  </a:cubicBezTo>
                  <a:cubicBezTo>
                    <a:pt x="12390" y="6774"/>
                    <a:pt x="12421" y="6713"/>
                    <a:pt x="12360" y="6683"/>
                  </a:cubicBezTo>
                  <a:cubicBezTo>
                    <a:pt x="10080" y="5801"/>
                    <a:pt x="7801" y="5011"/>
                    <a:pt x="5643" y="3825"/>
                  </a:cubicBezTo>
                  <a:cubicBezTo>
                    <a:pt x="3697" y="2731"/>
                    <a:pt x="1965" y="1363"/>
                    <a:pt x="171" y="26"/>
                  </a:cubicBezTo>
                  <a:cubicBezTo>
                    <a:pt x="154" y="8"/>
                    <a:pt x="136"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5414372" y="3775363"/>
              <a:ext cx="225550" cy="98687"/>
            </a:xfrm>
            <a:custGeom>
              <a:rect b="b" l="l" r="r" t="t"/>
              <a:pathLst>
                <a:path extrusionOk="0" h="5152" w="11775">
                  <a:moveTo>
                    <a:pt x="139" y="1"/>
                  </a:moveTo>
                  <a:cubicBezTo>
                    <a:pt x="49" y="1"/>
                    <a:pt x="0" y="120"/>
                    <a:pt x="103" y="197"/>
                  </a:cubicBezTo>
                  <a:cubicBezTo>
                    <a:pt x="3446" y="2902"/>
                    <a:pt x="7489" y="4604"/>
                    <a:pt x="11744" y="5151"/>
                  </a:cubicBezTo>
                  <a:cubicBezTo>
                    <a:pt x="11775" y="5151"/>
                    <a:pt x="11775" y="5121"/>
                    <a:pt x="11744" y="5121"/>
                  </a:cubicBezTo>
                  <a:cubicBezTo>
                    <a:pt x="5209" y="3328"/>
                    <a:pt x="2018" y="1230"/>
                    <a:pt x="194" y="14"/>
                  </a:cubicBezTo>
                  <a:cubicBezTo>
                    <a:pt x="175" y="5"/>
                    <a:pt x="156" y="1"/>
                    <a:pt x="1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5385467" y="3445514"/>
              <a:ext cx="389536" cy="214517"/>
            </a:xfrm>
            <a:custGeom>
              <a:rect b="b" l="l" r="r" t="t"/>
              <a:pathLst>
                <a:path extrusionOk="0" h="11199" w="20336">
                  <a:moveTo>
                    <a:pt x="1" y="0"/>
                  </a:moveTo>
                  <a:lnTo>
                    <a:pt x="1" y="0"/>
                  </a:lnTo>
                  <a:cubicBezTo>
                    <a:pt x="1551" y="1520"/>
                    <a:pt x="4925" y="5471"/>
                    <a:pt x="7934" y="8450"/>
                  </a:cubicBezTo>
                  <a:cubicBezTo>
                    <a:pt x="7596" y="7868"/>
                    <a:pt x="7652" y="7541"/>
                    <a:pt x="8153" y="7541"/>
                  </a:cubicBezTo>
                  <a:cubicBezTo>
                    <a:pt x="8463" y="7541"/>
                    <a:pt x="8944" y="7666"/>
                    <a:pt x="9606" y="7933"/>
                  </a:cubicBezTo>
                  <a:cubicBezTo>
                    <a:pt x="10991" y="8459"/>
                    <a:pt x="15228" y="11198"/>
                    <a:pt x="17600" y="11198"/>
                  </a:cubicBezTo>
                  <a:cubicBezTo>
                    <a:pt x="18247" y="11198"/>
                    <a:pt x="18755" y="10995"/>
                    <a:pt x="19028" y="10487"/>
                  </a:cubicBezTo>
                  <a:cubicBezTo>
                    <a:pt x="20335" y="8146"/>
                    <a:pt x="11278" y="2310"/>
                    <a:pt x="8238" y="1398"/>
                  </a:cubicBezTo>
                  <a:cubicBezTo>
                    <a:pt x="5198" y="456"/>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4818958" y="2570073"/>
              <a:ext cx="575742" cy="1199754"/>
            </a:xfrm>
            <a:custGeom>
              <a:rect b="b" l="l" r="r" t="t"/>
              <a:pathLst>
                <a:path extrusionOk="0" h="62634" w="30057">
                  <a:moveTo>
                    <a:pt x="28055" y="1"/>
                  </a:moveTo>
                  <a:cubicBezTo>
                    <a:pt x="26692" y="1"/>
                    <a:pt x="24339" y="1753"/>
                    <a:pt x="20670" y="5915"/>
                  </a:cubicBezTo>
                  <a:cubicBezTo>
                    <a:pt x="11612" y="16159"/>
                    <a:pt x="1" y="33423"/>
                    <a:pt x="609" y="40840"/>
                  </a:cubicBezTo>
                  <a:cubicBezTo>
                    <a:pt x="1217" y="48226"/>
                    <a:pt x="19211" y="62634"/>
                    <a:pt x="19211" y="62634"/>
                  </a:cubicBezTo>
                  <a:lnTo>
                    <a:pt x="29545" y="45278"/>
                  </a:lnTo>
                  <a:cubicBezTo>
                    <a:pt x="29545" y="45278"/>
                    <a:pt x="19879" y="38499"/>
                    <a:pt x="19819" y="37831"/>
                  </a:cubicBezTo>
                  <a:cubicBezTo>
                    <a:pt x="19788" y="37162"/>
                    <a:pt x="26627" y="18438"/>
                    <a:pt x="28694" y="9259"/>
                  </a:cubicBezTo>
                  <a:cubicBezTo>
                    <a:pt x="29924" y="3780"/>
                    <a:pt x="30056" y="1"/>
                    <a:pt x="280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5199165" y="2853337"/>
              <a:ext cx="142073" cy="437902"/>
            </a:xfrm>
            <a:custGeom>
              <a:rect b="b" l="l" r="r" t="t"/>
              <a:pathLst>
                <a:path extrusionOk="0" h="22861" w="7417">
                  <a:moveTo>
                    <a:pt x="7376" y="0"/>
                  </a:moveTo>
                  <a:cubicBezTo>
                    <a:pt x="7365" y="0"/>
                    <a:pt x="7356" y="10"/>
                    <a:pt x="7356" y="33"/>
                  </a:cubicBezTo>
                  <a:cubicBezTo>
                    <a:pt x="6140" y="2890"/>
                    <a:pt x="5167" y="5869"/>
                    <a:pt x="4195" y="8818"/>
                  </a:cubicBezTo>
                  <a:cubicBezTo>
                    <a:pt x="3192" y="11766"/>
                    <a:pt x="2280" y="14775"/>
                    <a:pt x="1398" y="17784"/>
                  </a:cubicBezTo>
                  <a:cubicBezTo>
                    <a:pt x="882" y="19456"/>
                    <a:pt x="395" y="21128"/>
                    <a:pt x="0" y="22860"/>
                  </a:cubicBezTo>
                  <a:lnTo>
                    <a:pt x="61" y="22860"/>
                  </a:lnTo>
                  <a:cubicBezTo>
                    <a:pt x="608" y="21371"/>
                    <a:pt x="1094" y="19882"/>
                    <a:pt x="1611" y="18392"/>
                  </a:cubicBezTo>
                  <a:cubicBezTo>
                    <a:pt x="2097" y="16903"/>
                    <a:pt x="2584" y="15413"/>
                    <a:pt x="3070" y="13924"/>
                  </a:cubicBezTo>
                  <a:cubicBezTo>
                    <a:pt x="3830" y="11553"/>
                    <a:pt x="4590" y="9182"/>
                    <a:pt x="5350" y="6781"/>
                  </a:cubicBezTo>
                  <a:cubicBezTo>
                    <a:pt x="5684" y="6356"/>
                    <a:pt x="5958" y="5869"/>
                    <a:pt x="6170" y="5353"/>
                  </a:cubicBezTo>
                  <a:cubicBezTo>
                    <a:pt x="6535" y="4684"/>
                    <a:pt x="6809" y="3954"/>
                    <a:pt x="7143" y="3255"/>
                  </a:cubicBezTo>
                  <a:lnTo>
                    <a:pt x="7113" y="3255"/>
                  </a:lnTo>
                  <a:cubicBezTo>
                    <a:pt x="6748" y="3894"/>
                    <a:pt x="6353" y="4532"/>
                    <a:pt x="5988" y="5231"/>
                  </a:cubicBezTo>
                  <a:cubicBezTo>
                    <a:pt x="5897" y="5444"/>
                    <a:pt x="5775" y="5656"/>
                    <a:pt x="5654" y="5869"/>
                  </a:cubicBezTo>
                  <a:cubicBezTo>
                    <a:pt x="5745" y="5626"/>
                    <a:pt x="5836" y="5353"/>
                    <a:pt x="5927" y="5079"/>
                  </a:cubicBezTo>
                  <a:cubicBezTo>
                    <a:pt x="6444" y="3407"/>
                    <a:pt x="6961" y="1735"/>
                    <a:pt x="7417" y="64"/>
                  </a:cubicBezTo>
                  <a:cubicBezTo>
                    <a:pt x="7417" y="26"/>
                    <a:pt x="7393" y="0"/>
                    <a:pt x="73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5147657" y="3673822"/>
              <a:ext cx="43942" cy="36414"/>
            </a:xfrm>
            <a:custGeom>
              <a:rect b="b" l="l" r="r" t="t"/>
              <a:pathLst>
                <a:path extrusionOk="0" h="1901" w="2294">
                  <a:moveTo>
                    <a:pt x="1090" y="1"/>
                  </a:moveTo>
                  <a:cubicBezTo>
                    <a:pt x="693" y="1"/>
                    <a:pt x="341" y="257"/>
                    <a:pt x="197" y="665"/>
                  </a:cubicBezTo>
                  <a:cubicBezTo>
                    <a:pt x="0" y="1302"/>
                    <a:pt x="497" y="1900"/>
                    <a:pt x="1095" y="1900"/>
                  </a:cubicBezTo>
                  <a:cubicBezTo>
                    <a:pt x="1238" y="1900"/>
                    <a:pt x="1387" y="1866"/>
                    <a:pt x="1534" y="1790"/>
                  </a:cubicBezTo>
                  <a:cubicBezTo>
                    <a:pt x="2294" y="1425"/>
                    <a:pt x="2203" y="300"/>
                    <a:pt x="1412" y="57"/>
                  </a:cubicBezTo>
                  <a:cubicBezTo>
                    <a:pt x="1304" y="19"/>
                    <a:pt x="1195" y="1"/>
                    <a:pt x="10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5078374" y="3609768"/>
              <a:ext cx="43942" cy="36414"/>
            </a:xfrm>
            <a:custGeom>
              <a:rect b="b" l="l" r="r" t="t"/>
              <a:pathLst>
                <a:path extrusionOk="0" h="1901" w="2294">
                  <a:moveTo>
                    <a:pt x="1089" y="1"/>
                  </a:moveTo>
                  <a:cubicBezTo>
                    <a:pt x="693" y="1"/>
                    <a:pt x="341" y="257"/>
                    <a:pt x="197" y="665"/>
                  </a:cubicBezTo>
                  <a:cubicBezTo>
                    <a:pt x="0" y="1303"/>
                    <a:pt x="516" y="1901"/>
                    <a:pt x="1106" y="1901"/>
                  </a:cubicBezTo>
                  <a:cubicBezTo>
                    <a:pt x="1247" y="1901"/>
                    <a:pt x="1393" y="1866"/>
                    <a:pt x="1534" y="1790"/>
                  </a:cubicBezTo>
                  <a:cubicBezTo>
                    <a:pt x="2294" y="1425"/>
                    <a:pt x="2203" y="301"/>
                    <a:pt x="1412" y="58"/>
                  </a:cubicBezTo>
                  <a:cubicBezTo>
                    <a:pt x="1304" y="19"/>
                    <a:pt x="1195" y="1"/>
                    <a:pt x="10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4958119" y="3556709"/>
              <a:ext cx="128109" cy="126366"/>
            </a:xfrm>
            <a:custGeom>
              <a:rect b="b" l="l" r="r" t="t"/>
              <a:pathLst>
                <a:path extrusionOk="0" h="6597" w="6688">
                  <a:moveTo>
                    <a:pt x="0" y="1"/>
                  </a:moveTo>
                  <a:cubicBezTo>
                    <a:pt x="973" y="1217"/>
                    <a:pt x="2037" y="2402"/>
                    <a:pt x="3192" y="3496"/>
                  </a:cubicBezTo>
                  <a:cubicBezTo>
                    <a:pt x="4256" y="4621"/>
                    <a:pt x="5441" y="5654"/>
                    <a:pt x="6687" y="6597"/>
                  </a:cubicBezTo>
                  <a:cubicBezTo>
                    <a:pt x="6140" y="6019"/>
                    <a:pt x="5593" y="5442"/>
                    <a:pt x="5046" y="4894"/>
                  </a:cubicBezTo>
                  <a:cubicBezTo>
                    <a:pt x="4529" y="4347"/>
                    <a:pt x="3952" y="3770"/>
                    <a:pt x="3405" y="3223"/>
                  </a:cubicBezTo>
                  <a:cubicBezTo>
                    <a:pt x="2310" y="2128"/>
                    <a:pt x="1186" y="10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7493724" y="1923458"/>
              <a:ext cx="542067" cy="846364"/>
            </a:xfrm>
            <a:custGeom>
              <a:rect b="b" l="l" r="r" t="t"/>
              <a:pathLst>
                <a:path extrusionOk="0" h="44185" w="28299">
                  <a:moveTo>
                    <a:pt x="8034" y="0"/>
                  </a:moveTo>
                  <a:cubicBezTo>
                    <a:pt x="3498" y="0"/>
                    <a:pt x="692" y="4681"/>
                    <a:pt x="1" y="6967"/>
                  </a:cubicBezTo>
                  <a:lnTo>
                    <a:pt x="3374" y="8851"/>
                  </a:lnTo>
                  <a:cubicBezTo>
                    <a:pt x="3374" y="8851"/>
                    <a:pt x="4712" y="6420"/>
                    <a:pt x="6748" y="6328"/>
                  </a:cubicBezTo>
                  <a:cubicBezTo>
                    <a:pt x="6774" y="6327"/>
                    <a:pt x="6800" y="6326"/>
                    <a:pt x="6825" y="6326"/>
                  </a:cubicBezTo>
                  <a:cubicBezTo>
                    <a:pt x="8845" y="6326"/>
                    <a:pt x="11172" y="11044"/>
                    <a:pt x="10062" y="20949"/>
                  </a:cubicBezTo>
                  <a:cubicBezTo>
                    <a:pt x="8391" y="36155"/>
                    <a:pt x="13706" y="44184"/>
                    <a:pt x="20293" y="44184"/>
                  </a:cubicBezTo>
                  <a:cubicBezTo>
                    <a:pt x="20658" y="44184"/>
                    <a:pt x="21027" y="44160"/>
                    <a:pt x="21399" y="44110"/>
                  </a:cubicBezTo>
                  <a:cubicBezTo>
                    <a:pt x="27721" y="43259"/>
                    <a:pt x="28299" y="34232"/>
                    <a:pt x="21642" y="24444"/>
                  </a:cubicBezTo>
                  <a:cubicBezTo>
                    <a:pt x="17964" y="19003"/>
                    <a:pt x="18268" y="2803"/>
                    <a:pt x="10092" y="310"/>
                  </a:cubicBezTo>
                  <a:cubicBezTo>
                    <a:pt x="9371" y="97"/>
                    <a:pt x="8685" y="0"/>
                    <a:pt x="80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a:off x="7500121" y="1907367"/>
              <a:ext cx="348774" cy="305580"/>
            </a:xfrm>
            <a:custGeom>
              <a:rect b="b" l="l" r="r" t="t"/>
              <a:pathLst>
                <a:path extrusionOk="0" h="15953" w="18208">
                  <a:moveTo>
                    <a:pt x="8137" y="1"/>
                  </a:moveTo>
                  <a:cubicBezTo>
                    <a:pt x="7051" y="1"/>
                    <a:pt x="5986" y="283"/>
                    <a:pt x="5016" y="816"/>
                  </a:cubicBezTo>
                  <a:cubicBezTo>
                    <a:pt x="3861" y="1454"/>
                    <a:pt x="2828" y="2366"/>
                    <a:pt x="2007" y="3430"/>
                  </a:cubicBezTo>
                  <a:cubicBezTo>
                    <a:pt x="1217" y="4463"/>
                    <a:pt x="548" y="5618"/>
                    <a:pt x="1" y="6804"/>
                  </a:cubicBezTo>
                  <a:cubicBezTo>
                    <a:pt x="335" y="6257"/>
                    <a:pt x="700" y="5709"/>
                    <a:pt x="1065" y="5162"/>
                  </a:cubicBezTo>
                  <a:cubicBezTo>
                    <a:pt x="1460" y="4615"/>
                    <a:pt x="1855" y="4129"/>
                    <a:pt x="2281" y="3643"/>
                  </a:cubicBezTo>
                  <a:cubicBezTo>
                    <a:pt x="3132" y="2670"/>
                    <a:pt x="4135" y="1880"/>
                    <a:pt x="5290" y="1302"/>
                  </a:cubicBezTo>
                  <a:cubicBezTo>
                    <a:pt x="6150" y="884"/>
                    <a:pt x="7082" y="661"/>
                    <a:pt x="8030" y="661"/>
                  </a:cubicBezTo>
                  <a:cubicBezTo>
                    <a:pt x="8321" y="661"/>
                    <a:pt x="8614" y="682"/>
                    <a:pt x="8907" y="725"/>
                  </a:cubicBezTo>
                  <a:cubicBezTo>
                    <a:pt x="10123" y="907"/>
                    <a:pt x="11308" y="1363"/>
                    <a:pt x="12342" y="2092"/>
                  </a:cubicBezTo>
                  <a:cubicBezTo>
                    <a:pt x="13375" y="2822"/>
                    <a:pt x="14226" y="3764"/>
                    <a:pt x="14834" y="4858"/>
                  </a:cubicBezTo>
                  <a:cubicBezTo>
                    <a:pt x="15503" y="5953"/>
                    <a:pt x="16019" y="7138"/>
                    <a:pt x="16445" y="8354"/>
                  </a:cubicBezTo>
                  <a:cubicBezTo>
                    <a:pt x="17205" y="10816"/>
                    <a:pt x="17813" y="13369"/>
                    <a:pt x="18208" y="15953"/>
                  </a:cubicBezTo>
                  <a:cubicBezTo>
                    <a:pt x="18086" y="13308"/>
                    <a:pt x="17691" y="10725"/>
                    <a:pt x="16992" y="8171"/>
                  </a:cubicBezTo>
                  <a:cubicBezTo>
                    <a:pt x="16627" y="6895"/>
                    <a:pt x="16080" y="5679"/>
                    <a:pt x="15442" y="4524"/>
                  </a:cubicBezTo>
                  <a:cubicBezTo>
                    <a:pt x="14773" y="3339"/>
                    <a:pt x="13861" y="2305"/>
                    <a:pt x="12767" y="1515"/>
                  </a:cubicBezTo>
                  <a:cubicBezTo>
                    <a:pt x="11642" y="725"/>
                    <a:pt x="10335" y="208"/>
                    <a:pt x="8968" y="56"/>
                  </a:cubicBezTo>
                  <a:cubicBezTo>
                    <a:pt x="8690" y="19"/>
                    <a:pt x="8413" y="1"/>
                    <a:pt x="8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7653246" y="2218751"/>
              <a:ext cx="289988" cy="553579"/>
            </a:xfrm>
            <a:custGeom>
              <a:rect b="b" l="l" r="r" t="t"/>
              <a:pathLst>
                <a:path extrusionOk="0" h="28900" w="15139">
                  <a:moveTo>
                    <a:pt x="2220" y="1"/>
                  </a:moveTo>
                  <a:lnTo>
                    <a:pt x="2220" y="1"/>
                  </a:lnTo>
                  <a:cubicBezTo>
                    <a:pt x="1977" y="1581"/>
                    <a:pt x="1642" y="3162"/>
                    <a:pt x="1338" y="4712"/>
                  </a:cubicBezTo>
                  <a:cubicBezTo>
                    <a:pt x="1065" y="6293"/>
                    <a:pt x="791" y="7873"/>
                    <a:pt x="578" y="9484"/>
                  </a:cubicBezTo>
                  <a:cubicBezTo>
                    <a:pt x="183" y="12645"/>
                    <a:pt x="1" y="15928"/>
                    <a:pt x="609" y="19120"/>
                  </a:cubicBezTo>
                  <a:cubicBezTo>
                    <a:pt x="913" y="20761"/>
                    <a:pt x="1521" y="22311"/>
                    <a:pt x="2402" y="23679"/>
                  </a:cubicBezTo>
                  <a:cubicBezTo>
                    <a:pt x="2615" y="24044"/>
                    <a:pt x="2858" y="24378"/>
                    <a:pt x="3162" y="24682"/>
                  </a:cubicBezTo>
                  <a:lnTo>
                    <a:pt x="3557" y="25138"/>
                  </a:lnTo>
                  <a:lnTo>
                    <a:pt x="3983" y="25594"/>
                  </a:lnTo>
                  <a:cubicBezTo>
                    <a:pt x="4560" y="26171"/>
                    <a:pt x="5199" y="26688"/>
                    <a:pt x="5867" y="27144"/>
                  </a:cubicBezTo>
                  <a:cubicBezTo>
                    <a:pt x="6566" y="27600"/>
                    <a:pt x="7296" y="27995"/>
                    <a:pt x="8056" y="28299"/>
                  </a:cubicBezTo>
                  <a:cubicBezTo>
                    <a:pt x="8816" y="28573"/>
                    <a:pt x="9606" y="28755"/>
                    <a:pt x="10427" y="28846"/>
                  </a:cubicBezTo>
                  <a:cubicBezTo>
                    <a:pt x="10750" y="28882"/>
                    <a:pt x="11069" y="28899"/>
                    <a:pt x="11387" y="28899"/>
                  </a:cubicBezTo>
                  <a:cubicBezTo>
                    <a:pt x="11876" y="28899"/>
                    <a:pt x="12361" y="28859"/>
                    <a:pt x="12858" y="28785"/>
                  </a:cubicBezTo>
                  <a:cubicBezTo>
                    <a:pt x="13649" y="28694"/>
                    <a:pt x="14439" y="28421"/>
                    <a:pt x="15138" y="27995"/>
                  </a:cubicBezTo>
                  <a:lnTo>
                    <a:pt x="15138" y="27995"/>
                  </a:lnTo>
                  <a:cubicBezTo>
                    <a:pt x="14773" y="28177"/>
                    <a:pt x="14378" y="28329"/>
                    <a:pt x="13983" y="28421"/>
                  </a:cubicBezTo>
                  <a:cubicBezTo>
                    <a:pt x="13618" y="28481"/>
                    <a:pt x="13223" y="28573"/>
                    <a:pt x="12828" y="28603"/>
                  </a:cubicBezTo>
                  <a:cubicBezTo>
                    <a:pt x="12565" y="28623"/>
                    <a:pt x="12301" y="28633"/>
                    <a:pt x="12038" y="28633"/>
                  </a:cubicBezTo>
                  <a:cubicBezTo>
                    <a:pt x="11511" y="28633"/>
                    <a:pt x="10984" y="28593"/>
                    <a:pt x="10457" y="28512"/>
                  </a:cubicBezTo>
                  <a:cubicBezTo>
                    <a:pt x="8907" y="28238"/>
                    <a:pt x="7448" y="27600"/>
                    <a:pt x="6202" y="26658"/>
                  </a:cubicBezTo>
                  <a:cubicBezTo>
                    <a:pt x="4925" y="25746"/>
                    <a:pt x="3861" y="24621"/>
                    <a:pt x="2980" y="23314"/>
                  </a:cubicBezTo>
                  <a:cubicBezTo>
                    <a:pt x="2159" y="21977"/>
                    <a:pt x="1612" y="20518"/>
                    <a:pt x="1338" y="18968"/>
                  </a:cubicBezTo>
                  <a:cubicBezTo>
                    <a:pt x="1065" y="17417"/>
                    <a:pt x="913" y="15837"/>
                    <a:pt x="943" y="14287"/>
                  </a:cubicBezTo>
                  <a:cubicBezTo>
                    <a:pt x="913" y="12706"/>
                    <a:pt x="1004" y="11095"/>
                    <a:pt x="1186" y="9515"/>
                  </a:cubicBezTo>
                  <a:cubicBezTo>
                    <a:pt x="1338" y="7934"/>
                    <a:pt x="1551" y="6353"/>
                    <a:pt x="1734" y="4773"/>
                  </a:cubicBezTo>
                  <a:cubicBezTo>
                    <a:pt x="1916" y="3192"/>
                    <a:pt x="2159" y="1581"/>
                    <a:pt x="2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7483246" y="2021186"/>
              <a:ext cx="110065" cy="78229"/>
            </a:xfrm>
            <a:custGeom>
              <a:rect b="b" l="l" r="r" t="t"/>
              <a:pathLst>
                <a:path extrusionOk="0" h="4084" w="5746">
                  <a:moveTo>
                    <a:pt x="1120" y="0"/>
                  </a:moveTo>
                  <a:cubicBezTo>
                    <a:pt x="1085" y="0"/>
                    <a:pt x="1056" y="4"/>
                    <a:pt x="1034" y="11"/>
                  </a:cubicBezTo>
                  <a:cubicBezTo>
                    <a:pt x="548" y="132"/>
                    <a:pt x="0" y="1105"/>
                    <a:pt x="31" y="1865"/>
                  </a:cubicBezTo>
                  <a:lnTo>
                    <a:pt x="4134" y="4084"/>
                  </a:lnTo>
                  <a:cubicBezTo>
                    <a:pt x="4134" y="4084"/>
                    <a:pt x="5745" y="3263"/>
                    <a:pt x="5441" y="2351"/>
                  </a:cubicBezTo>
                  <a:cubicBezTo>
                    <a:pt x="5151" y="1452"/>
                    <a:pt x="1847" y="0"/>
                    <a:pt x="11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6372735" y="2575743"/>
              <a:ext cx="1196881" cy="636731"/>
            </a:xfrm>
            <a:custGeom>
              <a:rect b="b" l="l" r="r" t="t"/>
              <a:pathLst>
                <a:path extrusionOk="0" h="33241" w="62484">
                  <a:moveTo>
                    <a:pt x="60065" y="0"/>
                  </a:moveTo>
                  <a:cubicBezTo>
                    <a:pt x="59263" y="0"/>
                    <a:pt x="58204" y="364"/>
                    <a:pt x="56912" y="1151"/>
                  </a:cubicBezTo>
                  <a:cubicBezTo>
                    <a:pt x="49282" y="5863"/>
                    <a:pt x="38522" y="14890"/>
                    <a:pt x="33355" y="16045"/>
                  </a:cubicBezTo>
                  <a:cubicBezTo>
                    <a:pt x="33278" y="16061"/>
                    <a:pt x="33194" y="16069"/>
                    <a:pt x="33103" y="16069"/>
                  </a:cubicBezTo>
                  <a:cubicBezTo>
                    <a:pt x="30271" y="16069"/>
                    <a:pt x="20701" y="8466"/>
                    <a:pt x="16637" y="4373"/>
                  </a:cubicBezTo>
                  <a:cubicBezTo>
                    <a:pt x="16436" y="4174"/>
                    <a:pt x="16158" y="4082"/>
                    <a:pt x="15819" y="4082"/>
                  </a:cubicBezTo>
                  <a:cubicBezTo>
                    <a:pt x="11920" y="4082"/>
                    <a:pt x="0" y="16353"/>
                    <a:pt x="4783" y="19206"/>
                  </a:cubicBezTo>
                  <a:cubicBezTo>
                    <a:pt x="6654" y="20305"/>
                    <a:pt x="25642" y="33240"/>
                    <a:pt x="34225" y="33240"/>
                  </a:cubicBezTo>
                  <a:cubicBezTo>
                    <a:pt x="34427" y="33240"/>
                    <a:pt x="34623" y="33233"/>
                    <a:pt x="34814" y="33219"/>
                  </a:cubicBezTo>
                  <a:cubicBezTo>
                    <a:pt x="42717" y="32611"/>
                    <a:pt x="58644" y="10726"/>
                    <a:pt x="60802" y="6075"/>
                  </a:cubicBezTo>
                  <a:cubicBezTo>
                    <a:pt x="62484" y="2363"/>
                    <a:pt x="62110" y="0"/>
                    <a:pt x="600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6189536" y="2471252"/>
              <a:ext cx="507722" cy="486365"/>
            </a:xfrm>
            <a:custGeom>
              <a:rect b="b" l="l" r="r" t="t"/>
              <a:pathLst>
                <a:path extrusionOk="0" h="25391" w="26506">
                  <a:moveTo>
                    <a:pt x="11279" y="0"/>
                  </a:moveTo>
                  <a:cubicBezTo>
                    <a:pt x="11178" y="0"/>
                    <a:pt x="11076" y="13"/>
                    <a:pt x="10973" y="41"/>
                  </a:cubicBezTo>
                  <a:cubicBezTo>
                    <a:pt x="9301" y="466"/>
                    <a:pt x="10578" y="3080"/>
                    <a:pt x="10578" y="3080"/>
                  </a:cubicBezTo>
                  <a:cubicBezTo>
                    <a:pt x="10578" y="3080"/>
                    <a:pt x="9423" y="1064"/>
                    <a:pt x="8143" y="1064"/>
                  </a:cubicBezTo>
                  <a:cubicBezTo>
                    <a:pt x="7883" y="1064"/>
                    <a:pt x="7618" y="1148"/>
                    <a:pt x="7356" y="1348"/>
                  </a:cubicBezTo>
                  <a:cubicBezTo>
                    <a:pt x="5806" y="2533"/>
                    <a:pt x="7082" y="5451"/>
                    <a:pt x="7082" y="5451"/>
                  </a:cubicBezTo>
                  <a:cubicBezTo>
                    <a:pt x="7082" y="5451"/>
                    <a:pt x="5740" y="3817"/>
                    <a:pt x="4441" y="3817"/>
                  </a:cubicBezTo>
                  <a:cubicBezTo>
                    <a:pt x="4116" y="3817"/>
                    <a:pt x="3794" y="3919"/>
                    <a:pt x="3496" y="4175"/>
                  </a:cubicBezTo>
                  <a:cubicBezTo>
                    <a:pt x="2037" y="5482"/>
                    <a:pt x="3496" y="8217"/>
                    <a:pt x="3496" y="8217"/>
                  </a:cubicBezTo>
                  <a:cubicBezTo>
                    <a:pt x="3496" y="8217"/>
                    <a:pt x="2731" y="7384"/>
                    <a:pt x="1912" y="7384"/>
                  </a:cubicBezTo>
                  <a:cubicBezTo>
                    <a:pt x="1647" y="7384"/>
                    <a:pt x="1377" y="7470"/>
                    <a:pt x="1125" y="7700"/>
                  </a:cubicBezTo>
                  <a:cubicBezTo>
                    <a:pt x="0" y="8764"/>
                    <a:pt x="3313" y="14843"/>
                    <a:pt x="4742" y="16880"/>
                  </a:cubicBezTo>
                  <a:cubicBezTo>
                    <a:pt x="7447" y="20740"/>
                    <a:pt x="14712" y="24783"/>
                    <a:pt x="15593" y="25391"/>
                  </a:cubicBezTo>
                  <a:lnTo>
                    <a:pt x="26505" y="14904"/>
                  </a:lnTo>
                  <a:cubicBezTo>
                    <a:pt x="26505" y="14904"/>
                    <a:pt x="17265" y="7001"/>
                    <a:pt x="16809" y="6545"/>
                  </a:cubicBezTo>
                  <a:cubicBezTo>
                    <a:pt x="14933" y="4698"/>
                    <a:pt x="13194" y="0"/>
                    <a:pt x="112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6390664" y="2527894"/>
              <a:ext cx="114221" cy="148834"/>
            </a:xfrm>
            <a:custGeom>
              <a:rect b="b" l="l" r="r" t="t"/>
              <a:pathLst>
                <a:path extrusionOk="0" h="7770" w="5963">
                  <a:moveTo>
                    <a:pt x="85" y="1"/>
                  </a:moveTo>
                  <a:cubicBezTo>
                    <a:pt x="38" y="1"/>
                    <a:pt x="1" y="55"/>
                    <a:pt x="17" y="154"/>
                  </a:cubicBezTo>
                  <a:cubicBezTo>
                    <a:pt x="777" y="4166"/>
                    <a:pt x="2601" y="5686"/>
                    <a:pt x="5823" y="7753"/>
                  </a:cubicBezTo>
                  <a:cubicBezTo>
                    <a:pt x="5840" y="7765"/>
                    <a:pt x="5857" y="7769"/>
                    <a:pt x="5872" y="7769"/>
                  </a:cubicBezTo>
                  <a:cubicBezTo>
                    <a:pt x="5933" y="7769"/>
                    <a:pt x="5963" y="7686"/>
                    <a:pt x="5914" y="7661"/>
                  </a:cubicBezTo>
                  <a:cubicBezTo>
                    <a:pt x="2783" y="5260"/>
                    <a:pt x="1567" y="3862"/>
                    <a:pt x="199" y="123"/>
                  </a:cubicBezTo>
                  <a:cubicBezTo>
                    <a:pt x="172" y="40"/>
                    <a:pt x="125"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6323257" y="2573348"/>
              <a:ext cx="122190" cy="157588"/>
            </a:xfrm>
            <a:custGeom>
              <a:rect b="b" l="l" r="r" t="t"/>
              <a:pathLst>
                <a:path extrusionOk="0" h="8227" w="6379">
                  <a:moveTo>
                    <a:pt x="109" y="1"/>
                  </a:moveTo>
                  <a:cubicBezTo>
                    <a:pt x="52" y="1"/>
                    <a:pt x="1" y="94"/>
                    <a:pt x="41" y="212"/>
                  </a:cubicBezTo>
                  <a:cubicBezTo>
                    <a:pt x="1287" y="4194"/>
                    <a:pt x="3050" y="5775"/>
                    <a:pt x="6272" y="8206"/>
                  </a:cubicBezTo>
                  <a:cubicBezTo>
                    <a:pt x="6286" y="8221"/>
                    <a:pt x="6301" y="8227"/>
                    <a:pt x="6314" y="8227"/>
                  </a:cubicBezTo>
                  <a:cubicBezTo>
                    <a:pt x="6355" y="8227"/>
                    <a:pt x="6379" y="8169"/>
                    <a:pt x="6332" y="8146"/>
                  </a:cubicBezTo>
                  <a:cubicBezTo>
                    <a:pt x="3293" y="5380"/>
                    <a:pt x="1956" y="3860"/>
                    <a:pt x="193" y="91"/>
                  </a:cubicBezTo>
                  <a:cubicBezTo>
                    <a:pt x="171" y="27"/>
                    <a:pt x="139"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6256042" y="2628476"/>
              <a:ext cx="131863" cy="149907"/>
            </a:xfrm>
            <a:custGeom>
              <a:rect b="b" l="l" r="r" t="t"/>
              <a:pathLst>
                <a:path extrusionOk="0" h="7826" w="6884">
                  <a:moveTo>
                    <a:pt x="50" y="1"/>
                  </a:moveTo>
                  <a:cubicBezTo>
                    <a:pt x="10" y="1"/>
                    <a:pt x="1" y="80"/>
                    <a:pt x="54" y="222"/>
                  </a:cubicBezTo>
                  <a:cubicBezTo>
                    <a:pt x="1391" y="3626"/>
                    <a:pt x="3124" y="5784"/>
                    <a:pt x="6741" y="7821"/>
                  </a:cubicBezTo>
                  <a:cubicBezTo>
                    <a:pt x="6751" y="7824"/>
                    <a:pt x="6760" y="7826"/>
                    <a:pt x="6769" y="7826"/>
                  </a:cubicBezTo>
                  <a:cubicBezTo>
                    <a:pt x="6844" y="7826"/>
                    <a:pt x="6883" y="7723"/>
                    <a:pt x="6802" y="7669"/>
                  </a:cubicBezTo>
                  <a:cubicBezTo>
                    <a:pt x="3519" y="5389"/>
                    <a:pt x="2121" y="3657"/>
                    <a:pt x="176" y="131"/>
                  </a:cubicBezTo>
                  <a:cubicBezTo>
                    <a:pt x="125" y="42"/>
                    <a:pt x="79" y="1"/>
                    <a:pt x="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6473662" y="2509926"/>
              <a:ext cx="283551" cy="310522"/>
            </a:xfrm>
            <a:custGeom>
              <a:rect b="b" l="l" r="r" t="t"/>
              <a:pathLst>
                <a:path extrusionOk="0" h="16211" w="14803">
                  <a:moveTo>
                    <a:pt x="2234" y="1"/>
                  </a:moveTo>
                  <a:cubicBezTo>
                    <a:pt x="1882" y="1"/>
                    <a:pt x="1614" y="93"/>
                    <a:pt x="1459" y="301"/>
                  </a:cubicBezTo>
                  <a:cubicBezTo>
                    <a:pt x="0" y="2308"/>
                    <a:pt x="3739" y="5955"/>
                    <a:pt x="5836" y="7505"/>
                  </a:cubicBezTo>
                  <a:cubicBezTo>
                    <a:pt x="5836" y="7505"/>
                    <a:pt x="2402" y="12156"/>
                    <a:pt x="4560" y="15347"/>
                  </a:cubicBezTo>
                  <a:cubicBezTo>
                    <a:pt x="4965" y="15962"/>
                    <a:pt x="5589" y="16210"/>
                    <a:pt x="6332" y="16210"/>
                  </a:cubicBezTo>
                  <a:cubicBezTo>
                    <a:pt x="9487" y="16210"/>
                    <a:pt x="14803" y="11730"/>
                    <a:pt x="14803" y="11730"/>
                  </a:cubicBezTo>
                  <a:cubicBezTo>
                    <a:pt x="14803" y="11730"/>
                    <a:pt x="12766" y="7201"/>
                    <a:pt x="11429" y="5408"/>
                  </a:cubicBezTo>
                  <a:cubicBezTo>
                    <a:pt x="10245" y="3855"/>
                    <a:pt x="4503" y="1"/>
                    <a:pt x="22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6486458" y="2528641"/>
              <a:ext cx="104242" cy="276330"/>
            </a:xfrm>
            <a:custGeom>
              <a:rect b="b" l="l" r="r" t="t"/>
              <a:pathLst>
                <a:path extrusionOk="0" h="14426" w="5442">
                  <a:moveTo>
                    <a:pt x="567" y="1"/>
                  </a:moveTo>
                  <a:cubicBezTo>
                    <a:pt x="563" y="1"/>
                    <a:pt x="563" y="8"/>
                    <a:pt x="578" y="24"/>
                  </a:cubicBezTo>
                  <a:cubicBezTo>
                    <a:pt x="578" y="8"/>
                    <a:pt x="571" y="1"/>
                    <a:pt x="567" y="1"/>
                  </a:cubicBezTo>
                  <a:close/>
                  <a:moveTo>
                    <a:pt x="578" y="24"/>
                  </a:moveTo>
                  <a:lnTo>
                    <a:pt x="578" y="24"/>
                  </a:lnTo>
                  <a:cubicBezTo>
                    <a:pt x="1" y="2942"/>
                    <a:pt x="2797" y="4917"/>
                    <a:pt x="4773" y="6589"/>
                  </a:cubicBezTo>
                  <a:cubicBezTo>
                    <a:pt x="3193" y="8717"/>
                    <a:pt x="2220" y="12030"/>
                    <a:pt x="3618" y="14401"/>
                  </a:cubicBezTo>
                  <a:cubicBezTo>
                    <a:pt x="3627" y="14418"/>
                    <a:pt x="3644" y="14426"/>
                    <a:pt x="3662" y="14426"/>
                  </a:cubicBezTo>
                  <a:cubicBezTo>
                    <a:pt x="3707" y="14426"/>
                    <a:pt x="3761" y="14383"/>
                    <a:pt x="3740" y="14340"/>
                  </a:cubicBezTo>
                  <a:cubicBezTo>
                    <a:pt x="2737" y="11999"/>
                    <a:pt x="3983" y="8747"/>
                    <a:pt x="5290" y="6711"/>
                  </a:cubicBezTo>
                  <a:cubicBezTo>
                    <a:pt x="5411" y="6619"/>
                    <a:pt x="5442" y="6407"/>
                    <a:pt x="5320" y="6315"/>
                  </a:cubicBezTo>
                  <a:cubicBezTo>
                    <a:pt x="3405" y="4674"/>
                    <a:pt x="548" y="2820"/>
                    <a:pt x="578" y="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6595929" y="2569268"/>
              <a:ext cx="990122" cy="653492"/>
            </a:xfrm>
            <a:custGeom>
              <a:rect b="b" l="l" r="r" t="t"/>
              <a:pathLst>
                <a:path extrusionOk="0" h="34116" w="51690">
                  <a:moveTo>
                    <a:pt x="48450" y="0"/>
                  </a:moveTo>
                  <a:cubicBezTo>
                    <a:pt x="47438" y="0"/>
                    <a:pt x="46174" y="450"/>
                    <a:pt x="44895" y="1246"/>
                  </a:cubicBezTo>
                  <a:cubicBezTo>
                    <a:pt x="40797" y="3796"/>
                    <a:pt x="23178" y="15410"/>
                    <a:pt x="21830" y="15410"/>
                  </a:cubicBezTo>
                  <a:cubicBezTo>
                    <a:pt x="21828" y="15410"/>
                    <a:pt x="21826" y="15410"/>
                    <a:pt x="21824" y="15410"/>
                  </a:cubicBezTo>
                  <a:cubicBezTo>
                    <a:pt x="20517" y="15350"/>
                    <a:pt x="12098" y="9301"/>
                    <a:pt x="12098" y="9301"/>
                  </a:cubicBezTo>
                  <a:lnTo>
                    <a:pt x="0" y="27751"/>
                  </a:lnTo>
                  <a:cubicBezTo>
                    <a:pt x="0" y="27751"/>
                    <a:pt x="15565" y="34116"/>
                    <a:pt x="23578" y="34116"/>
                  </a:cubicBezTo>
                  <a:cubicBezTo>
                    <a:pt x="23779" y="34116"/>
                    <a:pt x="23974" y="34112"/>
                    <a:pt x="24165" y="34104"/>
                  </a:cubicBezTo>
                  <a:cubicBezTo>
                    <a:pt x="31977" y="33769"/>
                    <a:pt x="46445" y="12675"/>
                    <a:pt x="48907" y="7720"/>
                  </a:cubicBezTo>
                  <a:cubicBezTo>
                    <a:pt x="51690" y="2197"/>
                    <a:pt x="50685" y="0"/>
                    <a:pt x="484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6806691" y="3040271"/>
              <a:ext cx="11091" cy="63480"/>
            </a:xfrm>
            <a:custGeom>
              <a:rect b="b" l="l" r="r" t="t"/>
              <a:pathLst>
                <a:path extrusionOk="0" h="3314" w="579">
                  <a:moveTo>
                    <a:pt x="517" y="1"/>
                  </a:moveTo>
                  <a:cubicBezTo>
                    <a:pt x="305" y="518"/>
                    <a:pt x="183" y="1065"/>
                    <a:pt x="92" y="1612"/>
                  </a:cubicBezTo>
                  <a:cubicBezTo>
                    <a:pt x="1" y="2189"/>
                    <a:pt x="1" y="2736"/>
                    <a:pt x="61" y="3314"/>
                  </a:cubicBezTo>
                  <a:cubicBezTo>
                    <a:pt x="274" y="2797"/>
                    <a:pt x="396" y="2250"/>
                    <a:pt x="487" y="1673"/>
                  </a:cubicBezTo>
                  <a:cubicBezTo>
                    <a:pt x="548" y="1126"/>
                    <a:pt x="578" y="548"/>
                    <a:pt x="5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7268978" y="2969244"/>
              <a:ext cx="11665" cy="63480"/>
            </a:xfrm>
            <a:custGeom>
              <a:rect b="b" l="l" r="r" t="t"/>
              <a:pathLst>
                <a:path extrusionOk="0" h="3314" w="609">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7232296" y="2754172"/>
              <a:ext cx="63480" cy="10382"/>
            </a:xfrm>
            <a:custGeom>
              <a:rect b="b" l="l" r="r" t="t"/>
              <a:pathLst>
                <a:path extrusionOk="0" h="542" w="3314">
                  <a:moveTo>
                    <a:pt x="752" y="1"/>
                  </a:moveTo>
                  <a:cubicBezTo>
                    <a:pt x="499" y="1"/>
                    <a:pt x="247" y="16"/>
                    <a:pt x="1" y="43"/>
                  </a:cubicBezTo>
                  <a:cubicBezTo>
                    <a:pt x="518" y="256"/>
                    <a:pt x="1065" y="377"/>
                    <a:pt x="1612" y="469"/>
                  </a:cubicBezTo>
                  <a:cubicBezTo>
                    <a:pt x="1930" y="519"/>
                    <a:pt x="2238" y="541"/>
                    <a:pt x="2548" y="541"/>
                  </a:cubicBezTo>
                  <a:cubicBezTo>
                    <a:pt x="2801" y="541"/>
                    <a:pt x="3054" y="526"/>
                    <a:pt x="3314" y="499"/>
                  </a:cubicBezTo>
                  <a:cubicBezTo>
                    <a:pt x="2797" y="286"/>
                    <a:pt x="2220" y="165"/>
                    <a:pt x="1673" y="73"/>
                  </a:cubicBezTo>
                  <a:cubicBezTo>
                    <a:pt x="1371" y="23"/>
                    <a:pt x="1061" y="1"/>
                    <a:pt x="7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6859674" y="2876323"/>
              <a:ext cx="63480" cy="10286"/>
            </a:xfrm>
            <a:custGeom>
              <a:rect b="b" l="l" r="r" t="t"/>
              <a:pathLst>
                <a:path extrusionOk="0" h="537" w="3314">
                  <a:moveTo>
                    <a:pt x="611" y="1"/>
                  </a:moveTo>
                  <a:cubicBezTo>
                    <a:pt x="405" y="1"/>
                    <a:pt x="201" y="8"/>
                    <a:pt x="1" y="19"/>
                  </a:cubicBezTo>
                  <a:cubicBezTo>
                    <a:pt x="517" y="231"/>
                    <a:pt x="1064" y="383"/>
                    <a:pt x="1642" y="444"/>
                  </a:cubicBezTo>
                  <a:cubicBezTo>
                    <a:pt x="1995" y="503"/>
                    <a:pt x="2349" y="537"/>
                    <a:pt x="2710" y="537"/>
                  </a:cubicBezTo>
                  <a:cubicBezTo>
                    <a:pt x="2908" y="537"/>
                    <a:pt x="3109" y="527"/>
                    <a:pt x="3314" y="505"/>
                  </a:cubicBezTo>
                  <a:cubicBezTo>
                    <a:pt x="2797" y="292"/>
                    <a:pt x="2250" y="140"/>
                    <a:pt x="1672" y="80"/>
                  </a:cubicBezTo>
                  <a:cubicBezTo>
                    <a:pt x="1326" y="22"/>
                    <a:pt x="966" y="1"/>
                    <a:pt x="6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6974374" y="3214370"/>
              <a:ext cx="2931" cy="1762"/>
            </a:xfrm>
            <a:custGeom>
              <a:rect b="b" l="l" r="r" t="t"/>
              <a:pathLst>
                <a:path extrusionOk="0" h="92" w="153">
                  <a:moveTo>
                    <a:pt x="153" y="0"/>
                  </a:moveTo>
                  <a:lnTo>
                    <a:pt x="1" y="91"/>
                  </a:lnTo>
                  <a:lnTo>
                    <a:pt x="92" y="91"/>
                  </a:lnTo>
                  <a:cubicBezTo>
                    <a:pt x="122" y="61"/>
                    <a:pt x="153" y="31"/>
                    <a:pt x="1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6714709" y="2937811"/>
              <a:ext cx="51240" cy="39019"/>
            </a:xfrm>
            <a:custGeom>
              <a:rect b="b" l="l" r="r" t="t"/>
              <a:pathLst>
                <a:path extrusionOk="0" h="2037" w="2675">
                  <a:moveTo>
                    <a:pt x="2675" y="0"/>
                  </a:moveTo>
                  <a:lnTo>
                    <a:pt x="2675" y="0"/>
                  </a:lnTo>
                  <a:cubicBezTo>
                    <a:pt x="1641" y="487"/>
                    <a:pt x="730" y="1155"/>
                    <a:pt x="0" y="2037"/>
                  </a:cubicBezTo>
                  <a:cubicBezTo>
                    <a:pt x="517" y="1794"/>
                    <a:pt x="1003" y="1520"/>
                    <a:pt x="1429" y="1186"/>
                  </a:cubicBezTo>
                  <a:cubicBezTo>
                    <a:pt x="1885" y="851"/>
                    <a:pt x="2310" y="456"/>
                    <a:pt x="26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7101889" y="2857455"/>
              <a:ext cx="51259" cy="39038"/>
            </a:xfrm>
            <a:custGeom>
              <a:rect b="b" l="l" r="r" t="t"/>
              <a:pathLst>
                <a:path extrusionOk="0" h="2038" w="2676">
                  <a:moveTo>
                    <a:pt x="2675" y="1"/>
                  </a:moveTo>
                  <a:lnTo>
                    <a:pt x="2675" y="1"/>
                  </a:lnTo>
                  <a:cubicBezTo>
                    <a:pt x="2158" y="244"/>
                    <a:pt x="1672" y="517"/>
                    <a:pt x="1246" y="882"/>
                  </a:cubicBezTo>
                  <a:cubicBezTo>
                    <a:pt x="791" y="1216"/>
                    <a:pt x="365" y="1581"/>
                    <a:pt x="0" y="2037"/>
                  </a:cubicBezTo>
                  <a:cubicBezTo>
                    <a:pt x="517" y="1794"/>
                    <a:pt x="1003" y="1520"/>
                    <a:pt x="1459" y="1186"/>
                  </a:cubicBezTo>
                  <a:cubicBezTo>
                    <a:pt x="1915" y="852"/>
                    <a:pt x="2341" y="457"/>
                    <a:pt x="2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a:off x="6973799" y="3007094"/>
              <a:ext cx="38444" cy="51259"/>
            </a:xfrm>
            <a:custGeom>
              <a:rect b="b" l="l" r="r" t="t"/>
              <a:pathLst>
                <a:path extrusionOk="0" h="2676" w="2007">
                  <a:moveTo>
                    <a:pt x="0" y="0"/>
                  </a:moveTo>
                  <a:lnTo>
                    <a:pt x="0" y="0"/>
                  </a:lnTo>
                  <a:cubicBezTo>
                    <a:pt x="456" y="1034"/>
                    <a:pt x="1155" y="1946"/>
                    <a:pt x="2006" y="2675"/>
                  </a:cubicBezTo>
                  <a:cubicBezTo>
                    <a:pt x="1550" y="1642"/>
                    <a:pt x="851" y="73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7341173" y="2841154"/>
              <a:ext cx="39038" cy="51259"/>
            </a:xfrm>
            <a:custGeom>
              <a:rect b="b" l="l" r="r" t="t"/>
              <a:pathLst>
                <a:path extrusionOk="0" h="2676" w="2038">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6687911" y="2802461"/>
              <a:ext cx="191186" cy="309679"/>
            </a:xfrm>
            <a:custGeom>
              <a:rect b="b" l="l" r="r" t="t"/>
              <a:pathLst>
                <a:path extrusionOk="0" h="16167" w="9981">
                  <a:moveTo>
                    <a:pt x="9846" y="1"/>
                  </a:moveTo>
                  <a:cubicBezTo>
                    <a:pt x="9812" y="1"/>
                    <a:pt x="9778" y="14"/>
                    <a:pt x="9758" y="45"/>
                  </a:cubicBezTo>
                  <a:cubicBezTo>
                    <a:pt x="8147" y="2720"/>
                    <a:pt x="6384" y="5364"/>
                    <a:pt x="4743" y="8039"/>
                  </a:cubicBezTo>
                  <a:cubicBezTo>
                    <a:pt x="3132" y="10683"/>
                    <a:pt x="1460" y="13358"/>
                    <a:pt x="1" y="16094"/>
                  </a:cubicBezTo>
                  <a:cubicBezTo>
                    <a:pt x="1" y="16138"/>
                    <a:pt x="33" y="16166"/>
                    <a:pt x="63" y="16166"/>
                  </a:cubicBezTo>
                  <a:cubicBezTo>
                    <a:pt x="74" y="16166"/>
                    <a:pt x="84" y="16163"/>
                    <a:pt x="92" y="16155"/>
                  </a:cubicBezTo>
                  <a:cubicBezTo>
                    <a:pt x="1946" y="13662"/>
                    <a:pt x="3709" y="11048"/>
                    <a:pt x="5290" y="8373"/>
                  </a:cubicBezTo>
                  <a:cubicBezTo>
                    <a:pt x="6931" y="5668"/>
                    <a:pt x="8420" y="2902"/>
                    <a:pt x="9940" y="136"/>
                  </a:cubicBezTo>
                  <a:cubicBezTo>
                    <a:pt x="9981" y="55"/>
                    <a:pt x="9913" y="1"/>
                    <a:pt x="9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6927789" y="2569173"/>
              <a:ext cx="658817" cy="653492"/>
            </a:xfrm>
            <a:custGeom>
              <a:rect b="b" l="l" r="r" t="t"/>
              <a:pathLst>
                <a:path extrusionOk="0" h="34116" w="34394">
                  <a:moveTo>
                    <a:pt x="31099" y="0"/>
                  </a:moveTo>
                  <a:cubicBezTo>
                    <a:pt x="31038" y="0"/>
                    <a:pt x="30976" y="2"/>
                    <a:pt x="30913" y="5"/>
                  </a:cubicBezTo>
                  <a:cubicBezTo>
                    <a:pt x="23041" y="8485"/>
                    <a:pt x="6080" y="26814"/>
                    <a:pt x="1" y="33288"/>
                  </a:cubicBezTo>
                  <a:cubicBezTo>
                    <a:pt x="2354" y="33792"/>
                    <a:pt x="4578" y="34116"/>
                    <a:pt x="6388" y="34116"/>
                  </a:cubicBezTo>
                  <a:cubicBezTo>
                    <a:pt x="6542" y="34116"/>
                    <a:pt x="6692" y="34113"/>
                    <a:pt x="6840" y="34109"/>
                  </a:cubicBezTo>
                  <a:cubicBezTo>
                    <a:pt x="14652" y="33774"/>
                    <a:pt x="29120" y="12680"/>
                    <a:pt x="31582" y="7725"/>
                  </a:cubicBezTo>
                  <a:cubicBezTo>
                    <a:pt x="34393" y="2192"/>
                    <a:pt x="33344" y="0"/>
                    <a:pt x="31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7182819" y="2585703"/>
              <a:ext cx="952540" cy="1069424"/>
            </a:xfrm>
            <a:custGeom>
              <a:rect b="b" l="l" r="r" t="t"/>
              <a:pathLst>
                <a:path extrusionOk="0" h="55830" w="49728">
                  <a:moveTo>
                    <a:pt x="17648" y="0"/>
                  </a:moveTo>
                  <a:cubicBezTo>
                    <a:pt x="15023" y="0"/>
                    <a:pt x="12118" y="1076"/>
                    <a:pt x="10304" y="3488"/>
                  </a:cubicBezTo>
                  <a:cubicBezTo>
                    <a:pt x="7751" y="6923"/>
                    <a:pt x="639" y="20480"/>
                    <a:pt x="335" y="25373"/>
                  </a:cubicBezTo>
                  <a:cubicBezTo>
                    <a:pt x="0" y="30267"/>
                    <a:pt x="3830" y="35100"/>
                    <a:pt x="3830" y="35100"/>
                  </a:cubicBezTo>
                  <a:lnTo>
                    <a:pt x="3860" y="55830"/>
                  </a:lnTo>
                  <a:lnTo>
                    <a:pt x="49728" y="55830"/>
                  </a:lnTo>
                  <a:cubicBezTo>
                    <a:pt x="49728" y="55830"/>
                    <a:pt x="31885" y="10692"/>
                    <a:pt x="22402" y="1604"/>
                  </a:cubicBezTo>
                  <a:cubicBezTo>
                    <a:pt x="21315" y="568"/>
                    <a:pt x="19555" y="0"/>
                    <a:pt x="176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7367971" y="3267353"/>
              <a:ext cx="11072" cy="63480"/>
            </a:xfrm>
            <a:custGeom>
              <a:rect b="b" l="l" r="r" t="t"/>
              <a:pathLst>
                <a:path extrusionOk="0" h="3314" w="578">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7971737" y="3429788"/>
              <a:ext cx="11072" cy="64073"/>
            </a:xfrm>
            <a:custGeom>
              <a:rect b="b" l="l" r="r" t="t"/>
              <a:pathLst>
                <a:path extrusionOk="0" h="3345" w="578">
                  <a:moveTo>
                    <a:pt x="517" y="1"/>
                  </a:moveTo>
                  <a:cubicBezTo>
                    <a:pt x="304" y="517"/>
                    <a:pt x="183" y="1095"/>
                    <a:pt x="122" y="1642"/>
                  </a:cubicBezTo>
                  <a:cubicBezTo>
                    <a:pt x="0" y="2189"/>
                    <a:pt x="0" y="2767"/>
                    <a:pt x="61" y="3344"/>
                  </a:cubicBezTo>
                  <a:cubicBezTo>
                    <a:pt x="274" y="2827"/>
                    <a:pt x="396" y="2250"/>
                    <a:pt x="487" y="1703"/>
                  </a:cubicBezTo>
                  <a:cubicBezTo>
                    <a:pt x="578" y="1125"/>
                    <a:pt x="578" y="578"/>
                    <a:pt x="5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7592697" y="3572435"/>
              <a:ext cx="11091" cy="63480"/>
            </a:xfrm>
            <a:custGeom>
              <a:rect b="b" l="l" r="r" t="t"/>
              <a:pathLst>
                <a:path extrusionOk="0" h="3314" w="579">
                  <a:moveTo>
                    <a:pt x="518" y="0"/>
                  </a:moveTo>
                  <a:lnTo>
                    <a:pt x="518" y="0"/>
                  </a:lnTo>
                  <a:cubicBezTo>
                    <a:pt x="305" y="517"/>
                    <a:pt x="153" y="1064"/>
                    <a:pt x="92" y="1642"/>
                  </a:cubicBezTo>
                  <a:cubicBezTo>
                    <a:pt x="1" y="2189"/>
                    <a:pt x="1" y="2766"/>
                    <a:pt x="62" y="3314"/>
                  </a:cubicBezTo>
                  <a:cubicBezTo>
                    <a:pt x="274" y="2797"/>
                    <a:pt x="396" y="2250"/>
                    <a:pt x="487" y="1672"/>
                  </a:cubicBezTo>
                  <a:cubicBezTo>
                    <a:pt x="548" y="1125"/>
                    <a:pt x="578" y="548"/>
                    <a:pt x="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7505370" y="2919747"/>
              <a:ext cx="11665" cy="63499"/>
            </a:xfrm>
            <a:custGeom>
              <a:rect b="b" l="l" r="r" t="t"/>
              <a:pathLst>
                <a:path extrusionOk="0" h="3315" w="609">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7738850" y="3182343"/>
              <a:ext cx="12240" cy="64054"/>
            </a:xfrm>
            <a:custGeom>
              <a:rect b="b" l="l" r="r" t="t"/>
              <a:pathLst>
                <a:path extrusionOk="0" h="3344" w="639">
                  <a:moveTo>
                    <a:pt x="517" y="0"/>
                  </a:moveTo>
                  <a:lnTo>
                    <a:pt x="517" y="0"/>
                  </a:lnTo>
                  <a:cubicBezTo>
                    <a:pt x="304" y="517"/>
                    <a:pt x="183" y="1095"/>
                    <a:pt x="122" y="1642"/>
                  </a:cubicBezTo>
                  <a:cubicBezTo>
                    <a:pt x="31" y="2189"/>
                    <a:pt x="0" y="2766"/>
                    <a:pt x="61" y="3344"/>
                  </a:cubicBezTo>
                  <a:cubicBezTo>
                    <a:pt x="456" y="2280"/>
                    <a:pt x="638" y="1125"/>
                    <a:pt x="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7268978" y="2969244"/>
              <a:ext cx="11665" cy="63480"/>
            </a:xfrm>
            <a:custGeom>
              <a:rect b="b" l="l" r="r" t="t"/>
              <a:pathLst>
                <a:path extrusionOk="0" h="3314" w="609">
                  <a:moveTo>
                    <a:pt x="518" y="1"/>
                  </a:moveTo>
                  <a:cubicBezTo>
                    <a:pt x="305" y="517"/>
                    <a:pt x="153" y="1064"/>
                    <a:pt x="92" y="1642"/>
                  </a:cubicBezTo>
                  <a:cubicBezTo>
                    <a:pt x="1" y="2189"/>
                    <a:pt x="1" y="2767"/>
                    <a:pt x="62" y="3314"/>
                  </a:cubicBezTo>
                  <a:cubicBezTo>
                    <a:pt x="457" y="2250"/>
                    <a:pt x="609" y="1125"/>
                    <a:pt x="5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7515273" y="3281681"/>
              <a:ext cx="63480" cy="10037"/>
            </a:xfrm>
            <a:custGeom>
              <a:rect b="b" l="l" r="r" t="t"/>
              <a:pathLst>
                <a:path extrusionOk="0" h="524" w="3314">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7780187" y="3030482"/>
              <a:ext cx="63480" cy="10171"/>
            </a:xfrm>
            <a:custGeom>
              <a:rect b="b" l="l" r="r" t="t"/>
              <a:pathLst>
                <a:path extrusionOk="0" h="531" w="3314">
                  <a:moveTo>
                    <a:pt x="625" y="0"/>
                  </a:moveTo>
                  <a:cubicBezTo>
                    <a:pt x="417" y="0"/>
                    <a:pt x="209" y="9"/>
                    <a:pt x="0" y="26"/>
                  </a:cubicBezTo>
                  <a:cubicBezTo>
                    <a:pt x="517" y="238"/>
                    <a:pt x="1064" y="390"/>
                    <a:pt x="1642" y="451"/>
                  </a:cubicBezTo>
                  <a:cubicBezTo>
                    <a:pt x="1988" y="509"/>
                    <a:pt x="2348" y="530"/>
                    <a:pt x="2703" y="530"/>
                  </a:cubicBezTo>
                  <a:cubicBezTo>
                    <a:pt x="2909" y="530"/>
                    <a:pt x="3113" y="523"/>
                    <a:pt x="3313" y="512"/>
                  </a:cubicBezTo>
                  <a:cubicBezTo>
                    <a:pt x="2447" y="165"/>
                    <a:pt x="1540" y="0"/>
                    <a:pt x="6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7307403" y="3577070"/>
              <a:ext cx="63499" cy="10171"/>
            </a:xfrm>
            <a:custGeom>
              <a:rect b="b" l="l" r="r" t="t"/>
              <a:pathLst>
                <a:path extrusionOk="0" h="531" w="3315">
                  <a:moveTo>
                    <a:pt x="606" y="0"/>
                  </a:moveTo>
                  <a:cubicBezTo>
                    <a:pt x="406" y="0"/>
                    <a:pt x="206" y="10"/>
                    <a:pt x="1" y="32"/>
                  </a:cubicBezTo>
                  <a:cubicBezTo>
                    <a:pt x="518" y="245"/>
                    <a:pt x="1095" y="397"/>
                    <a:pt x="1642" y="458"/>
                  </a:cubicBezTo>
                  <a:cubicBezTo>
                    <a:pt x="1943" y="508"/>
                    <a:pt x="2254" y="530"/>
                    <a:pt x="2563" y="530"/>
                  </a:cubicBezTo>
                  <a:cubicBezTo>
                    <a:pt x="2816" y="530"/>
                    <a:pt x="3068" y="515"/>
                    <a:pt x="3314" y="488"/>
                  </a:cubicBezTo>
                  <a:cubicBezTo>
                    <a:pt x="2797" y="275"/>
                    <a:pt x="2250" y="154"/>
                    <a:pt x="1703" y="93"/>
                  </a:cubicBezTo>
                  <a:cubicBezTo>
                    <a:pt x="1330" y="34"/>
                    <a:pt x="970" y="0"/>
                    <a:pt x="6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7800568" y="3359565"/>
              <a:ext cx="63480" cy="10286"/>
            </a:xfrm>
            <a:custGeom>
              <a:rect b="b" l="l" r="r" t="t"/>
              <a:pathLst>
                <a:path extrusionOk="0" h="537" w="3314">
                  <a:moveTo>
                    <a:pt x="610" y="1"/>
                  </a:moveTo>
                  <a:cubicBezTo>
                    <a:pt x="405" y="1"/>
                    <a:pt x="200" y="8"/>
                    <a:pt x="0" y="19"/>
                  </a:cubicBezTo>
                  <a:cubicBezTo>
                    <a:pt x="517" y="232"/>
                    <a:pt x="1064" y="384"/>
                    <a:pt x="1611" y="445"/>
                  </a:cubicBezTo>
                  <a:cubicBezTo>
                    <a:pt x="1984" y="503"/>
                    <a:pt x="2344" y="537"/>
                    <a:pt x="2708" y="537"/>
                  </a:cubicBezTo>
                  <a:cubicBezTo>
                    <a:pt x="2908" y="537"/>
                    <a:pt x="3109" y="527"/>
                    <a:pt x="3313" y="505"/>
                  </a:cubicBezTo>
                  <a:cubicBezTo>
                    <a:pt x="2766" y="293"/>
                    <a:pt x="2219" y="141"/>
                    <a:pt x="1672" y="80"/>
                  </a:cubicBezTo>
                  <a:cubicBezTo>
                    <a:pt x="1325" y="22"/>
                    <a:pt x="966"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7448307" y="3449575"/>
              <a:ext cx="51259" cy="39038"/>
            </a:xfrm>
            <a:custGeom>
              <a:rect b="b" l="l" r="r" t="t"/>
              <a:pathLst>
                <a:path extrusionOk="0" h="2038" w="2676">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7780187" y="3513054"/>
              <a:ext cx="51259" cy="39019"/>
            </a:xfrm>
            <a:custGeom>
              <a:rect b="b" l="l" r="r" t="t"/>
              <a:pathLst>
                <a:path extrusionOk="0" h="2037" w="2676">
                  <a:moveTo>
                    <a:pt x="2675" y="0"/>
                  </a:moveTo>
                  <a:lnTo>
                    <a:pt x="2675" y="0"/>
                  </a:lnTo>
                  <a:cubicBezTo>
                    <a:pt x="2158" y="213"/>
                    <a:pt x="1672" y="517"/>
                    <a:pt x="1216" y="851"/>
                  </a:cubicBezTo>
                  <a:cubicBezTo>
                    <a:pt x="760" y="1186"/>
                    <a:pt x="365" y="1581"/>
                    <a:pt x="0" y="2037"/>
                  </a:cubicBezTo>
                  <a:lnTo>
                    <a:pt x="31" y="2037"/>
                  </a:lnTo>
                  <a:cubicBezTo>
                    <a:pt x="1034" y="1550"/>
                    <a:pt x="1946" y="882"/>
                    <a:pt x="26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7868089" y="3202724"/>
              <a:ext cx="51259" cy="38444"/>
            </a:xfrm>
            <a:custGeom>
              <a:rect b="b" l="l" r="r" t="t"/>
              <a:pathLst>
                <a:path extrusionOk="0" h="2007" w="2676">
                  <a:moveTo>
                    <a:pt x="2676" y="0"/>
                  </a:moveTo>
                  <a:cubicBezTo>
                    <a:pt x="2159" y="213"/>
                    <a:pt x="1673" y="487"/>
                    <a:pt x="1217" y="851"/>
                  </a:cubicBezTo>
                  <a:cubicBezTo>
                    <a:pt x="761" y="1186"/>
                    <a:pt x="366" y="1581"/>
                    <a:pt x="1" y="2006"/>
                  </a:cubicBezTo>
                  <a:cubicBezTo>
                    <a:pt x="518" y="1794"/>
                    <a:pt x="1004" y="1490"/>
                    <a:pt x="1460" y="1155"/>
                  </a:cubicBezTo>
                  <a:cubicBezTo>
                    <a:pt x="1916" y="821"/>
                    <a:pt x="2311" y="426"/>
                    <a:pt x="26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7343510" y="3090936"/>
              <a:ext cx="51259" cy="38444"/>
            </a:xfrm>
            <a:custGeom>
              <a:rect b="b" l="l" r="r" t="t"/>
              <a:pathLst>
                <a:path extrusionOk="0" h="2007" w="2676">
                  <a:moveTo>
                    <a:pt x="2675" y="0"/>
                  </a:moveTo>
                  <a:cubicBezTo>
                    <a:pt x="2159" y="213"/>
                    <a:pt x="1672" y="517"/>
                    <a:pt x="1247" y="851"/>
                  </a:cubicBezTo>
                  <a:cubicBezTo>
                    <a:pt x="791" y="1186"/>
                    <a:pt x="365" y="1581"/>
                    <a:pt x="0" y="2006"/>
                  </a:cubicBezTo>
                  <a:cubicBezTo>
                    <a:pt x="517" y="1794"/>
                    <a:pt x="1004" y="1490"/>
                    <a:pt x="1459" y="1155"/>
                  </a:cubicBezTo>
                  <a:cubicBezTo>
                    <a:pt x="1915" y="821"/>
                    <a:pt x="2341" y="426"/>
                    <a:pt x="26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7683530" y="2876668"/>
              <a:ext cx="51259" cy="39038"/>
            </a:xfrm>
            <a:custGeom>
              <a:rect b="b" l="l" r="r" t="t"/>
              <a:pathLst>
                <a:path extrusionOk="0" h="2038" w="2676">
                  <a:moveTo>
                    <a:pt x="2675" y="1"/>
                  </a:moveTo>
                  <a:lnTo>
                    <a:pt x="2675" y="1"/>
                  </a:lnTo>
                  <a:cubicBezTo>
                    <a:pt x="2159" y="213"/>
                    <a:pt x="1672" y="517"/>
                    <a:pt x="1216" y="852"/>
                  </a:cubicBezTo>
                  <a:cubicBezTo>
                    <a:pt x="760" y="1186"/>
                    <a:pt x="335" y="1581"/>
                    <a:pt x="1" y="2037"/>
                  </a:cubicBezTo>
                  <a:cubicBezTo>
                    <a:pt x="517" y="1794"/>
                    <a:pt x="1004" y="1520"/>
                    <a:pt x="1429" y="1156"/>
                  </a:cubicBezTo>
                  <a:cubicBezTo>
                    <a:pt x="1885" y="821"/>
                    <a:pt x="2311" y="426"/>
                    <a:pt x="2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7256757" y="3385540"/>
              <a:ext cx="22718" cy="21569"/>
            </a:xfrm>
            <a:custGeom>
              <a:rect b="b" l="l" r="r" t="t"/>
              <a:pathLst>
                <a:path extrusionOk="0" h="1126" w="1186">
                  <a:moveTo>
                    <a:pt x="1186" y="0"/>
                  </a:moveTo>
                  <a:lnTo>
                    <a:pt x="1186" y="0"/>
                  </a:lnTo>
                  <a:cubicBezTo>
                    <a:pt x="760" y="152"/>
                    <a:pt x="365" y="396"/>
                    <a:pt x="0" y="669"/>
                  </a:cubicBezTo>
                  <a:lnTo>
                    <a:pt x="0" y="1125"/>
                  </a:lnTo>
                  <a:cubicBezTo>
                    <a:pt x="426" y="791"/>
                    <a:pt x="852" y="426"/>
                    <a:pt x="11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7510618" y="2739844"/>
              <a:ext cx="51240" cy="39038"/>
            </a:xfrm>
            <a:custGeom>
              <a:rect b="b" l="l" r="r" t="t"/>
              <a:pathLst>
                <a:path extrusionOk="0" h="2038" w="2675">
                  <a:moveTo>
                    <a:pt x="2675" y="1"/>
                  </a:moveTo>
                  <a:lnTo>
                    <a:pt x="2675" y="1"/>
                  </a:lnTo>
                  <a:cubicBezTo>
                    <a:pt x="2128" y="244"/>
                    <a:pt x="1641" y="517"/>
                    <a:pt x="1216" y="882"/>
                  </a:cubicBezTo>
                  <a:cubicBezTo>
                    <a:pt x="760" y="1217"/>
                    <a:pt x="334" y="1581"/>
                    <a:pt x="0" y="2037"/>
                  </a:cubicBezTo>
                  <a:cubicBezTo>
                    <a:pt x="1033" y="1551"/>
                    <a:pt x="1945" y="882"/>
                    <a:pt x="2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7220650" y="3173609"/>
              <a:ext cx="39038" cy="51259"/>
            </a:xfrm>
            <a:custGeom>
              <a:rect b="b" l="l" r="r" t="t"/>
              <a:pathLst>
                <a:path extrusionOk="0" h="2676" w="2038">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7341173" y="2841154"/>
              <a:ext cx="39038" cy="51259"/>
            </a:xfrm>
            <a:custGeom>
              <a:rect b="b" l="l" r="r" t="t"/>
              <a:pathLst>
                <a:path extrusionOk="0" h="2676" w="2038">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7646274" y="3379142"/>
              <a:ext cx="38444" cy="50665"/>
            </a:xfrm>
            <a:custGeom>
              <a:rect b="b" l="l" r="r" t="t"/>
              <a:pathLst>
                <a:path extrusionOk="0" h="2645" w="2007">
                  <a:moveTo>
                    <a:pt x="0" y="0"/>
                  </a:moveTo>
                  <a:cubicBezTo>
                    <a:pt x="243" y="517"/>
                    <a:pt x="517" y="1003"/>
                    <a:pt x="882" y="1429"/>
                  </a:cubicBezTo>
                  <a:cubicBezTo>
                    <a:pt x="1216" y="1885"/>
                    <a:pt x="1581" y="2280"/>
                    <a:pt x="2006" y="2645"/>
                  </a:cubicBezTo>
                  <a:cubicBezTo>
                    <a:pt x="1550" y="1611"/>
                    <a:pt x="851" y="73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7962427" y="3589904"/>
              <a:ext cx="38444" cy="51259"/>
            </a:xfrm>
            <a:custGeom>
              <a:rect b="b" l="l" r="r" t="t"/>
              <a:pathLst>
                <a:path extrusionOk="0" h="2676" w="2007">
                  <a:moveTo>
                    <a:pt x="0" y="0"/>
                  </a:moveTo>
                  <a:cubicBezTo>
                    <a:pt x="213" y="517"/>
                    <a:pt x="486" y="1003"/>
                    <a:pt x="851" y="1459"/>
                  </a:cubicBezTo>
                  <a:cubicBezTo>
                    <a:pt x="1186" y="1915"/>
                    <a:pt x="1581" y="2341"/>
                    <a:pt x="2006" y="2675"/>
                  </a:cubicBezTo>
                  <a:cubicBezTo>
                    <a:pt x="1793" y="2158"/>
                    <a:pt x="1489" y="1672"/>
                    <a:pt x="1155" y="1247"/>
                  </a:cubicBezTo>
                  <a:cubicBezTo>
                    <a:pt x="821" y="791"/>
                    <a:pt x="426" y="365"/>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7639857" y="2684543"/>
              <a:ext cx="39038" cy="50665"/>
            </a:xfrm>
            <a:custGeom>
              <a:rect b="b" l="l" r="r" t="t"/>
              <a:pathLst>
                <a:path extrusionOk="0" h="2645" w="2038">
                  <a:moveTo>
                    <a:pt x="1" y="0"/>
                  </a:moveTo>
                  <a:lnTo>
                    <a:pt x="1" y="0"/>
                  </a:lnTo>
                  <a:cubicBezTo>
                    <a:pt x="487" y="1034"/>
                    <a:pt x="1156" y="1915"/>
                    <a:pt x="2037" y="2645"/>
                  </a:cubicBezTo>
                  <a:cubicBezTo>
                    <a:pt x="1551" y="1611"/>
                    <a:pt x="882" y="7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7583388" y="3094422"/>
              <a:ext cx="38444" cy="51259"/>
            </a:xfrm>
            <a:custGeom>
              <a:rect b="b" l="l" r="r" t="t"/>
              <a:pathLst>
                <a:path extrusionOk="0" h="2676" w="2007">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7393007" y="2392832"/>
              <a:ext cx="168277" cy="313740"/>
            </a:xfrm>
            <a:custGeom>
              <a:rect b="b" l="l" r="r" t="t"/>
              <a:pathLst>
                <a:path extrusionOk="0" h="16379" w="8785">
                  <a:moveTo>
                    <a:pt x="8724" y="1"/>
                  </a:moveTo>
                  <a:lnTo>
                    <a:pt x="7660" y="457"/>
                  </a:lnTo>
                  <a:lnTo>
                    <a:pt x="182" y="3983"/>
                  </a:lnTo>
                  <a:lnTo>
                    <a:pt x="730" y="10032"/>
                  </a:lnTo>
                  <a:lnTo>
                    <a:pt x="760" y="10457"/>
                  </a:lnTo>
                  <a:cubicBezTo>
                    <a:pt x="760" y="10457"/>
                    <a:pt x="0" y="16141"/>
                    <a:pt x="1034" y="16323"/>
                  </a:cubicBezTo>
                  <a:cubicBezTo>
                    <a:pt x="1240" y="16361"/>
                    <a:pt x="1450" y="16379"/>
                    <a:pt x="1662" y="16379"/>
                  </a:cubicBezTo>
                  <a:cubicBezTo>
                    <a:pt x="4692" y="16379"/>
                    <a:pt x="8134" y="12754"/>
                    <a:pt x="8389" y="12129"/>
                  </a:cubicBezTo>
                  <a:cubicBezTo>
                    <a:pt x="8632" y="10335"/>
                    <a:pt x="8784" y="8573"/>
                    <a:pt x="8784" y="6779"/>
                  </a:cubicBezTo>
                  <a:lnTo>
                    <a:pt x="8784" y="6019"/>
                  </a:lnTo>
                  <a:lnTo>
                    <a:pt x="8784" y="5290"/>
                  </a:lnTo>
                  <a:lnTo>
                    <a:pt x="8784" y="4348"/>
                  </a:lnTo>
                  <a:lnTo>
                    <a:pt x="8784" y="4013"/>
                  </a:lnTo>
                  <a:lnTo>
                    <a:pt x="8784" y="3740"/>
                  </a:lnTo>
                  <a:cubicBezTo>
                    <a:pt x="8754" y="1642"/>
                    <a:pt x="8724" y="1"/>
                    <a:pt x="87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7396493" y="2392832"/>
              <a:ext cx="164790" cy="192163"/>
            </a:xfrm>
            <a:custGeom>
              <a:rect b="b" l="l" r="r" t="t"/>
              <a:pathLst>
                <a:path extrusionOk="0" h="10032" w="8603">
                  <a:moveTo>
                    <a:pt x="8542" y="1"/>
                  </a:moveTo>
                  <a:lnTo>
                    <a:pt x="7478" y="457"/>
                  </a:lnTo>
                  <a:lnTo>
                    <a:pt x="0" y="3983"/>
                  </a:lnTo>
                  <a:lnTo>
                    <a:pt x="548" y="10032"/>
                  </a:lnTo>
                  <a:cubicBezTo>
                    <a:pt x="4013" y="9211"/>
                    <a:pt x="6991" y="6901"/>
                    <a:pt x="8602" y="3740"/>
                  </a:cubicBezTo>
                  <a:cubicBezTo>
                    <a:pt x="8572" y="1642"/>
                    <a:pt x="8542" y="1"/>
                    <a:pt x="85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7232890" y="2059286"/>
              <a:ext cx="413978" cy="479545"/>
            </a:xfrm>
            <a:custGeom>
              <a:rect b="b" l="l" r="r" t="t"/>
              <a:pathLst>
                <a:path extrusionOk="0" h="25035" w="21612">
                  <a:moveTo>
                    <a:pt x="10834" y="0"/>
                  </a:moveTo>
                  <a:cubicBezTo>
                    <a:pt x="6428" y="0"/>
                    <a:pt x="1592" y="2853"/>
                    <a:pt x="821" y="12490"/>
                  </a:cubicBezTo>
                  <a:cubicBezTo>
                    <a:pt x="0" y="23128"/>
                    <a:pt x="6262" y="24831"/>
                    <a:pt x="8541" y="24982"/>
                  </a:cubicBezTo>
                  <a:cubicBezTo>
                    <a:pt x="8832" y="25008"/>
                    <a:pt x="9218" y="25035"/>
                    <a:pt x="9673" y="25035"/>
                  </a:cubicBezTo>
                  <a:cubicBezTo>
                    <a:pt x="12507" y="25035"/>
                    <a:pt x="18016" y="23988"/>
                    <a:pt x="19666" y="14952"/>
                  </a:cubicBezTo>
                  <a:cubicBezTo>
                    <a:pt x="21612" y="4465"/>
                    <a:pt x="16931" y="727"/>
                    <a:pt x="12189" y="89"/>
                  </a:cubicBezTo>
                  <a:cubicBezTo>
                    <a:pt x="11745" y="31"/>
                    <a:pt x="11292" y="0"/>
                    <a:pt x="108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7272158" y="2232638"/>
              <a:ext cx="40513" cy="22354"/>
            </a:xfrm>
            <a:custGeom>
              <a:rect b="b" l="l" r="r" t="t"/>
              <a:pathLst>
                <a:path extrusionOk="0" h="1167" w="2115">
                  <a:moveTo>
                    <a:pt x="1336" y="1"/>
                  </a:moveTo>
                  <a:cubicBezTo>
                    <a:pt x="1252" y="1"/>
                    <a:pt x="1166" y="12"/>
                    <a:pt x="1081" y="36"/>
                  </a:cubicBezTo>
                  <a:cubicBezTo>
                    <a:pt x="747" y="96"/>
                    <a:pt x="412" y="248"/>
                    <a:pt x="200" y="522"/>
                  </a:cubicBezTo>
                  <a:cubicBezTo>
                    <a:pt x="1" y="778"/>
                    <a:pt x="200" y="1166"/>
                    <a:pt x="500" y="1166"/>
                  </a:cubicBezTo>
                  <a:cubicBezTo>
                    <a:pt x="521" y="1166"/>
                    <a:pt x="542" y="1164"/>
                    <a:pt x="564" y="1160"/>
                  </a:cubicBezTo>
                  <a:cubicBezTo>
                    <a:pt x="807" y="1130"/>
                    <a:pt x="1051" y="1099"/>
                    <a:pt x="1294" y="1039"/>
                  </a:cubicBezTo>
                  <a:cubicBezTo>
                    <a:pt x="1567" y="1008"/>
                    <a:pt x="1811" y="917"/>
                    <a:pt x="1993" y="735"/>
                  </a:cubicBezTo>
                  <a:cubicBezTo>
                    <a:pt x="2114" y="613"/>
                    <a:pt x="2114" y="400"/>
                    <a:pt x="1993" y="279"/>
                  </a:cubicBezTo>
                  <a:cubicBezTo>
                    <a:pt x="1812" y="98"/>
                    <a:pt x="1580" y="1"/>
                    <a:pt x="1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7389501" y="2235454"/>
              <a:ext cx="40034" cy="22354"/>
            </a:xfrm>
            <a:custGeom>
              <a:rect b="b" l="l" r="r" t="t"/>
              <a:pathLst>
                <a:path extrusionOk="0" h="1167" w="2090">
                  <a:moveTo>
                    <a:pt x="738" y="0"/>
                  </a:moveTo>
                  <a:cubicBezTo>
                    <a:pt x="497" y="0"/>
                    <a:pt x="264" y="81"/>
                    <a:pt x="92" y="253"/>
                  </a:cubicBezTo>
                  <a:cubicBezTo>
                    <a:pt x="1" y="375"/>
                    <a:pt x="1" y="588"/>
                    <a:pt x="92" y="709"/>
                  </a:cubicBezTo>
                  <a:cubicBezTo>
                    <a:pt x="305" y="892"/>
                    <a:pt x="548" y="983"/>
                    <a:pt x="791" y="1013"/>
                  </a:cubicBezTo>
                  <a:cubicBezTo>
                    <a:pt x="1034" y="1074"/>
                    <a:pt x="1277" y="1135"/>
                    <a:pt x="1520" y="1165"/>
                  </a:cubicBezTo>
                  <a:cubicBezTo>
                    <a:pt x="1534" y="1166"/>
                    <a:pt x="1547" y="1167"/>
                    <a:pt x="1560" y="1167"/>
                  </a:cubicBezTo>
                  <a:cubicBezTo>
                    <a:pt x="1873" y="1167"/>
                    <a:pt x="2090" y="819"/>
                    <a:pt x="1885" y="527"/>
                  </a:cubicBezTo>
                  <a:cubicBezTo>
                    <a:pt x="1672" y="253"/>
                    <a:pt x="1369" y="101"/>
                    <a:pt x="1034" y="41"/>
                  </a:cubicBezTo>
                  <a:cubicBezTo>
                    <a:pt x="937" y="14"/>
                    <a:pt x="837" y="0"/>
                    <a:pt x="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7383678" y="2309431"/>
              <a:ext cx="17489" cy="36854"/>
            </a:xfrm>
            <a:custGeom>
              <a:rect b="b" l="l" r="r" t="t"/>
              <a:pathLst>
                <a:path extrusionOk="0" h="1924" w="913">
                  <a:moveTo>
                    <a:pt x="159" y="0"/>
                  </a:moveTo>
                  <a:cubicBezTo>
                    <a:pt x="155" y="0"/>
                    <a:pt x="153" y="3"/>
                    <a:pt x="153" y="8"/>
                  </a:cubicBezTo>
                  <a:cubicBezTo>
                    <a:pt x="1" y="677"/>
                    <a:pt x="92" y="1771"/>
                    <a:pt x="882" y="1923"/>
                  </a:cubicBezTo>
                  <a:cubicBezTo>
                    <a:pt x="882" y="1923"/>
                    <a:pt x="913" y="1893"/>
                    <a:pt x="882" y="1893"/>
                  </a:cubicBezTo>
                  <a:cubicBezTo>
                    <a:pt x="244" y="1619"/>
                    <a:pt x="153" y="799"/>
                    <a:pt x="214" y="69"/>
                  </a:cubicBezTo>
                  <a:cubicBezTo>
                    <a:pt x="214" y="45"/>
                    <a:pt x="174" y="0"/>
                    <a:pt x="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7380767" y="2295026"/>
              <a:ext cx="41356" cy="44880"/>
            </a:xfrm>
            <a:custGeom>
              <a:rect b="b" l="l" r="r" t="t"/>
              <a:pathLst>
                <a:path extrusionOk="0" h="2343" w="2159">
                  <a:moveTo>
                    <a:pt x="997" y="0"/>
                  </a:moveTo>
                  <a:cubicBezTo>
                    <a:pt x="989" y="0"/>
                    <a:pt x="981" y="0"/>
                    <a:pt x="973" y="1"/>
                  </a:cubicBezTo>
                  <a:cubicBezTo>
                    <a:pt x="13" y="61"/>
                    <a:pt x="1" y="2342"/>
                    <a:pt x="1053" y="2342"/>
                  </a:cubicBezTo>
                  <a:cubicBezTo>
                    <a:pt x="1067" y="2342"/>
                    <a:pt x="1081" y="2342"/>
                    <a:pt x="1095" y="2341"/>
                  </a:cubicBezTo>
                  <a:cubicBezTo>
                    <a:pt x="2152" y="2281"/>
                    <a:pt x="2159"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7405802" y="2295946"/>
              <a:ext cx="29135" cy="19596"/>
            </a:xfrm>
            <a:custGeom>
              <a:rect b="b" l="l" r="r" t="t"/>
              <a:pathLst>
                <a:path extrusionOk="0" h="1023" w="1521">
                  <a:moveTo>
                    <a:pt x="1496" y="1"/>
                  </a:moveTo>
                  <a:cubicBezTo>
                    <a:pt x="1493" y="1"/>
                    <a:pt x="1490" y="4"/>
                    <a:pt x="1490" y="13"/>
                  </a:cubicBezTo>
                  <a:cubicBezTo>
                    <a:pt x="1308" y="256"/>
                    <a:pt x="1034" y="469"/>
                    <a:pt x="791" y="469"/>
                  </a:cubicBezTo>
                  <a:cubicBezTo>
                    <a:pt x="548" y="469"/>
                    <a:pt x="335" y="226"/>
                    <a:pt x="153" y="74"/>
                  </a:cubicBezTo>
                  <a:cubicBezTo>
                    <a:pt x="143" y="71"/>
                    <a:pt x="133" y="69"/>
                    <a:pt x="124" y="69"/>
                  </a:cubicBezTo>
                  <a:cubicBezTo>
                    <a:pt x="49" y="69"/>
                    <a:pt x="1" y="172"/>
                    <a:pt x="1" y="226"/>
                  </a:cubicBezTo>
                  <a:cubicBezTo>
                    <a:pt x="114" y="651"/>
                    <a:pt x="359" y="1023"/>
                    <a:pt x="785" y="1023"/>
                  </a:cubicBezTo>
                  <a:cubicBezTo>
                    <a:pt x="816" y="1023"/>
                    <a:pt x="849" y="1021"/>
                    <a:pt x="882" y="1016"/>
                  </a:cubicBezTo>
                  <a:cubicBezTo>
                    <a:pt x="1369" y="956"/>
                    <a:pt x="1521" y="469"/>
                    <a:pt x="1521" y="44"/>
                  </a:cubicBezTo>
                  <a:cubicBezTo>
                    <a:pt x="1521" y="22"/>
                    <a:pt x="1505" y="1"/>
                    <a:pt x="1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7294607" y="2305925"/>
              <a:ext cx="18063" cy="36854"/>
            </a:xfrm>
            <a:custGeom>
              <a:rect b="b" l="l" r="r" t="t"/>
              <a:pathLst>
                <a:path extrusionOk="0" h="1924" w="943">
                  <a:moveTo>
                    <a:pt x="785" y="1"/>
                  </a:moveTo>
                  <a:cubicBezTo>
                    <a:pt x="769" y="1"/>
                    <a:pt x="730" y="45"/>
                    <a:pt x="730" y="70"/>
                  </a:cubicBezTo>
                  <a:cubicBezTo>
                    <a:pt x="760" y="799"/>
                    <a:pt x="669" y="1650"/>
                    <a:pt x="31" y="1894"/>
                  </a:cubicBezTo>
                  <a:cubicBezTo>
                    <a:pt x="0" y="1894"/>
                    <a:pt x="0" y="1924"/>
                    <a:pt x="31" y="1924"/>
                  </a:cubicBezTo>
                  <a:cubicBezTo>
                    <a:pt x="821" y="1802"/>
                    <a:pt x="942" y="708"/>
                    <a:pt x="790" y="9"/>
                  </a:cubicBezTo>
                  <a:cubicBezTo>
                    <a:pt x="790" y="3"/>
                    <a:pt x="788" y="1"/>
                    <a:pt x="7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7274035" y="2292057"/>
              <a:ext cx="41298" cy="44938"/>
            </a:xfrm>
            <a:custGeom>
              <a:rect b="b" l="l" r="r" t="t"/>
              <a:pathLst>
                <a:path extrusionOk="0" h="2346" w="2156">
                  <a:moveTo>
                    <a:pt x="1132" y="1"/>
                  </a:moveTo>
                  <a:cubicBezTo>
                    <a:pt x="39" y="1"/>
                    <a:pt x="0" y="2284"/>
                    <a:pt x="1044" y="2344"/>
                  </a:cubicBezTo>
                  <a:cubicBezTo>
                    <a:pt x="1058" y="2345"/>
                    <a:pt x="1072" y="2345"/>
                    <a:pt x="1085" y="2345"/>
                  </a:cubicBezTo>
                  <a:cubicBezTo>
                    <a:pt x="2139" y="2345"/>
                    <a:pt x="2156" y="64"/>
                    <a:pt x="1196" y="4"/>
                  </a:cubicBezTo>
                  <a:cubicBezTo>
                    <a:pt x="1174" y="2"/>
                    <a:pt x="1153" y="1"/>
                    <a:pt x="1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7263749" y="2291540"/>
              <a:ext cx="26223" cy="20649"/>
            </a:xfrm>
            <a:custGeom>
              <a:rect b="b" l="l" r="r" t="t"/>
              <a:pathLst>
                <a:path extrusionOk="0" h="1078" w="1369">
                  <a:moveTo>
                    <a:pt x="61" y="0"/>
                  </a:moveTo>
                  <a:cubicBezTo>
                    <a:pt x="31" y="0"/>
                    <a:pt x="0" y="0"/>
                    <a:pt x="0" y="31"/>
                  </a:cubicBezTo>
                  <a:cubicBezTo>
                    <a:pt x="0" y="486"/>
                    <a:pt x="122" y="942"/>
                    <a:pt x="547" y="1064"/>
                  </a:cubicBezTo>
                  <a:cubicBezTo>
                    <a:pt x="589" y="1073"/>
                    <a:pt x="629" y="1077"/>
                    <a:pt x="668" y="1077"/>
                  </a:cubicBezTo>
                  <a:cubicBezTo>
                    <a:pt x="1025" y="1077"/>
                    <a:pt x="1258" y="715"/>
                    <a:pt x="1368" y="304"/>
                  </a:cubicBezTo>
                  <a:cubicBezTo>
                    <a:pt x="1368" y="250"/>
                    <a:pt x="1320" y="147"/>
                    <a:pt x="1266" y="147"/>
                  </a:cubicBezTo>
                  <a:cubicBezTo>
                    <a:pt x="1260" y="147"/>
                    <a:pt x="1253" y="149"/>
                    <a:pt x="1246" y="152"/>
                  </a:cubicBezTo>
                  <a:cubicBezTo>
                    <a:pt x="1064" y="274"/>
                    <a:pt x="851" y="486"/>
                    <a:pt x="639" y="517"/>
                  </a:cubicBezTo>
                  <a:cubicBezTo>
                    <a:pt x="426" y="517"/>
                    <a:pt x="213" y="243"/>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7360386" y="2419189"/>
              <a:ext cx="28847" cy="13772"/>
            </a:xfrm>
            <a:custGeom>
              <a:rect b="b" l="l" r="r" t="t"/>
              <a:pathLst>
                <a:path extrusionOk="0" h="719" w="1506">
                  <a:moveTo>
                    <a:pt x="1483" y="0"/>
                  </a:moveTo>
                  <a:cubicBezTo>
                    <a:pt x="1468" y="0"/>
                    <a:pt x="1445" y="8"/>
                    <a:pt x="1430" y="23"/>
                  </a:cubicBezTo>
                  <a:cubicBezTo>
                    <a:pt x="1278" y="175"/>
                    <a:pt x="1095" y="418"/>
                    <a:pt x="852" y="479"/>
                  </a:cubicBezTo>
                  <a:cubicBezTo>
                    <a:pt x="578" y="479"/>
                    <a:pt x="305" y="418"/>
                    <a:pt x="62" y="327"/>
                  </a:cubicBezTo>
                  <a:cubicBezTo>
                    <a:pt x="31" y="327"/>
                    <a:pt x="1" y="327"/>
                    <a:pt x="31" y="358"/>
                  </a:cubicBezTo>
                  <a:cubicBezTo>
                    <a:pt x="202" y="577"/>
                    <a:pt x="471" y="718"/>
                    <a:pt x="759" y="718"/>
                  </a:cubicBezTo>
                  <a:cubicBezTo>
                    <a:pt x="830" y="718"/>
                    <a:pt x="902" y="710"/>
                    <a:pt x="974" y="692"/>
                  </a:cubicBezTo>
                  <a:cubicBezTo>
                    <a:pt x="1278" y="631"/>
                    <a:pt x="1490" y="358"/>
                    <a:pt x="1490" y="23"/>
                  </a:cubicBezTo>
                  <a:cubicBezTo>
                    <a:pt x="1506" y="8"/>
                    <a:pt x="1498" y="0"/>
                    <a:pt x="1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7306541" y="2233021"/>
              <a:ext cx="71927" cy="168679"/>
            </a:xfrm>
            <a:custGeom>
              <a:rect b="b" l="l" r="r" t="t"/>
              <a:pathLst>
                <a:path extrusionOk="0" h="8806" w="3755">
                  <a:moveTo>
                    <a:pt x="1560" y="1"/>
                  </a:moveTo>
                  <a:cubicBezTo>
                    <a:pt x="1537" y="1"/>
                    <a:pt x="1516" y="14"/>
                    <a:pt x="1505" y="46"/>
                  </a:cubicBezTo>
                  <a:cubicBezTo>
                    <a:pt x="684" y="2326"/>
                    <a:pt x="319" y="4940"/>
                    <a:pt x="16" y="7280"/>
                  </a:cubicBezTo>
                  <a:cubicBezTo>
                    <a:pt x="0" y="7349"/>
                    <a:pt x="56" y="7376"/>
                    <a:pt x="153" y="7376"/>
                  </a:cubicBezTo>
                  <a:cubicBezTo>
                    <a:pt x="437" y="7376"/>
                    <a:pt x="1072" y="7143"/>
                    <a:pt x="1231" y="7098"/>
                  </a:cubicBezTo>
                  <a:lnTo>
                    <a:pt x="1231" y="7098"/>
                  </a:lnTo>
                  <a:cubicBezTo>
                    <a:pt x="1231" y="7098"/>
                    <a:pt x="1049" y="8162"/>
                    <a:pt x="1049" y="8678"/>
                  </a:cubicBezTo>
                  <a:cubicBezTo>
                    <a:pt x="1049" y="8739"/>
                    <a:pt x="1171" y="8739"/>
                    <a:pt x="1353" y="8770"/>
                  </a:cubicBezTo>
                  <a:lnTo>
                    <a:pt x="1383" y="8770"/>
                  </a:lnTo>
                  <a:cubicBezTo>
                    <a:pt x="1523" y="8794"/>
                    <a:pt x="1664" y="8806"/>
                    <a:pt x="1804" y="8806"/>
                  </a:cubicBezTo>
                  <a:cubicBezTo>
                    <a:pt x="2546" y="8806"/>
                    <a:pt x="3268" y="8471"/>
                    <a:pt x="3754" y="7858"/>
                  </a:cubicBezTo>
                  <a:cubicBezTo>
                    <a:pt x="3754" y="7833"/>
                    <a:pt x="3734" y="7789"/>
                    <a:pt x="3695" y="7789"/>
                  </a:cubicBezTo>
                  <a:cubicBezTo>
                    <a:pt x="3685" y="7789"/>
                    <a:pt x="3675" y="7791"/>
                    <a:pt x="3663" y="7797"/>
                  </a:cubicBezTo>
                  <a:cubicBezTo>
                    <a:pt x="3096" y="8202"/>
                    <a:pt x="2409" y="8415"/>
                    <a:pt x="1709" y="8415"/>
                  </a:cubicBezTo>
                  <a:cubicBezTo>
                    <a:pt x="1621" y="8415"/>
                    <a:pt x="1532" y="8412"/>
                    <a:pt x="1444" y="8405"/>
                  </a:cubicBezTo>
                  <a:cubicBezTo>
                    <a:pt x="1414" y="8283"/>
                    <a:pt x="1778" y="6581"/>
                    <a:pt x="1687" y="6581"/>
                  </a:cubicBezTo>
                  <a:lnTo>
                    <a:pt x="1687" y="6581"/>
                  </a:lnTo>
                  <a:cubicBezTo>
                    <a:pt x="1292" y="6611"/>
                    <a:pt x="897" y="6703"/>
                    <a:pt x="532" y="6824"/>
                  </a:cubicBezTo>
                  <a:cubicBezTo>
                    <a:pt x="775" y="4545"/>
                    <a:pt x="1414" y="2356"/>
                    <a:pt x="1626" y="107"/>
                  </a:cubicBezTo>
                  <a:cubicBezTo>
                    <a:pt x="1646" y="47"/>
                    <a:pt x="1602" y="1"/>
                    <a:pt x="15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7334775" y="2382354"/>
              <a:ext cx="49516" cy="36145"/>
            </a:xfrm>
            <a:custGeom>
              <a:rect b="b" l="l" r="r" t="t"/>
              <a:pathLst>
                <a:path extrusionOk="0" h="1887" w="2585">
                  <a:moveTo>
                    <a:pt x="2250" y="1"/>
                  </a:moveTo>
                  <a:cubicBezTo>
                    <a:pt x="1611" y="518"/>
                    <a:pt x="821" y="822"/>
                    <a:pt x="1" y="852"/>
                  </a:cubicBezTo>
                  <a:cubicBezTo>
                    <a:pt x="304" y="1247"/>
                    <a:pt x="700" y="1581"/>
                    <a:pt x="1186" y="1794"/>
                  </a:cubicBezTo>
                  <a:cubicBezTo>
                    <a:pt x="1343" y="1853"/>
                    <a:pt x="1513" y="1887"/>
                    <a:pt x="1687" y="1887"/>
                  </a:cubicBezTo>
                  <a:cubicBezTo>
                    <a:pt x="1782" y="1887"/>
                    <a:pt x="1879" y="1877"/>
                    <a:pt x="1976" y="1855"/>
                  </a:cubicBezTo>
                  <a:cubicBezTo>
                    <a:pt x="2584" y="1703"/>
                    <a:pt x="2584" y="1156"/>
                    <a:pt x="2493" y="700"/>
                  </a:cubicBezTo>
                  <a:cubicBezTo>
                    <a:pt x="2432" y="457"/>
                    <a:pt x="2341" y="214"/>
                    <a:pt x="2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7357474" y="2396337"/>
              <a:ext cx="26817" cy="22316"/>
            </a:xfrm>
            <a:custGeom>
              <a:rect b="b" l="l" r="r" t="t"/>
              <a:pathLst>
                <a:path extrusionOk="0" h="1165" w="1400">
                  <a:moveTo>
                    <a:pt x="1308" y="0"/>
                  </a:moveTo>
                  <a:lnTo>
                    <a:pt x="1308" y="0"/>
                  </a:lnTo>
                  <a:cubicBezTo>
                    <a:pt x="670" y="31"/>
                    <a:pt x="62" y="456"/>
                    <a:pt x="1" y="1064"/>
                  </a:cubicBezTo>
                  <a:cubicBezTo>
                    <a:pt x="143" y="1135"/>
                    <a:pt x="296" y="1165"/>
                    <a:pt x="453" y="1165"/>
                  </a:cubicBezTo>
                  <a:cubicBezTo>
                    <a:pt x="565" y="1165"/>
                    <a:pt x="678" y="1150"/>
                    <a:pt x="791" y="1125"/>
                  </a:cubicBezTo>
                  <a:cubicBezTo>
                    <a:pt x="1399" y="973"/>
                    <a:pt x="1399" y="456"/>
                    <a:pt x="1308"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7256757" y="2046969"/>
              <a:ext cx="419801" cy="319103"/>
            </a:xfrm>
            <a:custGeom>
              <a:rect b="b" l="l" r="r" t="t"/>
              <a:pathLst>
                <a:path extrusionOk="0" h="16659" w="21916">
                  <a:moveTo>
                    <a:pt x="9678" y="1"/>
                  </a:moveTo>
                  <a:cubicBezTo>
                    <a:pt x="6519" y="1"/>
                    <a:pt x="3488" y="1073"/>
                    <a:pt x="2128" y="2829"/>
                  </a:cubicBezTo>
                  <a:cubicBezTo>
                    <a:pt x="0" y="5595"/>
                    <a:pt x="31" y="9729"/>
                    <a:pt x="31" y="9729"/>
                  </a:cubicBezTo>
                  <a:cubicBezTo>
                    <a:pt x="335" y="9030"/>
                    <a:pt x="791" y="7631"/>
                    <a:pt x="2979" y="5473"/>
                  </a:cubicBezTo>
                  <a:cubicBezTo>
                    <a:pt x="2979" y="5473"/>
                    <a:pt x="5016" y="10640"/>
                    <a:pt x="11764" y="11917"/>
                  </a:cubicBezTo>
                  <a:cubicBezTo>
                    <a:pt x="11460" y="11127"/>
                    <a:pt x="10973" y="9546"/>
                    <a:pt x="10882" y="9333"/>
                  </a:cubicBezTo>
                  <a:lnTo>
                    <a:pt x="10882" y="9333"/>
                  </a:lnTo>
                  <a:cubicBezTo>
                    <a:pt x="12068" y="10975"/>
                    <a:pt x="13679" y="12282"/>
                    <a:pt x="15533" y="13103"/>
                  </a:cubicBezTo>
                  <a:cubicBezTo>
                    <a:pt x="15654" y="14622"/>
                    <a:pt x="16566" y="15990"/>
                    <a:pt x="17964" y="16659"/>
                  </a:cubicBezTo>
                  <a:cubicBezTo>
                    <a:pt x="17964" y="16659"/>
                    <a:pt x="21916" y="7814"/>
                    <a:pt x="17539" y="3042"/>
                  </a:cubicBezTo>
                  <a:cubicBezTo>
                    <a:pt x="15614" y="913"/>
                    <a:pt x="12591" y="1"/>
                    <a:pt x="9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7309165" y="2131270"/>
              <a:ext cx="140904" cy="146900"/>
            </a:xfrm>
            <a:custGeom>
              <a:rect b="b" l="l" r="r" t="t"/>
              <a:pathLst>
                <a:path extrusionOk="0" h="7669" w="7356">
                  <a:moveTo>
                    <a:pt x="46" y="1"/>
                  </a:moveTo>
                  <a:cubicBezTo>
                    <a:pt x="23" y="1"/>
                    <a:pt x="0" y="24"/>
                    <a:pt x="0" y="69"/>
                  </a:cubicBezTo>
                  <a:cubicBezTo>
                    <a:pt x="30" y="981"/>
                    <a:pt x="213" y="1863"/>
                    <a:pt x="517" y="2714"/>
                  </a:cubicBezTo>
                  <a:cubicBezTo>
                    <a:pt x="882" y="3534"/>
                    <a:pt x="1368" y="4294"/>
                    <a:pt x="2006" y="4963"/>
                  </a:cubicBezTo>
                  <a:cubicBezTo>
                    <a:pt x="2553" y="5510"/>
                    <a:pt x="3222" y="5996"/>
                    <a:pt x="3921" y="6391"/>
                  </a:cubicBezTo>
                  <a:cubicBezTo>
                    <a:pt x="4985" y="6999"/>
                    <a:pt x="6170" y="7425"/>
                    <a:pt x="7356" y="7668"/>
                  </a:cubicBezTo>
                  <a:cubicBezTo>
                    <a:pt x="5471" y="7151"/>
                    <a:pt x="3769" y="6118"/>
                    <a:pt x="2432" y="4659"/>
                  </a:cubicBezTo>
                  <a:cubicBezTo>
                    <a:pt x="1854" y="4051"/>
                    <a:pt x="1368" y="3352"/>
                    <a:pt x="973" y="2622"/>
                  </a:cubicBezTo>
                  <a:cubicBezTo>
                    <a:pt x="517" y="1832"/>
                    <a:pt x="213" y="951"/>
                    <a:pt x="91" y="69"/>
                  </a:cubicBezTo>
                  <a:cubicBezTo>
                    <a:pt x="91" y="24"/>
                    <a:pt x="68"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7564750" y="2308262"/>
              <a:ext cx="112976" cy="126768"/>
            </a:xfrm>
            <a:custGeom>
              <a:rect b="b" l="l" r="r" t="t"/>
              <a:pathLst>
                <a:path extrusionOk="0" h="6618" w="5898">
                  <a:moveTo>
                    <a:pt x="3887" y="1"/>
                  </a:moveTo>
                  <a:cubicBezTo>
                    <a:pt x="2417" y="1"/>
                    <a:pt x="609" y="2653"/>
                    <a:pt x="609" y="2653"/>
                  </a:cubicBezTo>
                  <a:lnTo>
                    <a:pt x="1" y="5510"/>
                  </a:lnTo>
                  <a:cubicBezTo>
                    <a:pt x="292" y="6204"/>
                    <a:pt x="962" y="6618"/>
                    <a:pt x="1671" y="6618"/>
                  </a:cubicBezTo>
                  <a:cubicBezTo>
                    <a:pt x="1925" y="6618"/>
                    <a:pt x="2184" y="6565"/>
                    <a:pt x="2432" y="6452"/>
                  </a:cubicBezTo>
                  <a:cubicBezTo>
                    <a:pt x="4195" y="5784"/>
                    <a:pt x="5898" y="951"/>
                    <a:pt x="4408" y="130"/>
                  </a:cubicBezTo>
                  <a:cubicBezTo>
                    <a:pt x="4242" y="41"/>
                    <a:pt x="4067" y="1"/>
                    <a:pt x="38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7583024" y="2336957"/>
              <a:ext cx="56852" cy="79302"/>
            </a:xfrm>
            <a:custGeom>
              <a:rect b="b" l="l" r="r" t="t"/>
              <a:pathLst>
                <a:path extrusionOk="0" h="4140" w="2968">
                  <a:moveTo>
                    <a:pt x="2937" y="0"/>
                  </a:moveTo>
                  <a:cubicBezTo>
                    <a:pt x="1235" y="182"/>
                    <a:pt x="19" y="2401"/>
                    <a:pt x="19" y="3982"/>
                  </a:cubicBezTo>
                  <a:lnTo>
                    <a:pt x="19" y="4012"/>
                  </a:lnTo>
                  <a:cubicBezTo>
                    <a:pt x="1" y="4087"/>
                    <a:pt x="63" y="4139"/>
                    <a:pt x="128" y="4139"/>
                  </a:cubicBezTo>
                  <a:cubicBezTo>
                    <a:pt x="168" y="4139"/>
                    <a:pt x="209" y="4119"/>
                    <a:pt x="232" y="4073"/>
                  </a:cubicBezTo>
                  <a:cubicBezTo>
                    <a:pt x="415" y="3708"/>
                    <a:pt x="597" y="3374"/>
                    <a:pt x="810" y="3070"/>
                  </a:cubicBezTo>
                  <a:cubicBezTo>
                    <a:pt x="1035" y="2800"/>
                    <a:pt x="1359" y="2647"/>
                    <a:pt x="1685" y="2647"/>
                  </a:cubicBezTo>
                  <a:cubicBezTo>
                    <a:pt x="1800" y="2647"/>
                    <a:pt x="1915" y="2666"/>
                    <a:pt x="2026" y="2705"/>
                  </a:cubicBezTo>
                  <a:cubicBezTo>
                    <a:pt x="2086" y="2705"/>
                    <a:pt x="2117" y="2644"/>
                    <a:pt x="2086" y="2644"/>
                  </a:cubicBezTo>
                  <a:cubicBezTo>
                    <a:pt x="1856" y="2480"/>
                    <a:pt x="1645" y="2410"/>
                    <a:pt x="1452" y="2410"/>
                  </a:cubicBezTo>
                  <a:cubicBezTo>
                    <a:pt x="1112" y="2410"/>
                    <a:pt x="830" y="2627"/>
                    <a:pt x="597" y="2918"/>
                  </a:cubicBezTo>
                  <a:cubicBezTo>
                    <a:pt x="1023" y="1733"/>
                    <a:pt x="1691" y="547"/>
                    <a:pt x="2937" y="61"/>
                  </a:cubicBezTo>
                  <a:cubicBezTo>
                    <a:pt x="2968" y="30"/>
                    <a:pt x="2968" y="0"/>
                    <a:pt x="29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7583388" y="2412638"/>
              <a:ext cx="33789" cy="29077"/>
            </a:xfrm>
            <a:custGeom>
              <a:rect b="b" l="l" r="r" t="t"/>
              <a:pathLst>
                <a:path extrusionOk="0" h="1518" w="1764">
                  <a:moveTo>
                    <a:pt x="760" y="0"/>
                  </a:moveTo>
                  <a:cubicBezTo>
                    <a:pt x="335" y="0"/>
                    <a:pt x="0" y="335"/>
                    <a:pt x="0" y="760"/>
                  </a:cubicBezTo>
                  <a:cubicBezTo>
                    <a:pt x="0" y="1217"/>
                    <a:pt x="383" y="1517"/>
                    <a:pt x="770" y="1517"/>
                  </a:cubicBezTo>
                  <a:cubicBezTo>
                    <a:pt x="951" y="1517"/>
                    <a:pt x="1132" y="1452"/>
                    <a:pt x="1277" y="1307"/>
                  </a:cubicBezTo>
                  <a:cubicBezTo>
                    <a:pt x="1763" y="821"/>
                    <a:pt x="1429" y="0"/>
                    <a:pt x="7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7299837" y="2576643"/>
              <a:ext cx="347031" cy="217122"/>
            </a:xfrm>
            <a:custGeom>
              <a:rect b="b" l="l" r="r" t="t"/>
              <a:pathLst>
                <a:path extrusionOk="0" h="11335" w="18117">
                  <a:moveTo>
                    <a:pt x="11440" y="0"/>
                  </a:moveTo>
                  <a:cubicBezTo>
                    <a:pt x="11209" y="0"/>
                    <a:pt x="10972" y="13"/>
                    <a:pt x="10730" y="40"/>
                  </a:cubicBezTo>
                  <a:cubicBezTo>
                    <a:pt x="6931" y="436"/>
                    <a:pt x="2159" y="4691"/>
                    <a:pt x="2159" y="4691"/>
                  </a:cubicBezTo>
                  <a:cubicBezTo>
                    <a:pt x="2159" y="4691"/>
                    <a:pt x="1" y="10861"/>
                    <a:pt x="3922" y="11317"/>
                  </a:cubicBezTo>
                  <a:cubicBezTo>
                    <a:pt x="4029" y="11329"/>
                    <a:pt x="4140" y="11334"/>
                    <a:pt x="4256" y="11334"/>
                  </a:cubicBezTo>
                  <a:cubicBezTo>
                    <a:pt x="8395" y="11334"/>
                    <a:pt x="18117" y="4144"/>
                    <a:pt x="18117" y="4144"/>
                  </a:cubicBezTo>
                  <a:cubicBezTo>
                    <a:pt x="18117" y="4144"/>
                    <a:pt x="15581" y="0"/>
                    <a:pt x="114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6784605" y="2699618"/>
              <a:ext cx="912927" cy="867013"/>
            </a:xfrm>
            <a:custGeom>
              <a:rect b="b" l="l" r="r" t="t"/>
              <a:pathLst>
                <a:path extrusionOk="0" h="45263" w="47660">
                  <a:moveTo>
                    <a:pt x="45187" y="0"/>
                  </a:moveTo>
                  <a:cubicBezTo>
                    <a:pt x="44045" y="0"/>
                    <a:pt x="42465" y="1352"/>
                    <a:pt x="40364" y="5171"/>
                  </a:cubicBezTo>
                  <a:cubicBezTo>
                    <a:pt x="36443" y="12344"/>
                    <a:pt x="29634" y="23469"/>
                    <a:pt x="28783" y="24107"/>
                  </a:cubicBezTo>
                  <a:cubicBezTo>
                    <a:pt x="27567" y="25049"/>
                    <a:pt x="3494" y="25718"/>
                    <a:pt x="1731" y="27511"/>
                  </a:cubicBezTo>
                  <a:cubicBezTo>
                    <a:pt x="0" y="29303"/>
                    <a:pt x="3063" y="44928"/>
                    <a:pt x="5433" y="44928"/>
                  </a:cubicBezTo>
                  <a:cubicBezTo>
                    <a:pt x="5435" y="44928"/>
                    <a:pt x="5437" y="44928"/>
                    <a:pt x="5439" y="44928"/>
                  </a:cubicBezTo>
                  <a:cubicBezTo>
                    <a:pt x="10880" y="44837"/>
                    <a:pt x="30637" y="45262"/>
                    <a:pt x="39057" y="39092"/>
                  </a:cubicBezTo>
                  <a:cubicBezTo>
                    <a:pt x="43252" y="36022"/>
                    <a:pt x="47659" y="13134"/>
                    <a:pt x="47659" y="5505"/>
                  </a:cubicBezTo>
                  <a:cubicBezTo>
                    <a:pt x="47659" y="3170"/>
                    <a:pt x="46936" y="0"/>
                    <a:pt x="45187"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6219801" y="3188473"/>
              <a:ext cx="755167" cy="401757"/>
            </a:xfrm>
            <a:custGeom>
              <a:rect b="b" l="l" r="r" t="t"/>
              <a:pathLst>
                <a:path extrusionOk="0" h="20974" w="39424">
                  <a:moveTo>
                    <a:pt x="21253" y="1"/>
                  </a:moveTo>
                  <a:cubicBezTo>
                    <a:pt x="18821" y="1"/>
                    <a:pt x="15996" y="214"/>
                    <a:pt x="14560" y="775"/>
                  </a:cubicBezTo>
                  <a:cubicBezTo>
                    <a:pt x="11612" y="1899"/>
                    <a:pt x="1" y="8526"/>
                    <a:pt x="1521" y="11352"/>
                  </a:cubicBezTo>
                  <a:cubicBezTo>
                    <a:pt x="1956" y="12157"/>
                    <a:pt x="2600" y="12434"/>
                    <a:pt x="3282" y="12434"/>
                  </a:cubicBezTo>
                  <a:cubicBezTo>
                    <a:pt x="4345" y="12434"/>
                    <a:pt x="5499" y="11758"/>
                    <a:pt x="6085" y="11361"/>
                  </a:cubicBezTo>
                  <a:lnTo>
                    <a:pt x="6085" y="11361"/>
                  </a:lnTo>
                  <a:cubicBezTo>
                    <a:pt x="5098" y="12119"/>
                    <a:pt x="2701" y="14254"/>
                    <a:pt x="4469" y="15972"/>
                  </a:cubicBezTo>
                  <a:cubicBezTo>
                    <a:pt x="4917" y="16408"/>
                    <a:pt x="5453" y="16581"/>
                    <a:pt x="6022" y="16581"/>
                  </a:cubicBezTo>
                  <a:cubicBezTo>
                    <a:pt x="6997" y="16581"/>
                    <a:pt x="8069" y="16073"/>
                    <a:pt x="8963" y="15504"/>
                  </a:cubicBezTo>
                  <a:lnTo>
                    <a:pt x="8963" y="15504"/>
                  </a:lnTo>
                  <a:cubicBezTo>
                    <a:pt x="8104" y="16420"/>
                    <a:pt x="7556" y="17603"/>
                    <a:pt x="8846" y="18647"/>
                  </a:cubicBezTo>
                  <a:cubicBezTo>
                    <a:pt x="9221" y="18950"/>
                    <a:pt x="9692" y="19075"/>
                    <a:pt x="10214" y="19075"/>
                  </a:cubicBezTo>
                  <a:cubicBezTo>
                    <a:pt x="11255" y="19075"/>
                    <a:pt x="12501" y="18575"/>
                    <a:pt x="13604" y="17990"/>
                  </a:cubicBezTo>
                  <a:lnTo>
                    <a:pt x="13604" y="17990"/>
                  </a:lnTo>
                  <a:cubicBezTo>
                    <a:pt x="12887" y="18718"/>
                    <a:pt x="12532" y="19579"/>
                    <a:pt x="13375" y="20410"/>
                  </a:cubicBezTo>
                  <a:cubicBezTo>
                    <a:pt x="13773" y="20809"/>
                    <a:pt x="14375" y="20973"/>
                    <a:pt x="15098" y="20973"/>
                  </a:cubicBezTo>
                  <a:cubicBezTo>
                    <a:pt x="18506" y="20973"/>
                    <a:pt x="24591" y="17310"/>
                    <a:pt x="24591" y="17310"/>
                  </a:cubicBezTo>
                  <a:cubicBezTo>
                    <a:pt x="29329" y="18889"/>
                    <a:pt x="32684" y="19427"/>
                    <a:pt x="36170" y="19427"/>
                  </a:cubicBezTo>
                  <a:cubicBezTo>
                    <a:pt x="36978" y="19427"/>
                    <a:pt x="37793" y="19398"/>
                    <a:pt x="38634" y="19346"/>
                  </a:cubicBezTo>
                  <a:cubicBezTo>
                    <a:pt x="39424" y="19286"/>
                    <a:pt x="35412" y="1139"/>
                    <a:pt x="35412" y="1139"/>
                  </a:cubicBezTo>
                  <a:cubicBezTo>
                    <a:pt x="35412" y="1139"/>
                    <a:pt x="28299" y="349"/>
                    <a:pt x="23618" y="76"/>
                  </a:cubicBezTo>
                  <a:cubicBezTo>
                    <a:pt x="22933" y="28"/>
                    <a:pt x="22118" y="1"/>
                    <a:pt x="212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6387484" y="3368530"/>
              <a:ext cx="169292" cy="122573"/>
            </a:xfrm>
            <a:custGeom>
              <a:rect b="b" l="l" r="r" t="t"/>
              <a:pathLst>
                <a:path extrusionOk="0" h="6399" w="8838">
                  <a:moveTo>
                    <a:pt x="8749" y="1"/>
                  </a:moveTo>
                  <a:cubicBezTo>
                    <a:pt x="8741" y="1"/>
                    <a:pt x="8733" y="3"/>
                    <a:pt x="8724" y="7"/>
                  </a:cubicBezTo>
                  <a:cubicBezTo>
                    <a:pt x="7934" y="524"/>
                    <a:pt x="7022" y="949"/>
                    <a:pt x="6262" y="1405"/>
                  </a:cubicBezTo>
                  <a:cubicBezTo>
                    <a:pt x="5502" y="1861"/>
                    <a:pt x="4773" y="2317"/>
                    <a:pt x="4043" y="2834"/>
                  </a:cubicBezTo>
                  <a:cubicBezTo>
                    <a:pt x="3283" y="3381"/>
                    <a:pt x="2584" y="3958"/>
                    <a:pt x="1916" y="4566"/>
                  </a:cubicBezTo>
                  <a:lnTo>
                    <a:pt x="882" y="5509"/>
                  </a:lnTo>
                  <a:cubicBezTo>
                    <a:pt x="548" y="5752"/>
                    <a:pt x="274" y="6025"/>
                    <a:pt x="1" y="6329"/>
                  </a:cubicBezTo>
                  <a:cubicBezTo>
                    <a:pt x="1" y="6354"/>
                    <a:pt x="21" y="6398"/>
                    <a:pt x="44" y="6398"/>
                  </a:cubicBezTo>
                  <a:cubicBezTo>
                    <a:pt x="50" y="6398"/>
                    <a:pt x="56" y="6396"/>
                    <a:pt x="61" y="6390"/>
                  </a:cubicBezTo>
                  <a:cubicBezTo>
                    <a:pt x="426" y="6177"/>
                    <a:pt x="761" y="5934"/>
                    <a:pt x="1065" y="5630"/>
                  </a:cubicBezTo>
                  <a:cubicBezTo>
                    <a:pt x="1429" y="5357"/>
                    <a:pt x="1764" y="5083"/>
                    <a:pt x="2128" y="4840"/>
                  </a:cubicBezTo>
                  <a:cubicBezTo>
                    <a:pt x="2858" y="4323"/>
                    <a:pt x="3587" y="3867"/>
                    <a:pt x="4317" y="3320"/>
                  </a:cubicBezTo>
                  <a:cubicBezTo>
                    <a:pt x="5046" y="2773"/>
                    <a:pt x="5776" y="2226"/>
                    <a:pt x="6505" y="1709"/>
                  </a:cubicBezTo>
                  <a:cubicBezTo>
                    <a:pt x="7235" y="1132"/>
                    <a:pt x="7995" y="584"/>
                    <a:pt x="8785" y="98"/>
                  </a:cubicBezTo>
                  <a:cubicBezTo>
                    <a:pt x="8837" y="72"/>
                    <a:pt x="8800" y="1"/>
                    <a:pt x="87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6326571" y="3299802"/>
              <a:ext cx="159810" cy="115179"/>
            </a:xfrm>
            <a:custGeom>
              <a:rect b="b" l="l" r="r" t="t"/>
              <a:pathLst>
                <a:path extrusionOk="0" h="6013" w="8343">
                  <a:moveTo>
                    <a:pt x="8304" y="0"/>
                  </a:moveTo>
                  <a:cubicBezTo>
                    <a:pt x="8298" y="0"/>
                    <a:pt x="8293" y="3"/>
                    <a:pt x="8287" y="8"/>
                  </a:cubicBezTo>
                  <a:cubicBezTo>
                    <a:pt x="6737" y="707"/>
                    <a:pt x="5248" y="1558"/>
                    <a:pt x="3880" y="2562"/>
                  </a:cubicBezTo>
                  <a:cubicBezTo>
                    <a:pt x="3181" y="3078"/>
                    <a:pt x="506" y="5236"/>
                    <a:pt x="50" y="5875"/>
                  </a:cubicBezTo>
                  <a:cubicBezTo>
                    <a:pt x="1" y="5924"/>
                    <a:pt x="31" y="6013"/>
                    <a:pt x="93" y="6013"/>
                  </a:cubicBezTo>
                  <a:cubicBezTo>
                    <a:pt x="107" y="6013"/>
                    <a:pt x="124" y="6008"/>
                    <a:pt x="141" y="5996"/>
                  </a:cubicBezTo>
                  <a:cubicBezTo>
                    <a:pt x="506" y="5814"/>
                    <a:pt x="3485" y="3534"/>
                    <a:pt x="4184" y="3048"/>
                  </a:cubicBezTo>
                  <a:cubicBezTo>
                    <a:pt x="5582" y="2075"/>
                    <a:pt x="6950" y="1103"/>
                    <a:pt x="8318" y="99"/>
                  </a:cubicBezTo>
                  <a:cubicBezTo>
                    <a:pt x="8342" y="50"/>
                    <a:pt x="8327" y="0"/>
                    <a:pt x="8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6474237" y="3434327"/>
              <a:ext cx="156477" cy="102020"/>
            </a:xfrm>
            <a:custGeom>
              <a:rect b="b" l="l" r="r" t="t"/>
              <a:pathLst>
                <a:path extrusionOk="0" h="5326" w="8169">
                  <a:moveTo>
                    <a:pt x="8081" y="1"/>
                  </a:moveTo>
                  <a:cubicBezTo>
                    <a:pt x="8073" y="1"/>
                    <a:pt x="8064" y="2"/>
                    <a:pt x="8056" y="7"/>
                  </a:cubicBezTo>
                  <a:cubicBezTo>
                    <a:pt x="6566" y="615"/>
                    <a:pt x="5077" y="1344"/>
                    <a:pt x="3679" y="2165"/>
                  </a:cubicBezTo>
                  <a:cubicBezTo>
                    <a:pt x="2402" y="3107"/>
                    <a:pt x="1186" y="4110"/>
                    <a:pt x="31" y="5204"/>
                  </a:cubicBezTo>
                  <a:cubicBezTo>
                    <a:pt x="1" y="5235"/>
                    <a:pt x="61" y="5326"/>
                    <a:pt x="92" y="5326"/>
                  </a:cubicBezTo>
                  <a:cubicBezTo>
                    <a:pt x="761" y="4961"/>
                    <a:pt x="3283" y="3046"/>
                    <a:pt x="3952" y="2621"/>
                  </a:cubicBezTo>
                  <a:cubicBezTo>
                    <a:pt x="5320" y="1709"/>
                    <a:pt x="6718" y="919"/>
                    <a:pt x="8116" y="98"/>
                  </a:cubicBezTo>
                  <a:cubicBezTo>
                    <a:pt x="8169" y="72"/>
                    <a:pt x="8131" y="1"/>
                    <a:pt x="80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6865497" y="2689619"/>
              <a:ext cx="857876" cy="892738"/>
            </a:xfrm>
            <a:custGeom>
              <a:rect b="b" l="l" r="r" t="t"/>
              <a:pathLst>
                <a:path extrusionOk="0" h="46606" w="44786">
                  <a:moveTo>
                    <a:pt x="40596" y="0"/>
                  </a:moveTo>
                  <a:cubicBezTo>
                    <a:pt x="39396" y="0"/>
                    <a:pt x="38060" y="1028"/>
                    <a:pt x="36931" y="2987"/>
                  </a:cubicBezTo>
                  <a:cubicBezTo>
                    <a:pt x="33588" y="8763"/>
                    <a:pt x="25168" y="23656"/>
                    <a:pt x="24408" y="24052"/>
                  </a:cubicBezTo>
                  <a:cubicBezTo>
                    <a:pt x="23618" y="24416"/>
                    <a:pt x="1" y="25936"/>
                    <a:pt x="1" y="25936"/>
                  </a:cubicBezTo>
                  <a:lnTo>
                    <a:pt x="6475" y="46605"/>
                  </a:lnTo>
                  <a:cubicBezTo>
                    <a:pt x="19849" y="46514"/>
                    <a:pt x="32919" y="42715"/>
                    <a:pt x="36506" y="39037"/>
                  </a:cubicBezTo>
                  <a:cubicBezTo>
                    <a:pt x="39454" y="35997"/>
                    <a:pt x="41582" y="25784"/>
                    <a:pt x="43497" y="12623"/>
                  </a:cubicBezTo>
                  <a:cubicBezTo>
                    <a:pt x="44786" y="3963"/>
                    <a:pt x="42952" y="0"/>
                    <a:pt x="405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7367971" y="3267353"/>
              <a:ext cx="11072" cy="63480"/>
            </a:xfrm>
            <a:custGeom>
              <a:rect b="b" l="l" r="r" t="t"/>
              <a:pathLst>
                <a:path extrusionOk="0" h="3314" w="578">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7117596" y="3493842"/>
              <a:ext cx="11091" cy="63480"/>
            </a:xfrm>
            <a:custGeom>
              <a:rect b="b" l="l" r="r" t="t"/>
              <a:pathLst>
                <a:path extrusionOk="0" h="3314" w="579">
                  <a:moveTo>
                    <a:pt x="518" y="0"/>
                  </a:moveTo>
                  <a:lnTo>
                    <a:pt x="518" y="0"/>
                  </a:lnTo>
                  <a:cubicBezTo>
                    <a:pt x="335" y="517"/>
                    <a:pt x="183" y="1064"/>
                    <a:pt x="122" y="1641"/>
                  </a:cubicBezTo>
                  <a:cubicBezTo>
                    <a:pt x="31" y="2189"/>
                    <a:pt x="1" y="2766"/>
                    <a:pt x="62" y="3313"/>
                  </a:cubicBezTo>
                  <a:cubicBezTo>
                    <a:pt x="274" y="2796"/>
                    <a:pt x="426" y="2249"/>
                    <a:pt x="487" y="1672"/>
                  </a:cubicBezTo>
                  <a:cubicBezTo>
                    <a:pt x="578" y="1125"/>
                    <a:pt x="578" y="547"/>
                    <a:pt x="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7505370" y="2919747"/>
              <a:ext cx="11665" cy="63499"/>
            </a:xfrm>
            <a:custGeom>
              <a:rect b="b" l="l" r="r" t="t"/>
              <a:pathLst>
                <a:path extrusionOk="0" h="3315" w="609">
                  <a:moveTo>
                    <a:pt x="517" y="1"/>
                  </a:moveTo>
                  <a:cubicBezTo>
                    <a:pt x="304" y="518"/>
                    <a:pt x="152" y="1065"/>
                    <a:pt x="92" y="1642"/>
                  </a:cubicBezTo>
                  <a:cubicBezTo>
                    <a:pt x="0" y="2189"/>
                    <a:pt x="0" y="2767"/>
                    <a:pt x="61" y="3314"/>
                  </a:cubicBezTo>
                  <a:cubicBezTo>
                    <a:pt x="456" y="2281"/>
                    <a:pt x="608" y="1126"/>
                    <a:pt x="5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7515273" y="3281681"/>
              <a:ext cx="63480" cy="10037"/>
            </a:xfrm>
            <a:custGeom>
              <a:rect b="b" l="l" r="r" t="t"/>
              <a:pathLst>
                <a:path extrusionOk="0" h="524" w="3314">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7080340" y="3294113"/>
              <a:ext cx="64073" cy="10171"/>
            </a:xfrm>
            <a:custGeom>
              <a:rect b="b" l="l" r="r" t="t"/>
              <a:pathLst>
                <a:path extrusionOk="0" h="531" w="3345">
                  <a:moveTo>
                    <a:pt x="606" y="0"/>
                  </a:moveTo>
                  <a:cubicBezTo>
                    <a:pt x="406" y="0"/>
                    <a:pt x="205" y="10"/>
                    <a:pt x="1" y="32"/>
                  </a:cubicBezTo>
                  <a:cubicBezTo>
                    <a:pt x="548" y="245"/>
                    <a:pt x="1095" y="396"/>
                    <a:pt x="1642" y="457"/>
                  </a:cubicBezTo>
                  <a:cubicBezTo>
                    <a:pt x="1943" y="507"/>
                    <a:pt x="2254" y="530"/>
                    <a:pt x="2568" y="530"/>
                  </a:cubicBezTo>
                  <a:cubicBezTo>
                    <a:pt x="2825" y="530"/>
                    <a:pt x="3085" y="515"/>
                    <a:pt x="3344" y="488"/>
                  </a:cubicBezTo>
                  <a:cubicBezTo>
                    <a:pt x="2797" y="305"/>
                    <a:pt x="2250" y="153"/>
                    <a:pt x="1703" y="93"/>
                  </a:cubicBezTo>
                  <a:cubicBezTo>
                    <a:pt x="1330" y="34"/>
                    <a:pt x="970" y="0"/>
                    <a:pt x="6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7448307" y="3449575"/>
              <a:ext cx="51259" cy="39038"/>
            </a:xfrm>
            <a:custGeom>
              <a:rect b="b" l="l" r="r" t="t"/>
              <a:pathLst>
                <a:path extrusionOk="0" h="2038" w="2676">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6926046" y="3214370"/>
              <a:ext cx="51259" cy="38444"/>
            </a:xfrm>
            <a:custGeom>
              <a:rect b="b" l="l" r="r" t="t"/>
              <a:pathLst>
                <a:path extrusionOk="0" h="2007" w="2676">
                  <a:moveTo>
                    <a:pt x="2676" y="0"/>
                  </a:moveTo>
                  <a:cubicBezTo>
                    <a:pt x="2159" y="213"/>
                    <a:pt x="1672" y="517"/>
                    <a:pt x="1247" y="851"/>
                  </a:cubicBezTo>
                  <a:cubicBezTo>
                    <a:pt x="791" y="1186"/>
                    <a:pt x="365" y="1581"/>
                    <a:pt x="1" y="2006"/>
                  </a:cubicBezTo>
                  <a:cubicBezTo>
                    <a:pt x="517" y="1793"/>
                    <a:pt x="1004" y="1520"/>
                    <a:pt x="1460" y="1155"/>
                  </a:cubicBezTo>
                  <a:cubicBezTo>
                    <a:pt x="1916" y="821"/>
                    <a:pt x="2341" y="426"/>
                    <a:pt x="26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7350502" y="3090936"/>
              <a:ext cx="44267" cy="35533"/>
            </a:xfrm>
            <a:custGeom>
              <a:rect b="b" l="l" r="r" t="t"/>
              <a:pathLst>
                <a:path extrusionOk="0" h="1855" w="2311">
                  <a:moveTo>
                    <a:pt x="2310" y="0"/>
                  </a:moveTo>
                  <a:cubicBezTo>
                    <a:pt x="1794" y="213"/>
                    <a:pt x="1307" y="517"/>
                    <a:pt x="882" y="882"/>
                  </a:cubicBezTo>
                  <a:cubicBezTo>
                    <a:pt x="699" y="973"/>
                    <a:pt x="547" y="1125"/>
                    <a:pt x="395" y="1247"/>
                  </a:cubicBezTo>
                  <a:cubicBezTo>
                    <a:pt x="243" y="1459"/>
                    <a:pt x="122" y="1672"/>
                    <a:pt x="0" y="1854"/>
                  </a:cubicBezTo>
                  <a:cubicBezTo>
                    <a:pt x="395" y="1642"/>
                    <a:pt x="760" y="1429"/>
                    <a:pt x="1094" y="1155"/>
                  </a:cubicBezTo>
                  <a:cubicBezTo>
                    <a:pt x="1550" y="821"/>
                    <a:pt x="1976" y="426"/>
                    <a:pt x="23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7683530" y="2896474"/>
              <a:ext cx="19232" cy="19232"/>
            </a:xfrm>
            <a:custGeom>
              <a:rect b="b" l="l" r="r" t="t"/>
              <a:pathLst>
                <a:path extrusionOk="0" h="1004" w="1004">
                  <a:moveTo>
                    <a:pt x="1004" y="0"/>
                  </a:moveTo>
                  <a:lnTo>
                    <a:pt x="1004" y="0"/>
                  </a:lnTo>
                  <a:cubicBezTo>
                    <a:pt x="639" y="304"/>
                    <a:pt x="304" y="638"/>
                    <a:pt x="1" y="1003"/>
                  </a:cubicBezTo>
                  <a:cubicBezTo>
                    <a:pt x="335" y="851"/>
                    <a:pt x="669" y="699"/>
                    <a:pt x="973" y="486"/>
                  </a:cubicBezTo>
                  <a:cubicBezTo>
                    <a:pt x="973" y="304"/>
                    <a:pt x="1004" y="152"/>
                    <a:pt x="10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7228235" y="3385540"/>
              <a:ext cx="51240" cy="38444"/>
            </a:xfrm>
            <a:custGeom>
              <a:rect b="b" l="l" r="r" t="t"/>
              <a:pathLst>
                <a:path extrusionOk="0" h="2007" w="2675">
                  <a:moveTo>
                    <a:pt x="2675" y="0"/>
                  </a:moveTo>
                  <a:lnTo>
                    <a:pt x="2675" y="0"/>
                  </a:lnTo>
                  <a:cubicBezTo>
                    <a:pt x="2158" y="213"/>
                    <a:pt x="1672" y="487"/>
                    <a:pt x="1216" y="852"/>
                  </a:cubicBezTo>
                  <a:cubicBezTo>
                    <a:pt x="760" y="1186"/>
                    <a:pt x="365" y="1581"/>
                    <a:pt x="0" y="2007"/>
                  </a:cubicBezTo>
                  <a:cubicBezTo>
                    <a:pt x="517" y="1794"/>
                    <a:pt x="1003" y="1490"/>
                    <a:pt x="1459" y="1155"/>
                  </a:cubicBezTo>
                  <a:cubicBezTo>
                    <a:pt x="1915" y="821"/>
                    <a:pt x="2310" y="426"/>
                    <a:pt x="26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7220650" y="3173609"/>
              <a:ext cx="39038" cy="51259"/>
            </a:xfrm>
            <a:custGeom>
              <a:rect b="b" l="l" r="r" t="t"/>
              <a:pathLst>
                <a:path extrusionOk="0" h="2676" w="2038">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7642194" y="2689332"/>
              <a:ext cx="36701" cy="46451"/>
            </a:xfrm>
            <a:custGeom>
              <a:rect b="b" l="l" r="r" t="t"/>
              <a:pathLst>
                <a:path extrusionOk="0" h="2425" w="1916">
                  <a:moveTo>
                    <a:pt x="118" y="1"/>
                  </a:moveTo>
                  <a:cubicBezTo>
                    <a:pt x="84" y="1"/>
                    <a:pt x="46" y="9"/>
                    <a:pt x="0" y="24"/>
                  </a:cubicBezTo>
                  <a:cubicBezTo>
                    <a:pt x="213" y="419"/>
                    <a:pt x="456" y="814"/>
                    <a:pt x="760" y="1209"/>
                  </a:cubicBezTo>
                  <a:cubicBezTo>
                    <a:pt x="1095" y="1635"/>
                    <a:pt x="1459" y="2060"/>
                    <a:pt x="1915" y="2425"/>
                  </a:cubicBezTo>
                  <a:cubicBezTo>
                    <a:pt x="1672" y="1878"/>
                    <a:pt x="1399" y="1392"/>
                    <a:pt x="1034" y="966"/>
                  </a:cubicBezTo>
                  <a:cubicBezTo>
                    <a:pt x="791" y="601"/>
                    <a:pt x="517" y="297"/>
                    <a:pt x="213" y="24"/>
                  </a:cubicBezTo>
                  <a:cubicBezTo>
                    <a:pt x="183" y="9"/>
                    <a:pt x="152" y="1"/>
                    <a:pt x="1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7583388" y="3094422"/>
              <a:ext cx="38444" cy="51259"/>
            </a:xfrm>
            <a:custGeom>
              <a:rect b="b" l="l" r="r" t="t"/>
              <a:pathLst>
                <a:path extrusionOk="0" h="2676" w="2007">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7200288" y="2913445"/>
              <a:ext cx="276981" cy="251448"/>
            </a:xfrm>
            <a:custGeom>
              <a:rect b="b" l="l" r="r" t="t"/>
              <a:pathLst>
                <a:path extrusionOk="0" h="13127" w="14460">
                  <a:moveTo>
                    <a:pt x="14361" y="1"/>
                  </a:moveTo>
                  <a:cubicBezTo>
                    <a:pt x="14342" y="1"/>
                    <a:pt x="14325" y="8"/>
                    <a:pt x="14316" y="26"/>
                  </a:cubicBezTo>
                  <a:cubicBezTo>
                    <a:pt x="13557" y="1151"/>
                    <a:pt x="12827" y="2366"/>
                    <a:pt x="12128" y="3552"/>
                  </a:cubicBezTo>
                  <a:lnTo>
                    <a:pt x="12067" y="3643"/>
                  </a:lnTo>
                  <a:cubicBezTo>
                    <a:pt x="12098" y="3552"/>
                    <a:pt x="12128" y="3461"/>
                    <a:pt x="12158" y="3400"/>
                  </a:cubicBezTo>
                  <a:cubicBezTo>
                    <a:pt x="12402" y="2792"/>
                    <a:pt x="12614" y="2184"/>
                    <a:pt x="12857" y="1607"/>
                  </a:cubicBezTo>
                  <a:cubicBezTo>
                    <a:pt x="12857" y="1585"/>
                    <a:pt x="12842" y="1564"/>
                    <a:pt x="12823" y="1564"/>
                  </a:cubicBezTo>
                  <a:cubicBezTo>
                    <a:pt x="12815" y="1564"/>
                    <a:pt x="12806" y="1567"/>
                    <a:pt x="12797" y="1576"/>
                  </a:cubicBezTo>
                  <a:cubicBezTo>
                    <a:pt x="12554" y="2154"/>
                    <a:pt x="12250" y="2731"/>
                    <a:pt x="12006" y="3278"/>
                  </a:cubicBezTo>
                  <a:cubicBezTo>
                    <a:pt x="11854" y="3674"/>
                    <a:pt x="11702" y="4069"/>
                    <a:pt x="11581" y="4464"/>
                  </a:cubicBezTo>
                  <a:cubicBezTo>
                    <a:pt x="11034" y="5345"/>
                    <a:pt x="10517" y="6227"/>
                    <a:pt x="10000" y="7139"/>
                  </a:cubicBezTo>
                  <a:cubicBezTo>
                    <a:pt x="9301" y="8324"/>
                    <a:pt x="8602" y="9540"/>
                    <a:pt x="7903" y="10725"/>
                  </a:cubicBezTo>
                  <a:cubicBezTo>
                    <a:pt x="7721" y="10999"/>
                    <a:pt x="7569" y="11303"/>
                    <a:pt x="7386" y="11607"/>
                  </a:cubicBezTo>
                  <a:cubicBezTo>
                    <a:pt x="7265" y="11850"/>
                    <a:pt x="7022" y="12063"/>
                    <a:pt x="6778" y="12154"/>
                  </a:cubicBezTo>
                  <a:cubicBezTo>
                    <a:pt x="6444" y="12245"/>
                    <a:pt x="6110" y="12275"/>
                    <a:pt x="5806" y="12306"/>
                  </a:cubicBezTo>
                  <a:cubicBezTo>
                    <a:pt x="5441" y="12336"/>
                    <a:pt x="5107" y="12367"/>
                    <a:pt x="4742" y="12397"/>
                  </a:cubicBezTo>
                  <a:cubicBezTo>
                    <a:pt x="3192" y="12610"/>
                    <a:pt x="1611" y="12853"/>
                    <a:pt x="61" y="13066"/>
                  </a:cubicBezTo>
                  <a:cubicBezTo>
                    <a:pt x="0" y="13066"/>
                    <a:pt x="0" y="13127"/>
                    <a:pt x="61" y="13127"/>
                  </a:cubicBezTo>
                  <a:cubicBezTo>
                    <a:pt x="1489" y="13035"/>
                    <a:pt x="2948" y="12975"/>
                    <a:pt x="4377" y="12853"/>
                  </a:cubicBezTo>
                  <a:cubicBezTo>
                    <a:pt x="5107" y="12792"/>
                    <a:pt x="5806" y="12731"/>
                    <a:pt x="6535" y="12640"/>
                  </a:cubicBezTo>
                  <a:cubicBezTo>
                    <a:pt x="6778" y="12640"/>
                    <a:pt x="7052" y="12549"/>
                    <a:pt x="7295" y="12397"/>
                  </a:cubicBezTo>
                  <a:cubicBezTo>
                    <a:pt x="7477" y="12215"/>
                    <a:pt x="7629" y="12002"/>
                    <a:pt x="7751" y="11759"/>
                  </a:cubicBezTo>
                  <a:cubicBezTo>
                    <a:pt x="9180" y="9297"/>
                    <a:pt x="10608" y="6804"/>
                    <a:pt x="12037" y="4312"/>
                  </a:cubicBezTo>
                  <a:cubicBezTo>
                    <a:pt x="12857" y="2914"/>
                    <a:pt x="13678" y="1515"/>
                    <a:pt x="14438" y="87"/>
                  </a:cubicBezTo>
                  <a:cubicBezTo>
                    <a:pt x="14460" y="44"/>
                    <a:pt x="14405" y="1"/>
                    <a:pt x="14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7253846" y="2978036"/>
              <a:ext cx="446924" cy="579860"/>
            </a:xfrm>
            <a:custGeom>
              <a:rect b="b" l="l" r="r" t="t"/>
              <a:pathLst>
                <a:path extrusionOk="0" h="30272" w="23332">
                  <a:moveTo>
                    <a:pt x="22831" y="1"/>
                  </a:moveTo>
                  <a:cubicBezTo>
                    <a:pt x="22807" y="1"/>
                    <a:pt x="22781" y="17"/>
                    <a:pt x="22767" y="58"/>
                  </a:cubicBezTo>
                  <a:cubicBezTo>
                    <a:pt x="22402" y="2885"/>
                    <a:pt x="21885" y="5712"/>
                    <a:pt x="21278" y="8508"/>
                  </a:cubicBezTo>
                  <a:cubicBezTo>
                    <a:pt x="20670" y="11305"/>
                    <a:pt x="19970" y="14101"/>
                    <a:pt x="19150" y="16837"/>
                  </a:cubicBezTo>
                  <a:cubicBezTo>
                    <a:pt x="18755" y="18204"/>
                    <a:pt x="18329" y="19542"/>
                    <a:pt x="17843" y="20879"/>
                  </a:cubicBezTo>
                  <a:cubicBezTo>
                    <a:pt x="17478" y="22034"/>
                    <a:pt x="16901" y="23129"/>
                    <a:pt x="16171" y="24132"/>
                  </a:cubicBezTo>
                  <a:cubicBezTo>
                    <a:pt x="15320" y="25104"/>
                    <a:pt x="14256" y="25864"/>
                    <a:pt x="13040" y="26351"/>
                  </a:cubicBezTo>
                  <a:cubicBezTo>
                    <a:pt x="11764" y="26928"/>
                    <a:pt x="10487" y="27445"/>
                    <a:pt x="9180" y="27870"/>
                  </a:cubicBezTo>
                  <a:cubicBezTo>
                    <a:pt x="6171" y="28843"/>
                    <a:pt x="3101" y="29481"/>
                    <a:pt x="31" y="30211"/>
                  </a:cubicBezTo>
                  <a:cubicBezTo>
                    <a:pt x="1" y="30211"/>
                    <a:pt x="1" y="30272"/>
                    <a:pt x="31" y="30272"/>
                  </a:cubicBezTo>
                  <a:cubicBezTo>
                    <a:pt x="2827" y="29876"/>
                    <a:pt x="5624" y="29299"/>
                    <a:pt x="8359" y="28569"/>
                  </a:cubicBezTo>
                  <a:cubicBezTo>
                    <a:pt x="9758" y="28205"/>
                    <a:pt x="11125" y="27749"/>
                    <a:pt x="12432" y="27202"/>
                  </a:cubicBezTo>
                  <a:cubicBezTo>
                    <a:pt x="13679" y="26715"/>
                    <a:pt x="14925" y="26138"/>
                    <a:pt x="15897" y="25256"/>
                  </a:cubicBezTo>
                  <a:cubicBezTo>
                    <a:pt x="16809" y="24375"/>
                    <a:pt x="17508" y="23281"/>
                    <a:pt x="17934" y="22095"/>
                  </a:cubicBezTo>
                  <a:cubicBezTo>
                    <a:pt x="18451" y="20849"/>
                    <a:pt x="18846" y="19572"/>
                    <a:pt x="19271" y="18296"/>
                  </a:cubicBezTo>
                  <a:cubicBezTo>
                    <a:pt x="20122" y="15499"/>
                    <a:pt x="20852" y="12673"/>
                    <a:pt x="21460" y="9785"/>
                  </a:cubicBezTo>
                  <a:cubicBezTo>
                    <a:pt x="21642" y="8964"/>
                    <a:pt x="21794" y="8113"/>
                    <a:pt x="21946" y="7292"/>
                  </a:cubicBezTo>
                  <a:cubicBezTo>
                    <a:pt x="22281" y="6502"/>
                    <a:pt x="22554" y="5682"/>
                    <a:pt x="22767" y="4830"/>
                  </a:cubicBezTo>
                  <a:cubicBezTo>
                    <a:pt x="22888" y="4405"/>
                    <a:pt x="22980" y="3979"/>
                    <a:pt x="23071" y="3523"/>
                  </a:cubicBezTo>
                  <a:cubicBezTo>
                    <a:pt x="23162" y="3067"/>
                    <a:pt x="23192" y="2612"/>
                    <a:pt x="23314" y="2186"/>
                  </a:cubicBezTo>
                  <a:cubicBezTo>
                    <a:pt x="23332" y="2150"/>
                    <a:pt x="23318" y="2136"/>
                    <a:pt x="23298" y="2136"/>
                  </a:cubicBezTo>
                  <a:cubicBezTo>
                    <a:pt x="23284" y="2136"/>
                    <a:pt x="23266" y="2143"/>
                    <a:pt x="23253" y="2156"/>
                  </a:cubicBezTo>
                  <a:cubicBezTo>
                    <a:pt x="23192" y="2642"/>
                    <a:pt x="23071" y="3098"/>
                    <a:pt x="22919" y="3554"/>
                  </a:cubicBezTo>
                  <a:cubicBezTo>
                    <a:pt x="22828" y="3949"/>
                    <a:pt x="22706" y="4375"/>
                    <a:pt x="22585" y="4770"/>
                  </a:cubicBezTo>
                  <a:cubicBezTo>
                    <a:pt x="22463" y="5165"/>
                    <a:pt x="22281" y="5682"/>
                    <a:pt x="22129" y="6137"/>
                  </a:cubicBezTo>
                  <a:cubicBezTo>
                    <a:pt x="22433" y="4131"/>
                    <a:pt x="22706" y="2095"/>
                    <a:pt x="22888" y="58"/>
                  </a:cubicBezTo>
                  <a:cubicBezTo>
                    <a:pt x="22888" y="25"/>
                    <a:pt x="22861" y="1"/>
                    <a:pt x="22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6961559" y="3205253"/>
              <a:ext cx="110850" cy="346169"/>
            </a:xfrm>
            <a:custGeom>
              <a:rect b="b" l="l" r="r" t="t"/>
              <a:pathLst>
                <a:path extrusionOk="0" h="18072" w="5787">
                  <a:moveTo>
                    <a:pt x="45" y="0"/>
                  </a:moveTo>
                  <a:cubicBezTo>
                    <a:pt x="22" y="0"/>
                    <a:pt x="1" y="15"/>
                    <a:pt x="1" y="51"/>
                  </a:cubicBezTo>
                  <a:cubicBezTo>
                    <a:pt x="639" y="3121"/>
                    <a:pt x="1460" y="6130"/>
                    <a:pt x="2433" y="9108"/>
                  </a:cubicBezTo>
                  <a:cubicBezTo>
                    <a:pt x="3375" y="12118"/>
                    <a:pt x="4499" y="15036"/>
                    <a:pt x="5594" y="18014"/>
                  </a:cubicBezTo>
                  <a:cubicBezTo>
                    <a:pt x="5604" y="18055"/>
                    <a:pt x="5631" y="18072"/>
                    <a:pt x="5660" y="18072"/>
                  </a:cubicBezTo>
                  <a:cubicBezTo>
                    <a:pt x="5719" y="18072"/>
                    <a:pt x="5786" y="18004"/>
                    <a:pt x="5746" y="17923"/>
                  </a:cubicBezTo>
                  <a:cubicBezTo>
                    <a:pt x="4803" y="14944"/>
                    <a:pt x="3983" y="11874"/>
                    <a:pt x="3040" y="8926"/>
                  </a:cubicBezTo>
                  <a:cubicBezTo>
                    <a:pt x="2129" y="5947"/>
                    <a:pt x="1217" y="2938"/>
                    <a:pt x="92" y="20"/>
                  </a:cubicBezTo>
                  <a:cubicBezTo>
                    <a:pt x="79" y="8"/>
                    <a:pt x="62"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6859099" y="3176808"/>
              <a:ext cx="134506" cy="32583"/>
            </a:xfrm>
            <a:custGeom>
              <a:rect b="b" l="l" r="r" t="t"/>
              <a:pathLst>
                <a:path extrusionOk="0" h="1701" w="7022">
                  <a:moveTo>
                    <a:pt x="6098" y="1"/>
                  </a:moveTo>
                  <a:cubicBezTo>
                    <a:pt x="5813" y="1"/>
                    <a:pt x="5532" y="16"/>
                    <a:pt x="5259" y="46"/>
                  </a:cubicBezTo>
                  <a:cubicBezTo>
                    <a:pt x="4681" y="46"/>
                    <a:pt x="4104" y="77"/>
                    <a:pt x="3557" y="107"/>
                  </a:cubicBezTo>
                  <a:cubicBezTo>
                    <a:pt x="2401" y="137"/>
                    <a:pt x="1277" y="229"/>
                    <a:pt x="152" y="320"/>
                  </a:cubicBezTo>
                  <a:cubicBezTo>
                    <a:pt x="61" y="320"/>
                    <a:pt x="0" y="411"/>
                    <a:pt x="31" y="502"/>
                  </a:cubicBezTo>
                  <a:cubicBezTo>
                    <a:pt x="183" y="928"/>
                    <a:pt x="365" y="1323"/>
                    <a:pt x="608" y="1688"/>
                  </a:cubicBezTo>
                  <a:cubicBezTo>
                    <a:pt x="617" y="1696"/>
                    <a:pt x="626" y="1700"/>
                    <a:pt x="634" y="1700"/>
                  </a:cubicBezTo>
                  <a:cubicBezTo>
                    <a:pt x="654" y="1700"/>
                    <a:pt x="669" y="1679"/>
                    <a:pt x="669" y="1657"/>
                  </a:cubicBezTo>
                  <a:cubicBezTo>
                    <a:pt x="608" y="1292"/>
                    <a:pt x="517" y="928"/>
                    <a:pt x="365" y="593"/>
                  </a:cubicBezTo>
                  <a:cubicBezTo>
                    <a:pt x="1459" y="533"/>
                    <a:pt x="2523" y="472"/>
                    <a:pt x="3617" y="381"/>
                  </a:cubicBezTo>
                  <a:lnTo>
                    <a:pt x="5289" y="259"/>
                  </a:lnTo>
                  <a:cubicBezTo>
                    <a:pt x="5836" y="198"/>
                    <a:pt x="6414" y="198"/>
                    <a:pt x="6961" y="107"/>
                  </a:cubicBezTo>
                  <a:cubicBezTo>
                    <a:pt x="7022" y="107"/>
                    <a:pt x="6991" y="46"/>
                    <a:pt x="6961" y="46"/>
                  </a:cubicBezTo>
                  <a:cubicBezTo>
                    <a:pt x="6672" y="16"/>
                    <a:pt x="6383" y="1"/>
                    <a:pt x="60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6503927" y="3092679"/>
              <a:ext cx="227715" cy="262462"/>
            </a:xfrm>
            <a:custGeom>
              <a:rect b="b" l="l" r="r" t="t"/>
              <a:pathLst>
                <a:path extrusionOk="0" h="13702" w="11888">
                  <a:moveTo>
                    <a:pt x="1" y="0"/>
                  </a:moveTo>
                  <a:lnTo>
                    <a:pt x="1885" y="5289"/>
                  </a:lnTo>
                  <a:cubicBezTo>
                    <a:pt x="2592" y="5230"/>
                    <a:pt x="3299" y="5197"/>
                    <a:pt x="4013" y="5197"/>
                  </a:cubicBezTo>
                  <a:cubicBezTo>
                    <a:pt x="4406" y="5197"/>
                    <a:pt x="4800" y="5207"/>
                    <a:pt x="5199" y="5229"/>
                  </a:cubicBezTo>
                  <a:cubicBezTo>
                    <a:pt x="5199" y="5229"/>
                    <a:pt x="6475" y="8754"/>
                    <a:pt x="7965" y="11946"/>
                  </a:cubicBezTo>
                  <a:cubicBezTo>
                    <a:pt x="8433" y="12959"/>
                    <a:pt x="9481" y="13701"/>
                    <a:pt x="10341" y="13701"/>
                  </a:cubicBezTo>
                  <a:cubicBezTo>
                    <a:pt x="11210" y="13701"/>
                    <a:pt x="11887" y="12944"/>
                    <a:pt x="11582" y="10943"/>
                  </a:cubicBezTo>
                  <a:cubicBezTo>
                    <a:pt x="10852" y="6353"/>
                    <a:pt x="10974" y="4803"/>
                    <a:pt x="9727" y="3283"/>
                  </a:cubicBezTo>
                  <a:cubicBezTo>
                    <a:pt x="7843" y="973"/>
                    <a:pt x="1399" y="70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6548865" y="3378548"/>
              <a:ext cx="217965" cy="200419"/>
            </a:xfrm>
            <a:custGeom>
              <a:rect b="b" l="l" r="r" t="t"/>
              <a:pathLst>
                <a:path extrusionOk="0" h="10463" w="11379">
                  <a:moveTo>
                    <a:pt x="2830" y="0"/>
                  </a:moveTo>
                  <a:cubicBezTo>
                    <a:pt x="2623" y="0"/>
                    <a:pt x="2436" y="49"/>
                    <a:pt x="2275" y="153"/>
                  </a:cubicBezTo>
                  <a:cubicBezTo>
                    <a:pt x="1" y="1578"/>
                    <a:pt x="3630" y="10462"/>
                    <a:pt x="6995" y="10462"/>
                  </a:cubicBezTo>
                  <a:cubicBezTo>
                    <a:pt x="7363" y="10462"/>
                    <a:pt x="7727" y="10356"/>
                    <a:pt x="8081" y="10122"/>
                  </a:cubicBezTo>
                  <a:cubicBezTo>
                    <a:pt x="11379" y="7924"/>
                    <a:pt x="5475" y="0"/>
                    <a:pt x="28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6479600" y="3414751"/>
              <a:ext cx="218022" cy="200323"/>
            </a:xfrm>
            <a:custGeom>
              <a:rect b="b" l="l" r="r" t="t"/>
              <a:pathLst>
                <a:path extrusionOk="0" h="10458" w="11382">
                  <a:moveTo>
                    <a:pt x="2819" y="0"/>
                  </a:moveTo>
                  <a:cubicBezTo>
                    <a:pt x="2616" y="0"/>
                    <a:pt x="2432" y="47"/>
                    <a:pt x="2274" y="147"/>
                  </a:cubicBezTo>
                  <a:cubicBezTo>
                    <a:pt x="0" y="1599"/>
                    <a:pt x="3627" y="10457"/>
                    <a:pt x="6991" y="10457"/>
                  </a:cubicBezTo>
                  <a:cubicBezTo>
                    <a:pt x="7360" y="10457"/>
                    <a:pt x="7725" y="10351"/>
                    <a:pt x="8079" y="10117"/>
                  </a:cubicBezTo>
                  <a:cubicBezTo>
                    <a:pt x="11382" y="7915"/>
                    <a:pt x="5459" y="0"/>
                    <a:pt x="28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6429472" y="3423658"/>
              <a:ext cx="183888" cy="194174"/>
            </a:xfrm>
            <a:custGeom>
              <a:rect b="b" l="l" r="r" t="t"/>
              <a:pathLst>
                <a:path extrusionOk="0" h="10137" w="9600">
                  <a:moveTo>
                    <a:pt x="2703" y="1"/>
                  </a:moveTo>
                  <a:cubicBezTo>
                    <a:pt x="2574" y="1"/>
                    <a:pt x="2452" y="26"/>
                    <a:pt x="2338" y="77"/>
                  </a:cubicBezTo>
                  <a:cubicBezTo>
                    <a:pt x="0" y="1063"/>
                    <a:pt x="2255" y="10136"/>
                    <a:pt x="5427" y="10136"/>
                  </a:cubicBezTo>
                  <a:cubicBezTo>
                    <a:pt x="5679" y="10136"/>
                    <a:pt x="5936" y="10079"/>
                    <a:pt x="6198" y="9956"/>
                  </a:cubicBezTo>
                  <a:cubicBezTo>
                    <a:pt x="9600" y="8342"/>
                    <a:pt x="5072" y="1"/>
                    <a:pt x="27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6366873" y="3419789"/>
              <a:ext cx="144237" cy="196722"/>
            </a:xfrm>
            <a:custGeom>
              <a:rect b="b" l="l" r="r" t="t"/>
              <a:pathLst>
                <a:path extrusionOk="0" h="10270" w="7530">
                  <a:moveTo>
                    <a:pt x="3056" y="0"/>
                  </a:moveTo>
                  <a:cubicBezTo>
                    <a:pt x="3025" y="0"/>
                    <a:pt x="2993" y="2"/>
                    <a:pt x="2961" y="6"/>
                  </a:cubicBezTo>
                  <a:cubicBezTo>
                    <a:pt x="384" y="302"/>
                    <a:pt x="1" y="10270"/>
                    <a:pt x="3500" y="10270"/>
                  </a:cubicBezTo>
                  <a:cubicBezTo>
                    <a:pt x="3591" y="10270"/>
                    <a:pt x="3685" y="10263"/>
                    <a:pt x="3782" y="10249"/>
                  </a:cubicBezTo>
                  <a:cubicBezTo>
                    <a:pt x="7530" y="9709"/>
                    <a:pt x="5362" y="0"/>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6580950" y="3440629"/>
              <a:ext cx="72770" cy="128971"/>
            </a:xfrm>
            <a:custGeom>
              <a:rect b="b" l="l" r="r" t="t"/>
              <a:pathLst>
                <a:path extrusionOk="0" h="6733" w="3799">
                  <a:moveTo>
                    <a:pt x="55" y="0"/>
                  </a:moveTo>
                  <a:cubicBezTo>
                    <a:pt x="27" y="0"/>
                    <a:pt x="0" y="28"/>
                    <a:pt x="22" y="73"/>
                  </a:cubicBezTo>
                  <a:cubicBezTo>
                    <a:pt x="296" y="620"/>
                    <a:pt x="661" y="1167"/>
                    <a:pt x="965" y="1684"/>
                  </a:cubicBezTo>
                  <a:cubicBezTo>
                    <a:pt x="1269" y="2231"/>
                    <a:pt x="1573" y="2778"/>
                    <a:pt x="1877" y="3325"/>
                  </a:cubicBezTo>
                  <a:cubicBezTo>
                    <a:pt x="2181" y="3872"/>
                    <a:pt x="2454" y="4450"/>
                    <a:pt x="2758" y="4997"/>
                  </a:cubicBezTo>
                  <a:cubicBezTo>
                    <a:pt x="3123" y="5544"/>
                    <a:pt x="3427" y="6091"/>
                    <a:pt x="3670" y="6699"/>
                  </a:cubicBezTo>
                  <a:cubicBezTo>
                    <a:pt x="3682" y="6722"/>
                    <a:pt x="3706" y="6732"/>
                    <a:pt x="3729" y="6732"/>
                  </a:cubicBezTo>
                  <a:cubicBezTo>
                    <a:pt x="3767" y="6732"/>
                    <a:pt x="3799" y="6706"/>
                    <a:pt x="3761" y="6669"/>
                  </a:cubicBezTo>
                  <a:cubicBezTo>
                    <a:pt x="3518" y="6061"/>
                    <a:pt x="3336" y="5392"/>
                    <a:pt x="3092" y="4784"/>
                  </a:cubicBezTo>
                  <a:cubicBezTo>
                    <a:pt x="2849" y="4207"/>
                    <a:pt x="2545" y="3659"/>
                    <a:pt x="2241" y="3112"/>
                  </a:cubicBezTo>
                  <a:cubicBezTo>
                    <a:pt x="1937" y="2535"/>
                    <a:pt x="1573" y="1988"/>
                    <a:pt x="1208" y="1471"/>
                  </a:cubicBezTo>
                  <a:cubicBezTo>
                    <a:pt x="874" y="954"/>
                    <a:pt x="478" y="468"/>
                    <a:pt x="83" y="12"/>
                  </a:cubicBezTo>
                  <a:cubicBezTo>
                    <a:pt x="75" y="4"/>
                    <a:pt x="65" y="0"/>
                    <a:pt x="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6509406" y="3439059"/>
              <a:ext cx="59764" cy="154581"/>
            </a:xfrm>
            <a:custGeom>
              <a:rect b="b" l="l" r="r" t="t"/>
              <a:pathLst>
                <a:path extrusionOk="0" h="8070" w="3120">
                  <a:moveTo>
                    <a:pt x="59" y="0"/>
                  </a:moveTo>
                  <a:cubicBezTo>
                    <a:pt x="28" y="0"/>
                    <a:pt x="0" y="26"/>
                    <a:pt x="19" y="64"/>
                  </a:cubicBezTo>
                  <a:cubicBezTo>
                    <a:pt x="262" y="1431"/>
                    <a:pt x="627" y="2799"/>
                    <a:pt x="1052" y="4137"/>
                  </a:cubicBezTo>
                  <a:cubicBezTo>
                    <a:pt x="1326" y="4836"/>
                    <a:pt x="1599" y="5504"/>
                    <a:pt x="1934" y="6143"/>
                  </a:cubicBezTo>
                  <a:cubicBezTo>
                    <a:pt x="2268" y="6811"/>
                    <a:pt x="2663" y="7389"/>
                    <a:pt x="3028" y="8058"/>
                  </a:cubicBezTo>
                  <a:cubicBezTo>
                    <a:pt x="3036" y="8066"/>
                    <a:pt x="3046" y="8070"/>
                    <a:pt x="3057" y="8070"/>
                  </a:cubicBezTo>
                  <a:cubicBezTo>
                    <a:pt x="3087" y="8070"/>
                    <a:pt x="3119" y="8041"/>
                    <a:pt x="3119" y="7997"/>
                  </a:cubicBezTo>
                  <a:cubicBezTo>
                    <a:pt x="2754" y="7359"/>
                    <a:pt x="2481" y="6629"/>
                    <a:pt x="2207" y="5960"/>
                  </a:cubicBezTo>
                  <a:cubicBezTo>
                    <a:pt x="1903" y="5292"/>
                    <a:pt x="1630" y="4653"/>
                    <a:pt x="1356" y="3985"/>
                  </a:cubicBezTo>
                  <a:cubicBezTo>
                    <a:pt x="1113" y="3316"/>
                    <a:pt x="323" y="732"/>
                    <a:pt x="110" y="33"/>
                  </a:cubicBezTo>
                  <a:cubicBezTo>
                    <a:pt x="98" y="10"/>
                    <a:pt x="78" y="0"/>
                    <a:pt x="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6455025" y="3451280"/>
              <a:ext cx="22469" cy="113551"/>
            </a:xfrm>
            <a:custGeom>
              <a:rect b="b" l="l" r="r" t="t"/>
              <a:pathLst>
                <a:path extrusionOk="0" h="5928" w="1173">
                  <a:moveTo>
                    <a:pt x="98" y="0"/>
                  </a:moveTo>
                  <a:cubicBezTo>
                    <a:pt x="61" y="0"/>
                    <a:pt x="19" y="26"/>
                    <a:pt x="1" y="64"/>
                  </a:cubicBezTo>
                  <a:cubicBezTo>
                    <a:pt x="31" y="1006"/>
                    <a:pt x="153" y="1979"/>
                    <a:pt x="305" y="2921"/>
                  </a:cubicBezTo>
                  <a:cubicBezTo>
                    <a:pt x="396" y="3407"/>
                    <a:pt x="487" y="3863"/>
                    <a:pt x="609" y="4350"/>
                  </a:cubicBezTo>
                  <a:cubicBezTo>
                    <a:pt x="669" y="4562"/>
                    <a:pt x="730" y="4775"/>
                    <a:pt x="791" y="5018"/>
                  </a:cubicBezTo>
                  <a:cubicBezTo>
                    <a:pt x="912" y="5292"/>
                    <a:pt x="1004" y="5566"/>
                    <a:pt x="1064" y="5869"/>
                  </a:cubicBezTo>
                  <a:cubicBezTo>
                    <a:pt x="1064" y="5911"/>
                    <a:pt x="1089" y="5927"/>
                    <a:pt x="1114" y="5927"/>
                  </a:cubicBezTo>
                  <a:cubicBezTo>
                    <a:pt x="1143" y="5927"/>
                    <a:pt x="1172" y="5903"/>
                    <a:pt x="1156" y="5869"/>
                  </a:cubicBezTo>
                  <a:cubicBezTo>
                    <a:pt x="1095" y="5596"/>
                    <a:pt x="1034" y="5353"/>
                    <a:pt x="1004" y="5079"/>
                  </a:cubicBezTo>
                  <a:cubicBezTo>
                    <a:pt x="973" y="4836"/>
                    <a:pt x="943" y="4623"/>
                    <a:pt x="882" y="4380"/>
                  </a:cubicBezTo>
                  <a:cubicBezTo>
                    <a:pt x="821" y="3894"/>
                    <a:pt x="700" y="3438"/>
                    <a:pt x="639" y="2952"/>
                  </a:cubicBezTo>
                  <a:cubicBezTo>
                    <a:pt x="426" y="1979"/>
                    <a:pt x="335" y="1006"/>
                    <a:pt x="153" y="34"/>
                  </a:cubicBezTo>
                  <a:cubicBezTo>
                    <a:pt x="141" y="10"/>
                    <a:pt x="120"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6589531" y="1929970"/>
              <a:ext cx="571758" cy="415721"/>
            </a:xfrm>
            <a:custGeom>
              <a:rect b="b" l="l" r="r" t="t"/>
              <a:pathLst>
                <a:path extrusionOk="0" h="21703" w="29849">
                  <a:moveTo>
                    <a:pt x="14681" y="1"/>
                  </a:moveTo>
                  <a:cubicBezTo>
                    <a:pt x="6565" y="1"/>
                    <a:pt x="0" y="4864"/>
                    <a:pt x="0" y="10852"/>
                  </a:cubicBezTo>
                  <a:cubicBezTo>
                    <a:pt x="0" y="16840"/>
                    <a:pt x="6565" y="21703"/>
                    <a:pt x="14681" y="21703"/>
                  </a:cubicBezTo>
                  <a:cubicBezTo>
                    <a:pt x="18602" y="21703"/>
                    <a:pt x="22158" y="20548"/>
                    <a:pt x="24803" y="18694"/>
                  </a:cubicBezTo>
                  <a:lnTo>
                    <a:pt x="29849" y="19970"/>
                  </a:lnTo>
                  <a:lnTo>
                    <a:pt x="27903" y="15563"/>
                  </a:lnTo>
                  <a:cubicBezTo>
                    <a:pt x="28846" y="14165"/>
                    <a:pt x="29332" y="12523"/>
                    <a:pt x="29362" y="10852"/>
                  </a:cubicBezTo>
                  <a:cubicBezTo>
                    <a:pt x="29362" y="4864"/>
                    <a:pt x="22766" y="1"/>
                    <a:pt x="14681" y="1"/>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6701300" y="2108706"/>
              <a:ext cx="68153" cy="58212"/>
            </a:xfrm>
            <a:custGeom>
              <a:rect b="b" l="l" r="r" t="t"/>
              <a:pathLst>
                <a:path extrusionOk="0" h="3039" w="3558">
                  <a:moveTo>
                    <a:pt x="2038" y="1"/>
                  </a:moveTo>
                  <a:cubicBezTo>
                    <a:pt x="700" y="1"/>
                    <a:pt x="1" y="1642"/>
                    <a:pt x="974" y="2585"/>
                  </a:cubicBezTo>
                  <a:cubicBezTo>
                    <a:pt x="1278" y="2899"/>
                    <a:pt x="1656" y="3039"/>
                    <a:pt x="2027" y="3039"/>
                  </a:cubicBezTo>
                  <a:cubicBezTo>
                    <a:pt x="2805" y="3039"/>
                    <a:pt x="3557" y="2426"/>
                    <a:pt x="3557" y="1521"/>
                  </a:cubicBezTo>
                  <a:cubicBezTo>
                    <a:pt x="3557" y="670"/>
                    <a:pt x="2889" y="1"/>
                    <a:pt x="2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6841630" y="2108706"/>
              <a:ext cx="58231" cy="58250"/>
            </a:xfrm>
            <a:custGeom>
              <a:rect b="b" l="l" r="r" t="t"/>
              <a:pathLst>
                <a:path extrusionOk="0" h="3041" w="3040">
                  <a:moveTo>
                    <a:pt x="1520" y="1"/>
                  </a:moveTo>
                  <a:cubicBezTo>
                    <a:pt x="669" y="1"/>
                    <a:pt x="0" y="670"/>
                    <a:pt x="0" y="1521"/>
                  </a:cubicBezTo>
                  <a:cubicBezTo>
                    <a:pt x="0" y="2372"/>
                    <a:pt x="669" y="3041"/>
                    <a:pt x="1520" y="3041"/>
                  </a:cubicBezTo>
                  <a:cubicBezTo>
                    <a:pt x="2371" y="3041"/>
                    <a:pt x="3040" y="2372"/>
                    <a:pt x="3040" y="1521"/>
                  </a:cubicBezTo>
                  <a:cubicBezTo>
                    <a:pt x="3040" y="670"/>
                    <a:pt x="2371" y="1"/>
                    <a:pt x="15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6962153" y="2108706"/>
              <a:ext cx="68134" cy="58212"/>
            </a:xfrm>
            <a:custGeom>
              <a:rect b="b" l="l" r="r" t="t"/>
              <a:pathLst>
                <a:path extrusionOk="0" h="3039" w="3557">
                  <a:moveTo>
                    <a:pt x="2037" y="1"/>
                  </a:moveTo>
                  <a:cubicBezTo>
                    <a:pt x="669" y="1"/>
                    <a:pt x="0" y="1642"/>
                    <a:pt x="943" y="2585"/>
                  </a:cubicBezTo>
                  <a:cubicBezTo>
                    <a:pt x="1257" y="2899"/>
                    <a:pt x="1641" y="3039"/>
                    <a:pt x="2017" y="3039"/>
                  </a:cubicBezTo>
                  <a:cubicBezTo>
                    <a:pt x="2805" y="3039"/>
                    <a:pt x="3557" y="2426"/>
                    <a:pt x="3557" y="1521"/>
                  </a:cubicBezTo>
                  <a:cubicBezTo>
                    <a:pt x="3557" y="670"/>
                    <a:pt x="2857" y="1"/>
                    <a:pt x="2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5684764" y="1375107"/>
              <a:ext cx="434914" cy="496076"/>
            </a:xfrm>
            <a:custGeom>
              <a:rect b="b" l="l" r="r" t="t"/>
              <a:pathLst>
                <a:path extrusionOk="0" h="25898" w="22705">
                  <a:moveTo>
                    <a:pt x="11319" y="0"/>
                  </a:moveTo>
                  <a:cubicBezTo>
                    <a:pt x="3510" y="0"/>
                    <a:pt x="0" y="7335"/>
                    <a:pt x="546" y="11976"/>
                  </a:cubicBezTo>
                  <a:cubicBezTo>
                    <a:pt x="1337" y="19089"/>
                    <a:pt x="5896" y="20396"/>
                    <a:pt x="6656" y="22280"/>
                  </a:cubicBezTo>
                  <a:cubicBezTo>
                    <a:pt x="7051" y="23466"/>
                    <a:pt x="7355" y="24682"/>
                    <a:pt x="7598" y="25898"/>
                  </a:cubicBezTo>
                  <a:lnTo>
                    <a:pt x="15015" y="25898"/>
                  </a:lnTo>
                  <a:cubicBezTo>
                    <a:pt x="15258" y="24682"/>
                    <a:pt x="15592" y="23466"/>
                    <a:pt x="15987" y="22280"/>
                  </a:cubicBezTo>
                  <a:cubicBezTo>
                    <a:pt x="16747" y="20396"/>
                    <a:pt x="21306" y="19119"/>
                    <a:pt x="22158" y="12037"/>
                  </a:cubicBezTo>
                  <a:cubicBezTo>
                    <a:pt x="22705" y="7356"/>
                    <a:pt x="19209" y="1"/>
                    <a:pt x="11367" y="1"/>
                  </a:cubicBezTo>
                  <a:cubicBezTo>
                    <a:pt x="11351" y="0"/>
                    <a:pt x="11335" y="0"/>
                    <a:pt x="11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5821569" y="1654004"/>
              <a:ext cx="48328" cy="227083"/>
            </a:xfrm>
            <a:custGeom>
              <a:rect b="b" l="l" r="r" t="t"/>
              <a:pathLst>
                <a:path extrusionOk="0" h="11855" w="2523">
                  <a:moveTo>
                    <a:pt x="365" y="0"/>
                  </a:moveTo>
                  <a:lnTo>
                    <a:pt x="0" y="61"/>
                  </a:lnTo>
                  <a:lnTo>
                    <a:pt x="2158" y="11854"/>
                  </a:lnTo>
                  <a:lnTo>
                    <a:pt x="2523" y="11793"/>
                  </a:lnTo>
                  <a:lnTo>
                    <a:pt x="3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5932763" y="1654579"/>
              <a:ext cx="49516" cy="226508"/>
            </a:xfrm>
            <a:custGeom>
              <a:rect b="b" l="l" r="r" t="t"/>
              <a:pathLst>
                <a:path extrusionOk="0" h="11825" w="2585">
                  <a:moveTo>
                    <a:pt x="2220" y="0"/>
                  </a:moveTo>
                  <a:lnTo>
                    <a:pt x="1" y="11763"/>
                  </a:lnTo>
                  <a:lnTo>
                    <a:pt x="365" y="11824"/>
                  </a:lnTo>
                  <a:lnTo>
                    <a:pt x="2584" y="61"/>
                  </a:lnTo>
                  <a:lnTo>
                    <a:pt x="2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5826798" y="1639446"/>
              <a:ext cx="152570" cy="90833"/>
            </a:xfrm>
            <a:custGeom>
              <a:rect b="b" l="l" r="r" t="t"/>
              <a:pathLst>
                <a:path extrusionOk="0" h="4742" w="7965">
                  <a:moveTo>
                    <a:pt x="2220" y="213"/>
                  </a:moveTo>
                  <a:cubicBezTo>
                    <a:pt x="2402" y="213"/>
                    <a:pt x="2584" y="304"/>
                    <a:pt x="2675" y="486"/>
                  </a:cubicBezTo>
                  <a:cubicBezTo>
                    <a:pt x="2949" y="1003"/>
                    <a:pt x="2706" y="2128"/>
                    <a:pt x="2311" y="2827"/>
                  </a:cubicBezTo>
                  <a:lnTo>
                    <a:pt x="2220" y="2948"/>
                  </a:lnTo>
                  <a:cubicBezTo>
                    <a:pt x="1764" y="2006"/>
                    <a:pt x="1612" y="882"/>
                    <a:pt x="1855" y="426"/>
                  </a:cubicBezTo>
                  <a:cubicBezTo>
                    <a:pt x="1946" y="304"/>
                    <a:pt x="2068" y="213"/>
                    <a:pt x="2220" y="213"/>
                  </a:cubicBezTo>
                  <a:close/>
                  <a:moveTo>
                    <a:pt x="5441" y="213"/>
                  </a:moveTo>
                  <a:cubicBezTo>
                    <a:pt x="5563" y="213"/>
                    <a:pt x="5685" y="304"/>
                    <a:pt x="5745" y="426"/>
                  </a:cubicBezTo>
                  <a:cubicBezTo>
                    <a:pt x="6049" y="912"/>
                    <a:pt x="5867" y="2189"/>
                    <a:pt x="5411" y="3161"/>
                  </a:cubicBezTo>
                  <a:cubicBezTo>
                    <a:pt x="5320" y="3070"/>
                    <a:pt x="5259" y="2979"/>
                    <a:pt x="5198" y="2888"/>
                  </a:cubicBezTo>
                  <a:cubicBezTo>
                    <a:pt x="4803" y="2158"/>
                    <a:pt x="4682" y="1034"/>
                    <a:pt x="5016" y="517"/>
                  </a:cubicBezTo>
                  <a:cubicBezTo>
                    <a:pt x="5077" y="334"/>
                    <a:pt x="5259" y="213"/>
                    <a:pt x="5441" y="213"/>
                  </a:cubicBezTo>
                  <a:close/>
                  <a:moveTo>
                    <a:pt x="5472" y="0"/>
                  </a:moveTo>
                  <a:cubicBezTo>
                    <a:pt x="5198" y="31"/>
                    <a:pt x="4986" y="152"/>
                    <a:pt x="4864" y="395"/>
                  </a:cubicBezTo>
                  <a:cubicBezTo>
                    <a:pt x="4530" y="1003"/>
                    <a:pt x="4621" y="2189"/>
                    <a:pt x="5077" y="2979"/>
                  </a:cubicBezTo>
                  <a:cubicBezTo>
                    <a:pt x="5138" y="3100"/>
                    <a:pt x="5229" y="3252"/>
                    <a:pt x="5320" y="3344"/>
                  </a:cubicBezTo>
                  <a:cubicBezTo>
                    <a:pt x="5289" y="3404"/>
                    <a:pt x="5259" y="3465"/>
                    <a:pt x="5229" y="3526"/>
                  </a:cubicBezTo>
                  <a:cubicBezTo>
                    <a:pt x="4864" y="4164"/>
                    <a:pt x="4408" y="4529"/>
                    <a:pt x="3952" y="4529"/>
                  </a:cubicBezTo>
                  <a:cubicBezTo>
                    <a:pt x="3253" y="4529"/>
                    <a:pt x="2706" y="3769"/>
                    <a:pt x="2463" y="3313"/>
                  </a:cubicBezTo>
                  <a:cubicBezTo>
                    <a:pt x="2432" y="3283"/>
                    <a:pt x="2402" y="3222"/>
                    <a:pt x="2372" y="3161"/>
                  </a:cubicBezTo>
                  <a:cubicBezTo>
                    <a:pt x="2402" y="3070"/>
                    <a:pt x="2463" y="3009"/>
                    <a:pt x="2523" y="2918"/>
                  </a:cubicBezTo>
                  <a:cubicBezTo>
                    <a:pt x="2949" y="2158"/>
                    <a:pt x="3192" y="942"/>
                    <a:pt x="2858" y="365"/>
                  </a:cubicBezTo>
                  <a:cubicBezTo>
                    <a:pt x="2736" y="152"/>
                    <a:pt x="2493" y="31"/>
                    <a:pt x="2250" y="31"/>
                  </a:cubicBezTo>
                  <a:cubicBezTo>
                    <a:pt x="2037" y="31"/>
                    <a:pt x="1824" y="152"/>
                    <a:pt x="1733" y="334"/>
                  </a:cubicBezTo>
                  <a:cubicBezTo>
                    <a:pt x="1399" y="912"/>
                    <a:pt x="1642" y="2158"/>
                    <a:pt x="2128" y="3131"/>
                  </a:cubicBezTo>
                  <a:cubicBezTo>
                    <a:pt x="2007" y="3313"/>
                    <a:pt x="1794" y="3435"/>
                    <a:pt x="1581" y="3465"/>
                  </a:cubicBezTo>
                  <a:cubicBezTo>
                    <a:pt x="639" y="3465"/>
                    <a:pt x="213" y="1246"/>
                    <a:pt x="213" y="1216"/>
                  </a:cubicBezTo>
                  <a:lnTo>
                    <a:pt x="1" y="1277"/>
                  </a:lnTo>
                  <a:cubicBezTo>
                    <a:pt x="31" y="1368"/>
                    <a:pt x="457" y="3648"/>
                    <a:pt x="1581" y="3648"/>
                  </a:cubicBezTo>
                  <a:cubicBezTo>
                    <a:pt x="1824" y="3648"/>
                    <a:pt x="2068" y="3496"/>
                    <a:pt x="2220" y="3313"/>
                  </a:cubicBezTo>
                  <a:cubicBezTo>
                    <a:pt x="2220" y="3344"/>
                    <a:pt x="2250" y="3374"/>
                    <a:pt x="2280" y="3435"/>
                  </a:cubicBezTo>
                  <a:cubicBezTo>
                    <a:pt x="2767" y="4255"/>
                    <a:pt x="3344" y="4742"/>
                    <a:pt x="3922" y="4742"/>
                  </a:cubicBezTo>
                  <a:cubicBezTo>
                    <a:pt x="4590" y="4742"/>
                    <a:pt x="5077" y="4134"/>
                    <a:pt x="5411" y="3587"/>
                  </a:cubicBezTo>
                  <a:lnTo>
                    <a:pt x="5502" y="3465"/>
                  </a:lnTo>
                  <a:cubicBezTo>
                    <a:pt x="5715" y="3678"/>
                    <a:pt x="6019" y="3800"/>
                    <a:pt x="6323" y="3800"/>
                  </a:cubicBezTo>
                  <a:cubicBezTo>
                    <a:pt x="7265" y="3800"/>
                    <a:pt x="7934" y="1520"/>
                    <a:pt x="7964" y="1429"/>
                  </a:cubicBezTo>
                  <a:lnTo>
                    <a:pt x="7782" y="1368"/>
                  </a:lnTo>
                  <a:cubicBezTo>
                    <a:pt x="7600" y="2006"/>
                    <a:pt x="6992" y="3617"/>
                    <a:pt x="6323" y="3617"/>
                  </a:cubicBezTo>
                  <a:cubicBezTo>
                    <a:pt x="6019" y="3617"/>
                    <a:pt x="5745" y="3496"/>
                    <a:pt x="5563" y="3283"/>
                  </a:cubicBezTo>
                  <a:cubicBezTo>
                    <a:pt x="6080" y="2219"/>
                    <a:pt x="6262" y="882"/>
                    <a:pt x="5928" y="304"/>
                  </a:cubicBezTo>
                  <a:cubicBezTo>
                    <a:pt x="5837" y="122"/>
                    <a:pt x="5654" y="31"/>
                    <a:pt x="54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5813983" y="1865341"/>
              <a:ext cx="175287" cy="34364"/>
            </a:xfrm>
            <a:custGeom>
              <a:rect b="b" l="l" r="r" t="t"/>
              <a:pathLst>
                <a:path extrusionOk="0" h="1794" w="9151">
                  <a:moveTo>
                    <a:pt x="1" y="1"/>
                  </a:moveTo>
                  <a:lnTo>
                    <a:pt x="1" y="1794"/>
                  </a:lnTo>
                  <a:lnTo>
                    <a:pt x="9120" y="1794"/>
                  </a:lnTo>
                  <a:lnTo>
                    <a:pt x="9150" y="3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5813983" y="1904935"/>
              <a:ext cx="174694" cy="34958"/>
            </a:xfrm>
            <a:custGeom>
              <a:rect b="b" l="l" r="r" t="t"/>
              <a:pathLst>
                <a:path extrusionOk="0" h="1825" w="9120">
                  <a:moveTo>
                    <a:pt x="1" y="0"/>
                  </a:moveTo>
                  <a:lnTo>
                    <a:pt x="1" y="1794"/>
                  </a:lnTo>
                  <a:lnTo>
                    <a:pt x="9120" y="1824"/>
                  </a:lnTo>
                  <a:lnTo>
                    <a:pt x="9120" y="3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5813983" y="1944528"/>
              <a:ext cx="174694" cy="34364"/>
            </a:xfrm>
            <a:custGeom>
              <a:rect b="b" l="l" r="r" t="t"/>
              <a:pathLst>
                <a:path extrusionOk="0" h="1794" w="9120">
                  <a:moveTo>
                    <a:pt x="1" y="0"/>
                  </a:moveTo>
                  <a:lnTo>
                    <a:pt x="1" y="1794"/>
                  </a:lnTo>
                  <a:lnTo>
                    <a:pt x="9120" y="1794"/>
                  </a:lnTo>
                  <a:lnTo>
                    <a:pt x="91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5903648" y="1263319"/>
              <a:ext cx="9922" cy="56488"/>
            </a:xfrm>
            <a:custGeom>
              <a:rect b="b" l="l" r="r" t="t"/>
              <a:pathLst>
                <a:path extrusionOk="0" h="2949" w="518">
                  <a:moveTo>
                    <a:pt x="305" y="1"/>
                  </a:moveTo>
                  <a:lnTo>
                    <a:pt x="305" y="1"/>
                  </a:lnTo>
                  <a:cubicBezTo>
                    <a:pt x="31" y="973"/>
                    <a:pt x="1" y="1976"/>
                    <a:pt x="244" y="2949"/>
                  </a:cubicBezTo>
                  <a:cubicBezTo>
                    <a:pt x="518" y="1976"/>
                    <a:pt x="518" y="973"/>
                    <a:pt x="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5750523" y="1302338"/>
              <a:ext cx="27392" cy="49497"/>
            </a:xfrm>
            <a:custGeom>
              <a:rect b="b" l="l" r="r" t="t"/>
              <a:pathLst>
                <a:path extrusionOk="0" h="2584" w="1430">
                  <a:moveTo>
                    <a:pt x="1" y="0"/>
                  </a:moveTo>
                  <a:lnTo>
                    <a:pt x="1" y="0"/>
                  </a:lnTo>
                  <a:cubicBezTo>
                    <a:pt x="122" y="486"/>
                    <a:pt x="305" y="942"/>
                    <a:pt x="578" y="1398"/>
                  </a:cubicBezTo>
                  <a:cubicBezTo>
                    <a:pt x="791" y="1824"/>
                    <a:pt x="1095" y="2219"/>
                    <a:pt x="1429" y="2584"/>
                  </a:cubicBezTo>
                  <a:cubicBezTo>
                    <a:pt x="1308" y="2097"/>
                    <a:pt x="1125" y="1611"/>
                    <a:pt x="882" y="1186"/>
                  </a:cubicBezTo>
                  <a:cubicBezTo>
                    <a:pt x="639" y="760"/>
                    <a:pt x="335" y="334"/>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5632336" y="1415275"/>
              <a:ext cx="48922" cy="29135"/>
            </a:xfrm>
            <a:custGeom>
              <a:rect b="b" l="l" r="r" t="t"/>
              <a:pathLst>
                <a:path extrusionOk="0" h="1521" w="2554">
                  <a:moveTo>
                    <a:pt x="0" y="1"/>
                  </a:moveTo>
                  <a:lnTo>
                    <a:pt x="0" y="1"/>
                  </a:lnTo>
                  <a:cubicBezTo>
                    <a:pt x="365" y="366"/>
                    <a:pt x="730" y="670"/>
                    <a:pt x="1186" y="913"/>
                  </a:cubicBezTo>
                  <a:cubicBezTo>
                    <a:pt x="1611" y="1186"/>
                    <a:pt x="2067" y="1369"/>
                    <a:pt x="2554" y="1521"/>
                  </a:cubicBezTo>
                  <a:cubicBezTo>
                    <a:pt x="1855" y="791"/>
                    <a:pt x="973" y="27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5586920" y="1568745"/>
              <a:ext cx="56488" cy="7260"/>
            </a:xfrm>
            <a:custGeom>
              <a:rect b="b" l="l" r="r" t="t"/>
              <a:pathLst>
                <a:path extrusionOk="0" h="379" w="2949">
                  <a:moveTo>
                    <a:pt x="1332" y="0"/>
                  </a:moveTo>
                  <a:cubicBezTo>
                    <a:pt x="879" y="0"/>
                    <a:pt x="430" y="54"/>
                    <a:pt x="1" y="165"/>
                  </a:cubicBezTo>
                  <a:cubicBezTo>
                    <a:pt x="501" y="311"/>
                    <a:pt x="1028" y="379"/>
                    <a:pt x="1557" y="379"/>
                  </a:cubicBezTo>
                  <a:cubicBezTo>
                    <a:pt x="2024" y="379"/>
                    <a:pt x="2493" y="326"/>
                    <a:pt x="2949" y="226"/>
                  </a:cubicBezTo>
                  <a:cubicBezTo>
                    <a:pt x="2420" y="77"/>
                    <a:pt x="1873" y="0"/>
                    <a:pt x="1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5625345" y="1702907"/>
              <a:ext cx="49516" cy="27966"/>
            </a:xfrm>
            <a:custGeom>
              <a:rect b="b" l="l" r="r" t="t"/>
              <a:pathLst>
                <a:path extrusionOk="0" h="1460" w="2585">
                  <a:moveTo>
                    <a:pt x="2584" y="0"/>
                  </a:moveTo>
                  <a:lnTo>
                    <a:pt x="2584" y="0"/>
                  </a:lnTo>
                  <a:cubicBezTo>
                    <a:pt x="2098" y="122"/>
                    <a:pt x="1642" y="304"/>
                    <a:pt x="1217" y="578"/>
                  </a:cubicBezTo>
                  <a:cubicBezTo>
                    <a:pt x="761" y="791"/>
                    <a:pt x="365" y="1094"/>
                    <a:pt x="1" y="1459"/>
                  </a:cubicBezTo>
                  <a:cubicBezTo>
                    <a:pt x="973" y="1186"/>
                    <a:pt x="1855" y="699"/>
                    <a:pt x="25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6123164" y="1713385"/>
              <a:ext cx="48922" cy="29135"/>
            </a:xfrm>
            <a:custGeom>
              <a:rect b="b" l="l" r="r" t="t"/>
              <a:pathLst>
                <a:path extrusionOk="0" h="1521" w="2554">
                  <a:moveTo>
                    <a:pt x="0" y="0"/>
                  </a:moveTo>
                  <a:lnTo>
                    <a:pt x="0" y="0"/>
                  </a:lnTo>
                  <a:cubicBezTo>
                    <a:pt x="699" y="730"/>
                    <a:pt x="1581" y="1247"/>
                    <a:pt x="2553" y="1520"/>
                  </a:cubicBezTo>
                  <a:cubicBezTo>
                    <a:pt x="1854" y="821"/>
                    <a:pt x="973" y="304"/>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6160995" y="1581656"/>
              <a:ext cx="56507" cy="7739"/>
            </a:xfrm>
            <a:custGeom>
              <a:rect b="b" l="l" r="r" t="t"/>
              <a:pathLst>
                <a:path extrusionOk="0" h="404" w="2950">
                  <a:moveTo>
                    <a:pt x="1227" y="0"/>
                  </a:moveTo>
                  <a:cubicBezTo>
                    <a:pt x="807" y="0"/>
                    <a:pt x="404" y="59"/>
                    <a:pt x="1" y="160"/>
                  </a:cubicBezTo>
                  <a:cubicBezTo>
                    <a:pt x="487" y="312"/>
                    <a:pt x="973" y="403"/>
                    <a:pt x="1490" y="403"/>
                  </a:cubicBezTo>
                  <a:cubicBezTo>
                    <a:pt x="1976" y="403"/>
                    <a:pt x="2463" y="342"/>
                    <a:pt x="2949" y="221"/>
                  </a:cubicBezTo>
                  <a:cubicBezTo>
                    <a:pt x="2493" y="69"/>
                    <a:pt x="1976" y="8"/>
                    <a:pt x="1490" y="8"/>
                  </a:cubicBezTo>
                  <a:cubicBezTo>
                    <a:pt x="1402" y="3"/>
                    <a:pt x="1314" y="0"/>
                    <a:pt x="1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6129562" y="1427515"/>
              <a:ext cx="49516" cy="27372"/>
            </a:xfrm>
            <a:custGeom>
              <a:rect b="b" l="l" r="r" t="t"/>
              <a:pathLst>
                <a:path extrusionOk="0" h="1429" w="2585">
                  <a:moveTo>
                    <a:pt x="2584" y="0"/>
                  </a:moveTo>
                  <a:lnTo>
                    <a:pt x="2584" y="0"/>
                  </a:lnTo>
                  <a:cubicBezTo>
                    <a:pt x="2098" y="91"/>
                    <a:pt x="1611" y="304"/>
                    <a:pt x="1186" y="547"/>
                  </a:cubicBezTo>
                  <a:cubicBezTo>
                    <a:pt x="760" y="790"/>
                    <a:pt x="365" y="1064"/>
                    <a:pt x="0" y="1429"/>
                  </a:cubicBezTo>
                  <a:cubicBezTo>
                    <a:pt x="487" y="1307"/>
                    <a:pt x="943" y="1125"/>
                    <a:pt x="1368" y="851"/>
                  </a:cubicBezTo>
                  <a:cubicBezTo>
                    <a:pt x="1824" y="638"/>
                    <a:pt x="2219" y="334"/>
                    <a:pt x="25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6036986" y="1309310"/>
              <a:ext cx="29135" cy="48347"/>
            </a:xfrm>
            <a:custGeom>
              <a:rect b="b" l="l" r="r" t="t"/>
              <a:pathLst>
                <a:path extrusionOk="0" h="2524" w="1521">
                  <a:moveTo>
                    <a:pt x="1520" y="1"/>
                  </a:moveTo>
                  <a:lnTo>
                    <a:pt x="1520" y="1"/>
                  </a:lnTo>
                  <a:cubicBezTo>
                    <a:pt x="1156" y="335"/>
                    <a:pt x="852" y="730"/>
                    <a:pt x="578" y="1156"/>
                  </a:cubicBezTo>
                  <a:cubicBezTo>
                    <a:pt x="335" y="1581"/>
                    <a:pt x="122" y="2037"/>
                    <a:pt x="0" y="2524"/>
                  </a:cubicBezTo>
                  <a:cubicBezTo>
                    <a:pt x="700" y="1825"/>
                    <a:pt x="1247" y="943"/>
                    <a:pt x="15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 Are Proposing to do</a:t>
            </a:r>
            <a:endParaRPr/>
          </a:p>
        </p:txBody>
      </p:sp>
      <p:cxnSp>
        <p:nvCxnSpPr>
          <p:cNvPr id="893" name="Google Shape;893;p36"/>
          <p:cNvCxnSpPr/>
          <p:nvPr/>
        </p:nvCxnSpPr>
        <p:spPr>
          <a:xfrm>
            <a:off x="2130075" y="1048500"/>
            <a:ext cx="4922700" cy="0"/>
          </a:xfrm>
          <a:prstGeom prst="straightConnector1">
            <a:avLst/>
          </a:prstGeom>
          <a:noFill/>
          <a:ln cap="flat" cmpd="sng" w="28575">
            <a:solidFill>
              <a:schemeClr val="accent1"/>
            </a:solidFill>
            <a:prstDash val="solid"/>
            <a:round/>
            <a:headEnd len="med" w="med" type="none"/>
            <a:tailEnd len="med" w="med" type="none"/>
          </a:ln>
        </p:spPr>
      </p:cxnSp>
      <p:sp>
        <p:nvSpPr>
          <p:cNvPr id="894" name="Google Shape;894;p36"/>
          <p:cNvSpPr txBox="1"/>
          <p:nvPr/>
        </p:nvSpPr>
        <p:spPr>
          <a:xfrm>
            <a:off x="1100675" y="1312325"/>
            <a:ext cx="70062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Lack of motivation can be due to </a:t>
            </a:r>
            <a:r>
              <a:rPr b="1" lang="en">
                <a:latin typeface="Source Sans Pro"/>
                <a:ea typeface="Source Sans Pro"/>
                <a:cs typeface="Source Sans Pro"/>
                <a:sym typeface="Source Sans Pro"/>
              </a:rPr>
              <a:t>overwhelming project requirements</a:t>
            </a:r>
            <a:r>
              <a:rPr lang="en">
                <a:latin typeface="Source Sans Pro"/>
                <a:ea typeface="Source Sans Pro"/>
                <a:cs typeface="Source Sans Pro"/>
                <a:sym typeface="Source Sans Pro"/>
              </a:rPr>
              <a:t> and very small time at hand. Sharing responsibilities with other </a:t>
            </a:r>
            <a:r>
              <a:rPr lang="en">
                <a:latin typeface="Source Sans Pro"/>
                <a:ea typeface="Source Sans Pro"/>
                <a:cs typeface="Source Sans Pro"/>
                <a:sym typeface="Source Sans Pro"/>
              </a:rPr>
              <a:t>knowledgeable</a:t>
            </a:r>
            <a:r>
              <a:rPr lang="en">
                <a:latin typeface="Source Sans Pro"/>
                <a:ea typeface="Source Sans Pro"/>
                <a:cs typeface="Source Sans Pro"/>
                <a:sym typeface="Source Sans Pro"/>
              </a:rPr>
              <a:t> people brings down efforts on individual and starts </a:t>
            </a:r>
            <a:r>
              <a:rPr b="1" lang="en">
                <a:latin typeface="Source Sans Pro"/>
                <a:ea typeface="Source Sans Pro"/>
                <a:cs typeface="Source Sans Pro"/>
                <a:sym typeface="Source Sans Pro"/>
              </a:rPr>
              <a:t>showing results much faster</a:t>
            </a:r>
            <a:r>
              <a:rPr lang="en">
                <a:latin typeface="Source Sans Pro"/>
                <a:ea typeface="Source Sans Pro"/>
                <a:cs typeface="Source Sans Pro"/>
                <a:sym typeface="Source Sans Pro"/>
              </a:rPr>
              <a:t>. This keeps team motivated</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Sometimes idea implementation is stunted by lack of domain knowledge and putting in efforts to learn about it seems</a:t>
            </a:r>
            <a:r>
              <a:rPr b="1" lang="en">
                <a:latin typeface="Source Sans Pro"/>
                <a:ea typeface="Source Sans Pro"/>
                <a:cs typeface="Source Sans Pro"/>
                <a:sym typeface="Source Sans Pro"/>
              </a:rPr>
              <a:t> far </a:t>
            </a:r>
            <a:r>
              <a:rPr b="1" lang="en">
                <a:latin typeface="Source Sans Pro"/>
                <a:ea typeface="Source Sans Pro"/>
                <a:cs typeface="Source Sans Pro"/>
                <a:sym typeface="Source Sans Pro"/>
              </a:rPr>
              <a:t>fetched efforts</a:t>
            </a:r>
            <a:r>
              <a:rPr lang="en">
                <a:latin typeface="Source Sans Pro"/>
                <a:ea typeface="Source Sans Pro"/>
                <a:cs typeface="Source Sans Pro"/>
                <a:sym typeface="Source Sans Pro"/>
              </a:rPr>
              <a:t>. Such times we can look for people with knowledge in that domain.</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The true value of knowledge is not accumulation but in its application. Sometimes we may have gathered knowledge of particular field but don't have any idea for its applications. Such times </a:t>
            </a:r>
            <a:r>
              <a:rPr b="1" lang="en">
                <a:latin typeface="Source Sans Pro"/>
                <a:ea typeface="Source Sans Pro"/>
                <a:cs typeface="Source Sans Pro"/>
                <a:sym typeface="Source Sans Pro"/>
              </a:rPr>
              <a:t>teaming with other people with interesting ideas </a:t>
            </a:r>
            <a:r>
              <a:rPr lang="en">
                <a:latin typeface="Source Sans Pro"/>
                <a:ea typeface="Source Sans Pro"/>
                <a:cs typeface="Source Sans Pro"/>
                <a:sym typeface="Source Sans Pro"/>
              </a:rPr>
              <a:t>is best option.</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We Propose to develop a platform where people can share their ideas, collaborate with others, ask for feedback from community and finally launch their idea.</a:t>
            </a:r>
            <a:endParaRPr b="1">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37"/>
          <p:cNvSpPr txBox="1"/>
          <p:nvPr>
            <p:ph idx="1" type="subTitle"/>
          </p:nvPr>
        </p:nvSpPr>
        <p:spPr>
          <a:xfrm>
            <a:off x="760925" y="1887650"/>
            <a:ext cx="4065000" cy="2733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Users will create </a:t>
            </a:r>
            <a:r>
              <a:rPr lang="en" sz="1100"/>
              <a:t>their</a:t>
            </a:r>
            <a:r>
              <a:rPr lang="en" sz="1100"/>
              <a:t> profile with info like past project, current ideas, </a:t>
            </a:r>
            <a:r>
              <a:rPr lang="en" sz="1100"/>
              <a:t>achievements</a:t>
            </a:r>
            <a:r>
              <a:rPr lang="en" sz="1100"/>
              <a:t>, skills. </a:t>
            </a:r>
            <a:endParaRPr sz="1100"/>
          </a:p>
          <a:p>
            <a:pPr indent="-298450" lvl="0" marL="457200" rtl="0" algn="l">
              <a:spcBef>
                <a:spcPts val="0"/>
              </a:spcBef>
              <a:spcAft>
                <a:spcPts val="0"/>
              </a:spcAft>
              <a:buSzPts val="1100"/>
              <a:buChar char="●"/>
            </a:pPr>
            <a:r>
              <a:rPr lang="en" sz="1100"/>
              <a:t>They will </a:t>
            </a:r>
            <a:r>
              <a:rPr lang="en" sz="1100"/>
              <a:t>optionally</a:t>
            </a:r>
            <a:r>
              <a:rPr lang="en" sz="1100"/>
              <a:t> add ideas to collaborate with other people. </a:t>
            </a:r>
            <a:endParaRPr sz="1100"/>
          </a:p>
          <a:p>
            <a:pPr indent="-298450" lvl="0" marL="457200" rtl="0" algn="l">
              <a:spcBef>
                <a:spcPts val="0"/>
              </a:spcBef>
              <a:spcAft>
                <a:spcPts val="0"/>
              </a:spcAft>
              <a:buSzPts val="1100"/>
              <a:buChar char="●"/>
            </a:pPr>
            <a:r>
              <a:rPr lang="en" sz="1100"/>
              <a:t>Various ideas based on skills and interests will be loaded on users feed. Users can go through them to look for </a:t>
            </a:r>
            <a:r>
              <a:rPr lang="en" sz="1100"/>
              <a:t>interesting</a:t>
            </a:r>
            <a:r>
              <a:rPr lang="en" sz="1100"/>
              <a:t> ideas.</a:t>
            </a:r>
            <a:endParaRPr sz="1100"/>
          </a:p>
          <a:p>
            <a:pPr indent="-298450" lvl="0" marL="457200" rtl="0" algn="l">
              <a:spcBef>
                <a:spcPts val="0"/>
              </a:spcBef>
              <a:spcAft>
                <a:spcPts val="0"/>
              </a:spcAft>
              <a:buSzPts val="1100"/>
              <a:buChar char="●"/>
            </a:pPr>
            <a:r>
              <a:rPr lang="en" sz="1100"/>
              <a:t>User can either decide to join the team or only give feedback, suggestions for the idea</a:t>
            </a:r>
            <a:endParaRPr sz="1100"/>
          </a:p>
          <a:p>
            <a:pPr indent="-298450" lvl="0" marL="457200" rtl="0" algn="l">
              <a:spcBef>
                <a:spcPts val="0"/>
              </a:spcBef>
              <a:spcAft>
                <a:spcPts val="0"/>
              </a:spcAft>
              <a:buSzPts val="1100"/>
              <a:buChar char="●"/>
            </a:pPr>
            <a:r>
              <a:rPr lang="en" sz="1100"/>
              <a:t>If user wants to join the team , he can connect with project owner with app’s built in chat functionality.</a:t>
            </a:r>
            <a:endParaRPr sz="1100"/>
          </a:p>
          <a:p>
            <a:pPr indent="-298450" lvl="0" marL="457200" rtl="0" algn="l">
              <a:spcBef>
                <a:spcPts val="0"/>
              </a:spcBef>
              <a:spcAft>
                <a:spcPts val="0"/>
              </a:spcAft>
              <a:buSzPts val="1100"/>
              <a:buChar char="●"/>
            </a:pPr>
            <a:r>
              <a:rPr lang="en" sz="1100"/>
              <a:t>Once project is </a:t>
            </a:r>
            <a:r>
              <a:rPr lang="en" sz="1100"/>
              <a:t>completed , owner can publish it on platform’s explore section. This will attract traction to project and also help developers to get feedback from community and further better the project.</a:t>
            </a:r>
            <a:endParaRPr sz="1100"/>
          </a:p>
        </p:txBody>
      </p:sp>
      <p:sp>
        <p:nvSpPr>
          <p:cNvPr id="900" name="Google Shape;900;p37"/>
          <p:cNvSpPr txBox="1"/>
          <p:nvPr>
            <p:ph type="title"/>
          </p:nvPr>
        </p:nvSpPr>
        <p:spPr>
          <a:xfrm>
            <a:off x="720000" y="678188"/>
            <a:ext cx="2211900" cy="10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Project</a:t>
            </a:r>
            <a:endParaRPr/>
          </a:p>
        </p:txBody>
      </p:sp>
      <p:cxnSp>
        <p:nvCxnSpPr>
          <p:cNvPr id="901" name="Google Shape;901;p37"/>
          <p:cNvCxnSpPr/>
          <p:nvPr/>
        </p:nvCxnSpPr>
        <p:spPr>
          <a:xfrm>
            <a:off x="760925" y="1742900"/>
            <a:ext cx="1518300" cy="0"/>
          </a:xfrm>
          <a:prstGeom prst="straightConnector1">
            <a:avLst/>
          </a:prstGeom>
          <a:noFill/>
          <a:ln cap="flat" cmpd="sng" w="28575">
            <a:solidFill>
              <a:schemeClr val="accent1"/>
            </a:solidFill>
            <a:prstDash val="solid"/>
            <a:round/>
            <a:headEnd len="med" w="med" type="none"/>
            <a:tailEnd len="med" w="med" type="none"/>
          </a:ln>
        </p:spPr>
      </p:cxnSp>
      <p:grpSp>
        <p:nvGrpSpPr>
          <p:cNvPr id="902" name="Google Shape;902;p37"/>
          <p:cNvGrpSpPr/>
          <p:nvPr/>
        </p:nvGrpSpPr>
        <p:grpSpPr>
          <a:xfrm>
            <a:off x="5474941" y="1274739"/>
            <a:ext cx="2962583" cy="2684701"/>
            <a:chOff x="4457000" y="678188"/>
            <a:chExt cx="3967037" cy="3787136"/>
          </a:xfrm>
        </p:grpSpPr>
        <p:sp>
          <p:nvSpPr>
            <p:cNvPr id="903" name="Google Shape;903;p37"/>
            <p:cNvSpPr/>
            <p:nvPr/>
          </p:nvSpPr>
          <p:spPr>
            <a:xfrm>
              <a:off x="6757355" y="2829263"/>
              <a:ext cx="1666682" cy="656348"/>
            </a:xfrm>
            <a:custGeom>
              <a:rect b="b" l="l" r="r" t="t"/>
              <a:pathLst>
                <a:path extrusionOk="0" h="30056" w="76322">
                  <a:moveTo>
                    <a:pt x="0" y="1"/>
                  </a:moveTo>
                  <a:lnTo>
                    <a:pt x="1501" y="30055"/>
                  </a:lnTo>
                  <a:lnTo>
                    <a:pt x="74787" y="30055"/>
                  </a:lnTo>
                  <a:lnTo>
                    <a:pt x="763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7632910" y="2902111"/>
              <a:ext cx="695677" cy="227285"/>
            </a:xfrm>
            <a:custGeom>
              <a:rect b="b" l="l" r="r" t="t"/>
              <a:pathLst>
                <a:path extrusionOk="0" h="10408" w="31857">
                  <a:moveTo>
                    <a:pt x="31490" y="334"/>
                  </a:moveTo>
                  <a:lnTo>
                    <a:pt x="30856" y="10041"/>
                  </a:lnTo>
                  <a:lnTo>
                    <a:pt x="934" y="10041"/>
                  </a:lnTo>
                  <a:lnTo>
                    <a:pt x="401" y="334"/>
                  </a:lnTo>
                  <a:close/>
                  <a:moveTo>
                    <a:pt x="0" y="0"/>
                  </a:moveTo>
                  <a:lnTo>
                    <a:pt x="568" y="10408"/>
                  </a:lnTo>
                  <a:lnTo>
                    <a:pt x="31223" y="10408"/>
                  </a:lnTo>
                  <a:lnTo>
                    <a:pt x="318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7661320" y="3186189"/>
              <a:ext cx="654164" cy="205447"/>
            </a:xfrm>
            <a:custGeom>
              <a:rect b="b" l="l" r="r" t="t"/>
              <a:pathLst>
                <a:path extrusionOk="0" h="9408" w="29956">
                  <a:moveTo>
                    <a:pt x="29555" y="368"/>
                  </a:moveTo>
                  <a:lnTo>
                    <a:pt x="29021" y="9040"/>
                  </a:lnTo>
                  <a:lnTo>
                    <a:pt x="834" y="9040"/>
                  </a:lnTo>
                  <a:lnTo>
                    <a:pt x="401" y="368"/>
                  </a:lnTo>
                  <a:close/>
                  <a:moveTo>
                    <a:pt x="0" y="1"/>
                  </a:moveTo>
                  <a:lnTo>
                    <a:pt x="467" y="9407"/>
                  </a:lnTo>
                  <a:lnTo>
                    <a:pt x="29355" y="9407"/>
                  </a:lnTo>
                  <a:lnTo>
                    <a:pt x="29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7925002" y="2985878"/>
              <a:ext cx="126767" cy="54659"/>
            </a:xfrm>
            <a:custGeom>
              <a:rect b="b" l="l" r="r" t="t"/>
              <a:pathLst>
                <a:path extrusionOk="0" h="2503" w="5805">
                  <a:moveTo>
                    <a:pt x="5371" y="334"/>
                  </a:moveTo>
                  <a:lnTo>
                    <a:pt x="5138" y="2135"/>
                  </a:lnTo>
                  <a:lnTo>
                    <a:pt x="668" y="2135"/>
                  </a:lnTo>
                  <a:lnTo>
                    <a:pt x="434" y="334"/>
                  </a:lnTo>
                  <a:close/>
                  <a:moveTo>
                    <a:pt x="1" y="0"/>
                  </a:moveTo>
                  <a:lnTo>
                    <a:pt x="334" y="2502"/>
                  </a:lnTo>
                  <a:lnTo>
                    <a:pt x="5471" y="2502"/>
                  </a:lnTo>
                  <a:lnTo>
                    <a:pt x="58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7925002" y="3261941"/>
              <a:ext cx="126767" cy="54659"/>
            </a:xfrm>
            <a:custGeom>
              <a:rect b="b" l="l" r="r" t="t"/>
              <a:pathLst>
                <a:path extrusionOk="0" h="2503" w="5805">
                  <a:moveTo>
                    <a:pt x="5371" y="334"/>
                  </a:moveTo>
                  <a:lnTo>
                    <a:pt x="5138" y="2136"/>
                  </a:lnTo>
                  <a:lnTo>
                    <a:pt x="668" y="2136"/>
                  </a:lnTo>
                  <a:lnTo>
                    <a:pt x="434" y="334"/>
                  </a:lnTo>
                  <a:close/>
                  <a:moveTo>
                    <a:pt x="1" y="1"/>
                  </a:moveTo>
                  <a:lnTo>
                    <a:pt x="334" y="2503"/>
                  </a:lnTo>
                  <a:lnTo>
                    <a:pt x="5471" y="2503"/>
                  </a:lnTo>
                  <a:lnTo>
                    <a:pt x="58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6846210" y="2902111"/>
              <a:ext cx="696420" cy="227285"/>
            </a:xfrm>
            <a:custGeom>
              <a:rect b="b" l="l" r="r" t="t"/>
              <a:pathLst>
                <a:path extrusionOk="0" h="10408" w="31891">
                  <a:moveTo>
                    <a:pt x="31490" y="334"/>
                  </a:moveTo>
                  <a:lnTo>
                    <a:pt x="30856" y="10041"/>
                  </a:lnTo>
                  <a:lnTo>
                    <a:pt x="935" y="10041"/>
                  </a:lnTo>
                  <a:lnTo>
                    <a:pt x="401" y="334"/>
                  </a:lnTo>
                  <a:close/>
                  <a:moveTo>
                    <a:pt x="1" y="0"/>
                  </a:moveTo>
                  <a:lnTo>
                    <a:pt x="568" y="10408"/>
                  </a:lnTo>
                  <a:lnTo>
                    <a:pt x="31223" y="10408"/>
                  </a:lnTo>
                  <a:lnTo>
                    <a:pt x="318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6874620" y="3186189"/>
              <a:ext cx="653444" cy="205447"/>
            </a:xfrm>
            <a:custGeom>
              <a:rect b="b" l="l" r="r" t="t"/>
              <a:pathLst>
                <a:path extrusionOk="0" h="9408" w="29923">
                  <a:moveTo>
                    <a:pt x="29555" y="368"/>
                  </a:moveTo>
                  <a:lnTo>
                    <a:pt x="28988" y="9040"/>
                  </a:lnTo>
                  <a:lnTo>
                    <a:pt x="835" y="9040"/>
                  </a:lnTo>
                  <a:lnTo>
                    <a:pt x="401" y="368"/>
                  </a:lnTo>
                  <a:close/>
                  <a:moveTo>
                    <a:pt x="1" y="1"/>
                  </a:moveTo>
                  <a:lnTo>
                    <a:pt x="468" y="9407"/>
                  </a:lnTo>
                  <a:lnTo>
                    <a:pt x="29355" y="9407"/>
                  </a:lnTo>
                  <a:lnTo>
                    <a:pt x="299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7138302" y="2985878"/>
              <a:ext cx="126789" cy="54659"/>
            </a:xfrm>
            <a:custGeom>
              <a:rect b="b" l="l" r="r" t="t"/>
              <a:pathLst>
                <a:path extrusionOk="0" h="2503" w="5806">
                  <a:moveTo>
                    <a:pt x="5371" y="334"/>
                  </a:moveTo>
                  <a:lnTo>
                    <a:pt x="5138" y="2135"/>
                  </a:lnTo>
                  <a:lnTo>
                    <a:pt x="635" y="2135"/>
                  </a:lnTo>
                  <a:lnTo>
                    <a:pt x="401" y="334"/>
                  </a:lnTo>
                  <a:close/>
                  <a:moveTo>
                    <a:pt x="1" y="0"/>
                  </a:moveTo>
                  <a:lnTo>
                    <a:pt x="335" y="2502"/>
                  </a:lnTo>
                  <a:lnTo>
                    <a:pt x="5472" y="2502"/>
                  </a:lnTo>
                  <a:lnTo>
                    <a:pt x="5805"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7138302" y="3261941"/>
              <a:ext cx="126789" cy="54659"/>
            </a:xfrm>
            <a:custGeom>
              <a:rect b="b" l="l" r="r" t="t"/>
              <a:pathLst>
                <a:path extrusionOk="0" h="2503" w="5806">
                  <a:moveTo>
                    <a:pt x="5371" y="334"/>
                  </a:moveTo>
                  <a:lnTo>
                    <a:pt x="5138" y="2136"/>
                  </a:lnTo>
                  <a:lnTo>
                    <a:pt x="635" y="2136"/>
                  </a:lnTo>
                  <a:lnTo>
                    <a:pt x="401" y="334"/>
                  </a:lnTo>
                  <a:close/>
                  <a:moveTo>
                    <a:pt x="1" y="1"/>
                  </a:moveTo>
                  <a:lnTo>
                    <a:pt x="335" y="2503"/>
                  </a:lnTo>
                  <a:lnTo>
                    <a:pt x="5472" y="2503"/>
                  </a:lnTo>
                  <a:lnTo>
                    <a:pt x="580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6864422" y="3485574"/>
              <a:ext cx="69225" cy="215645"/>
            </a:xfrm>
            <a:custGeom>
              <a:rect b="b" l="l" r="r" t="t"/>
              <a:pathLst>
                <a:path extrusionOk="0" h="9875" w="3170">
                  <a:moveTo>
                    <a:pt x="1" y="0"/>
                  </a:moveTo>
                  <a:lnTo>
                    <a:pt x="1" y="9874"/>
                  </a:lnTo>
                  <a:lnTo>
                    <a:pt x="1802" y="9874"/>
                  </a:lnTo>
                  <a:lnTo>
                    <a:pt x="2736" y="3269"/>
                  </a:lnTo>
                  <a:lnTo>
                    <a:pt x="3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6864422" y="3485574"/>
              <a:ext cx="69225" cy="71409"/>
            </a:xfrm>
            <a:custGeom>
              <a:rect b="b" l="l" r="r" t="t"/>
              <a:pathLst>
                <a:path extrusionOk="0" h="3270" w="3170">
                  <a:moveTo>
                    <a:pt x="1" y="0"/>
                  </a:moveTo>
                  <a:lnTo>
                    <a:pt x="1" y="3269"/>
                  </a:lnTo>
                  <a:lnTo>
                    <a:pt x="2736" y="3269"/>
                  </a:lnTo>
                  <a:lnTo>
                    <a:pt x="31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8246967" y="3485574"/>
              <a:ext cx="69946" cy="215645"/>
            </a:xfrm>
            <a:custGeom>
              <a:rect b="b" l="l" r="r" t="t"/>
              <a:pathLst>
                <a:path extrusionOk="0" h="9875" w="3203">
                  <a:moveTo>
                    <a:pt x="1" y="0"/>
                  </a:moveTo>
                  <a:lnTo>
                    <a:pt x="468" y="3269"/>
                  </a:lnTo>
                  <a:lnTo>
                    <a:pt x="1402" y="9874"/>
                  </a:lnTo>
                  <a:lnTo>
                    <a:pt x="3203" y="9874"/>
                  </a:lnTo>
                  <a:lnTo>
                    <a:pt x="32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8246967" y="3485574"/>
              <a:ext cx="69946" cy="71409"/>
            </a:xfrm>
            <a:custGeom>
              <a:rect b="b" l="l" r="r" t="t"/>
              <a:pathLst>
                <a:path extrusionOk="0" h="3270" w="3203">
                  <a:moveTo>
                    <a:pt x="1" y="0"/>
                  </a:moveTo>
                  <a:lnTo>
                    <a:pt x="468" y="3269"/>
                  </a:lnTo>
                  <a:lnTo>
                    <a:pt x="3203" y="3269"/>
                  </a:lnTo>
                  <a:lnTo>
                    <a:pt x="32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6831645" y="1296677"/>
              <a:ext cx="1517357" cy="66299"/>
            </a:xfrm>
            <a:custGeom>
              <a:rect b="b" l="l" r="r" t="t"/>
              <a:pathLst>
                <a:path extrusionOk="0" h="3036" w="69484">
                  <a:moveTo>
                    <a:pt x="1" y="0"/>
                  </a:moveTo>
                  <a:lnTo>
                    <a:pt x="1" y="3036"/>
                  </a:lnTo>
                  <a:lnTo>
                    <a:pt x="69484" y="3036"/>
                  </a:lnTo>
                  <a:lnTo>
                    <a:pt x="6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8197441" y="1362952"/>
              <a:ext cx="66299" cy="220013"/>
            </a:xfrm>
            <a:custGeom>
              <a:rect b="b" l="l" r="r" t="t"/>
              <a:pathLst>
                <a:path extrusionOk="0" h="10075" w="3036">
                  <a:moveTo>
                    <a:pt x="0" y="1"/>
                  </a:moveTo>
                  <a:lnTo>
                    <a:pt x="0" y="10074"/>
                  </a:lnTo>
                  <a:lnTo>
                    <a:pt x="3036" y="10074"/>
                  </a:lnTo>
                  <a:lnTo>
                    <a:pt x="3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8197441" y="1362952"/>
              <a:ext cx="66299" cy="68504"/>
            </a:xfrm>
            <a:custGeom>
              <a:rect b="b" l="l" r="r" t="t"/>
              <a:pathLst>
                <a:path extrusionOk="0" h="3137" w="3036">
                  <a:moveTo>
                    <a:pt x="0" y="1"/>
                  </a:moveTo>
                  <a:lnTo>
                    <a:pt x="0" y="3136"/>
                  </a:lnTo>
                  <a:lnTo>
                    <a:pt x="3036" y="3136"/>
                  </a:lnTo>
                  <a:lnTo>
                    <a:pt x="30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6916875" y="1362952"/>
              <a:ext cx="66299" cy="220013"/>
            </a:xfrm>
            <a:custGeom>
              <a:rect b="b" l="l" r="r" t="t"/>
              <a:pathLst>
                <a:path extrusionOk="0" h="10075" w="3036">
                  <a:moveTo>
                    <a:pt x="0" y="1"/>
                  </a:moveTo>
                  <a:lnTo>
                    <a:pt x="0" y="10074"/>
                  </a:lnTo>
                  <a:lnTo>
                    <a:pt x="3036" y="10074"/>
                  </a:lnTo>
                  <a:lnTo>
                    <a:pt x="3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6916875" y="1362952"/>
              <a:ext cx="66299" cy="68504"/>
            </a:xfrm>
            <a:custGeom>
              <a:rect b="b" l="l" r="r" t="t"/>
              <a:pathLst>
                <a:path extrusionOk="0" h="3137" w="3036">
                  <a:moveTo>
                    <a:pt x="0" y="1"/>
                  </a:moveTo>
                  <a:lnTo>
                    <a:pt x="0" y="3136"/>
                  </a:lnTo>
                  <a:lnTo>
                    <a:pt x="3036" y="3136"/>
                  </a:lnTo>
                  <a:lnTo>
                    <a:pt x="303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7959243" y="872733"/>
              <a:ext cx="106370" cy="423975"/>
            </a:xfrm>
            <a:custGeom>
              <a:rect b="b" l="l" r="r" t="t"/>
              <a:pathLst>
                <a:path extrusionOk="0" h="19415" w="4871">
                  <a:moveTo>
                    <a:pt x="0" y="0"/>
                  </a:moveTo>
                  <a:lnTo>
                    <a:pt x="0" y="19414"/>
                  </a:lnTo>
                  <a:lnTo>
                    <a:pt x="4871" y="19414"/>
                  </a:lnTo>
                  <a:lnTo>
                    <a:pt x="487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7959243" y="850154"/>
              <a:ext cx="106370" cy="46623"/>
            </a:xfrm>
            <a:custGeom>
              <a:rect b="b" l="l" r="r" t="t"/>
              <a:pathLst>
                <a:path extrusionOk="0" h="2135" w="4871">
                  <a:moveTo>
                    <a:pt x="0" y="0"/>
                  </a:moveTo>
                  <a:lnTo>
                    <a:pt x="0" y="2135"/>
                  </a:lnTo>
                  <a:lnTo>
                    <a:pt x="4871" y="2135"/>
                  </a:lnTo>
                  <a:lnTo>
                    <a:pt x="48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7959243" y="955758"/>
              <a:ext cx="106370" cy="17514"/>
            </a:xfrm>
            <a:custGeom>
              <a:rect b="b" l="l" r="r" t="t"/>
              <a:pathLst>
                <a:path extrusionOk="0" h="802" w="4871">
                  <a:moveTo>
                    <a:pt x="0" y="1"/>
                  </a:moveTo>
                  <a:lnTo>
                    <a:pt x="0" y="801"/>
                  </a:lnTo>
                  <a:lnTo>
                    <a:pt x="4871" y="801"/>
                  </a:lnTo>
                  <a:lnTo>
                    <a:pt x="48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7945398" y="1193956"/>
              <a:ext cx="120215" cy="46645"/>
            </a:xfrm>
            <a:custGeom>
              <a:rect b="b" l="l" r="r" t="t"/>
              <a:pathLst>
                <a:path extrusionOk="0" h="2136" w="5505">
                  <a:moveTo>
                    <a:pt x="1" y="1"/>
                  </a:moveTo>
                  <a:lnTo>
                    <a:pt x="1" y="2136"/>
                  </a:lnTo>
                  <a:lnTo>
                    <a:pt x="5505" y="2136"/>
                  </a:lnTo>
                  <a:lnTo>
                    <a:pt x="55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7884211" y="802069"/>
              <a:ext cx="75055" cy="494641"/>
            </a:xfrm>
            <a:custGeom>
              <a:rect b="b" l="l" r="r" t="t"/>
              <a:pathLst>
                <a:path extrusionOk="0" h="22651" w="3437">
                  <a:moveTo>
                    <a:pt x="1" y="0"/>
                  </a:moveTo>
                  <a:lnTo>
                    <a:pt x="1" y="22650"/>
                  </a:lnTo>
                  <a:lnTo>
                    <a:pt x="3436" y="22650"/>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7899519" y="848691"/>
              <a:ext cx="45182" cy="190139"/>
            </a:xfrm>
            <a:custGeom>
              <a:rect b="b" l="l" r="r" t="t"/>
              <a:pathLst>
                <a:path extrusionOk="0" h="8707" w="2069">
                  <a:moveTo>
                    <a:pt x="0" y="0"/>
                  </a:moveTo>
                  <a:lnTo>
                    <a:pt x="0" y="8707"/>
                  </a:lnTo>
                  <a:lnTo>
                    <a:pt x="2068" y="8707"/>
                  </a:lnTo>
                  <a:lnTo>
                    <a:pt x="20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7353200" y="896033"/>
              <a:ext cx="404299" cy="400674"/>
            </a:xfrm>
            <a:custGeom>
              <a:rect b="b" l="l" r="r" t="t"/>
              <a:pathLst>
                <a:path extrusionOk="0" h="18348" w="18514">
                  <a:moveTo>
                    <a:pt x="16112" y="1"/>
                  </a:moveTo>
                  <a:lnTo>
                    <a:pt x="0" y="15912"/>
                  </a:lnTo>
                  <a:lnTo>
                    <a:pt x="2402" y="18347"/>
                  </a:lnTo>
                  <a:lnTo>
                    <a:pt x="18514" y="2436"/>
                  </a:lnTo>
                  <a:lnTo>
                    <a:pt x="1611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7446444" y="1038804"/>
              <a:ext cx="166817" cy="165375"/>
            </a:xfrm>
            <a:custGeom>
              <a:rect b="b" l="l" r="r" t="t"/>
              <a:pathLst>
                <a:path extrusionOk="0" h="7573" w="7639">
                  <a:moveTo>
                    <a:pt x="6204" y="1"/>
                  </a:moveTo>
                  <a:lnTo>
                    <a:pt x="0" y="6138"/>
                  </a:lnTo>
                  <a:lnTo>
                    <a:pt x="1434" y="7573"/>
                  </a:lnTo>
                  <a:lnTo>
                    <a:pt x="7639" y="1468"/>
                  </a:lnTo>
                  <a:lnTo>
                    <a:pt x="6204"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7757469" y="920797"/>
              <a:ext cx="126767" cy="375911"/>
            </a:xfrm>
            <a:custGeom>
              <a:rect b="b" l="l" r="r" t="t"/>
              <a:pathLst>
                <a:path extrusionOk="0" h="17214" w="5805">
                  <a:moveTo>
                    <a:pt x="1" y="1"/>
                  </a:moveTo>
                  <a:lnTo>
                    <a:pt x="1" y="17213"/>
                  </a:lnTo>
                  <a:lnTo>
                    <a:pt x="5805" y="17213"/>
                  </a:lnTo>
                  <a:lnTo>
                    <a:pt x="5805"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7757469" y="1221645"/>
              <a:ext cx="126767" cy="34984"/>
            </a:xfrm>
            <a:custGeom>
              <a:rect b="b" l="l" r="r" t="t"/>
              <a:pathLst>
                <a:path extrusionOk="0" h="1602" w="5805">
                  <a:moveTo>
                    <a:pt x="1" y="0"/>
                  </a:moveTo>
                  <a:lnTo>
                    <a:pt x="1" y="1601"/>
                  </a:lnTo>
                  <a:lnTo>
                    <a:pt x="5805" y="1601"/>
                  </a:lnTo>
                  <a:lnTo>
                    <a:pt x="5805"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7"/>
            <p:cNvSpPr/>
            <p:nvPr/>
          </p:nvSpPr>
          <p:spPr>
            <a:xfrm>
              <a:off x="7757469" y="1185221"/>
              <a:ext cx="126767" cy="13867"/>
            </a:xfrm>
            <a:custGeom>
              <a:rect b="b" l="l" r="r" t="t"/>
              <a:pathLst>
                <a:path extrusionOk="0" h="635" w="5805">
                  <a:moveTo>
                    <a:pt x="1" y="0"/>
                  </a:moveTo>
                  <a:lnTo>
                    <a:pt x="1" y="634"/>
                  </a:lnTo>
                  <a:lnTo>
                    <a:pt x="5805" y="634"/>
                  </a:lnTo>
                  <a:lnTo>
                    <a:pt x="5805"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7"/>
            <p:cNvSpPr/>
            <p:nvPr/>
          </p:nvSpPr>
          <p:spPr>
            <a:xfrm>
              <a:off x="8065589" y="943376"/>
              <a:ext cx="87437" cy="353331"/>
            </a:xfrm>
            <a:custGeom>
              <a:rect b="b" l="l" r="r" t="t"/>
              <a:pathLst>
                <a:path extrusionOk="0" h="16180" w="4004">
                  <a:moveTo>
                    <a:pt x="1" y="1"/>
                  </a:moveTo>
                  <a:lnTo>
                    <a:pt x="1" y="16179"/>
                  </a:lnTo>
                  <a:lnTo>
                    <a:pt x="4003" y="16179"/>
                  </a:lnTo>
                  <a:lnTo>
                    <a:pt x="4003"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7"/>
            <p:cNvSpPr/>
            <p:nvPr/>
          </p:nvSpPr>
          <p:spPr>
            <a:xfrm>
              <a:off x="8065589" y="1226012"/>
              <a:ext cx="87437" cy="32800"/>
            </a:xfrm>
            <a:custGeom>
              <a:rect b="b" l="l" r="r" t="t"/>
              <a:pathLst>
                <a:path extrusionOk="0" h="1502" w="4004">
                  <a:moveTo>
                    <a:pt x="1" y="0"/>
                  </a:moveTo>
                  <a:lnTo>
                    <a:pt x="1" y="1501"/>
                  </a:lnTo>
                  <a:lnTo>
                    <a:pt x="4003" y="1501"/>
                  </a:lnTo>
                  <a:lnTo>
                    <a:pt x="400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7"/>
            <p:cNvSpPr/>
            <p:nvPr/>
          </p:nvSpPr>
          <p:spPr>
            <a:xfrm>
              <a:off x="8065589" y="1016224"/>
              <a:ext cx="88158" cy="32800"/>
            </a:xfrm>
            <a:custGeom>
              <a:rect b="b" l="l" r="r" t="t"/>
              <a:pathLst>
                <a:path extrusionOk="0" h="1502" w="4037">
                  <a:moveTo>
                    <a:pt x="1" y="1"/>
                  </a:moveTo>
                  <a:lnTo>
                    <a:pt x="1" y="1502"/>
                  </a:lnTo>
                  <a:lnTo>
                    <a:pt x="4037" y="1502"/>
                  </a:lnTo>
                  <a:lnTo>
                    <a:pt x="4037"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a:off x="8065589" y="1071581"/>
              <a:ext cx="87437" cy="13146"/>
            </a:xfrm>
            <a:custGeom>
              <a:rect b="b" l="l" r="r" t="t"/>
              <a:pathLst>
                <a:path extrusionOk="0" h="602" w="4004">
                  <a:moveTo>
                    <a:pt x="1" y="1"/>
                  </a:moveTo>
                  <a:lnTo>
                    <a:pt x="1" y="601"/>
                  </a:lnTo>
                  <a:lnTo>
                    <a:pt x="4003" y="601"/>
                  </a:lnTo>
                  <a:lnTo>
                    <a:pt x="400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7"/>
            <p:cNvSpPr/>
            <p:nvPr/>
          </p:nvSpPr>
          <p:spPr>
            <a:xfrm>
              <a:off x="7129218" y="843843"/>
              <a:ext cx="96522" cy="287425"/>
            </a:xfrm>
            <a:custGeom>
              <a:rect b="b" l="l" r="r" t="t"/>
              <a:pathLst>
                <a:path extrusionOk="0" h="13162" w="4420">
                  <a:moveTo>
                    <a:pt x="368" y="0"/>
                  </a:moveTo>
                  <a:cubicBezTo>
                    <a:pt x="313" y="0"/>
                    <a:pt x="266" y="71"/>
                    <a:pt x="317" y="122"/>
                  </a:cubicBezTo>
                  <a:cubicBezTo>
                    <a:pt x="1785" y="1723"/>
                    <a:pt x="2752" y="3725"/>
                    <a:pt x="3152" y="5860"/>
                  </a:cubicBezTo>
                  <a:cubicBezTo>
                    <a:pt x="3386" y="6994"/>
                    <a:pt x="3519" y="8128"/>
                    <a:pt x="3519" y="9296"/>
                  </a:cubicBezTo>
                  <a:cubicBezTo>
                    <a:pt x="2919" y="7061"/>
                    <a:pt x="2285" y="5426"/>
                    <a:pt x="183" y="3892"/>
                  </a:cubicBezTo>
                  <a:cubicBezTo>
                    <a:pt x="150" y="3858"/>
                    <a:pt x="100" y="3833"/>
                    <a:pt x="63" y="3833"/>
                  </a:cubicBezTo>
                  <a:cubicBezTo>
                    <a:pt x="25" y="3833"/>
                    <a:pt x="0" y="3858"/>
                    <a:pt x="17" y="3925"/>
                  </a:cubicBezTo>
                  <a:cubicBezTo>
                    <a:pt x="484" y="5092"/>
                    <a:pt x="717" y="6360"/>
                    <a:pt x="1284" y="7494"/>
                  </a:cubicBezTo>
                  <a:cubicBezTo>
                    <a:pt x="1818" y="8428"/>
                    <a:pt x="2585" y="9262"/>
                    <a:pt x="3486" y="9863"/>
                  </a:cubicBezTo>
                  <a:lnTo>
                    <a:pt x="3553" y="9996"/>
                  </a:lnTo>
                  <a:cubicBezTo>
                    <a:pt x="3553" y="11030"/>
                    <a:pt x="3519" y="12064"/>
                    <a:pt x="3519" y="13098"/>
                  </a:cubicBezTo>
                  <a:cubicBezTo>
                    <a:pt x="3519" y="13135"/>
                    <a:pt x="3569" y="13161"/>
                    <a:pt x="3620" y="13161"/>
                  </a:cubicBezTo>
                  <a:cubicBezTo>
                    <a:pt x="3662" y="13161"/>
                    <a:pt x="3704" y="13143"/>
                    <a:pt x="3719" y="13098"/>
                  </a:cubicBezTo>
                  <a:cubicBezTo>
                    <a:pt x="4420" y="8562"/>
                    <a:pt x="3853" y="3358"/>
                    <a:pt x="417" y="22"/>
                  </a:cubicBezTo>
                  <a:cubicBezTo>
                    <a:pt x="401" y="7"/>
                    <a:pt x="384" y="0"/>
                    <a:pt x="368"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a:off x="7053094" y="786215"/>
              <a:ext cx="97635" cy="96085"/>
            </a:xfrm>
            <a:custGeom>
              <a:rect b="b" l="l" r="r" t="t"/>
              <a:pathLst>
                <a:path extrusionOk="0" h="4400" w="4471">
                  <a:moveTo>
                    <a:pt x="1262" y="1"/>
                  </a:moveTo>
                  <a:cubicBezTo>
                    <a:pt x="1166" y="1"/>
                    <a:pt x="1078" y="19"/>
                    <a:pt x="1001" y="59"/>
                  </a:cubicBezTo>
                  <a:cubicBezTo>
                    <a:pt x="434" y="393"/>
                    <a:pt x="1468" y="1060"/>
                    <a:pt x="1835" y="1327"/>
                  </a:cubicBezTo>
                  <a:cubicBezTo>
                    <a:pt x="1068" y="1327"/>
                    <a:pt x="0" y="1694"/>
                    <a:pt x="200" y="2561"/>
                  </a:cubicBezTo>
                  <a:cubicBezTo>
                    <a:pt x="227" y="2775"/>
                    <a:pt x="403" y="2924"/>
                    <a:pt x="592" y="2924"/>
                  </a:cubicBezTo>
                  <a:cubicBezTo>
                    <a:pt x="639" y="2924"/>
                    <a:pt x="687" y="2915"/>
                    <a:pt x="734" y="2895"/>
                  </a:cubicBezTo>
                  <a:cubicBezTo>
                    <a:pt x="1168" y="2761"/>
                    <a:pt x="1568" y="2561"/>
                    <a:pt x="1968" y="2328"/>
                  </a:cubicBezTo>
                  <a:lnTo>
                    <a:pt x="1968" y="2328"/>
                  </a:lnTo>
                  <a:cubicBezTo>
                    <a:pt x="1368" y="2761"/>
                    <a:pt x="767" y="3562"/>
                    <a:pt x="1201" y="4196"/>
                  </a:cubicBezTo>
                  <a:cubicBezTo>
                    <a:pt x="1279" y="4332"/>
                    <a:pt x="1425" y="4400"/>
                    <a:pt x="1573" y="4400"/>
                  </a:cubicBezTo>
                  <a:cubicBezTo>
                    <a:pt x="1678" y="4400"/>
                    <a:pt x="1785" y="4365"/>
                    <a:pt x="1868" y="4296"/>
                  </a:cubicBezTo>
                  <a:cubicBezTo>
                    <a:pt x="2302" y="3995"/>
                    <a:pt x="2669" y="3061"/>
                    <a:pt x="3269" y="3028"/>
                  </a:cubicBezTo>
                  <a:cubicBezTo>
                    <a:pt x="3545" y="3146"/>
                    <a:pt x="3915" y="3381"/>
                    <a:pt x="4170" y="3381"/>
                  </a:cubicBezTo>
                  <a:cubicBezTo>
                    <a:pt x="4347" y="3381"/>
                    <a:pt x="4470" y="3269"/>
                    <a:pt x="4470" y="2928"/>
                  </a:cubicBezTo>
                  <a:cubicBezTo>
                    <a:pt x="4437" y="2194"/>
                    <a:pt x="3736" y="1494"/>
                    <a:pt x="3169" y="1027"/>
                  </a:cubicBezTo>
                  <a:cubicBezTo>
                    <a:pt x="2823" y="738"/>
                    <a:pt x="1878" y="1"/>
                    <a:pt x="1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7"/>
            <p:cNvSpPr/>
            <p:nvPr/>
          </p:nvSpPr>
          <p:spPr>
            <a:xfrm>
              <a:off x="7072027" y="802484"/>
              <a:ext cx="80886" cy="57717"/>
            </a:xfrm>
            <a:custGeom>
              <a:rect b="b" l="l" r="r" t="t"/>
              <a:pathLst>
                <a:path extrusionOk="0" h="2643" w="3704">
                  <a:moveTo>
                    <a:pt x="598" y="1"/>
                  </a:moveTo>
                  <a:cubicBezTo>
                    <a:pt x="336" y="1"/>
                    <a:pt x="155" y="92"/>
                    <a:pt x="134" y="315"/>
                  </a:cubicBezTo>
                  <a:cubicBezTo>
                    <a:pt x="101" y="849"/>
                    <a:pt x="1201" y="1116"/>
                    <a:pt x="1768" y="1249"/>
                  </a:cubicBezTo>
                  <a:cubicBezTo>
                    <a:pt x="1168" y="1349"/>
                    <a:pt x="0" y="1716"/>
                    <a:pt x="267" y="2316"/>
                  </a:cubicBezTo>
                  <a:cubicBezTo>
                    <a:pt x="292" y="2382"/>
                    <a:pt x="398" y="2403"/>
                    <a:pt x="555" y="2403"/>
                  </a:cubicBezTo>
                  <a:cubicBezTo>
                    <a:pt x="855" y="2403"/>
                    <a:pt x="1344" y="2324"/>
                    <a:pt x="1804" y="2324"/>
                  </a:cubicBezTo>
                  <a:cubicBezTo>
                    <a:pt x="2086" y="2324"/>
                    <a:pt x="2358" y="2354"/>
                    <a:pt x="2569" y="2450"/>
                  </a:cubicBezTo>
                  <a:cubicBezTo>
                    <a:pt x="2669" y="2500"/>
                    <a:pt x="3046" y="2642"/>
                    <a:pt x="3301" y="2642"/>
                  </a:cubicBezTo>
                  <a:cubicBezTo>
                    <a:pt x="3388" y="2642"/>
                    <a:pt x="3461" y="2626"/>
                    <a:pt x="3503" y="2583"/>
                  </a:cubicBezTo>
                  <a:cubicBezTo>
                    <a:pt x="3703" y="2417"/>
                    <a:pt x="3703" y="1649"/>
                    <a:pt x="2636" y="849"/>
                  </a:cubicBezTo>
                  <a:cubicBezTo>
                    <a:pt x="2090" y="417"/>
                    <a:pt x="1158" y="1"/>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a:off x="7214076" y="836549"/>
              <a:ext cx="100169" cy="284324"/>
            </a:xfrm>
            <a:custGeom>
              <a:rect b="b" l="l" r="r" t="t"/>
              <a:pathLst>
                <a:path extrusionOk="0" h="13020" w="4587">
                  <a:moveTo>
                    <a:pt x="4382" y="1"/>
                  </a:moveTo>
                  <a:cubicBezTo>
                    <a:pt x="4368" y="1"/>
                    <a:pt x="4352" y="7"/>
                    <a:pt x="4337" y="23"/>
                  </a:cubicBezTo>
                  <a:cubicBezTo>
                    <a:pt x="767" y="3225"/>
                    <a:pt x="0" y="8395"/>
                    <a:pt x="567" y="12932"/>
                  </a:cubicBezTo>
                  <a:cubicBezTo>
                    <a:pt x="567" y="12994"/>
                    <a:pt x="603" y="13020"/>
                    <a:pt x="642" y="13020"/>
                  </a:cubicBezTo>
                  <a:cubicBezTo>
                    <a:pt x="686" y="13020"/>
                    <a:pt x="734" y="12985"/>
                    <a:pt x="734" y="12932"/>
                  </a:cubicBezTo>
                  <a:cubicBezTo>
                    <a:pt x="801" y="11898"/>
                    <a:pt x="801" y="10897"/>
                    <a:pt x="834" y="9863"/>
                  </a:cubicBezTo>
                  <a:lnTo>
                    <a:pt x="901" y="9730"/>
                  </a:lnTo>
                  <a:cubicBezTo>
                    <a:pt x="1835" y="9163"/>
                    <a:pt x="2635" y="8362"/>
                    <a:pt x="3202" y="7428"/>
                  </a:cubicBezTo>
                  <a:cubicBezTo>
                    <a:pt x="3803" y="6327"/>
                    <a:pt x="4103" y="5060"/>
                    <a:pt x="4570" y="3925"/>
                  </a:cubicBezTo>
                  <a:cubicBezTo>
                    <a:pt x="4587" y="3859"/>
                    <a:pt x="4570" y="3834"/>
                    <a:pt x="4537" y="3834"/>
                  </a:cubicBezTo>
                  <a:cubicBezTo>
                    <a:pt x="4503" y="3834"/>
                    <a:pt x="4453" y="3859"/>
                    <a:pt x="4403" y="3892"/>
                  </a:cubicBezTo>
                  <a:cubicBezTo>
                    <a:pt x="2268" y="5360"/>
                    <a:pt x="1535" y="6961"/>
                    <a:pt x="867" y="9163"/>
                  </a:cubicBezTo>
                  <a:cubicBezTo>
                    <a:pt x="934" y="7995"/>
                    <a:pt x="1101" y="6861"/>
                    <a:pt x="1368" y="5727"/>
                  </a:cubicBezTo>
                  <a:cubicBezTo>
                    <a:pt x="1835" y="3625"/>
                    <a:pt x="2902" y="1657"/>
                    <a:pt x="4437" y="123"/>
                  </a:cubicBezTo>
                  <a:cubicBezTo>
                    <a:pt x="4462" y="71"/>
                    <a:pt x="4429" y="1"/>
                    <a:pt x="4382"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7"/>
            <p:cNvSpPr/>
            <p:nvPr/>
          </p:nvSpPr>
          <p:spPr>
            <a:xfrm>
              <a:off x="7296467" y="779839"/>
              <a:ext cx="98269" cy="96696"/>
            </a:xfrm>
            <a:custGeom>
              <a:rect b="b" l="l" r="r" t="t"/>
              <a:pathLst>
                <a:path extrusionOk="0" h="4428" w="4500">
                  <a:moveTo>
                    <a:pt x="3293" y="0"/>
                  </a:moveTo>
                  <a:cubicBezTo>
                    <a:pt x="2682" y="0"/>
                    <a:pt x="1734" y="700"/>
                    <a:pt x="1397" y="952"/>
                  </a:cubicBezTo>
                  <a:cubicBezTo>
                    <a:pt x="797" y="1419"/>
                    <a:pt x="63" y="2086"/>
                    <a:pt x="30" y="2820"/>
                  </a:cubicBezTo>
                  <a:cubicBezTo>
                    <a:pt x="1" y="3197"/>
                    <a:pt x="129" y="3315"/>
                    <a:pt x="322" y="3315"/>
                  </a:cubicBezTo>
                  <a:cubicBezTo>
                    <a:pt x="573" y="3315"/>
                    <a:pt x="933" y="3114"/>
                    <a:pt x="1197" y="3020"/>
                  </a:cubicBezTo>
                  <a:cubicBezTo>
                    <a:pt x="1764" y="3053"/>
                    <a:pt x="2098" y="4021"/>
                    <a:pt x="2565" y="4321"/>
                  </a:cubicBezTo>
                  <a:cubicBezTo>
                    <a:pt x="2651" y="4393"/>
                    <a:pt x="2757" y="4428"/>
                    <a:pt x="2859" y="4428"/>
                  </a:cubicBezTo>
                  <a:cubicBezTo>
                    <a:pt x="2993" y="4428"/>
                    <a:pt x="3123" y="4368"/>
                    <a:pt x="3199" y="4254"/>
                  </a:cubicBezTo>
                  <a:cubicBezTo>
                    <a:pt x="3666" y="3620"/>
                    <a:pt x="3099" y="2820"/>
                    <a:pt x="2532" y="2353"/>
                  </a:cubicBezTo>
                  <a:lnTo>
                    <a:pt x="2532" y="2353"/>
                  </a:lnTo>
                  <a:cubicBezTo>
                    <a:pt x="2899" y="2586"/>
                    <a:pt x="3299" y="2820"/>
                    <a:pt x="3732" y="2953"/>
                  </a:cubicBezTo>
                  <a:cubicBezTo>
                    <a:pt x="3785" y="2976"/>
                    <a:pt x="3839" y="2986"/>
                    <a:pt x="3893" y="2986"/>
                  </a:cubicBezTo>
                  <a:cubicBezTo>
                    <a:pt x="4076" y="2986"/>
                    <a:pt x="4248" y="2860"/>
                    <a:pt x="4300" y="2653"/>
                  </a:cubicBezTo>
                  <a:cubicBezTo>
                    <a:pt x="4500" y="1786"/>
                    <a:pt x="3466" y="1385"/>
                    <a:pt x="2698" y="1319"/>
                  </a:cubicBezTo>
                  <a:cubicBezTo>
                    <a:pt x="3065" y="1085"/>
                    <a:pt x="4133" y="451"/>
                    <a:pt x="3599" y="84"/>
                  </a:cubicBezTo>
                  <a:cubicBezTo>
                    <a:pt x="3514" y="26"/>
                    <a:pt x="3409" y="0"/>
                    <a:pt x="32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p:nvPr/>
          </p:nvSpPr>
          <p:spPr>
            <a:xfrm>
              <a:off x="7293476" y="797308"/>
              <a:ext cx="81607" cy="55140"/>
            </a:xfrm>
            <a:custGeom>
              <a:rect b="b" l="l" r="r" t="t"/>
              <a:pathLst>
                <a:path extrusionOk="0" h="2525" w="3737">
                  <a:moveTo>
                    <a:pt x="3160" y="1"/>
                  </a:moveTo>
                  <a:cubicBezTo>
                    <a:pt x="2600" y="1"/>
                    <a:pt x="1675" y="355"/>
                    <a:pt x="1101" y="752"/>
                  </a:cubicBezTo>
                  <a:cubicBezTo>
                    <a:pt x="33" y="1519"/>
                    <a:pt x="0" y="2320"/>
                    <a:pt x="167" y="2453"/>
                  </a:cubicBezTo>
                  <a:cubicBezTo>
                    <a:pt x="218" y="2504"/>
                    <a:pt x="319" y="2524"/>
                    <a:pt x="438" y="2524"/>
                  </a:cubicBezTo>
                  <a:cubicBezTo>
                    <a:pt x="706" y="2524"/>
                    <a:pt x="1065" y="2423"/>
                    <a:pt x="1134" y="2353"/>
                  </a:cubicBezTo>
                  <a:cubicBezTo>
                    <a:pt x="1313" y="2283"/>
                    <a:pt x="1529" y="2259"/>
                    <a:pt x="1755" y="2259"/>
                  </a:cubicBezTo>
                  <a:cubicBezTo>
                    <a:pt x="2293" y="2259"/>
                    <a:pt x="2895" y="2397"/>
                    <a:pt x="3226" y="2397"/>
                  </a:cubicBezTo>
                  <a:cubicBezTo>
                    <a:pt x="3353" y="2397"/>
                    <a:pt x="3441" y="2377"/>
                    <a:pt x="3469" y="2320"/>
                  </a:cubicBezTo>
                  <a:cubicBezTo>
                    <a:pt x="3736" y="1753"/>
                    <a:pt x="2602" y="1319"/>
                    <a:pt x="1968" y="1219"/>
                  </a:cubicBezTo>
                  <a:cubicBezTo>
                    <a:pt x="2569" y="1086"/>
                    <a:pt x="3669" y="886"/>
                    <a:pt x="3636" y="319"/>
                  </a:cubicBezTo>
                  <a:cubicBezTo>
                    <a:pt x="3636" y="93"/>
                    <a:pt x="3446" y="1"/>
                    <a:pt x="31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7"/>
            <p:cNvSpPr/>
            <p:nvPr/>
          </p:nvSpPr>
          <p:spPr>
            <a:xfrm>
              <a:off x="7168306" y="759618"/>
              <a:ext cx="130763" cy="376020"/>
            </a:xfrm>
            <a:custGeom>
              <a:rect b="b" l="l" r="r" t="t"/>
              <a:pathLst>
                <a:path extrusionOk="0" h="17219" w="5988">
                  <a:moveTo>
                    <a:pt x="73" y="1"/>
                  </a:moveTo>
                  <a:cubicBezTo>
                    <a:pt x="40" y="1"/>
                    <a:pt x="1" y="49"/>
                    <a:pt x="28" y="76"/>
                  </a:cubicBezTo>
                  <a:cubicBezTo>
                    <a:pt x="1763" y="2145"/>
                    <a:pt x="2463" y="4947"/>
                    <a:pt x="2630" y="7582"/>
                  </a:cubicBezTo>
                  <a:cubicBezTo>
                    <a:pt x="2697" y="9216"/>
                    <a:pt x="2596" y="10817"/>
                    <a:pt x="2330" y="12385"/>
                  </a:cubicBezTo>
                  <a:cubicBezTo>
                    <a:pt x="2096" y="13953"/>
                    <a:pt x="1696" y="15488"/>
                    <a:pt x="1462" y="17055"/>
                  </a:cubicBezTo>
                  <a:cubicBezTo>
                    <a:pt x="1442" y="17155"/>
                    <a:pt x="1517" y="17219"/>
                    <a:pt x="1588" y="17219"/>
                  </a:cubicBezTo>
                  <a:cubicBezTo>
                    <a:pt x="1636" y="17219"/>
                    <a:pt x="1682" y="17189"/>
                    <a:pt x="1696" y="17122"/>
                  </a:cubicBezTo>
                  <a:cubicBezTo>
                    <a:pt x="2196" y="15454"/>
                    <a:pt x="2563" y="13753"/>
                    <a:pt x="2797" y="12052"/>
                  </a:cubicBezTo>
                  <a:cubicBezTo>
                    <a:pt x="2897" y="11551"/>
                    <a:pt x="2930" y="11084"/>
                    <a:pt x="2997" y="10584"/>
                  </a:cubicBezTo>
                  <a:cubicBezTo>
                    <a:pt x="4798" y="8916"/>
                    <a:pt x="5632" y="7315"/>
                    <a:pt x="5966" y="4246"/>
                  </a:cubicBezTo>
                  <a:cubicBezTo>
                    <a:pt x="5988" y="4157"/>
                    <a:pt x="5966" y="4113"/>
                    <a:pt x="5919" y="4113"/>
                  </a:cubicBezTo>
                  <a:cubicBezTo>
                    <a:pt x="5895" y="4113"/>
                    <a:pt x="5865" y="4124"/>
                    <a:pt x="5832" y="4146"/>
                  </a:cubicBezTo>
                  <a:cubicBezTo>
                    <a:pt x="3997" y="5847"/>
                    <a:pt x="3497" y="7749"/>
                    <a:pt x="2997" y="9416"/>
                  </a:cubicBezTo>
                  <a:cubicBezTo>
                    <a:pt x="3030" y="8983"/>
                    <a:pt x="3564" y="4046"/>
                    <a:pt x="95" y="10"/>
                  </a:cubicBezTo>
                  <a:cubicBezTo>
                    <a:pt x="88" y="3"/>
                    <a:pt x="81" y="1"/>
                    <a:pt x="73"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7"/>
            <p:cNvSpPr/>
            <p:nvPr/>
          </p:nvSpPr>
          <p:spPr>
            <a:xfrm>
              <a:off x="7101900" y="678188"/>
              <a:ext cx="102003" cy="111459"/>
            </a:xfrm>
            <a:custGeom>
              <a:rect b="b" l="l" r="r" t="t"/>
              <a:pathLst>
                <a:path extrusionOk="0" h="5104" w="4671">
                  <a:moveTo>
                    <a:pt x="2213" y="1"/>
                  </a:moveTo>
                  <a:cubicBezTo>
                    <a:pt x="2198" y="1"/>
                    <a:pt x="2183" y="1"/>
                    <a:pt x="2168" y="3"/>
                  </a:cubicBezTo>
                  <a:cubicBezTo>
                    <a:pt x="1434" y="69"/>
                    <a:pt x="2168" y="1304"/>
                    <a:pt x="2402" y="1737"/>
                  </a:cubicBezTo>
                  <a:cubicBezTo>
                    <a:pt x="2069" y="1592"/>
                    <a:pt x="1629" y="1479"/>
                    <a:pt x="1218" y="1479"/>
                  </a:cubicBezTo>
                  <a:cubicBezTo>
                    <a:pt x="683" y="1479"/>
                    <a:pt x="199" y="1672"/>
                    <a:pt x="67" y="2238"/>
                  </a:cubicBezTo>
                  <a:cubicBezTo>
                    <a:pt x="0" y="2538"/>
                    <a:pt x="200" y="2805"/>
                    <a:pt x="500" y="2838"/>
                  </a:cubicBezTo>
                  <a:cubicBezTo>
                    <a:pt x="673" y="2896"/>
                    <a:pt x="850" y="2914"/>
                    <a:pt x="1028" y="2914"/>
                  </a:cubicBezTo>
                  <a:cubicBezTo>
                    <a:pt x="1316" y="2914"/>
                    <a:pt x="1608" y="2867"/>
                    <a:pt x="1891" y="2867"/>
                  </a:cubicBezTo>
                  <a:cubicBezTo>
                    <a:pt x="1939" y="2867"/>
                    <a:pt x="1987" y="2868"/>
                    <a:pt x="2035" y="2871"/>
                  </a:cubicBezTo>
                  <a:cubicBezTo>
                    <a:pt x="1234" y="3038"/>
                    <a:pt x="167" y="3539"/>
                    <a:pt x="334" y="4439"/>
                  </a:cubicBezTo>
                  <a:cubicBezTo>
                    <a:pt x="363" y="4671"/>
                    <a:pt x="593" y="4852"/>
                    <a:pt x="850" y="4852"/>
                  </a:cubicBezTo>
                  <a:cubicBezTo>
                    <a:pt x="889" y="4852"/>
                    <a:pt x="928" y="4848"/>
                    <a:pt x="967" y="4840"/>
                  </a:cubicBezTo>
                  <a:cubicBezTo>
                    <a:pt x="1480" y="4783"/>
                    <a:pt x="2161" y="4216"/>
                    <a:pt x="2744" y="4216"/>
                  </a:cubicBezTo>
                  <a:cubicBezTo>
                    <a:pt x="2845" y="4216"/>
                    <a:pt x="2942" y="4233"/>
                    <a:pt x="3036" y="4272"/>
                  </a:cubicBezTo>
                  <a:cubicBezTo>
                    <a:pt x="3291" y="4575"/>
                    <a:pt x="3628" y="5103"/>
                    <a:pt x="3944" y="5103"/>
                  </a:cubicBezTo>
                  <a:cubicBezTo>
                    <a:pt x="4081" y="5103"/>
                    <a:pt x="4215" y="5003"/>
                    <a:pt x="4337" y="4739"/>
                  </a:cubicBezTo>
                  <a:cubicBezTo>
                    <a:pt x="4670" y="3939"/>
                    <a:pt x="4303" y="2871"/>
                    <a:pt x="3936" y="2071"/>
                  </a:cubicBezTo>
                  <a:cubicBezTo>
                    <a:pt x="3708" y="1548"/>
                    <a:pt x="2935" y="1"/>
                    <a:pt x="2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7"/>
            <p:cNvSpPr/>
            <p:nvPr/>
          </p:nvSpPr>
          <p:spPr>
            <a:xfrm>
              <a:off x="7119369" y="697491"/>
              <a:ext cx="85974" cy="93181"/>
            </a:xfrm>
            <a:custGeom>
              <a:rect b="b" l="l" r="r" t="t"/>
              <a:pathLst>
                <a:path extrusionOk="0" h="4267" w="3937">
                  <a:moveTo>
                    <a:pt x="1199" y="1"/>
                  </a:moveTo>
                  <a:cubicBezTo>
                    <a:pt x="1072" y="1"/>
                    <a:pt x="969" y="58"/>
                    <a:pt x="901" y="186"/>
                  </a:cubicBezTo>
                  <a:cubicBezTo>
                    <a:pt x="601" y="753"/>
                    <a:pt x="1602" y="1554"/>
                    <a:pt x="2136" y="1987"/>
                  </a:cubicBezTo>
                  <a:cubicBezTo>
                    <a:pt x="1817" y="1881"/>
                    <a:pt x="1353" y="1789"/>
                    <a:pt x="939" y="1789"/>
                  </a:cubicBezTo>
                  <a:cubicBezTo>
                    <a:pt x="443" y="1789"/>
                    <a:pt x="19" y="1921"/>
                    <a:pt x="1" y="2321"/>
                  </a:cubicBezTo>
                  <a:cubicBezTo>
                    <a:pt x="1" y="2688"/>
                    <a:pt x="1735" y="2888"/>
                    <a:pt x="2336" y="3622"/>
                  </a:cubicBezTo>
                  <a:cubicBezTo>
                    <a:pt x="2428" y="3745"/>
                    <a:pt x="2834" y="4267"/>
                    <a:pt x="3184" y="4267"/>
                  </a:cubicBezTo>
                  <a:cubicBezTo>
                    <a:pt x="3213" y="4267"/>
                    <a:pt x="3242" y="4263"/>
                    <a:pt x="3270" y="4256"/>
                  </a:cubicBezTo>
                  <a:cubicBezTo>
                    <a:pt x="3537" y="4189"/>
                    <a:pt x="3937" y="3388"/>
                    <a:pt x="3236" y="2021"/>
                  </a:cubicBezTo>
                  <a:cubicBezTo>
                    <a:pt x="2801" y="1122"/>
                    <a:pt x="1764" y="1"/>
                    <a:pt x="1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7"/>
            <p:cNvSpPr/>
            <p:nvPr/>
          </p:nvSpPr>
          <p:spPr>
            <a:xfrm>
              <a:off x="7109914" y="1042450"/>
              <a:ext cx="202521" cy="254254"/>
            </a:xfrm>
            <a:custGeom>
              <a:rect b="b" l="l" r="r" t="t"/>
              <a:pathLst>
                <a:path extrusionOk="0" h="11643" w="9274">
                  <a:moveTo>
                    <a:pt x="1935" y="0"/>
                  </a:moveTo>
                  <a:cubicBezTo>
                    <a:pt x="1935" y="0"/>
                    <a:pt x="200" y="10608"/>
                    <a:pt x="0" y="11642"/>
                  </a:cubicBezTo>
                  <a:lnTo>
                    <a:pt x="9273" y="11642"/>
                  </a:lnTo>
                  <a:lnTo>
                    <a:pt x="7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7"/>
            <p:cNvSpPr/>
            <p:nvPr/>
          </p:nvSpPr>
          <p:spPr>
            <a:xfrm>
              <a:off x="7929370" y="2789192"/>
              <a:ext cx="152994" cy="40094"/>
            </a:xfrm>
            <a:custGeom>
              <a:rect b="b" l="l" r="r" t="t"/>
              <a:pathLst>
                <a:path extrusionOk="0" h="1836" w="7006">
                  <a:moveTo>
                    <a:pt x="1" y="1"/>
                  </a:moveTo>
                  <a:lnTo>
                    <a:pt x="1" y="1836"/>
                  </a:lnTo>
                  <a:lnTo>
                    <a:pt x="7006" y="1836"/>
                  </a:lnTo>
                  <a:lnTo>
                    <a:pt x="7006"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7"/>
            <p:cNvSpPr/>
            <p:nvPr/>
          </p:nvSpPr>
          <p:spPr>
            <a:xfrm>
              <a:off x="7984727" y="2282224"/>
              <a:ext cx="42277" cy="507001"/>
            </a:xfrm>
            <a:custGeom>
              <a:rect b="b" l="l" r="r" t="t"/>
              <a:pathLst>
                <a:path extrusionOk="0" h="23217" w="1936">
                  <a:moveTo>
                    <a:pt x="1" y="0"/>
                  </a:moveTo>
                  <a:lnTo>
                    <a:pt x="1" y="23217"/>
                  </a:lnTo>
                  <a:lnTo>
                    <a:pt x="1936" y="23217"/>
                  </a:lnTo>
                  <a:lnTo>
                    <a:pt x="19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7"/>
            <p:cNvSpPr/>
            <p:nvPr/>
          </p:nvSpPr>
          <p:spPr>
            <a:xfrm>
              <a:off x="7984727" y="2282224"/>
              <a:ext cx="42277" cy="211998"/>
            </a:xfrm>
            <a:custGeom>
              <a:rect b="b" l="l" r="r" t="t"/>
              <a:pathLst>
                <a:path extrusionOk="0" h="9708" w="1936">
                  <a:moveTo>
                    <a:pt x="1" y="0"/>
                  </a:moveTo>
                  <a:lnTo>
                    <a:pt x="1" y="9707"/>
                  </a:lnTo>
                  <a:lnTo>
                    <a:pt x="1936" y="9707"/>
                  </a:lnTo>
                  <a:lnTo>
                    <a:pt x="1936"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p:nvPr/>
          </p:nvSpPr>
          <p:spPr>
            <a:xfrm>
              <a:off x="7784416" y="1987206"/>
              <a:ext cx="442908" cy="417424"/>
            </a:xfrm>
            <a:custGeom>
              <a:rect b="b" l="l" r="r" t="t"/>
              <a:pathLst>
                <a:path extrusionOk="0" h="19115" w="20282">
                  <a:moveTo>
                    <a:pt x="5805" y="1"/>
                  </a:moveTo>
                  <a:lnTo>
                    <a:pt x="1502" y="14111"/>
                  </a:lnTo>
                  <a:lnTo>
                    <a:pt x="1468" y="14278"/>
                  </a:lnTo>
                  <a:lnTo>
                    <a:pt x="1" y="19114"/>
                  </a:lnTo>
                  <a:lnTo>
                    <a:pt x="20282" y="19114"/>
                  </a:lnTo>
                  <a:lnTo>
                    <a:pt x="18814" y="14278"/>
                  </a:lnTo>
                  <a:lnTo>
                    <a:pt x="18747" y="14111"/>
                  </a:lnTo>
                  <a:lnTo>
                    <a:pt x="144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7"/>
            <p:cNvSpPr/>
            <p:nvPr/>
          </p:nvSpPr>
          <p:spPr>
            <a:xfrm>
              <a:off x="7920635" y="2055687"/>
              <a:ext cx="6573" cy="5852"/>
            </a:xfrm>
            <a:custGeom>
              <a:rect b="b" l="l" r="r" t="t"/>
              <a:pathLst>
                <a:path extrusionOk="0" h="268" w="301">
                  <a:moveTo>
                    <a:pt x="167" y="0"/>
                  </a:moveTo>
                  <a:cubicBezTo>
                    <a:pt x="67" y="0"/>
                    <a:pt x="1" y="34"/>
                    <a:pt x="1" y="134"/>
                  </a:cubicBezTo>
                  <a:cubicBezTo>
                    <a:pt x="1" y="200"/>
                    <a:pt x="67" y="267"/>
                    <a:pt x="167" y="267"/>
                  </a:cubicBezTo>
                  <a:cubicBezTo>
                    <a:pt x="234" y="267"/>
                    <a:pt x="301" y="200"/>
                    <a:pt x="301" y="134"/>
                  </a:cubicBezTo>
                  <a:cubicBezTo>
                    <a:pt x="301" y="34"/>
                    <a:pt x="234"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7"/>
            <p:cNvSpPr/>
            <p:nvPr/>
          </p:nvSpPr>
          <p:spPr>
            <a:xfrm>
              <a:off x="7975271" y="2055687"/>
              <a:ext cx="5852" cy="5852"/>
            </a:xfrm>
            <a:custGeom>
              <a:rect b="b" l="l" r="r" t="t"/>
              <a:pathLst>
                <a:path extrusionOk="0" h="268" w="268">
                  <a:moveTo>
                    <a:pt x="134" y="0"/>
                  </a:moveTo>
                  <a:cubicBezTo>
                    <a:pt x="67" y="0"/>
                    <a:pt x="0" y="34"/>
                    <a:pt x="0" y="134"/>
                  </a:cubicBezTo>
                  <a:cubicBezTo>
                    <a:pt x="0" y="200"/>
                    <a:pt x="67" y="267"/>
                    <a:pt x="134" y="267"/>
                  </a:cubicBezTo>
                  <a:cubicBezTo>
                    <a:pt x="234" y="267"/>
                    <a:pt x="267" y="200"/>
                    <a:pt x="267" y="134"/>
                  </a:cubicBezTo>
                  <a:cubicBezTo>
                    <a:pt x="267" y="34"/>
                    <a:pt x="2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7"/>
            <p:cNvSpPr/>
            <p:nvPr/>
          </p:nvSpPr>
          <p:spPr>
            <a:xfrm>
              <a:off x="8029907" y="2055687"/>
              <a:ext cx="5831" cy="5852"/>
            </a:xfrm>
            <a:custGeom>
              <a:rect b="b" l="l" r="r" t="t"/>
              <a:pathLst>
                <a:path extrusionOk="0" h="268" w="267">
                  <a:moveTo>
                    <a:pt x="134" y="0"/>
                  </a:moveTo>
                  <a:cubicBezTo>
                    <a:pt x="67" y="0"/>
                    <a:pt x="0" y="34"/>
                    <a:pt x="0" y="134"/>
                  </a:cubicBezTo>
                  <a:cubicBezTo>
                    <a:pt x="0" y="200"/>
                    <a:pt x="67" y="267"/>
                    <a:pt x="134" y="267"/>
                  </a:cubicBezTo>
                  <a:cubicBezTo>
                    <a:pt x="234" y="267"/>
                    <a:pt x="267" y="200"/>
                    <a:pt x="267" y="134"/>
                  </a:cubicBezTo>
                  <a:cubicBezTo>
                    <a:pt x="267" y="34"/>
                    <a:pt x="2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7"/>
            <p:cNvSpPr/>
            <p:nvPr/>
          </p:nvSpPr>
          <p:spPr>
            <a:xfrm>
              <a:off x="8084522" y="2055687"/>
              <a:ext cx="5852" cy="5852"/>
            </a:xfrm>
            <a:custGeom>
              <a:rect b="b" l="l" r="r" t="t"/>
              <a:pathLst>
                <a:path extrusionOk="0" h="268" w="268">
                  <a:moveTo>
                    <a:pt x="134" y="0"/>
                  </a:moveTo>
                  <a:cubicBezTo>
                    <a:pt x="68" y="0"/>
                    <a:pt x="1" y="34"/>
                    <a:pt x="1" y="134"/>
                  </a:cubicBezTo>
                  <a:cubicBezTo>
                    <a:pt x="1" y="200"/>
                    <a:pt x="68" y="267"/>
                    <a:pt x="134" y="267"/>
                  </a:cubicBezTo>
                  <a:cubicBezTo>
                    <a:pt x="234" y="267"/>
                    <a:pt x="268" y="200"/>
                    <a:pt x="268" y="134"/>
                  </a:cubicBezTo>
                  <a:cubicBezTo>
                    <a:pt x="268" y="34"/>
                    <a:pt x="2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7"/>
            <p:cNvSpPr/>
            <p:nvPr/>
          </p:nvSpPr>
          <p:spPr>
            <a:xfrm>
              <a:off x="7948324" y="2017079"/>
              <a:ext cx="5831" cy="5852"/>
            </a:xfrm>
            <a:custGeom>
              <a:rect b="b" l="l" r="r" t="t"/>
              <a:pathLst>
                <a:path extrusionOk="0" h="268" w="267">
                  <a:moveTo>
                    <a:pt x="134" y="0"/>
                  </a:moveTo>
                  <a:cubicBezTo>
                    <a:pt x="67" y="0"/>
                    <a:pt x="0" y="67"/>
                    <a:pt x="0" y="134"/>
                  </a:cubicBezTo>
                  <a:cubicBezTo>
                    <a:pt x="0" y="234"/>
                    <a:pt x="67" y="267"/>
                    <a:pt x="134" y="267"/>
                  </a:cubicBezTo>
                  <a:cubicBezTo>
                    <a:pt x="200" y="267"/>
                    <a:pt x="267" y="234"/>
                    <a:pt x="267" y="134"/>
                  </a:cubicBezTo>
                  <a:cubicBezTo>
                    <a:pt x="267" y="67"/>
                    <a:pt x="200"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a:off x="8002939" y="2017079"/>
              <a:ext cx="5852" cy="5852"/>
            </a:xfrm>
            <a:custGeom>
              <a:rect b="b" l="l" r="r" t="t"/>
              <a:pathLst>
                <a:path extrusionOk="0" h="268" w="268">
                  <a:moveTo>
                    <a:pt x="134" y="0"/>
                  </a:moveTo>
                  <a:cubicBezTo>
                    <a:pt x="68" y="0"/>
                    <a:pt x="1" y="67"/>
                    <a:pt x="1" y="134"/>
                  </a:cubicBezTo>
                  <a:cubicBezTo>
                    <a:pt x="1" y="234"/>
                    <a:pt x="68" y="267"/>
                    <a:pt x="134" y="267"/>
                  </a:cubicBezTo>
                  <a:cubicBezTo>
                    <a:pt x="201" y="267"/>
                    <a:pt x="268" y="234"/>
                    <a:pt x="268" y="134"/>
                  </a:cubicBezTo>
                  <a:cubicBezTo>
                    <a:pt x="268"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a:off x="8057575" y="2017079"/>
              <a:ext cx="5852" cy="5852"/>
            </a:xfrm>
            <a:custGeom>
              <a:rect b="b" l="l" r="r" t="t"/>
              <a:pathLst>
                <a:path extrusionOk="0" h="268" w="268">
                  <a:moveTo>
                    <a:pt x="134" y="0"/>
                  </a:moveTo>
                  <a:cubicBezTo>
                    <a:pt x="67" y="0"/>
                    <a:pt x="1" y="67"/>
                    <a:pt x="1" y="134"/>
                  </a:cubicBezTo>
                  <a:cubicBezTo>
                    <a:pt x="1" y="234"/>
                    <a:pt x="67" y="267"/>
                    <a:pt x="134" y="267"/>
                  </a:cubicBezTo>
                  <a:cubicBezTo>
                    <a:pt x="201" y="267"/>
                    <a:pt x="268" y="234"/>
                    <a:pt x="268" y="134"/>
                  </a:cubicBezTo>
                  <a:cubicBezTo>
                    <a:pt x="268"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7"/>
            <p:cNvSpPr/>
            <p:nvPr/>
          </p:nvSpPr>
          <p:spPr>
            <a:xfrm>
              <a:off x="7865999" y="2135086"/>
              <a:ext cx="6573" cy="5852"/>
            </a:xfrm>
            <a:custGeom>
              <a:rect b="b" l="l" r="r" t="t"/>
              <a:pathLst>
                <a:path extrusionOk="0" h="268" w="301">
                  <a:moveTo>
                    <a:pt x="168" y="0"/>
                  </a:moveTo>
                  <a:cubicBezTo>
                    <a:pt x="67" y="0"/>
                    <a:pt x="34" y="34"/>
                    <a:pt x="34" y="134"/>
                  </a:cubicBezTo>
                  <a:cubicBezTo>
                    <a:pt x="1" y="200"/>
                    <a:pt x="67" y="267"/>
                    <a:pt x="168" y="267"/>
                  </a:cubicBezTo>
                  <a:cubicBezTo>
                    <a:pt x="234" y="267"/>
                    <a:pt x="301" y="200"/>
                    <a:pt x="301" y="134"/>
                  </a:cubicBezTo>
                  <a:cubicBezTo>
                    <a:pt x="301" y="34"/>
                    <a:pt x="234" y="0"/>
                    <a:pt x="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7920635" y="2134715"/>
              <a:ext cx="6573" cy="6027"/>
            </a:xfrm>
            <a:custGeom>
              <a:rect b="b" l="l" r="r" t="t"/>
              <a:pathLst>
                <a:path extrusionOk="0" h="276" w="301">
                  <a:moveTo>
                    <a:pt x="151" y="1"/>
                  </a:moveTo>
                  <a:cubicBezTo>
                    <a:pt x="76" y="1"/>
                    <a:pt x="1" y="51"/>
                    <a:pt x="1" y="151"/>
                  </a:cubicBezTo>
                  <a:cubicBezTo>
                    <a:pt x="1" y="234"/>
                    <a:pt x="76" y="276"/>
                    <a:pt x="151" y="276"/>
                  </a:cubicBezTo>
                  <a:cubicBezTo>
                    <a:pt x="226" y="276"/>
                    <a:pt x="301" y="234"/>
                    <a:pt x="301" y="151"/>
                  </a:cubicBezTo>
                  <a:cubicBezTo>
                    <a:pt x="301" y="51"/>
                    <a:pt x="226" y="1"/>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7975271" y="2135086"/>
              <a:ext cx="6573" cy="5852"/>
            </a:xfrm>
            <a:custGeom>
              <a:rect b="b" l="l" r="r" t="t"/>
              <a:pathLst>
                <a:path extrusionOk="0" h="268" w="301">
                  <a:moveTo>
                    <a:pt x="134" y="0"/>
                  </a:moveTo>
                  <a:cubicBezTo>
                    <a:pt x="67" y="0"/>
                    <a:pt x="0" y="34"/>
                    <a:pt x="0" y="134"/>
                  </a:cubicBezTo>
                  <a:cubicBezTo>
                    <a:pt x="0" y="200"/>
                    <a:pt x="67" y="267"/>
                    <a:pt x="134" y="267"/>
                  </a:cubicBezTo>
                  <a:cubicBezTo>
                    <a:pt x="234" y="267"/>
                    <a:pt x="301" y="200"/>
                    <a:pt x="301" y="134"/>
                  </a:cubicBezTo>
                  <a:cubicBezTo>
                    <a:pt x="301" y="34"/>
                    <a:pt x="2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7"/>
            <p:cNvSpPr/>
            <p:nvPr/>
          </p:nvSpPr>
          <p:spPr>
            <a:xfrm>
              <a:off x="8029907" y="2134715"/>
              <a:ext cx="6573" cy="6027"/>
            </a:xfrm>
            <a:custGeom>
              <a:rect b="b" l="l" r="r" t="t"/>
              <a:pathLst>
                <a:path extrusionOk="0" h="276" w="301">
                  <a:moveTo>
                    <a:pt x="150" y="1"/>
                  </a:moveTo>
                  <a:cubicBezTo>
                    <a:pt x="75" y="1"/>
                    <a:pt x="0" y="51"/>
                    <a:pt x="0" y="151"/>
                  </a:cubicBezTo>
                  <a:cubicBezTo>
                    <a:pt x="0" y="234"/>
                    <a:pt x="67" y="276"/>
                    <a:pt x="138" y="276"/>
                  </a:cubicBezTo>
                  <a:cubicBezTo>
                    <a:pt x="209" y="276"/>
                    <a:pt x="284" y="234"/>
                    <a:pt x="300" y="151"/>
                  </a:cubicBezTo>
                  <a:cubicBezTo>
                    <a:pt x="300" y="51"/>
                    <a:pt x="225" y="1"/>
                    <a:pt x="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7"/>
            <p:cNvSpPr/>
            <p:nvPr/>
          </p:nvSpPr>
          <p:spPr>
            <a:xfrm>
              <a:off x="8084522" y="2135086"/>
              <a:ext cx="5852" cy="5852"/>
            </a:xfrm>
            <a:custGeom>
              <a:rect b="b" l="l" r="r" t="t"/>
              <a:pathLst>
                <a:path extrusionOk="0" h="268" w="268">
                  <a:moveTo>
                    <a:pt x="134" y="0"/>
                  </a:moveTo>
                  <a:cubicBezTo>
                    <a:pt x="68" y="0"/>
                    <a:pt x="1" y="34"/>
                    <a:pt x="1" y="134"/>
                  </a:cubicBezTo>
                  <a:cubicBezTo>
                    <a:pt x="1" y="200"/>
                    <a:pt x="68" y="267"/>
                    <a:pt x="134" y="267"/>
                  </a:cubicBezTo>
                  <a:cubicBezTo>
                    <a:pt x="234" y="267"/>
                    <a:pt x="268" y="200"/>
                    <a:pt x="268" y="134"/>
                  </a:cubicBezTo>
                  <a:cubicBezTo>
                    <a:pt x="268" y="34"/>
                    <a:pt x="2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7"/>
            <p:cNvSpPr/>
            <p:nvPr/>
          </p:nvSpPr>
          <p:spPr>
            <a:xfrm>
              <a:off x="8139158" y="2134715"/>
              <a:ext cx="5852" cy="6027"/>
            </a:xfrm>
            <a:custGeom>
              <a:rect b="b" l="l" r="r" t="t"/>
              <a:pathLst>
                <a:path extrusionOk="0" h="276" w="268">
                  <a:moveTo>
                    <a:pt x="134" y="1"/>
                  </a:moveTo>
                  <a:cubicBezTo>
                    <a:pt x="67" y="1"/>
                    <a:pt x="1" y="51"/>
                    <a:pt x="1" y="151"/>
                  </a:cubicBezTo>
                  <a:cubicBezTo>
                    <a:pt x="1" y="234"/>
                    <a:pt x="67" y="276"/>
                    <a:pt x="134" y="276"/>
                  </a:cubicBezTo>
                  <a:cubicBezTo>
                    <a:pt x="201" y="276"/>
                    <a:pt x="268" y="234"/>
                    <a:pt x="268" y="151"/>
                  </a:cubicBezTo>
                  <a:cubicBezTo>
                    <a:pt x="268" y="51"/>
                    <a:pt x="201"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7"/>
            <p:cNvSpPr/>
            <p:nvPr/>
          </p:nvSpPr>
          <p:spPr>
            <a:xfrm>
              <a:off x="7893273" y="2096479"/>
              <a:ext cx="6267" cy="4630"/>
            </a:xfrm>
            <a:custGeom>
              <a:rect b="b" l="l" r="r" t="t"/>
              <a:pathLst>
                <a:path extrusionOk="0" h="212" w="287">
                  <a:moveTo>
                    <a:pt x="153" y="0"/>
                  </a:moveTo>
                  <a:cubicBezTo>
                    <a:pt x="1" y="0"/>
                    <a:pt x="156" y="211"/>
                    <a:pt x="240" y="211"/>
                  </a:cubicBezTo>
                  <a:cubicBezTo>
                    <a:pt x="267" y="211"/>
                    <a:pt x="286" y="190"/>
                    <a:pt x="286" y="134"/>
                  </a:cubicBezTo>
                  <a:cubicBezTo>
                    <a:pt x="286" y="67"/>
                    <a:pt x="219" y="0"/>
                    <a:pt x="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7"/>
            <p:cNvSpPr/>
            <p:nvPr/>
          </p:nvSpPr>
          <p:spPr>
            <a:xfrm>
              <a:off x="7948324" y="2096479"/>
              <a:ext cx="5831" cy="5852"/>
            </a:xfrm>
            <a:custGeom>
              <a:rect b="b" l="l" r="r" t="t"/>
              <a:pathLst>
                <a:path extrusionOk="0" h="268" w="267">
                  <a:moveTo>
                    <a:pt x="134" y="0"/>
                  </a:moveTo>
                  <a:cubicBezTo>
                    <a:pt x="67" y="0"/>
                    <a:pt x="0" y="67"/>
                    <a:pt x="0" y="134"/>
                  </a:cubicBezTo>
                  <a:cubicBezTo>
                    <a:pt x="0" y="234"/>
                    <a:pt x="67" y="267"/>
                    <a:pt x="134" y="267"/>
                  </a:cubicBezTo>
                  <a:cubicBezTo>
                    <a:pt x="200" y="267"/>
                    <a:pt x="267" y="234"/>
                    <a:pt x="267" y="134"/>
                  </a:cubicBezTo>
                  <a:cubicBezTo>
                    <a:pt x="267" y="67"/>
                    <a:pt x="200"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7"/>
            <p:cNvSpPr/>
            <p:nvPr/>
          </p:nvSpPr>
          <p:spPr>
            <a:xfrm>
              <a:off x="8002939" y="2096479"/>
              <a:ext cx="5852" cy="5852"/>
            </a:xfrm>
            <a:custGeom>
              <a:rect b="b" l="l" r="r" t="t"/>
              <a:pathLst>
                <a:path extrusionOk="0" h="268" w="268">
                  <a:moveTo>
                    <a:pt x="134" y="0"/>
                  </a:moveTo>
                  <a:cubicBezTo>
                    <a:pt x="68" y="0"/>
                    <a:pt x="1" y="67"/>
                    <a:pt x="1" y="134"/>
                  </a:cubicBezTo>
                  <a:cubicBezTo>
                    <a:pt x="1" y="234"/>
                    <a:pt x="68" y="267"/>
                    <a:pt x="134" y="267"/>
                  </a:cubicBezTo>
                  <a:cubicBezTo>
                    <a:pt x="201" y="267"/>
                    <a:pt x="268" y="234"/>
                    <a:pt x="268" y="134"/>
                  </a:cubicBezTo>
                  <a:cubicBezTo>
                    <a:pt x="268"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7"/>
            <p:cNvSpPr/>
            <p:nvPr/>
          </p:nvSpPr>
          <p:spPr>
            <a:xfrm>
              <a:off x="8057575" y="2096479"/>
              <a:ext cx="5852" cy="5852"/>
            </a:xfrm>
            <a:custGeom>
              <a:rect b="b" l="l" r="r" t="t"/>
              <a:pathLst>
                <a:path extrusionOk="0" h="268" w="268">
                  <a:moveTo>
                    <a:pt x="134" y="0"/>
                  </a:moveTo>
                  <a:cubicBezTo>
                    <a:pt x="67" y="0"/>
                    <a:pt x="1" y="67"/>
                    <a:pt x="1" y="134"/>
                  </a:cubicBezTo>
                  <a:cubicBezTo>
                    <a:pt x="1" y="234"/>
                    <a:pt x="67" y="267"/>
                    <a:pt x="134" y="267"/>
                  </a:cubicBezTo>
                  <a:cubicBezTo>
                    <a:pt x="201" y="267"/>
                    <a:pt x="268" y="234"/>
                    <a:pt x="268" y="134"/>
                  </a:cubicBezTo>
                  <a:cubicBezTo>
                    <a:pt x="268"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7"/>
            <p:cNvSpPr/>
            <p:nvPr/>
          </p:nvSpPr>
          <p:spPr>
            <a:xfrm>
              <a:off x="8112211" y="2096479"/>
              <a:ext cx="5852" cy="5852"/>
            </a:xfrm>
            <a:custGeom>
              <a:rect b="b" l="l" r="r" t="t"/>
              <a:pathLst>
                <a:path extrusionOk="0" h="268" w="268">
                  <a:moveTo>
                    <a:pt x="134" y="0"/>
                  </a:moveTo>
                  <a:cubicBezTo>
                    <a:pt x="34" y="0"/>
                    <a:pt x="0" y="67"/>
                    <a:pt x="0" y="134"/>
                  </a:cubicBezTo>
                  <a:cubicBezTo>
                    <a:pt x="0" y="234"/>
                    <a:pt x="34" y="267"/>
                    <a:pt x="134" y="267"/>
                  </a:cubicBezTo>
                  <a:cubicBezTo>
                    <a:pt x="201" y="267"/>
                    <a:pt x="267" y="234"/>
                    <a:pt x="267" y="134"/>
                  </a:cubicBezTo>
                  <a:cubicBezTo>
                    <a:pt x="267"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7"/>
            <p:cNvSpPr/>
            <p:nvPr/>
          </p:nvSpPr>
          <p:spPr>
            <a:xfrm>
              <a:off x="7865999" y="2213743"/>
              <a:ext cx="6573" cy="6573"/>
            </a:xfrm>
            <a:custGeom>
              <a:rect b="b" l="l" r="r" t="t"/>
              <a:pathLst>
                <a:path extrusionOk="0" h="301" w="301">
                  <a:moveTo>
                    <a:pt x="168" y="1"/>
                  </a:moveTo>
                  <a:cubicBezTo>
                    <a:pt x="67" y="1"/>
                    <a:pt x="1" y="67"/>
                    <a:pt x="1" y="168"/>
                  </a:cubicBezTo>
                  <a:cubicBezTo>
                    <a:pt x="1" y="234"/>
                    <a:pt x="67" y="301"/>
                    <a:pt x="168" y="301"/>
                  </a:cubicBezTo>
                  <a:cubicBezTo>
                    <a:pt x="234" y="301"/>
                    <a:pt x="301" y="234"/>
                    <a:pt x="301" y="168"/>
                  </a:cubicBezTo>
                  <a:cubicBezTo>
                    <a:pt x="301" y="67"/>
                    <a:pt x="234" y="1"/>
                    <a:pt x="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7"/>
            <p:cNvSpPr/>
            <p:nvPr/>
          </p:nvSpPr>
          <p:spPr>
            <a:xfrm>
              <a:off x="7920635" y="2213743"/>
              <a:ext cx="6573" cy="6573"/>
            </a:xfrm>
            <a:custGeom>
              <a:rect b="b" l="l" r="r" t="t"/>
              <a:pathLst>
                <a:path extrusionOk="0" h="301" w="301">
                  <a:moveTo>
                    <a:pt x="167" y="1"/>
                  </a:moveTo>
                  <a:cubicBezTo>
                    <a:pt x="67" y="1"/>
                    <a:pt x="1" y="67"/>
                    <a:pt x="1" y="168"/>
                  </a:cubicBezTo>
                  <a:cubicBezTo>
                    <a:pt x="1" y="234"/>
                    <a:pt x="67" y="301"/>
                    <a:pt x="167" y="301"/>
                  </a:cubicBezTo>
                  <a:cubicBezTo>
                    <a:pt x="234" y="301"/>
                    <a:pt x="301" y="234"/>
                    <a:pt x="301" y="168"/>
                  </a:cubicBezTo>
                  <a:cubicBezTo>
                    <a:pt x="301" y="67"/>
                    <a:pt x="234"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7"/>
            <p:cNvSpPr/>
            <p:nvPr/>
          </p:nvSpPr>
          <p:spPr>
            <a:xfrm>
              <a:off x="7975271" y="2213743"/>
              <a:ext cx="5852" cy="6573"/>
            </a:xfrm>
            <a:custGeom>
              <a:rect b="b" l="l" r="r" t="t"/>
              <a:pathLst>
                <a:path extrusionOk="0" h="301" w="268">
                  <a:moveTo>
                    <a:pt x="134" y="1"/>
                  </a:moveTo>
                  <a:cubicBezTo>
                    <a:pt x="67" y="1"/>
                    <a:pt x="0" y="67"/>
                    <a:pt x="0" y="168"/>
                  </a:cubicBezTo>
                  <a:cubicBezTo>
                    <a:pt x="0" y="234"/>
                    <a:pt x="67" y="301"/>
                    <a:pt x="134" y="301"/>
                  </a:cubicBezTo>
                  <a:cubicBezTo>
                    <a:pt x="234" y="301"/>
                    <a:pt x="267" y="234"/>
                    <a:pt x="267" y="168"/>
                  </a:cubicBezTo>
                  <a:cubicBezTo>
                    <a:pt x="267" y="67"/>
                    <a:pt x="234"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7"/>
            <p:cNvSpPr/>
            <p:nvPr/>
          </p:nvSpPr>
          <p:spPr>
            <a:xfrm>
              <a:off x="8029907" y="2213743"/>
              <a:ext cx="5831" cy="6573"/>
            </a:xfrm>
            <a:custGeom>
              <a:rect b="b" l="l" r="r" t="t"/>
              <a:pathLst>
                <a:path extrusionOk="0" h="301" w="267">
                  <a:moveTo>
                    <a:pt x="134" y="1"/>
                  </a:moveTo>
                  <a:cubicBezTo>
                    <a:pt x="67" y="1"/>
                    <a:pt x="0" y="67"/>
                    <a:pt x="0" y="168"/>
                  </a:cubicBezTo>
                  <a:cubicBezTo>
                    <a:pt x="0" y="234"/>
                    <a:pt x="67" y="301"/>
                    <a:pt x="134" y="301"/>
                  </a:cubicBezTo>
                  <a:cubicBezTo>
                    <a:pt x="234" y="301"/>
                    <a:pt x="267" y="234"/>
                    <a:pt x="267" y="168"/>
                  </a:cubicBezTo>
                  <a:cubicBezTo>
                    <a:pt x="267" y="67"/>
                    <a:pt x="234"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7"/>
            <p:cNvSpPr/>
            <p:nvPr/>
          </p:nvSpPr>
          <p:spPr>
            <a:xfrm>
              <a:off x="8084522" y="2213743"/>
              <a:ext cx="5852" cy="6573"/>
            </a:xfrm>
            <a:custGeom>
              <a:rect b="b" l="l" r="r" t="t"/>
              <a:pathLst>
                <a:path extrusionOk="0" h="301" w="268">
                  <a:moveTo>
                    <a:pt x="134" y="1"/>
                  </a:moveTo>
                  <a:cubicBezTo>
                    <a:pt x="68" y="1"/>
                    <a:pt x="1" y="67"/>
                    <a:pt x="1" y="168"/>
                  </a:cubicBezTo>
                  <a:cubicBezTo>
                    <a:pt x="1" y="234"/>
                    <a:pt x="68" y="301"/>
                    <a:pt x="134" y="301"/>
                  </a:cubicBezTo>
                  <a:cubicBezTo>
                    <a:pt x="234" y="301"/>
                    <a:pt x="268" y="234"/>
                    <a:pt x="268" y="168"/>
                  </a:cubicBezTo>
                  <a:cubicBezTo>
                    <a:pt x="268" y="67"/>
                    <a:pt x="234"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7"/>
            <p:cNvSpPr/>
            <p:nvPr/>
          </p:nvSpPr>
          <p:spPr>
            <a:xfrm>
              <a:off x="8139158" y="2213743"/>
              <a:ext cx="5852" cy="6573"/>
            </a:xfrm>
            <a:custGeom>
              <a:rect b="b" l="l" r="r" t="t"/>
              <a:pathLst>
                <a:path extrusionOk="0" h="301" w="268">
                  <a:moveTo>
                    <a:pt x="134" y="1"/>
                  </a:moveTo>
                  <a:cubicBezTo>
                    <a:pt x="67" y="1"/>
                    <a:pt x="1" y="67"/>
                    <a:pt x="1" y="168"/>
                  </a:cubicBezTo>
                  <a:cubicBezTo>
                    <a:pt x="1" y="234"/>
                    <a:pt x="67" y="301"/>
                    <a:pt x="134" y="301"/>
                  </a:cubicBezTo>
                  <a:cubicBezTo>
                    <a:pt x="234" y="301"/>
                    <a:pt x="268" y="234"/>
                    <a:pt x="268" y="168"/>
                  </a:cubicBezTo>
                  <a:cubicBezTo>
                    <a:pt x="268" y="67"/>
                    <a:pt x="234"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7"/>
            <p:cNvSpPr/>
            <p:nvPr/>
          </p:nvSpPr>
          <p:spPr>
            <a:xfrm>
              <a:off x="7893688" y="2176053"/>
              <a:ext cx="5852" cy="6027"/>
            </a:xfrm>
            <a:custGeom>
              <a:rect b="b" l="l" r="r" t="t"/>
              <a:pathLst>
                <a:path extrusionOk="0" h="276" w="268">
                  <a:moveTo>
                    <a:pt x="134" y="1"/>
                  </a:moveTo>
                  <a:cubicBezTo>
                    <a:pt x="67" y="1"/>
                    <a:pt x="0" y="42"/>
                    <a:pt x="0" y="126"/>
                  </a:cubicBezTo>
                  <a:cubicBezTo>
                    <a:pt x="0" y="226"/>
                    <a:pt x="67" y="276"/>
                    <a:pt x="134" y="276"/>
                  </a:cubicBezTo>
                  <a:cubicBezTo>
                    <a:pt x="200" y="276"/>
                    <a:pt x="267" y="226"/>
                    <a:pt x="267" y="126"/>
                  </a:cubicBezTo>
                  <a:cubicBezTo>
                    <a:pt x="267" y="42"/>
                    <a:pt x="200"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7"/>
            <p:cNvSpPr/>
            <p:nvPr/>
          </p:nvSpPr>
          <p:spPr>
            <a:xfrm>
              <a:off x="7947953" y="2176599"/>
              <a:ext cx="6573" cy="4935"/>
            </a:xfrm>
            <a:custGeom>
              <a:rect b="b" l="l" r="r" t="t"/>
              <a:pathLst>
                <a:path extrusionOk="0" h="226" w="301">
                  <a:moveTo>
                    <a:pt x="151" y="1"/>
                  </a:moveTo>
                  <a:cubicBezTo>
                    <a:pt x="92" y="1"/>
                    <a:pt x="34" y="34"/>
                    <a:pt x="17" y="101"/>
                  </a:cubicBezTo>
                  <a:cubicBezTo>
                    <a:pt x="0" y="184"/>
                    <a:pt x="76" y="226"/>
                    <a:pt x="151" y="226"/>
                  </a:cubicBezTo>
                  <a:cubicBezTo>
                    <a:pt x="226" y="226"/>
                    <a:pt x="301" y="184"/>
                    <a:pt x="284" y="101"/>
                  </a:cubicBezTo>
                  <a:cubicBezTo>
                    <a:pt x="267" y="34"/>
                    <a:pt x="209" y="1"/>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7"/>
            <p:cNvSpPr/>
            <p:nvPr/>
          </p:nvSpPr>
          <p:spPr>
            <a:xfrm>
              <a:off x="8002939" y="2176053"/>
              <a:ext cx="5852" cy="6027"/>
            </a:xfrm>
            <a:custGeom>
              <a:rect b="b" l="l" r="r" t="t"/>
              <a:pathLst>
                <a:path extrusionOk="0" h="276" w="268">
                  <a:moveTo>
                    <a:pt x="134" y="1"/>
                  </a:moveTo>
                  <a:cubicBezTo>
                    <a:pt x="68" y="1"/>
                    <a:pt x="1" y="42"/>
                    <a:pt x="1" y="126"/>
                  </a:cubicBezTo>
                  <a:cubicBezTo>
                    <a:pt x="1" y="226"/>
                    <a:pt x="68" y="276"/>
                    <a:pt x="134" y="276"/>
                  </a:cubicBezTo>
                  <a:cubicBezTo>
                    <a:pt x="201" y="276"/>
                    <a:pt x="268" y="226"/>
                    <a:pt x="268" y="126"/>
                  </a:cubicBezTo>
                  <a:cubicBezTo>
                    <a:pt x="268" y="42"/>
                    <a:pt x="201"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7"/>
            <p:cNvSpPr/>
            <p:nvPr/>
          </p:nvSpPr>
          <p:spPr>
            <a:xfrm>
              <a:off x="8057225" y="2176599"/>
              <a:ext cx="6573" cy="4935"/>
            </a:xfrm>
            <a:custGeom>
              <a:rect b="b" l="l" r="r" t="t"/>
              <a:pathLst>
                <a:path extrusionOk="0" h="226" w="301">
                  <a:moveTo>
                    <a:pt x="150" y="1"/>
                  </a:moveTo>
                  <a:cubicBezTo>
                    <a:pt x="92" y="1"/>
                    <a:pt x="33" y="34"/>
                    <a:pt x="17" y="101"/>
                  </a:cubicBezTo>
                  <a:cubicBezTo>
                    <a:pt x="0" y="184"/>
                    <a:pt x="75" y="226"/>
                    <a:pt x="150" y="226"/>
                  </a:cubicBezTo>
                  <a:cubicBezTo>
                    <a:pt x="225" y="226"/>
                    <a:pt x="300" y="184"/>
                    <a:pt x="284" y="101"/>
                  </a:cubicBezTo>
                  <a:cubicBezTo>
                    <a:pt x="267" y="34"/>
                    <a:pt x="209" y="1"/>
                    <a:pt x="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7"/>
            <p:cNvSpPr/>
            <p:nvPr/>
          </p:nvSpPr>
          <p:spPr>
            <a:xfrm>
              <a:off x="8112211" y="2176053"/>
              <a:ext cx="5852" cy="6027"/>
            </a:xfrm>
            <a:custGeom>
              <a:rect b="b" l="l" r="r" t="t"/>
              <a:pathLst>
                <a:path extrusionOk="0" h="276" w="268">
                  <a:moveTo>
                    <a:pt x="134" y="1"/>
                  </a:moveTo>
                  <a:cubicBezTo>
                    <a:pt x="67" y="1"/>
                    <a:pt x="0" y="42"/>
                    <a:pt x="0" y="126"/>
                  </a:cubicBezTo>
                  <a:cubicBezTo>
                    <a:pt x="0" y="226"/>
                    <a:pt x="67" y="276"/>
                    <a:pt x="134" y="276"/>
                  </a:cubicBezTo>
                  <a:cubicBezTo>
                    <a:pt x="201" y="276"/>
                    <a:pt x="267" y="226"/>
                    <a:pt x="267" y="126"/>
                  </a:cubicBezTo>
                  <a:cubicBezTo>
                    <a:pt x="267" y="42"/>
                    <a:pt x="201"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7"/>
            <p:cNvSpPr/>
            <p:nvPr/>
          </p:nvSpPr>
          <p:spPr>
            <a:xfrm>
              <a:off x="7816472" y="2295326"/>
              <a:ext cx="1485" cy="3669"/>
            </a:xfrm>
            <a:custGeom>
              <a:rect b="b" l="l" r="r" t="t"/>
              <a:pathLst>
                <a:path extrusionOk="0" h="168" w="68">
                  <a:moveTo>
                    <a:pt x="34" y="1"/>
                  </a:moveTo>
                  <a:lnTo>
                    <a:pt x="0" y="168"/>
                  </a:lnTo>
                  <a:cubicBezTo>
                    <a:pt x="34" y="134"/>
                    <a:pt x="67" y="101"/>
                    <a:pt x="67" y="67"/>
                  </a:cubicBezTo>
                  <a:cubicBezTo>
                    <a:pt x="67" y="34"/>
                    <a:pt x="67" y="1"/>
                    <a:pt x="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7"/>
            <p:cNvSpPr/>
            <p:nvPr/>
          </p:nvSpPr>
          <p:spPr>
            <a:xfrm>
              <a:off x="7865999" y="2293143"/>
              <a:ext cx="6573" cy="6573"/>
            </a:xfrm>
            <a:custGeom>
              <a:rect b="b" l="l" r="r" t="t"/>
              <a:pathLst>
                <a:path extrusionOk="0" h="301" w="301">
                  <a:moveTo>
                    <a:pt x="168" y="1"/>
                  </a:moveTo>
                  <a:cubicBezTo>
                    <a:pt x="67" y="1"/>
                    <a:pt x="1" y="67"/>
                    <a:pt x="1" y="167"/>
                  </a:cubicBezTo>
                  <a:cubicBezTo>
                    <a:pt x="1" y="234"/>
                    <a:pt x="67" y="301"/>
                    <a:pt x="168" y="301"/>
                  </a:cubicBezTo>
                  <a:cubicBezTo>
                    <a:pt x="234" y="301"/>
                    <a:pt x="301" y="234"/>
                    <a:pt x="301" y="167"/>
                  </a:cubicBezTo>
                  <a:cubicBezTo>
                    <a:pt x="301" y="67"/>
                    <a:pt x="234" y="1"/>
                    <a:pt x="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7"/>
            <p:cNvSpPr/>
            <p:nvPr/>
          </p:nvSpPr>
          <p:spPr>
            <a:xfrm>
              <a:off x="7920635" y="2293143"/>
              <a:ext cx="6573" cy="6573"/>
            </a:xfrm>
            <a:custGeom>
              <a:rect b="b" l="l" r="r" t="t"/>
              <a:pathLst>
                <a:path extrusionOk="0" h="301" w="301">
                  <a:moveTo>
                    <a:pt x="167" y="1"/>
                  </a:moveTo>
                  <a:cubicBezTo>
                    <a:pt x="67" y="1"/>
                    <a:pt x="1" y="67"/>
                    <a:pt x="1" y="167"/>
                  </a:cubicBezTo>
                  <a:cubicBezTo>
                    <a:pt x="1" y="234"/>
                    <a:pt x="67" y="301"/>
                    <a:pt x="167" y="301"/>
                  </a:cubicBezTo>
                  <a:cubicBezTo>
                    <a:pt x="234" y="301"/>
                    <a:pt x="301" y="234"/>
                    <a:pt x="301" y="167"/>
                  </a:cubicBezTo>
                  <a:cubicBezTo>
                    <a:pt x="301" y="67"/>
                    <a:pt x="234"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7"/>
            <p:cNvSpPr/>
            <p:nvPr/>
          </p:nvSpPr>
          <p:spPr>
            <a:xfrm>
              <a:off x="7975271" y="2293143"/>
              <a:ext cx="5852" cy="6573"/>
            </a:xfrm>
            <a:custGeom>
              <a:rect b="b" l="l" r="r" t="t"/>
              <a:pathLst>
                <a:path extrusionOk="0" h="301" w="268">
                  <a:moveTo>
                    <a:pt x="134" y="1"/>
                  </a:moveTo>
                  <a:cubicBezTo>
                    <a:pt x="67" y="1"/>
                    <a:pt x="0" y="67"/>
                    <a:pt x="0" y="167"/>
                  </a:cubicBezTo>
                  <a:cubicBezTo>
                    <a:pt x="0" y="234"/>
                    <a:pt x="67" y="301"/>
                    <a:pt x="134" y="301"/>
                  </a:cubicBezTo>
                  <a:cubicBezTo>
                    <a:pt x="234" y="301"/>
                    <a:pt x="267" y="234"/>
                    <a:pt x="267" y="167"/>
                  </a:cubicBezTo>
                  <a:cubicBezTo>
                    <a:pt x="267" y="67"/>
                    <a:pt x="234"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a:off x="8029907" y="2293143"/>
              <a:ext cx="5831" cy="6573"/>
            </a:xfrm>
            <a:custGeom>
              <a:rect b="b" l="l" r="r" t="t"/>
              <a:pathLst>
                <a:path extrusionOk="0" h="301" w="267">
                  <a:moveTo>
                    <a:pt x="134" y="1"/>
                  </a:moveTo>
                  <a:cubicBezTo>
                    <a:pt x="67" y="1"/>
                    <a:pt x="0" y="67"/>
                    <a:pt x="0" y="167"/>
                  </a:cubicBezTo>
                  <a:cubicBezTo>
                    <a:pt x="0" y="234"/>
                    <a:pt x="67" y="301"/>
                    <a:pt x="134" y="301"/>
                  </a:cubicBezTo>
                  <a:cubicBezTo>
                    <a:pt x="234" y="301"/>
                    <a:pt x="267" y="234"/>
                    <a:pt x="267" y="167"/>
                  </a:cubicBezTo>
                  <a:cubicBezTo>
                    <a:pt x="267" y="67"/>
                    <a:pt x="234"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a:off x="8084522" y="2293143"/>
              <a:ext cx="5852" cy="6573"/>
            </a:xfrm>
            <a:custGeom>
              <a:rect b="b" l="l" r="r" t="t"/>
              <a:pathLst>
                <a:path extrusionOk="0" h="301" w="268">
                  <a:moveTo>
                    <a:pt x="134" y="1"/>
                  </a:moveTo>
                  <a:cubicBezTo>
                    <a:pt x="68" y="1"/>
                    <a:pt x="1" y="67"/>
                    <a:pt x="1" y="167"/>
                  </a:cubicBezTo>
                  <a:cubicBezTo>
                    <a:pt x="1" y="234"/>
                    <a:pt x="68" y="301"/>
                    <a:pt x="134" y="301"/>
                  </a:cubicBezTo>
                  <a:cubicBezTo>
                    <a:pt x="234" y="301"/>
                    <a:pt x="268" y="234"/>
                    <a:pt x="268" y="167"/>
                  </a:cubicBezTo>
                  <a:cubicBezTo>
                    <a:pt x="268" y="67"/>
                    <a:pt x="234"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7"/>
            <p:cNvSpPr/>
            <p:nvPr/>
          </p:nvSpPr>
          <p:spPr>
            <a:xfrm>
              <a:off x="8139158" y="2293143"/>
              <a:ext cx="5852" cy="6573"/>
            </a:xfrm>
            <a:custGeom>
              <a:rect b="b" l="l" r="r" t="t"/>
              <a:pathLst>
                <a:path extrusionOk="0" h="301" w="268">
                  <a:moveTo>
                    <a:pt x="134" y="1"/>
                  </a:moveTo>
                  <a:cubicBezTo>
                    <a:pt x="67" y="1"/>
                    <a:pt x="1" y="67"/>
                    <a:pt x="1" y="167"/>
                  </a:cubicBezTo>
                  <a:cubicBezTo>
                    <a:pt x="1" y="234"/>
                    <a:pt x="67" y="301"/>
                    <a:pt x="134" y="301"/>
                  </a:cubicBezTo>
                  <a:cubicBezTo>
                    <a:pt x="234" y="301"/>
                    <a:pt x="268" y="234"/>
                    <a:pt x="268" y="167"/>
                  </a:cubicBezTo>
                  <a:cubicBezTo>
                    <a:pt x="268" y="67"/>
                    <a:pt x="234"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7"/>
            <p:cNvSpPr/>
            <p:nvPr/>
          </p:nvSpPr>
          <p:spPr>
            <a:xfrm>
              <a:off x="8193794" y="2295326"/>
              <a:ext cx="1485" cy="3669"/>
            </a:xfrm>
            <a:custGeom>
              <a:rect b="b" l="l" r="r" t="t"/>
              <a:pathLst>
                <a:path extrusionOk="0" h="168" w="68">
                  <a:moveTo>
                    <a:pt x="0" y="1"/>
                  </a:moveTo>
                  <a:cubicBezTo>
                    <a:pt x="0" y="1"/>
                    <a:pt x="0" y="34"/>
                    <a:pt x="0" y="67"/>
                  </a:cubicBezTo>
                  <a:cubicBezTo>
                    <a:pt x="0" y="101"/>
                    <a:pt x="34" y="134"/>
                    <a:pt x="67" y="168"/>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7"/>
            <p:cNvSpPr/>
            <p:nvPr/>
          </p:nvSpPr>
          <p:spPr>
            <a:xfrm>
              <a:off x="7839052" y="2255277"/>
              <a:ext cx="5852" cy="5831"/>
            </a:xfrm>
            <a:custGeom>
              <a:rect b="b" l="l" r="r" t="t"/>
              <a:pathLst>
                <a:path extrusionOk="0" h="267" w="268">
                  <a:moveTo>
                    <a:pt x="134" y="0"/>
                  </a:moveTo>
                  <a:cubicBezTo>
                    <a:pt x="67" y="0"/>
                    <a:pt x="1" y="67"/>
                    <a:pt x="1" y="134"/>
                  </a:cubicBezTo>
                  <a:cubicBezTo>
                    <a:pt x="1" y="200"/>
                    <a:pt x="67" y="267"/>
                    <a:pt x="134" y="267"/>
                  </a:cubicBezTo>
                  <a:cubicBezTo>
                    <a:pt x="201" y="267"/>
                    <a:pt x="267" y="200"/>
                    <a:pt x="267" y="134"/>
                  </a:cubicBezTo>
                  <a:cubicBezTo>
                    <a:pt x="267"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7"/>
            <p:cNvSpPr/>
            <p:nvPr/>
          </p:nvSpPr>
          <p:spPr>
            <a:xfrm>
              <a:off x="7893273" y="2255277"/>
              <a:ext cx="6267" cy="4630"/>
            </a:xfrm>
            <a:custGeom>
              <a:rect b="b" l="l" r="r" t="t"/>
              <a:pathLst>
                <a:path extrusionOk="0" h="212" w="287">
                  <a:moveTo>
                    <a:pt x="153" y="0"/>
                  </a:moveTo>
                  <a:cubicBezTo>
                    <a:pt x="1" y="0"/>
                    <a:pt x="156" y="211"/>
                    <a:pt x="240" y="211"/>
                  </a:cubicBezTo>
                  <a:cubicBezTo>
                    <a:pt x="267" y="211"/>
                    <a:pt x="286" y="190"/>
                    <a:pt x="286" y="134"/>
                  </a:cubicBezTo>
                  <a:cubicBezTo>
                    <a:pt x="286" y="67"/>
                    <a:pt x="219" y="0"/>
                    <a:pt x="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7948324" y="2255277"/>
              <a:ext cx="5831" cy="5831"/>
            </a:xfrm>
            <a:custGeom>
              <a:rect b="b" l="l" r="r" t="t"/>
              <a:pathLst>
                <a:path extrusionOk="0" h="267" w="267">
                  <a:moveTo>
                    <a:pt x="134" y="0"/>
                  </a:moveTo>
                  <a:cubicBezTo>
                    <a:pt x="67" y="0"/>
                    <a:pt x="0" y="67"/>
                    <a:pt x="0" y="134"/>
                  </a:cubicBezTo>
                  <a:cubicBezTo>
                    <a:pt x="0" y="200"/>
                    <a:pt x="67" y="267"/>
                    <a:pt x="134" y="267"/>
                  </a:cubicBezTo>
                  <a:cubicBezTo>
                    <a:pt x="200" y="267"/>
                    <a:pt x="267" y="200"/>
                    <a:pt x="267" y="134"/>
                  </a:cubicBezTo>
                  <a:cubicBezTo>
                    <a:pt x="267" y="67"/>
                    <a:pt x="200"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8002939" y="2255277"/>
              <a:ext cx="5852" cy="5831"/>
            </a:xfrm>
            <a:custGeom>
              <a:rect b="b" l="l" r="r" t="t"/>
              <a:pathLst>
                <a:path extrusionOk="0" h="267" w="268">
                  <a:moveTo>
                    <a:pt x="134" y="0"/>
                  </a:moveTo>
                  <a:cubicBezTo>
                    <a:pt x="68" y="0"/>
                    <a:pt x="1" y="67"/>
                    <a:pt x="1" y="134"/>
                  </a:cubicBezTo>
                  <a:cubicBezTo>
                    <a:pt x="1" y="200"/>
                    <a:pt x="68" y="267"/>
                    <a:pt x="134" y="267"/>
                  </a:cubicBezTo>
                  <a:cubicBezTo>
                    <a:pt x="201" y="267"/>
                    <a:pt x="268" y="200"/>
                    <a:pt x="268" y="134"/>
                  </a:cubicBezTo>
                  <a:cubicBezTo>
                    <a:pt x="268"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a:off x="8057575" y="2255277"/>
              <a:ext cx="5852" cy="5831"/>
            </a:xfrm>
            <a:custGeom>
              <a:rect b="b" l="l" r="r" t="t"/>
              <a:pathLst>
                <a:path extrusionOk="0" h="267" w="268">
                  <a:moveTo>
                    <a:pt x="134" y="0"/>
                  </a:moveTo>
                  <a:cubicBezTo>
                    <a:pt x="67" y="0"/>
                    <a:pt x="1" y="67"/>
                    <a:pt x="1" y="134"/>
                  </a:cubicBezTo>
                  <a:cubicBezTo>
                    <a:pt x="1" y="200"/>
                    <a:pt x="67" y="267"/>
                    <a:pt x="134" y="267"/>
                  </a:cubicBezTo>
                  <a:cubicBezTo>
                    <a:pt x="201" y="267"/>
                    <a:pt x="268" y="200"/>
                    <a:pt x="268" y="134"/>
                  </a:cubicBezTo>
                  <a:cubicBezTo>
                    <a:pt x="268"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a:off x="8112211" y="2255277"/>
              <a:ext cx="5852" cy="5831"/>
            </a:xfrm>
            <a:custGeom>
              <a:rect b="b" l="l" r="r" t="t"/>
              <a:pathLst>
                <a:path extrusionOk="0" h="267" w="268">
                  <a:moveTo>
                    <a:pt x="134" y="0"/>
                  </a:moveTo>
                  <a:cubicBezTo>
                    <a:pt x="34" y="0"/>
                    <a:pt x="0" y="67"/>
                    <a:pt x="0" y="134"/>
                  </a:cubicBezTo>
                  <a:cubicBezTo>
                    <a:pt x="0" y="200"/>
                    <a:pt x="34" y="267"/>
                    <a:pt x="134" y="267"/>
                  </a:cubicBezTo>
                  <a:cubicBezTo>
                    <a:pt x="201" y="267"/>
                    <a:pt x="267" y="200"/>
                    <a:pt x="267" y="134"/>
                  </a:cubicBezTo>
                  <a:cubicBezTo>
                    <a:pt x="267"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8166847" y="2255277"/>
              <a:ext cx="5852" cy="5831"/>
            </a:xfrm>
            <a:custGeom>
              <a:rect b="b" l="l" r="r" t="t"/>
              <a:pathLst>
                <a:path extrusionOk="0" h="267" w="268">
                  <a:moveTo>
                    <a:pt x="134" y="0"/>
                  </a:moveTo>
                  <a:cubicBezTo>
                    <a:pt x="34" y="0"/>
                    <a:pt x="0" y="67"/>
                    <a:pt x="0" y="134"/>
                  </a:cubicBezTo>
                  <a:cubicBezTo>
                    <a:pt x="0" y="200"/>
                    <a:pt x="34" y="267"/>
                    <a:pt x="134" y="267"/>
                  </a:cubicBezTo>
                  <a:cubicBezTo>
                    <a:pt x="200" y="267"/>
                    <a:pt x="267" y="200"/>
                    <a:pt x="267" y="134"/>
                  </a:cubicBezTo>
                  <a:cubicBezTo>
                    <a:pt x="267" y="67"/>
                    <a:pt x="200"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7"/>
            <p:cNvSpPr/>
            <p:nvPr/>
          </p:nvSpPr>
          <p:spPr>
            <a:xfrm>
              <a:off x="7811100" y="2373088"/>
              <a:ext cx="6857" cy="4520"/>
            </a:xfrm>
            <a:custGeom>
              <a:rect b="b" l="l" r="r" t="t"/>
              <a:pathLst>
                <a:path extrusionOk="0" h="207" w="314">
                  <a:moveTo>
                    <a:pt x="215" y="0"/>
                  </a:moveTo>
                  <a:cubicBezTo>
                    <a:pt x="203" y="0"/>
                    <a:pt x="192" y="3"/>
                    <a:pt x="180" y="9"/>
                  </a:cubicBezTo>
                  <a:cubicBezTo>
                    <a:pt x="0" y="9"/>
                    <a:pt x="176" y="206"/>
                    <a:pt x="266" y="206"/>
                  </a:cubicBezTo>
                  <a:cubicBezTo>
                    <a:pt x="294" y="206"/>
                    <a:pt x="313" y="189"/>
                    <a:pt x="313" y="142"/>
                  </a:cubicBezTo>
                  <a:cubicBezTo>
                    <a:pt x="313" y="60"/>
                    <a:pt x="268" y="0"/>
                    <a:pt x="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7"/>
            <p:cNvSpPr/>
            <p:nvPr/>
          </p:nvSpPr>
          <p:spPr>
            <a:xfrm>
              <a:off x="7865999" y="2373263"/>
              <a:ext cx="6573" cy="5852"/>
            </a:xfrm>
            <a:custGeom>
              <a:rect b="b" l="l" r="r" t="t"/>
              <a:pathLst>
                <a:path extrusionOk="0" h="268" w="301">
                  <a:moveTo>
                    <a:pt x="168" y="1"/>
                  </a:moveTo>
                  <a:cubicBezTo>
                    <a:pt x="1" y="1"/>
                    <a:pt x="1" y="234"/>
                    <a:pt x="168" y="268"/>
                  </a:cubicBezTo>
                  <a:cubicBezTo>
                    <a:pt x="234" y="268"/>
                    <a:pt x="301" y="201"/>
                    <a:pt x="301" y="134"/>
                  </a:cubicBezTo>
                  <a:cubicBezTo>
                    <a:pt x="301" y="34"/>
                    <a:pt x="234" y="1"/>
                    <a:pt x="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7920351" y="2373088"/>
              <a:ext cx="6857" cy="4520"/>
            </a:xfrm>
            <a:custGeom>
              <a:rect b="b" l="l" r="r" t="t"/>
              <a:pathLst>
                <a:path extrusionOk="0" h="207" w="314">
                  <a:moveTo>
                    <a:pt x="215" y="0"/>
                  </a:moveTo>
                  <a:cubicBezTo>
                    <a:pt x="204" y="0"/>
                    <a:pt x="192" y="3"/>
                    <a:pt x="180" y="9"/>
                  </a:cubicBezTo>
                  <a:cubicBezTo>
                    <a:pt x="1" y="9"/>
                    <a:pt x="176" y="206"/>
                    <a:pt x="267" y="206"/>
                  </a:cubicBezTo>
                  <a:cubicBezTo>
                    <a:pt x="294" y="206"/>
                    <a:pt x="314" y="189"/>
                    <a:pt x="314" y="142"/>
                  </a:cubicBezTo>
                  <a:cubicBezTo>
                    <a:pt x="314" y="60"/>
                    <a:pt x="269" y="0"/>
                    <a:pt x="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a:off x="7975271" y="2373263"/>
              <a:ext cx="6573" cy="5852"/>
            </a:xfrm>
            <a:custGeom>
              <a:rect b="b" l="l" r="r" t="t"/>
              <a:pathLst>
                <a:path extrusionOk="0" h="268" w="301">
                  <a:moveTo>
                    <a:pt x="134" y="1"/>
                  </a:moveTo>
                  <a:cubicBezTo>
                    <a:pt x="0" y="1"/>
                    <a:pt x="0" y="234"/>
                    <a:pt x="134" y="268"/>
                  </a:cubicBezTo>
                  <a:cubicBezTo>
                    <a:pt x="234" y="268"/>
                    <a:pt x="301" y="201"/>
                    <a:pt x="301" y="134"/>
                  </a:cubicBezTo>
                  <a:cubicBezTo>
                    <a:pt x="301" y="34"/>
                    <a:pt x="234"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a:off x="8029449" y="2373088"/>
              <a:ext cx="7032" cy="4520"/>
            </a:xfrm>
            <a:custGeom>
              <a:rect b="b" l="l" r="r" t="t"/>
              <a:pathLst>
                <a:path extrusionOk="0" h="207" w="322">
                  <a:moveTo>
                    <a:pt x="204" y="0"/>
                  </a:moveTo>
                  <a:cubicBezTo>
                    <a:pt x="189" y="0"/>
                    <a:pt x="172" y="3"/>
                    <a:pt x="155" y="9"/>
                  </a:cubicBezTo>
                  <a:cubicBezTo>
                    <a:pt x="1" y="9"/>
                    <a:pt x="182" y="206"/>
                    <a:pt x="274" y="206"/>
                  </a:cubicBezTo>
                  <a:cubicBezTo>
                    <a:pt x="302" y="206"/>
                    <a:pt x="321" y="189"/>
                    <a:pt x="321" y="142"/>
                  </a:cubicBezTo>
                  <a:cubicBezTo>
                    <a:pt x="321" y="60"/>
                    <a:pt x="276" y="0"/>
                    <a:pt x="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8084522" y="2373263"/>
              <a:ext cx="5852" cy="5852"/>
            </a:xfrm>
            <a:custGeom>
              <a:rect b="b" l="l" r="r" t="t"/>
              <a:pathLst>
                <a:path extrusionOk="0" h="268" w="268">
                  <a:moveTo>
                    <a:pt x="134" y="1"/>
                  </a:moveTo>
                  <a:cubicBezTo>
                    <a:pt x="1" y="1"/>
                    <a:pt x="1" y="234"/>
                    <a:pt x="134" y="268"/>
                  </a:cubicBezTo>
                  <a:cubicBezTo>
                    <a:pt x="234" y="268"/>
                    <a:pt x="268" y="201"/>
                    <a:pt x="268" y="134"/>
                  </a:cubicBezTo>
                  <a:cubicBezTo>
                    <a:pt x="268" y="34"/>
                    <a:pt x="234"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8138721" y="2373088"/>
              <a:ext cx="6289" cy="4520"/>
            </a:xfrm>
            <a:custGeom>
              <a:rect b="b" l="l" r="r" t="t"/>
              <a:pathLst>
                <a:path extrusionOk="0" h="207" w="288">
                  <a:moveTo>
                    <a:pt x="201" y="0"/>
                  </a:moveTo>
                  <a:cubicBezTo>
                    <a:pt x="187" y="0"/>
                    <a:pt x="172" y="3"/>
                    <a:pt x="154" y="9"/>
                  </a:cubicBezTo>
                  <a:cubicBezTo>
                    <a:pt x="0" y="9"/>
                    <a:pt x="162" y="206"/>
                    <a:pt x="245" y="206"/>
                  </a:cubicBezTo>
                  <a:cubicBezTo>
                    <a:pt x="270" y="206"/>
                    <a:pt x="288" y="189"/>
                    <a:pt x="288" y="142"/>
                  </a:cubicBezTo>
                  <a:cubicBezTo>
                    <a:pt x="288" y="60"/>
                    <a:pt x="265" y="0"/>
                    <a:pt x="2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8193794" y="2373088"/>
              <a:ext cx="5852" cy="6027"/>
            </a:xfrm>
            <a:custGeom>
              <a:rect b="b" l="l" r="r" t="t"/>
              <a:pathLst>
                <a:path extrusionOk="0" h="276" w="268">
                  <a:moveTo>
                    <a:pt x="169" y="0"/>
                  </a:moveTo>
                  <a:cubicBezTo>
                    <a:pt x="158" y="0"/>
                    <a:pt x="146" y="3"/>
                    <a:pt x="134" y="9"/>
                  </a:cubicBezTo>
                  <a:cubicBezTo>
                    <a:pt x="0" y="9"/>
                    <a:pt x="0" y="242"/>
                    <a:pt x="134" y="276"/>
                  </a:cubicBezTo>
                  <a:cubicBezTo>
                    <a:pt x="201" y="276"/>
                    <a:pt x="267" y="209"/>
                    <a:pt x="267" y="142"/>
                  </a:cubicBezTo>
                  <a:cubicBezTo>
                    <a:pt x="267" y="60"/>
                    <a:pt x="222" y="0"/>
                    <a:pt x="1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7839052" y="2334677"/>
              <a:ext cx="5852" cy="5831"/>
            </a:xfrm>
            <a:custGeom>
              <a:rect b="b" l="l" r="r" t="t"/>
              <a:pathLst>
                <a:path extrusionOk="0" h="267" w="268">
                  <a:moveTo>
                    <a:pt x="134" y="0"/>
                  </a:moveTo>
                  <a:cubicBezTo>
                    <a:pt x="67" y="0"/>
                    <a:pt x="1" y="67"/>
                    <a:pt x="1" y="133"/>
                  </a:cubicBezTo>
                  <a:cubicBezTo>
                    <a:pt x="1" y="200"/>
                    <a:pt x="67" y="267"/>
                    <a:pt x="134" y="267"/>
                  </a:cubicBezTo>
                  <a:cubicBezTo>
                    <a:pt x="201" y="267"/>
                    <a:pt x="267" y="200"/>
                    <a:pt x="267" y="133"/>
                  </a:cubicBezTo>
                  <a:cubicBezTo>
                    <a:pt x="267"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7893688" y="2334851"/>
              <a:ext cx="5852" cy="6027"/>
            </a:xfrm>
            <a:custGeom>
              <a:rect b="b" l="l" r="r" t="t"/>
              <a:pathLst>
                <a:path extrusionOk="0" h="276" w="268">
                  <a:moveTo>
                    <a:pt x="134" y="0"/>
                  </a:moveTo>
                  <a:cubicBezTo>
                    <a:pt x="67" y="0"/>
                    <a:pt x="0" y="42"/>
                    <a:pt x="0" y="125"/>
                  </a:cubicBezTo>
                  <a:cubicBezTo>
                    <a:pt x="0" y="226"/>
                    <a:pt x="67" y="276"/>
                    <a:pt x="134" y="276"/>
                  </a:cubicBezTo>
                  <a:cubicBezTo>
                    <a:pt x="200" y="276"/>
                    <a:pt x="267" y="226"/>
                    <a:pt x="267" y="125"/>
                  </a:cubicBezTo>
                  <a:cubicBezTo>
                    <a:pt x="267" y="42"/>
                    <a:pt x="200"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a:off x="7948324" y="2334677"/>
              <a:ext cx="5831" cy="5831"/>
            </a:xfrm>
            <a:custGeom>
              <a:rect b="b" l="l" r="r" t="t"/>
              <a:pathLst>
                <a:path extrusionOk="0" h="267" w="267">
                  <a:moveTo>
                    <a:pt x="134" y="0"/>
                  </a:moveTo>
                  <a:cubicBezTo>
                    <a:pt x="67" y="0"/>
                    <a:pt x="0" y="67"/>
                    <a:pt x="0" y="133"/>
                  </a:cubicBezTo>
                  <a:cubicBezTo>
                    <a:pt x="0" y="200"/>
                    <a:pt x="67" y="267"/>
                    <a:pt x="134" y="267"/>
                  </a:cubicBezTo>
                  <a:cubicBezTo>
                    <a:pt x="200" y="267"/>
                    <a:pt x="267" y="200"/>
                    <a:pt x="267" y="133"/>
                  </a:cubicBezTo>
                  <a:cubicBezTo>
                    <a:pt x="267" y="67"/>
                    <a:pt x="200"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a:off x="8002939" y="2334677"/>
              <a:ext cx="5852" cy="5831"/>
            </a:xfrm>
            <a:custGeom>
              <a:rect b="b" l="l" r="r" t="t"/>
              <a:pathLst>
                <a:path extrusionOk="0" h="267" w="268">
                  <a:moveTo>
                    <a:pt x="134" y="0"/>
                  </a:moveTo>
                  <a:cubicBezTo>
                    <a:pt x="68" y="0"/>
                    <a:pt x="1" y="67"/>
                    <a:pt x="1" y="133"/>
                  </a:cubicBezTo>
                  <a:cubicBezTo>
                    <a:pt x="1" y="200"/>
                    <a:pt x="68" y="267"/>
                    <a:pt x="134" y="267"/>
                  </a:cubicBezTo>
                  <a:cubicBezTo>
                    <a:pt x="201" y="267"/>
                    <a:pt x="268" y="200"/>
                    <a:pt x="268" y="133"/>
                  </a:cubicBezTo>
                  <a:cubicBezTo>
                    <a:pt x="268"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8057575" y="2334677"/>
              <a:ext cx="5852" cy="5831"/>
            </a:xfrm>
            <a:custGeom>
              <a:rect b="b" l="l" r="r" t="t"/>
              <a:pathLst>
                <a:path extrusionOk="0" h="267" w="268">
                  <a:moveTo>
                    <a:pt x="134" y="0"/>
                  </a:moveTo>
                  <a:cubicBezTo>
                    <a:pt x="67" y="0"/>
                    <a:pt x="1" y="67"/>
                    <a:pt x="1" y="133"/>
                  </a:cubicBezTo>
                  <a:cubicBezTo>
                    <a:pt x="1" y="200"/>
                    <a:pt x="67" y="267"/>
                    <a:pt x="134" y="267"/>
                  </a:cubicBezTo>
                  <a:cubicBezTo>
                    <a:pt x="201" y="267"/>
                    <a:pt x="268" y="200"/>
                    <a:pt x="268" y="133"/>
                  </a:cubicBezTo>
                  <a:cubicBezTo>
                    <a:pt x="268"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8112211" y="2334677"/>
              <a:ext cx="5852" cy="5831"/>
            </a:xfrm>
            <a:custGeom>
              <a:rect b="b" l="l" r="r" t="t"/>
              <a:pathLst>
                <a:path extrusionOk="0" h="267" w="268">
                  <a:moveTo>
                    <a:pt x="134" y="0"/>
                  </a:moveTo>
                  <a:cubicBezTo>
                    <a:pt x="34" y="0"/>
                    <a:pt x="0" y="67"/>
                    <a:pt x="0" y="133"/>
                  </a:cubicBezTo>
                  <a:cubicBezTo>
                    <a:pt x="0" y="200"/>
                    <a:pt x="34" y="267"/>
                    <a:pt x="134" y="267"/>
                  </a:cubicBezTo>
                  <a:cubicBezTo>
                    <a:pt x="201" y="267"/>
                    <a:pt x="267" y="200"/>
                    <a:pt x="267" y="133"/>
                  </a:cubicBezTo>
                  <a:cubicBezTo>
                    <a:pt x="267" y="67"/>
                    <a:pt x="201"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8166847" y="2334677"/>
              <a:ext cx="5852" cy="5831"/>
            </a:xfrm>
            <a:custGeom>
              <a:rect b="b" l="l" r="r" t="t"/>
              <a:pathLst>
                <a:path extrusionOk="0" h="267" w="268">
                  <a:moveTo>
                    <a:pt x="134" y="0"/>
                  </a:moveTo>
                  <a:cubicBezTo>
                    <a:pt x="34" y="0"/>
                    <a:pt x="0" y="67"/>
                    <a:pt x="0" y="133"/>
                  </a:cubicBezTo>
                  <a:cubicBezTo>
                    <a:pt x="0" y="200"/>
                    <a:pt x="34" y="267"/>
                    <a:pt x="134" y="267"/>
                  </a:cubicBezTo>
                  <a:cubicBezTo>
                    <a:pt x="200" y="267"/>
                    <a:pt x="267" y="200"/>
                    <a:pt x="267" y="133"/>
                  </a:cubicBezTo>
                  <a:cubicBezTo>
                    <a:pt x="267" y="67"/>
                    <a:pt x="200"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4714131" y="2057871"/>
              <a:ext cx="450923" cy="938248"/>
            </a:xfrm>
            <a:custGeom>
              <a:rect b="b" l="l" r="r" t="t"/>
              <a:pathLst>
                <a:path extrusionOk="0" h="42965" w="20649">
                  <a:moveTo>
                    <a:pt x="12009" y="0"/>
                  </a:moveTo>
                  <a:lnTo>
                    <a:pt x="0" y="5504"/>
                  </a:lnTo>
                  <a:lnTo>
                    <a:pt x="7506" y="42964"/>
                  </a:lnTo>
                  <a:lnTo>
                    <a:pt x="20648" y="42964"/>
                  </a:lnTo>
                  <a:lnTo>
                    <a:pt x="120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4976350" y="2057871"/>
              <a:ext cx="1008914" cy="938248"/>
            </a:xfrm>
            <a:custGeom>
              <a:rect b="b" l="l" r="r" t="t"/>
              <a:pathLst>
                <a:path extrusionOk="0" h="42965" w="46201">
                  <a:moveTo>
                    <a:pt x="1" y="0"/>
                  </a:moveTo>
                  <a:lnTo>
                    <a:pt x="8640" y="42964"/>
                  </a:lnTo>
                  <a:lnTo>
                    <a:pt x="46201" y="42964"/>
                  </a:lnTo>
                  <a:lnTo>
                    <a:pt x="375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4577912" y="2557567"/>
              <a:ext cx="439261" cy="901823"/>
            </a:xfrm>
            <a:custGeom>
              <a:rect b="b" l="l" r="r" t="t"/>
              <a:pathLst>
                <a:path extrusionOk="0" h="41297" w="20115">
                  <a:moveTo>
                    <a:pt x="1" y="0"/>
                  </a:moveTo>
                  <a:lnTo>
                    <a:pt x="1" y="41297"/>
                  </a:lnTo>
                  <a:lnTo>
                    <a:pt x="20115" y="41297"/>
                  </a:lnTo>
                  <a:lnTo>
                    <a:pt x="201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5897086" y="2557567"/>
              <a:ext cx="299414" cy="901823"/>
            </a:xfrm>
            <a:custGeom>
              <a:rect b="b" l="l" r="r" t="t"/>
              <a:pathLst>
                <a:path extrusionOk="0" h="41297" w="13711">
                  <a:moveTo>
                    <a:pt x="0" y="0"/>
                  </a:moveTo>
                  <a:lnTo>
                    <a:pt x="8206" y="41297"/>
                  </a:lnTo>
                  <a:lnTo>
                    <a:pt x="13710" y="41297"/>
                  </a:lnTo>
                  <a:lnTo>
                    <a:pt x="137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5017141" y="2557567"/>
              <a:ext cx="241872" cy="901823"/>
            </a:xfrm>
            <a:custGeom>
              <a:rect b="b" l="l" r="r" t="t"/>
              <a:pathLst>
                <a:path extrusionOk="0" h="41297" w="11076">
                  <a:moveTo>
                    <a:pt x="1" y="0"/>
                  </a:moveTo>
                  <a:lnTo>
                    <a:pt x="1" y="41297"/>
                  </a:lnTo>
                  <a:lnTo>
                    <a:pt x="11076" y="41297"/>
                  </a:lnTo>
                  <a:lnTo>
                    <a:pt x="110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6196471" y="2557567"/>
              <a:ext cx="241130" cy="901823"/>
            </a:xfrm>
            <a:custGeom>
              <a:rect b="b" l="l" r="r" t="t"/>
              <a:pathLst>
                <a:path extrusionOk="0" h="41297" w="11042">
                  <a:moveTo>
                    <a:pt x="0" y="0"/>
                  </a:moveTo>
                  <a:lnTo>
                    <a:pt x="0" y="41297"/>
                  </a:lnTo>
                  <a:lnTo>
                    <a:pt x="11041" y="41297"/>
                  </a:lnTo>
                  <a:lnTo>
                    <a:pt x="110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a:off x="5258986" y="2996076"/>
              <a:ext cx="937528" cy="463304"/>
            </a:xfrm>
            <a:custGeom>
              <a:rect b="b" l="l" r="r" t="t"/>
              <a:pathLst>
                <a:path extrusionOk="0" h="21216" w="42932">
                  <a:moveTo>
                    <a:pt x="1" y="0"/>
                  </a:moveTo>
                  <a:lnTo>
                    <a:pt x="1" y="21216"/>
                  </a:lnTo>
                  <a:lnTo>
                    <a:pt x="42931" y="21216"/>
                  </a:lnTo>
                  <a:lnTo>
                    <a:pt x="4293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a:off x="5258986" y="2796485"/>
              <a:ext cx="937528" cy="201800"/>
            </a:xfrm>
            <a:custGeom>
              <a:rect b="b" l="l" r="r" t="t"/>
              <a:pathLst>
                <a:path extrusionOk="0" h="9241" w="42932">
                  <a:moveTo>
                    <a:pt x="1" y="1"/>
                  </a:moveTo>
                  <a:lnTo>
                    <a:pt x="1" y="9240"/>
                  </a:lnTo>
                  <a:lnTo>
                    <a:pt x="42931" y="9240"/>
                  </a:lnTo>
                  <a:lnTo>
                    <a:pt x="4293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7"/>
            <p:cNvSpPr/>
            <p:nvPr/>
          </p:nvSpPr>
          <p:spPr>
            <a:xfrm>
              <a:off x="5076887" y="2554641"/>
              <a:ext cx="186492" cy="847208"/>
            </a:xfrm>
            <a:custGeom>
              <a:rect b="b" l="l" r="r" t="t"/>
              <a:pathLst>
                <a:path extrusionOk="0" h="38796" w="8540">
                  <a:moveTo>
                    <a:pt x="8340" y="1"/>
                  </a:moveTo>
                  <a:lnTo>
                    <a:pt x="4170" y="68"/>
                  </a:lnTo>
                  <a:lnTo>
                    <a:pt x="0" y="134"/>
                  </a:lnTo>
                  <a:lnTo>
                    <a:pt x="4103" y="201"/>
                  </a:lnTo>
                  <a:lnTo>
                    <a:pt x="8171" y="266"/>
                  </a:lnTo>
                  <a:lnTo>
                    <a:pt x="8171" y="266"/>
                  </a:lnTo>
                  <a:lnTo>
                    <a:pt x="8106" y="4971"/>
                  </a:lnTo>
                  <a:lnTo>
                    <a:pt x="8106" y="9808"/>
                  </a:lnTo>
                  <a:cubicBezTo>
                    <a:pt x="8106" y="13010"/>
                    <a:pt x="8106" y="16246"/>
                    <a:pt x="8106" y="19448"/>
                  </a:cubicBezTo>
                  <a:cubicBezTo>
                    <a:pt x="8139" y="22684"/>
                    <a:pt x="8139" y="25886"/>
                    <a:pt x="8173" y="29122"/>
                  </a:cubicBezTo>
                  <a:cubicBezTo>
                    <a:pt x="8206" y="32357"/>
                    <a:pt x="8239" y="35560"/>
                    <a:pt x="8306" y="38795"/>
                  </a:cubicBezTo>
                  <a:cubicBezTo>
                    <a:pt x="8373" y="35560"/>
                    <a:pt x="8406" y="32357"/>
                    <a:pt x="8440" y="29122"/>
                  </a:cubicBezTo>
                  <a:cubicBezTo>
                    <a:pt x="8506" y="25886"/>
                    <a:pt x="8473" y="22684"/>
                    <a:pt x="8506" y="19448"/>
                  </a:cubicBezTo>
                  <a:cubicBezTo>
                    <a:pt x="8540" y="16246"/>
                    <a:pt x="8506" y="13010"/>
                    <a:pt x="8506" y="9808"/>
                  </a:cubicBezTo>
                  <a:lnTo>
                    <a:pt x="8506" y="4971"/>
                  </a:lnTo>
                  <a:lnTo>
                    <a:pt x="8473" y="134"/>
                  </a:lnTo>
                  <a:lnTo>
                    <a:pt x="84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a:off x="6191361" y="2557567"/>
              <a:ext cx="9499" cy="847186"/>
            </a:xfrm>
            <a:custGeom>
              <a:rect b="b" l="l" r="r" t="t"/>
              <a:pathLst>
                <a:path extrusionOk="0" h="38795" w="435">
                  <a:moveTo>
                    <a:pt x="234" y="0"/>
                  </a:moveTo>
                  <a:cubicBezTo>
                    <a:pt x="134" y="3236"/>
                    <a:pt x="101" y="6472"/>
                    <a:pt x="67" y="9707"/>
                  </a:cubicBezTo>
                  <a:lnTo>
                    <a:pt x="1" y="19414"/>
                  </a:lnTo>
                  <a:lnTo>
                    <a:pt x="67" y="29088"/>
                  </a:lnTo>
                  <a:lnTo>
                    <a:pt x="134" y="33958"/>
                  </a:lnTo>
                  <a:lnTo>
                    <a:pt x="234" y="38795"/>
                  </a:lnTo>
                  <a:lnTo>
                    <a:pt x="334" y="33958"/>
                  </a:lnTo>
                  <a:lnTo>
                    <a:pt x="368" y="29088"/>
                  </a:lnTo>
                  <a:lnTo>
                    <a:pt x="434" y="19381"/>
                  </a:lnTo>
                  <a:lnTo>
                    <a:pt x="368" y="9707"/>
                  </a:lnTo>
                  <a:cubicBezTo>
                    <a:pt x="334" y="6472"/>
                    <a:pt x="301" y="3236"/>
                    <a:pt x="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a:off x="5258986" y="2991708"/>
              <a:ext cx="937528" cy="9477"/>
            </a:xfrm>
            <a:custGeom>
              <a:rect b="b" l="l" r="r" t="t"/>
              <a:pathLst>
                <a:path extrusionOk="0" h="434" w="42932">
                  <a:moveTo>
                    <a:pt x="21449" y="0"/>
                  </a:moveTo>
                  <a:lnTo>
                    <a:pt x="10708" y="67"/>
                  </a:lnTo>
                  <a:lnTo>
                    <a:pt x="5371" y="100"/>
                  </a:lnTo>
                  <a:lnTo>
                    <a:pt x="1" y="200"/>
                  </a:lnTo>
                  <a:lnTo>
                    <a:pt x="5371" y="300"/>
                  </a:lnTo>
                  <a:lnTo>
                    <a:pt x="10708" y="367"/>
                  </a:lnTo>
                  <a:lnTo>
                    <a:pt x="21449" y="434"/>
                  </a:lnTo>
                  <a:lnTo>
                    <a:pt x="32190" y="367"/>
                  </a:lnTo>
                  <a:cubicBezTo>
                    <a:pt x="35759" y="334"/>
                    <a:pt x="39329" y="300"/>
                    <a:pt x="42931" y="200"/>
                  </a:cubicBezTo>
                  <a:cubicBezTo>
                    <a:pt x="39329" y="134"/>
                    <a:pt x="35759" y="100"/>
                    <a:pt x="32190" y="67"/>
                  </a:cubicBezTo>
                  <a:lnTo>
                    <a:pt x="214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a:off x="5258986" y="2792118"/>
              <a:ext cx="937528" cy="8757"/>
            </a:xfrm>
            <a:custGeom>
              <a:rect b="b" l="l" r="r" t="t"/>
              <a:pathLst>
                <a:path extrusionOk="0" h="401" w="42932">
                  <a:moveTo>
                    <a:pt x="21449" y="0"/>
                  </a:moveTo>
                  <a:lnTo>
                    <a:pt x="10708" y="34"/>
                  </a:lnTo>
                  <a:lnTo>
                    <a:pt x="5371" y="100"/>
                  </a:lnTo>
                  <a:lnTo>
                    <a:pt x="1" y="201"/>
                  </a:lnTo>
                  <a:lnTo>
                    <a:pt x="5371" y="301"/>
                  </a:lnTo>
                  <a:lnTo>
                    <a:pt x="10708" y="367"/>
                  </a:lnTo>
                  <a:lnTo>
                    <a:pt x="21449" y="401"/>
                  </a:lnTo>
                  <a:lnTo>
                    <a:pt x="32190" y="367"/>
                  </a:lnTo>
                  <a:cubicBezTo>
                    <a:pt x="35759" y="334"/>
                    <a:pt x="39329" y="267"/>
                    <a:pt x="42931" y="201"/>
                  </a:cubicBezTo>
                  <a:cubicBezTo>
                    <a:pt x="39329" y="100"/>
                    <a:pt x="35759" y="67"/>
                    <a:pt x="32190" y="34"/>
                  </a:cubicBezTo>
                  <a:lnTo>
                    <a:pt x="214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4642025" y="3459348"/>
              <a:ext cx="102724" cy="241872"/>
            </a:xfrm>
            <a:custGeom>
              <a:rect b="b" l="l" r="r" t="t"/>
              <a:pathLst>
                <a:path extrusionOk="0" h="11076" w="4704">
                  <a:moveTo>
                    <a:pt x="0" y="1"/>
                  </a:moveTo>
                  <a:lnTo>
                    <a:pt x="267" y="3336"/>
                  </a:lnTo>
                  <a:lnTo>
                    <a:pt x="901" y="11075"/>
                  </a:lnTo>
                  <a:lnTo>
                    <a:pt x="3803" y="11075"/>
                  </a:lnTo>
                  <a:lnTo>
                    <a:pt x="4437" y="3336"/>
                  </a:lnTo>
                  <a:lnTo>
                    <a:pt x="470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a:off x="4642025" y="3459348"/>
              <a:ext cx="102724" cy="72872"/>
            </a:xfrm>
            <a:custGeom>
              <a:rect b="b" l="l" r="r" t="t"/>
              <a:pathLst>
                <a:path extrusionOk="0" h="3337" w="4704">
                  <a:moveTo>
                    <a:pt x="0" y="1"/>
                  </a:moveTo>
                  <a:lnTo>
                    <a:pt x="267" y="3336"/>
                  </a:lnTo>
                  <a:lnTo>
                    <a:pt x="4437" y="3336"/>
                  </a:lnTo>
                  <a:lnTo>
                    <a:pt x="4703"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a:off x="5086343" y="3459348"/>
              <a:ext cx="103466" cy="241872"/>
            </a:xfrm>
            <a:custGeom>
              <a:rect b="b" l="l" r="r" t="t"/>
              <a:pathLst>
                <a:path extrusionOk="0" h="11076" w="4738">
                  <a:moveTo>
                    <a:pt x="1" y="1"/>
                  </a:moveTo>
                  <a:lnTo>
                    <a:pt x="268" y="3336"/>
                  </a:lnTo>
                  <a:lnTo>
                    <a:pt x="902" y="11075"/>
                  </a:lnTo>
                  <a:lnTo>
                    <a:pt x="3837" y="11075"/>
                  </a:lnTo>
                  <a:lnTo>
                    <a:pt x="4471" y="3336"/>
                  </a:lnTo>
                  <a:lnTo>
                    <a:pt x="473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5086343" y="3459348"/>
              <a:ext cx="103466" cy="72872"/>
            </a:xfrm>
            <a:custGeom>
              <a:rect b="b" l="l" r="r" t="t"/>
              <a:pathLst>
                <a:path extrusionOk="0" h="3337" w="4738">
                  <a:moveTo>
                    <a:pt x="1" y="1"/>
                  </a:moveTo>
                  <a:lnTo>
                    <a:pt x="268" y="3336"/>
                  </a:lnTo>
                  <a:lnTo>
                    <a:pt x="4471" y="3336"/>
                  </a:lnTo>
                  <a:lnTo>
                    <a:pt x="4738"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5824238" y="3459348"/>
              <a:ext cx="103466" cy="241872"/>
            </a:xfrm>
            <a:custGeom>
              <a:rect b="b" l="l" r="r" t="t"/>
              <a:pathLst>
                <a:path extrusionOk="0" h="11076" w="4738">
                  <a:moveTo>
                    <a:pt x="1" y="1"/>
                  </a:moveTo>
                  <a:lnTo>
                    <a:pt x="268" y="3336"/>
                  </a:lnTo>
                  <a:lnTo>
                    <a:pt x="901" y="11075"/>
                  </a:lnTo>
                  <a:lnTo>
                    <a:pt x="3837" y="11075"/>
                  </a:lnTo>
                  <a:lnTo>
                    <a:pt x="4471" y="3336"/>
                  </a:lnTo>
                  <a:lnTo>
                    <a:pt x="4737"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5824238" y="3459348"/>
              <a:ext cx="103466" cy="72872"/>
            </a:xfrm>
            <a:custGeom>
              <a:rect b="b" l="l" r="r" t="t"/>
              <a:pathLst>
                <a:path extrusionOk="0" h="3337" w="4738">
                  <a:moveTo>
                    <a:pt x="1" y="1"/>
                  </a:moveTo>
                  <a:lnTo>
                    <a:pt x="268" y="3336"/>
                  </a:lnTo>
                  <a:lnTo>
                    <a:pt x="4471" y="3336"/>
                  </a:lnTo>
                  <a:lnTo>
                    <a:pt x="4737"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6269298" y="3459348"/>
              <a:ext cx="103466" cy="241872"/>
            </a:xfrm>
            <a:custGeom>
              <a:rect b="b" l="l" r="r" t="t"/>
              <a:pathLst>
                <a:path extrusionOk="0" h="11076" w="4738">
                  <a:moveTo>
                    <a:pt x="1" y="1"/>
                  </a:moveTo>
                  <a:lnTo>
                    <a:pt x="268" y="3336"/>
                  </a:lnTo>
                  <a:lnTo>
                    <a:pt x="902" y="11075"/>
                  </a:lnTo>
                  <a:lnTo>
                    <a:pt x="3804" y="11075"/>
                  </a:lnTo>
                  <a:lnTo>
                    <a:pt x="4437" y="3336"/>
                  </a:lnTo>
                  <a:lnTo>
                    <a:pt x="473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6269298" y="3459348"/>
              <a:ext cx="103466" cy="72872"/>
            </a:xfrm>
            <a:custGeom>
              <a:rect b="b" l="l" r="r" t="t"/>
              <a:pathLst>
                <a:path extrusionOk="0" h="3337" w="4738">
                  <a:moveTo>
                    <a:pt x="1" y="1"/>
                  </a:moveTo>
                  <a:lnTo>
                    <a:pt x="268" y="3336"/>
                  </a:lnTo>
                  <a:lnTo>
                    <a:pt x="4437" y="3336"/>
                  </a:lnTo>
                  <a:lnTo>
                    <a:pt x="4738"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a:off x="4470845" y="4136775"/>
              <a:ext cx="747388" cy="158104"/>
            </a:xfrm>
            <a:custGeom>
              <a:rect b="b" l="l" r="r" t="t"/>
              <a:pathLst>
                <a:path extrusionOk="0" h="7240" w="34225">
                  <a:moveTo>
                    <a:pt x="17112" y="1"/>
                  </a:moveTo>
                  <a:cubicBezTo>
                    <a:pt x="7672" y="1"/>
                    <a:pt x="0" y="1635"/>
                    <a:pt x="0" y="3637"/>
                  </a:cubicBezTo>
                  <a:cubicBezTo>
                    <a:pt x="0" y="5605"/>
                    <a:pt x="7672" y="7239"/>
                    <a:pt x="17112" y="7239"/>
                  </a:cubicBezTo>
                  <a:cubicBezTo>
                    <a:pt x="26586" y="7239"/>
                    <a:pt x="34225" y="5605"/>
                    <a:pt x="34225" y="3637"/>
                  </a:cubicBezTo>
                  <a:cubicBezTo>
                    <a:pt x="34225" y="1635"/>
                    <a:pt x="26586" y="1"/>
                    <a:pt x="171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a:off x="4850350" y="3991100"/>
              <a:ext cx="3259050" cy="474223"/>
            </a:xfrm>
            <a:custGeom>
              <a:rect b="b" l="l" r="r" t="t"/>
              <a:pathLst>
                <a:path extrusionOk="0" h="21716" w="149241">
                  <a:moveTo>
                    <a:pt x="74620" y="0"/>
                  </a:moveTo>
                  <a:cubicBezTo>
                    <a:pt x="33391" y="0"/>
                    <a:pt x="0" y="4871"/>
                    <a:pt x="0" y="10875"/>
                  </a:cubicBezTo>
                  <a:cubicBezTo>
                    <a:pt x="0" y="16879"/>
                    <a:pt x="33391" y="21716"/>
                    <a:pt x="74620" y="21716"/>
                  </a:cubicBezTo>
                  <a:cubicBezTo>
                    <a:pt x="115850" y="21716"/>
                    <a:pt x="149240" y="16879"/>
                    <a:pt x="149240" y="10875"/>
                  </a:cubicBezTo>
                  <a:cubicBezTo>
                    <a:pt x="149240" y="4871"/>
                    <a:pt x="115850" y="0"/>
                    <a:pt x="746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a:off x="4567714" y="3696082"/>
              <a:ext cx="3824314" cy="9499"/>
            </a:xfrm>
            <a:custGeom>
              <a:rect b="b" l="l" r="r" t="t"/>
              <a:pathLst>
                <a:path extrusionOk="0" h="435" w="175126">
                  <a:moveTo>
                    <a:pt x="87563" y="1"/>
                  </a:moveTo>
                  <a:lnTo>
                    <a:pt x="43799" y="67"/>
                  </a:lnTo>
                  <a:lnTo>
                    <a:pt x="21883" y="101"/>
                  </a:lnTo>
                  <a:lnTo>
                    <a:pt x="1" y="234"/>
                  </a:lnTo>
                  <a:lnTo>
                    <a:pt x="21883" y="334"/>
                  </a:lnTo>
                  <a:lnTo>
                    <a:pt x="43799" y="368"/>
                  </a:lnTo>
                  <a:lnTo>
                    <a:pt x="87563" y="434"/>
                  </a:lnTo>
                  <a:lnTo>
                    <a:pt x="131328" y="368"/>
                  </a:lnTo>
                  <a:lnTo>
                    <a:pt x="153243" y="334"/>
                  </a:lnTo>
                  <a:lnTo>
                    <a:pt x="175126" y="234"/>
                  </a:lnTo>
                  <a:lnTo>
                    <a:pt x="153243" y="101"/>
                  </a:lnTo>
                  <a:lnTo>
                    <a:pt x="131328" y="67"/>
                  </a:lnTo>
                  <a:lnTo>
                    <a:pt x="875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a:off x="5873764" y="759094"/>
              <a:ext cx="1202678" cy="873413"/>
            </a:xfrm>
            <a:custGeom>
              <a:rect b="b" l="l" r="r" t="t"/>
              <a:pathLst>
                <a:path extrusionOk="0" h="39996" w="55074">
                  <a:moveTo>
                    <a:pt x="28021" y="0"/>
                  </a:moveTo>
                  <a:cubicBezTo>
                    <a:pt x="13077" y="0"/>
                    <a:pt x="935" y="8940"/>
                    <a:pt x="935" y="19981"/>
                  </a:cubicBezTo>
                  <a:cubicBezTo>
                    <a:pt x="968" y="23084"/>
                    <a:pt x="1902" y="26119"/>
                    <a:pt x="3637" y="28688"/>
                  </a:cubicBezTo>
                  <a:lnTo>
                    <a:pt x="1" y="36827"/>
                  </a:lnTo>
                  <a:lnTo>
                    <a:pt x="9341" y="34458"/>
                  </a:lnTo>
                  <a:cubicBezTo>
                    <a:pt x="14178" y="37928"/>
                    <a:pt x="20749" y="39996"/>
                    <a:pt x="28021" y="39996"/>
                  </a:cubicBezTo>
                  <a:cubicBezTo>
                    <a:pt x="42965" y="39996"/>
                    <a:pt x="55074" y="31023"/>
                    <a:pt x="55074" y="19981"/>
                  </a:cubicBezTo>
                  <a:cubicBezTo>
                    <a:pt x="55074" y="8940"/>
                    <a:pt x="42965" y="0"/>
                    <a:pt x="280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a:off x="5872323" y="755840"/>
              <a:ext cx="1212855" cy="879855"/>
            </a:xfrm>
            <a:custGeom>
              <a:rect b="b" l="l" r="r" t="t"/>
              <a:pathLst>
                <a:path extrusionOk="0" h="40291" w="55540">
                  <a:moveTo>
                    <a:pt x="28111" y="0"/>
                  </a:moveTo>
                  <a:cubicBezTo>
                    <a:pt x="24326" y="0"/>
                    <a:pt x="20559" y="601"/>
                    <a:pt x="16946" y="1784"/>
                  </a:cubicBezTo>
                  <a:cubicBezTo>
                    <a:pt x="14144" y="2685"/>
                    <a:pt x="11475" y="4052"/>
                    <a:pt x="9107" y="5753"/>
                  </a:cubicBezTo>
                  <a:cubicBezTo>
                    <a:pt x="6672" y="7455"/>
                    <a:pt x="4637" y="9623"/>
                    <a:pt x="3136" y="12158"/>
                  </a:cubicBezTo>
                  <a:cubicBezTo>
                    <a:pt x="1635" y="14727"/>
                    <a:pt x="868" y="17629"/>
                    <a:pt x="968" y="20597"/>
                  </a:cubicBezTo>
                  <a:cubicBezTo>
                    <a:pt x="1101" y="23533"/>
                    <a:pt x="2035" y="26402"/>
                    <a:pt x="3703" y="28837"/>
                  </a:cubicBezTo>
                  <a:cubicBezTo>
                    <a:pt x="2068" y="26402"/>
                    <a:pt x="1168" y="23533"/>
                    <a:pt x="1068" y="20597"/>
                  </a:cubicBezTo>
                  <a:cubicBezTo>
                    <a:pt x="1001" y="17662"/>
                    <a:pt x="1768" y="14760"/>
                    <a:pt x="3303" y="12258"/>
                  </a:cubicBezTo>
                  <a:cubicBezTo>
                    <a:pt x="4837" y="9756"/>
                    <a:pt x="6838" y="7621"/>
                    <a:pt x="9240" y="5954"/>
                  </a:cubicBezTo>
                  <a:cubicBezTo>
                    <a:pt x="11609" y="4252"/>
                    <a:pt x="14244" y="2951"/>
                    <a:pt x="17012" y="2051"/>
                  </a:cubicBezTo>
                  <a:cubicBezTo>
                    <a:pt x="20615" y="893"/>
                    <a:pt x="24355" y="314"/>
                    <a:pt x="28092" y="314"/>
                  </a:cubicBezTo>
                  <a:cubicBezTo>
                    <a:pt x="30168" y="314"/>
                    <a:pt x="32242" y="493"/>
                    <a:pt x="34291" y="850"/>
                  </a:cubicBezTo>
                  <a:cubicBezTo>
                    <a:pt x="37193" y="1350"/>
                    <a:pt x="39962" y="2218"/>
                    <a:pt x="42597" y="3485"/>
                  </a:cubicBezTo>
                  <a:cubicBezTo>
                    <a:pt x="45266" y="4719"/>
                    <a:pt x="47668" y="6387"/>
                    <a:pt x="49736" y="8422"/>
                  </a:cubicBezTo>
                  <a:cubicBezTo>
                    <a:pt x="51804" y="10457"/>
                    <a:pt x="53372" y="12959"/>
                    <a:pt x="54272" y="15727"/>
                  </a:cubicBezTo>
                  <a:cubicBezTo>
                    <a:pt x="55140" y="18529"/>
                    <a:pt x="55173" y="21498"/>
                    <a:pt x="54372" y="24267"/>
                  </a:cubicBezTo>
                  <a:cubicBezTo>
                    <a:pt x="53538" y="27069"/>
                    <a:pt x="52004" y="29604"/>
                    <a:pt x="49969" y="31672"/>
                  </a:cubicBezTo>
                  <a:cubicBezTo>
                    <a:pt x="47901" y="33740"/>
                    <a:pt x="45499" y="35441"/>
                    <a:pt x="42864" y="36709"/>
                  </a:cubicBezTo>
                  <a:cubicBezTo>
                    <a:pt x="38225" y="38897"/>
                    <a:pt x="33178" y="40013"/>
                    <a:pt x="28080" y="40013"/>
                  </a:cubicBezTo>
                  <a:cubicBezTo>
                    <a:pt x="27349" y="40013"/>
                    <a:pt x="26617" y="39991"/>
                    <a:pt x="25885" y="39945"/>
                  </a:cubicBezTo>
                  <a:cubicBezTo>
                    <a:pt x="24418" y="39844"/>
                    <a:pt x="22983" y="39678"/>
                    <a:pt x="21516" y="39411"/>
                  </a:cubicBezTo>
                  <a:cubicBezTo>
                    <a:pt x="20081" y="39177"/>
                    <a:pt x="18680" y="38810"/>
                    <a:pt x="17279" y="38377"/>
                  </a:cubicBezTo>
                  <a:cubicBezTo>
                    <a:pt x="14511" y="37476"/>
                    <a:pt x="11875" y="36175"/>
                    <a:pt x="9474" y="34541"/>
                  </a:cubicBezTo>
                  <a:lnTo>
                    <a:pt x="9407" y="34507"/>
                  </a:lnTo>
                  <a:lnTo>
                    <a:pt x="9374" y="34507"/>
                  </a:lnTo>
                  <a:lnTo>
                    <a:pt x="175" y="36881"/>
                  </a:lnTo>
                  <a:lnTo>
                    <a:pt x="175" y="36881"/>
                  </a:lnTo>
                  <a:lnTo>
                    <a:pt x="3703" y="28837"/>
                  </a:lnTo>
                  <a:lnTo>
                    <a:pt x="34" y="36942"/>
                  </a:lnTo>
                  <a:lnTo>
                    <a:pt x="0" y="37042"/>
                  </a:lnTo>
                  <a:lnTo>
                    <a:pt x="100" y="37009"/>
                  </a:lnTo>
                  <a:lnTo>
                    <a:pt x="9366" y="34693"/>
                  </a:lnTo>
                  <a:lnTo>
                    <a:pt x="9366" y="34693"/>
                  </a:lnTo>
                  <a:cubicBezTo>
                    <a:pt x="11761" y="36385"/>
                    <a:pt x="14421" y="37680"/>
                    <a:pt x="17213" y="38577"/>
                  </a:cubicBezTo>
                  <a:cubicBezTo>
                    <a:pt x="18614" y="39044"/>
                    <a:pt x="20048" y="39377"/>
                    <a:pt x="21482" y="39678"/>
                  </a:cubicBezTo>
                  <a:cubicBezTo>
                    <a:pt x="22917" y="39911"/>
                    <a:pt x="24384" y="40111"/>
                    <a:pt x="25852" y="40211"/>
                  </a:cubicBezTo>
                  <a:cubicBezTo>
                    <a:pt x="26628" y="40264"/>
                    <a:pt x="27403" y="40290"/>
                    <a:pt x="28178" y="40290"/>
                  </a:cubicBezTo>
                  <a:cubicBezTo>
                    <a:pt x="33298" y="40290"/>
                    <a:pt x="38362" y="39149"/>
                    <a:pt x="42998" y="36976"/>
                  </a:cubicBezTo>
                  <a:cubicBezTo>
                    <a:pt x="45666" y="35675"/>
                    <a:pt x="48101" y="33974"/>
                    <a:pt x="50203" y="31872"/>
                  </a:cubicBezTo>
                  <a:cubicBezTo>
                    <a:pt x="52304" y="29771"/>
                    <a:pt x="53839" y="27202"/>
                    <a:pt x="54706" y="24367"/>
                  </a:cubicBezTo>
                  <a:cubicBezTo>
                    <a:pt x="55540" y="21498"/>
                    <a:pt x="55540" y="18429"/>
                    <a:pt x="54639" y="15594"/>
                  </a:cubicBezTo>
                  <a:cubicBezTo>
                    <a:pt x="53705" y="12758"/>
                    <a:pt x="52104" y="10223"/>
                    <a:pt x="50003" y="8155"/>
                  </a:cubicBezTo>
                  <a:cubicBezTo>
                    <a:pt x="47868" y="6087"/>
                    <a:pt x="45433" y="4386"/>
                    <a:pt x="42731" y="3152"/>
                  </a:cubicBezTo>
                  <a:cubicBezTo>
                    <a:pt x="40062" y="1884"/>
                    <a:pt x="37260" y="1017"/>
                    <a:pt x="34358" y="550"/>
                  </a:cubicBezTo>
                  <a:cubicBezTo>
                    <a:pt x="32285" y="182"/>
                    <a:pt x="30195" y="0"/>
                    <a:pt x="28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a:off x="6726019" y="3790047"/>
              <a:ext cx="601710" cy="530673"/>
            </a:xfrm>
            <a:custGeom>
              <a:rect b="b" l="l" r="r" t="t"/>
              <a:pathLst>
                <a:path extrusionOk="0" h="24301" w="27554">
                  <a:moveTo>
                    <a:pt x="11776" y="1"/>
                  </a:moveTo>
                  <a:lnTo>
                    <a:pt x="11776" y="9508"/>
                  </a:lnTo>
                  <a:lnTo>
                    <a:pt x="11776" y="12943"/>
                  </a:lnTo>
                  <a:lnTo>
                    <a:pt x="11843" y="15779"/>
                  </a:lnTo>
                  <a:cubicBezTo>
                    <a:pt x="11843" y="15779"/>
                    <a:pt x="2603" y="19948"/>
                    <a:pt x="1669" y="20682"/>
                  </a:cubicBezTo>
                  <a:cubicBezTo>
                    <a:pt x="735" y="21416"/>
                    <a:pt x="1" y="23851"/>
                    <a:pt x="835" y="24151"/>
                  </a:cubicBezTo>
                  <a:cubicBezTo>
                    <a:pt x="1136" y="24248"/>
                    <a:pt x="4478" y="24301"/>
                    <a:pt x="8670" y="24301"/>
                  </a:cubicBezTo>
                  <a:cubicBezTo>
                    <a:pt x="16093" y="24301"/>
                    <a:pt x="26178" y="24135"/>
                    <a:pt x="26753" y="23751"/>
                  </a:cubicBezTo>
                  <a:cubicBezTo>
                    <a:pt x="27120" y="23551"/>
                    <a:pt x="27287" y="20015"/>
                    <a:pt x="27420" y="15779"/>
                  </a:cubicBezTo>
                  <a:cubicBezTo>
                    <a:pt x="27454" y="14845"/>
                    <a:pt x="27454" y="13911"/>
                    <a:pt x="27487" y="12943"/>
                  </a:cubicBezTo>
                  <a:cubicBezTo>
                    <a:pt x="27487" y="11776"/>
                    <a:pt x="27520" y="10642"/>
                    <a:pt x="27520" y="9508"/>
                  </a:cubicBezTo>
                  <a:cubicBezTo>
                    <a:pt x="27554" y="4471"/>
                    <a:pt x="27487" y="1"/>
                    <a:pt x="274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7"/>
            <p:cNvSpPr/>
            <p:nvPr/>
          </p:nvSpPr>
          <p:spPr>
            <a:xfrm>
              <a:off x="6726019" y="3997651"/>
              <a:ext cx="600990" cy="323064"/>
            </a:xfrm>
            <a:custGeom>
              <a:rect b="b" l="l" r="r" t="t"/>
              <a:pathLst>
                <a:path extrusionOk="0" h="14794" w="27521">
                  <a:moveTo>
                    <a:pt x="11776" y="1"/>
                  </a:moveTo>
                  <a:lnTo>
                    <a:pt x="11776" y="3436"/>
                  </a:lnTo>
                  <a:lnTo>
                    <a:pt x="11843" y="6272"/>
                  </a:lnTo>
                  <a:cubicBezTo>
                    <a:pt x="11843" y="6272"/>
                    <a:pt x="2603" y="10441"/>
                    <a:pt x="1669" y="11175"/>
                  </a:cubicBezTo>
                  <a:cubicBezTo>
                    <a:pt x="735" y="11909"/>
                    <a:pt x="1" y="14344"/>
                    <a:pt x="835" y="14644"/>
                  </a:cubicBezTo>
                  <a:cubicBezTo>
                    <a:pt x="1136" y="14741"/>
                    <a:pt x="4478" y="14794"/>
                    <a:pt x="8670" y="14794"/>
                  </a:cubicBezTo>
                  <a:cubicBezTo>
                    <a:pt x="16093" y="14794"/>
                    <a:pt x="26178" y="14628"/>
                    <a:pt x="26753" y="14244"/>
                  </a:cubicBezTo>
                  <a:cubicBezTo>
                    <a:pt x="27120" y="14044"/>
                    <a:pt x="27287" y="10508"/>
                    <a:pt x="27420" y="6272"/>
                  </a:cubicBezTo>
                  <a:cubicBezTo>
                    <a:pt x="27454" y="5338"/>
                    <a:pt x="27454" y="4404"/>
                    <a:pt x="27487" y="3436"/>
                  </a:cubicBezTo>
                  <a:cubicBezTo>
                    <a:pt x="27487" y="2269"/>
                    <a:pt x="27520" y="1135"/>
                    <a:pt x="275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a:off x="6723835" y="4071963"/>
              <a:ext cx="603894" cy="249472"/>
            </a:xfrm>
            <a:custGeom>
              <a:rect b="b" l="l" r="r" t="t"/>
              <a:pathLst>
                <a:path extrusionOk="0" h="11424" w="27654">
                  <a:moveTo>
                    <a:pt x="11843" y="0"/>
                  </a:moveTo>
                  <a:lnTo>
                    <a:pt x="11943" y="2835"/>
                  </a:lnTo>
                  <a:cubicBezTo>
                    <a:pt x="11943" y="2835"/>
                    <a:pt x="2636" y="7038"/>
                    <a:pt x="1702" y="7772"/>
                  </a:cubicBezTo>
                  <a:cubicBezTo>
                    <a:pt x="735" y="8539"/>
                    <a:pt x="1" y="10975"/>
                    <a:pt x="868" y="11275"/>
                  </a:cubicBezTo>
                  <a:cubicBezTo>
                    <a:pt x="1179" y="11372"/>
                    <a:pt x="4807" y="11424"/>
                    <a:pt x="9266" y="11424"/>
                  </a:cubicBezTo>
                  <a:cubicBezTo>
                    <a:pt x="12460" y="11424"/>
                    <a:pt x="16082" y="11397"/>
                    <a:pt x="19214" y="11341"/>
                  </a:cubicBezTo>
                  <a:cubicBezTo>
                    <a:pt x="20949" y="11308"/>
                    <a:pt x="22550" y="11241"/>
                    <a:pt x="23784" y="11175"/>
                  </a:cubicBezTo>
                  <a:cubicBezTo>
                    <a:pt x="25552" y="11108"/>
                    <a:pt x="26753" y="11008"/>
                    <a:pt x="26920" y="10874"/>
                  </a:cubicBezTo>
                  <a:cubicBezTo>
                    <a:pt x="27354" y="10608"/>
                    <a:pt x="27554" y="5437"/>
                    <a:pt x="27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a:off x="6748598" y="4294285"/>
              <a:ext cx="537617" cy="5590"/>
            </a:xfrm>
            <a:custGeom>
              <a:rect b="b" l="l" r="r" t="t"/>
              <a:pathLst>
                <a:path extrusionOk="0" h="256" w="24619">
                  <a:moveTo>
                    <a:pt x="13846" y="0"/>
                  </a:moveTo>
                  <a:cubicBezTo>
                    <a:pt x="8257" y="0"/>
                    <a:pt x="2300" y="53"/>
                    <a:pt x="68" y="126"/>
                  </a:cubicBezTo>
                  <a:cubicBezTo>
                    <a:pt x="1" y="126"/>
                    <a:pt x="1" y="160"/>
                    <a:pt x="68" y="160"/>
                  </a:cubicBezTo>
                  <a:cubicBezTo>
                    <a:pt x="2213" y="213"/>
                    <a:pt x="7798" y="256"/>
                    <a:pt x="13191" y="256"/>
                  </a:cubicBezTo>
                  <a:cubicBezTo>
                    <a:pt x="18028" y="256"/>
                    <a:pt x="22710" y="221"/>
                    <a:pt x="24618" y="126"/>
                  </a:cubicBezTo>
                  <a:cubicBezTo>
                    <a:pt x="22796" y="36"/>
                    <a:pt x="18446" y="0"/>
                    <a:pt x="13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a:off x="6968585" y="4111597"/>
              <a:ext cx="108423" cy="28323"/>
            </a:xfrm>
            <a:custGeom>
              <a:rect b="b" l="l" r="r" t="t"/>
              <a:pathLst>
                <a:path extrusionOk="0" h="1297" w="4965">
                  <a:moveTo>
                    <a:pt x="1429" y="0"/>
                  </a:moveTo>
                  <a:cubicBezTo>
                    <a:pt x="986" y="0"/>
                    <a:pt x="548" y="42"/>
                    <a:pt x="134" y="120"/>
                  </a:cubicBezTo>
                  <a:cubicBezTo>
                    <a:pt x="1" y="120"/>
                    <a:pt x="1" y="320"/>
                    <a:pt x="134" y="320"/>
                  </a:cubicBezTo>
                  <a:cubicBezTo>
                    <a:pt x="1735" y="487"/>
                    <a:pt x="3336" y="787"/>
                    <a:pt x="4871" y="1287"/>
                  </a:cubicBezTo>
                  <a:cubicBezTo>
                    <a:pt x="4883" y="1293"/>
                    <a:pt x="4894" y="1296"/>
                    <a:pt x="4904" y="1296"/>
                  </a:cubicBezTo>
                  <a:cubicBezTo>
                    <a:pt x="4948" y="1296"/>
                    <a:pt x="4965" y="1242"/>
                    <a:pt x="4938" y="1187"/>
                  </a:cubicBezTo>
                  <a:cubicBezTo>
                    <a:pt x="4022" y="346"/>
                    <a:pt x="2703"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a:off x="6943821" y="4126883"/>
              <a:ext cx="108423" cy="28323"/>
            </a:xfrm>
            <a:custGeom>
              <a:rect b="b" l="l" r="r" t="t"/>
              <a:pathLst>
                <a:path extrusionOk="0" h="1297" w="4965">
                  <a:moveTo>
                    <a:pt x="1429" y="1"/>
                  </a:moveTo>
                  <a:cubicBezTo>
                    <a:pt x="986" y="1"/>
                    <a:pt x="548" y="43"/>
                    <a:pt x="134" y="120"/>
                  </a:cubicBezTo>
                  <a:cubicBezTo>
                    <a:pt x="1" y="120"/>
                    <a:pt x="1" y="320"/>
                    <a:pt x="134" y="320"/>
                  </a:cubicBezTo>
                  <a:cubicBezTo>
                    <a:pt x="1735" y="487"/>
                    <a:pt x="3303" y="787"/>
                    <a:pt x="4837" y="1288"/>
                  </a:cubicBezTo>
                  <a:cubicBezTo>
                    <a:pt x="4856" y="1294"/>
                    <a:pt x="4872" y="1297"/>
                    <a:pt x="4886" y="1297"/>
                  </a:cubicBezTo>
                  <a:cubicBezTo>
                    <a:pt x="4947" y="1297"/>
                    <a:pt x="4965" y="1242"/>
                    <a:pt x="4937" y="1188"/>
                  </a:cubicBezTo>
                  <a:cubicBezTo>
                    <a:pt x="4022" y="346"/>
                    <a:pt x="2703" y="1"/>
                    <a:pt x="14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7"/>
            <p:cNvSpPr/>
            <p:nvPr/>
          </p:nvSpPr>
          <p:spPr>
            <a:xfrm>
              <a:off x="6918338" y="4142190"/>
              <a:ext cx="108423" cy="28323"/>
            </a:xfrm>
            <a:custGeom>
              <a:rect b="b" l="l" r="r" t="t"/>
              <a:pathLst>
                <a:path extrusionOk="0" h="1297" w="4965">
                  <a:moveTo>
                    <a:pt x="1429" y="0"/>
                  </a:moveTo>
                  <a:cubicBezTo>
                    <a:pt x="985" y="0"/>
                    <a:pt x="547" y="42"/>
                    <a:pt x="134" y="120"/>
                  </a:cubicBezTo>
                  <a:cubicBezTo>
                    <a:pt x="0" y="120"/>
                    <a:pt x="0" y="320"/>
                    <a:pt x="134" y="320"/>
                  </a:cubicBezTo>
                  <a:cubicBezTo>
                    <a:pt x="1735" y="487"/>
                    <a:pt x="3336" y="787"/>
                    <a:pt x="4870" y="1287"/>
                  </a:cubicBezTo>
                  <a:cubicBezTo>
                    <a:pt x="4883" y="1293"/>
                    <a:pt x="4894" y="1296"/>
                    <a:pt x="4903" y="1296"/>
                  </a:cubicBezTo>
                  <a:cubicBezTo>
                    <a:pt x="4947" y="1296"/>
                    <a:pt x="4964" y="1242"/>
                    <a:pt x="4937" y="1187"/>
                  </a:cubicBezTo>
                  <a:cubicBezTo>
                    <a:pt x="4022" y="346"/>
                    <a:pt x="2702"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p:nvPr/>
          </p:nvSpPr>
          <p:spPr>
            <a:xfrm>
              <a:off x="6892832" y="4157476"/>
              <a:ext cx="109013" cy="28323"/>
            </a:xfrm>
            <a:custGeom>
              <a:rect b="b" l="l" r="r" t="t"/>
              <a:pathLst>
                <a:path extrusionOk="0" h="1297" w="4992">
                  <a:moveTo>
                    <a:pt x="1457" y="1"/>
                  </a:moveTo>
                  <a:cubicBezTo>
                    <a:pt x="1017" y="1"/>
                    <a:pt x="581" y="43"/>
                    <a:pt x="167" y="120"/>
                  </a:cubicBezTo>
                  <a:cubicBezTo>
                    <a:pt x="1" y="120"/>
                    <a:pt x="34" y="354"/>
                    <a:pt x="167" y="354"/>
                  </a:cubicBezTo>
                  <a:cubicBezTo>
                    <a:pt x="1769" y="487"/>
                    <a:pt x="3336" y="821"/>
                    <a:pt x="4871" y="1288"/>
                  </a:cubicBezTo>
                  <a:cubicBezTo>
                    <a:pt x="4883" y="1294"/>
                    <a:pt x="4895" y="1297"/>
                    <a:pt x="4907" y="1297"/>
                  </a:cubicBezTo>
                  <a:cubicBezTo>
                    <a:pt x="4957" y="1297"/>
                    <a:pt x="4992" y="1242"/>
                    <a:pt x="4937" y="1188"/>
                  </a:cubicBezTo>
                  <a:cubicBezTo>
                    <a:pt x="4022" y="346"/>
                    <a:pt x="2721" y="1"/>
                    <a:pt x="1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a:off x="6893553" y="4022349"/>
              <a:ext cx="121679" cy="98574"/>
            </a:xfrm>
            <a:custGeom>
              <a:rect b="b" l="l" r="r" t="t"/>
              <a:pathLst>
                <a:path extrusionOk="0" h="4514" w="5572">
                  <a:moveTo>
                    <a:pt x="1526" y="465"/>
                  </a:moveTo>
                  <a:cubicBezTo>
                    <a:pt x="2047" y="465"/>
                    <a:pt x="2745" y="850"/>
                    <a:pt x="3003" y="1071"/>
                  </a:cubicBezTo>
                  <a:cubicBezTo>
                    <a:pt x="3303" y="1371"/>
                    <a:pt x="3604" y="1672"/>
                    <a:pt x="3870" y="2005"/>
                  </a:cubicBezTo>
                  <a:cubicBezTo>
                    <a:pt x="4404" y="2672"/>
                    <a:pt x="4871" y="3406"/>
                    <a:pt x="5338" y="4107"/>
                  </a:cubicBezTo>
                  <a:cubicBezTo>
                    <a:pt x="4704" y="3840"/>
                    <a:pt x="4071" y="3606"/>
                    <a:pt x="3437" y="3339"/>
                  </a:cubicBezTo>
                  <a:cubicBezTo>
                    <a:pt x="2636" y="3073"/>
                    <a:pt x="1068" y="2472"/>
                    <a:pt x="935" y="1538"/>
                  </a:cubicBezTo>
                  <a:lnTo>
                    <a:pt x="935" y="1505"/>
                  </a:lnTo>
                  <a:cubicBezTo>
                    <a:pt x="801" y="715"/>
                    <a:pt x="1106" y="465"/>
                    <a:pt x="1526" y="465"/>
                  </a:cubicBezTo>
                  <a:close/>
                  <a:moveTo>
                    <a:pt x="1600" y="1"/>
                  </a:moveTo>
                  <a:cubicBezTo>
                    <a:pt x="1224" y="1"/>
                    <a:pt x="866" y="142"/>
                    <a:pt x="601" y="504"/>
                  </a:cubicBezTo>
                  <a:cubicBezTo>
                    <a:pt x="1" y="1371"/>
                    <a:pt x="668" y="2272"/>
                    <a:pt x="1335" y="2806"/>
                  </a:cubicBezTo>
                  <a:cubicBezTo>
                    <a:pt x="2469" y="3673"/>
                    <a:pt x="3937" y="4040"/>
                    <a:pt x="5271" y="4507"/>
                  </a:cubicBezTo>
                  <a:cubicBezTo>
                    <a:pt x="5289" y="4511"/>
                    <a:pt x="5306" y="4513"/>
                    <a:pt x="5324" y="4513"/>
                  </a:cubicBezTo>
                  <a:cubicBezTo>
                    <a:pt x="5438" y="4513"/>
                    <a:pt x="5538" y="4423"/>
                    <a:pt x="5538" y="4307"/>
                  </a:cubicBezTo>
                  <a:cubicBezTo>
                    <a:pt x="5572" y="4307"/>
                    <a:pt x="5572" y="4273"/>
                    <a:pt x="5572" y="4240"/>
                  </a:cubicBezTo>
                  <a:cubicBezTo>
                    <a:pt x="5071" y="2839"/>
                    <a:pt x="4204" y="1572"/>
                    <a:pt x="3070" y="604"/>
                  </a:cubicBezTo>
                  <a:cubicBezTo>
                    <a:pt x="2682" y="274"/>
                    <a:pt x="2124" y="1"/>
                    <a:pt x="1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p:nvPr/>
          </p:nvSpPr>
          <p:spPr>
            <a:xfrm>
              <a:off x="7006472" y="4044120"/>
              <a:ext cx="133318" cy="76650"/>
            </a:xfrm>
            <a:custGeom>
              <a:rect b="b" l="l" r="r" t="t"/>
              <a:pathLst>
                <a:path extrusionOk="0" h="3510" w="6105">
                  <a:moveTo>
                    <a:pt x="4507" y="488"/>
                  </a:moveTo>
                  <a:cubicBezTo>
                    <a:pt x="5105" y="488"/>
                    <a:pt x="5585" y="752"/>
                    <a:pt x="5171" y="1675"/>
                  </a:cubicBezTo>
                  <a:cubicBezTo>
                    <a:pt x="4804" y="2576"/>
                    <a:pt x="3136" y="2776"/>
                    <a:pt x="2302" y="2876"/>
                  </a:cubicBezTo>
                  <a:cubicBezTo>
                    <a:pt x="1635" y="2943"/>
                    <a:pt x="934" y="3010"/>
                    <a:pt x="234" y="3110"/>
                  </a:cubicBezTo>
                  <a:cubicBezTo>
                    <a:pt x="868" y="2509"/>
                    <a:pt x="1535" y="1976"/>
                    <a:pt x="2235" y="1442"/>
                  </a:cubicBezTo>
                  <a:cubicBezTo>
                    <a:pt x="2569" y="1208"/>
                    <a:pt x="2902" y="975"/>
                    <a:pt x="3269" y="775"/>
                  </a:cubicBezTo>
                  <a:cubicBezTo>
                    <a:pt x="3516" y="644"/>
                    <a:pt x="4046" y="488"/>
                    <a:pt x="4507" y="488"/>
                  </a:cubicBezTo>
                  <a:close/>
                  <a:moveTo>
                    <a:pt x="4433" y="1"/>
                  </a:moveTo>
                  <a:cubicBezTo>
                    <a:pt x="4049" y="1"/>
                    <a:pt x="3653" y="109"/>
                    <a:pt x="3336" y="274"/>
                  </a:cubicBezTo>
                  <a:cubicBezTo>
                    <a:pt x="1968" y="908"/>
                    <a:pt x="834" y="1942"/>
                    <a:pt x="0" y="3176"/>
                  </a:cubicBezTo>
                  <a:cubicBezTo>
                    <a:pt x="0" y="3210"/>
                    <a:pt x="0" y="3243"/>
                    <a:pt x="34" y="3243"/>
                  </a:cubicBezTo>
                  <a:cubicBezTo>
                    <a:pt x="0" y="3377"/>
                    <a:pt x="100" y="3510"/>
                    <a:pt x="234" y="3510"/>
                  </a:cubicBezTo>
                  <a:cubicBezTo>
                    <a:pt x="1635" y="3377"/>
                    <a:pt x="3136" y="3377"/>
                    <a:pt x="4470" y="2809"/>
                  </a:cubicBezTo>
                  <a:cubicBezTo>
                    <a:pt x="5237" y="2509"/>
                    <a:pt x="6105" y="1742"/>
                    <a:pt x="5738" y="808"/>
                  </a:cubicBezTo>
                  <a:cubicBezTo>
                    <a:pt x="5503" y="220"/>
                    <a:pt x="4980" y="1"/>
                    <a:pt x="44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7"/>
            <p:cNvSpPr/>
            <p:nvPr/>
          </p:nvSpPr>
          <p:spPr>
            <a:xfrm>
              <a:off x="6982429" y="2325920"/>
              <a:ext cx="458216" cy="1629536"/>
            </a:xfrm>
            <a:custGeom>
              <a:rect b="b" l="l" r="r" t="t"/>
              <a:pathLst>
                <a:path extrusionOk="0" h="74621" w="20983">
                  <a:moveTo>
                    <a:pt x="6238" y="1"/>
                  </a:moveTo>
                  <a:cubicBezTo>
                    <a:pt x="6238" y="1"/>
                    <a:pt x="1468" y="33958"/>
                    <a:pt x="634" y="41931"/>
                  </a:cubicBezTo>
                  <a:cubicBezTo>
                    <a:pt x="1" y="48169"/>
                    <a:pt x="34" y="74621"/>
                    <a:pt x="34" y="74621"/>
                  </a:cubicBezTo>
                  <a:lnTo>
                    <a:pt x="15778" y="74621"/>
                  </a:lnTo>
                  <a:cubicBezTo>
                    <a:pt x="15778" y="74621"/>
                    <a:pt x="16646" y="42665"/>
                    <a:pt x="16646" y="42598"/>
                  </a:cubicBezTo>
                  <a:cubicBezTo>
                    <a:pt x="16746" y="42064"/>
                    <a:pt x="20982" y="1"/>
                    <a:pt x="209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7"/>
            <p:cNvSpPr/>
            <p:nvPr/>
          </p:nvSpPr>
          <p:spPr>
            <a:xfrm>
              <a:off x="7015927" y="2325920"/>
              <a:ext cx="445834" cy="601710"/>
            </a:xfrm>
            <a:custGeom>
              <a:rect b="b" l="l" r="r" t="t"/>
              <a:pathLst>
                <a:path extrusionOk="0" h="27554" w="20416">
                  <a:moveTo>
                    <a:pt x="4704" y="1"/>
                  </a:moveTo>
                  <a:cubicBezTo>
                    <a:pt x="4704" y="1"/>
                    <a:pt x="1502" y="15012"/>
                    <a:pt x="1" y="27087"/>
                  </a:cubicBezTo>
                  <a:lnTo>
                    <a:pt x="17947" y="27554"/>
                  </a:lnTo>
                  <a:lnTo>
                    <a:pt x="204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a:off x="7177652" y="2325920"/>
              <a:ext cx="284106" cy="601710"/>
            </a:xfrm>
            <a:custGeom>
              <a:rect b="b" l="l" r="r" t="t"/>
              <a:pathLst>
                <a:path extrusionOk="0" h="27554" w="13010">
                  <a:moveTo>
                    <a:pt x="0" y="1"/>
                  </a:moveTo>
                  <a:cubicBezTo>
                    <a:pt x="0" y="1"/>
                    <a:pt x="3870" y="15278"/>
                    <a:pt x="6672" y="27454"/>
                  </a:cubicBezTo>
                  <a:lnTo>
                    <a:pt x="10541" y="27554"/>
                  </a:lnTo>
                  <a:lnTo>
                    <a:pt x="130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p:cNvSpPr/>
            <p:nvPr/>
          </p:nvSpPr>
          <p:spPr>
            <a:xfrm>
              <a:off x="7039249" y="2850794"/>
              <a:ext cx="340206" cy="14194"/>
            </a:xfrm>
            <a:custGeom>
              <a:rect b="b" l="l" r="r" t="t"/>
              <a:pathLst>
                <a:path extrusionOk="0" h="650" w="15579">
                  <a:moveTo>
                    <a:pt x="501" y="0"/>
                  </a:moveTo>
                  <a:cubicBezTo>
                    <a:pt x="345" y="0"/>
                    <a:pt x="189" y="4"/>
                    <a:pt x="34" y="15"/>
                  </a:cubicBezTo>
                  <a:cubicBezTo>
                    <a:pt x="0" y="49"/>
                    <a:pt x="0" y="49"/>
                    <a:pt x="34" y="82"/>
                  </a:cubicBezTo>
                  <a:cubicBezTo>
                    <a:pt x="301" y="149"/>
                    <a:pt x="567" y="149"/>
                    <a:pt x="801" y="149"/>
                  </a:cubicBezTo>
                  <a:lnTo>
                    <a:pt x="1702" y="215"/>
                  </a:lnTo>
                  <a:cubicBezTo>
                    <a:pt x="2269" y="249"/>
                    <a:pt x="2836" y="282"/>
                    <a:pt x="3369" y="316"/>
                  </a:cubicBezTo>
                  <a:cubicBezTo>
                    <a:pt x="5404" y="449"/>
                    <a:pt x="7439" y="549"/>
                    <a:pt x="9440" y="616"/>
                  </a:cubicBezTo>
                  <a:cubicBezTo>
                    <a:pt x="10475" y="616"/>
                    <a:pt x="11442" y="649"/>
                    <a:pt x="12476" y="649"/>
                  </a:cubicBezTo>
                  <a:cubicBezTo>
                    <a:pt x="13143" y="649"/>
                    <a:pt x="13825" y="634"/>
                    <a:pt x="14512" y="634"/>
                  </a:cubicBezTo>
                  <a:cubicBezTo>
                    <a:pt x="14855" y="634"/>
                    <a:pt x="15200" y="638"/>
                    <a:pt x="15545" y="649"/>
                  </a:cubicBezTo>
                  <a:cubicBezTo>
                    <a:pt x="15578" y="649"/>
                    <a:pt x="15578" y="616"/>
                    <a:pt x="15545" y="616"/>
                  </a:cubicBezTo>
                  <a:cubicBezTo>
                    <a:pt x="14944" y="582"/>
                    <a:pt x="14344" y="516"/>
                    <a:pt x="13777" y="449"/>
                  </a:cubicBezTo>
                  <a:lnTo>
                    <a:pt x="12109" y="349"/>
                  </a:lnTo>
                  <a:cubicBezTo>
                    <a:pt x="10074" y="182"/>
                    <a:pt x="8039" y="115"/>
                    <a:pt x="6038" y="49"/>
                  </a:cubicBezTo>
                  <a:cubicBezTo>
                    <a:pt x="5004" y="49"/>
                    <a:pt x="4003" y="15"/>
                    <a:pt x="3003" y="15"/>
                  </a:cubicBezTo>
                  <a:lnTo>
                    <a:pt x="1435" y="15"/>
                  </a:lnTo>
                  <a:cubicBezTo>
                    <a:pt x="1123" y="15"/>
                    <a:pt x="812" y="0"/>
                    <a:pt x="5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p:nvPr/>
          </p:nvSpPr>
          <p:spPr>
            <a:xfrm>
              <a:off x="7459546" y="3889427"/>
              <a:ext cx="569653" cy="445529"/>
            </a:xfrm>
            <a:custGeom>
              <a:rect b="b" l="l" r="r" t="t"/>
              <a:pathLst>
                <a:path extrusionOk="0" h="20402" w="26086">
                  <a:moveTo>
                    <a:pt x="19610" y="1"/>
                  </a:moveTo>
                  <a:cubicBezTo>
                    <a:pt x="16250" y="1"/>
                    <a:pt x="11361" y="1186"/>
                    <a:pt x="9340" y="3289"/>
                  </a:cubicBezTo>
                  <a:cubicBezTo>
                    <a:pt x="8740" y="3922"/>
                    <a:pt x="8640" y="6791"/>
                    <a:pt x="8640" y="6791"/>
                  </a:cubicBezTo>
                  <a:lnTo>
                    <a:pt x="9441" y="9527"/>
                  </a:lnTo>
                  <a:cubicBezTo>
                    <a:pt x="9441" y="9527"/>
                    <a:pt x="1535" y="15864"/>
                    <a:pt x="834" y="16832"/>
                  </a:cubicBezTo>
                  <a:cubicBezTo>
                    <a:pt x="101" y="17799"/>
                    <a:pt x="0" y="20334"/>
                    <a:pt x="901" y="20401"/>
                  </a:cubicBezTo>
                  <a:cubicBezTo>
                    <a:pt x="906" y="20401"/>
                    <a:pt x="911" y="20401"/>
                    <a:pt x="917" y="20401"/>
                  </a:cubicBezTo>
                  <a:cubicBezTo>
                    <a:pt x="2019" y="20401"/>
                    <a:pt x="25156" y="14292"/>
                    <a:pt x="25886" y="13496"/>
                  </a:cubicBezTo>
                  <a:cubicBezTo>
                    <a:pt x="26086" y="13263"/>
                    <a:pt x="24651" y="6491"/>
                    <a:pt x="23717" y="2622"/>
                  </a:cubicBezTo>
                  <a:cubicBezTo>
                    <a:pt x="23517" y="1421"/>
                    <a:pt x="22617" y="487"/>
                    <a:pt x="21449" y="153"/>
                  </a:cubicBezTo>
                  <a:cubicBezTo>
                    <a:pt x="20926" y="51"/>
                    <a:pt x="20300" y="1"/>
                    <a:pt x="19610"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7"/>
            <p:cNvSpPr/>
            <p:nvPr/>
          </p:nvSpPr>
          <p:spPr>
            <a:xfrm>
              <a:off x="7458083" y="3949566"/>
              <a:ext cx="576226" cy="386109"/>
            </a:xfrm>
            <a:custGeom>
              <a:rect b="b" l="l" r="r" t="t"/>
              <a:pathLst>
                <a:path extrusionOk="0" h="17681" w="26387">
                  <a:moveTo>
                    <a:pt x="23985" y="1"/>
                  </a:moveTo>
                  <a:lnTo>
                    <a:pt x="8674" y="4037"/>
                  </a:lnTo>
                  <a:lnTo>
                    <a:pt x="9474" y="6773"/>
                  </a:lnTo>
                  <a:cubicBezTo>
                    <a:pt x="9474" y="6773"/>
                    <a:pt x="1569" y="13177"/>
                    <a:pt x="835" y="14144"/>
                  </a:cubicBezTo>
                  <a:cubicBezTo>
                    <a:pt x="101" y="15112"/>
                    <a:pt x="1" y="17647"/>
                    <a:pt x="901" y="17680"/>
                  </a:cubicBezTo>
                  <a:cubicBezTo>
                    <a:pt x="906" y="17681"/>
                    <a:pt x="912" y="17681"/>
                    <a:pt x="918" y="17681"/>
                  </a:cubicBezTo>
                  <a:cubicBezTo>
                    <a:pt x="2052" y="17681"/>
                    <a:pt x="25289" y="11538"/>
                    <a:pt x="26019" y="10742"/>
                  </a:cubicBezTo>
                  <a:cubicBezTo>
                    <a:pt x="26386" y="10375"/>
                    <a:pt x="25252" y="5338"/>
                    <a:pt x="239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a:off x="7477758" y="4178309"/>
              <a:ext cx="521589" cy="136965"/>
            </a:xfrm>
            <a:custGeom>
              <a:rect b="b" l="l" r="r" t="t"/>
              <a:pathLst>
                <a:path extrusionOk="0" h="6272" w="23885">
                  <a:moveTo>
                    <a:pt x="23851" y="0"/>
                  </a:moveTo>
                  <a:cubicBezTo>
                    <a:pt x="19881" y="834"/>
                    <a:pt x="4003" y="5070"/>
                    <a:pt x="67" y="6205"/>
                  </a:cubicBezTo>
                  <a:cubicBezTo>
                    <a:pt x="0" y="6205"/>
                    <a:pt x="0" y="6271"/>
                    <a:pt x="67" y="6271"/>
                  </a:cubicBezTo>
                  <a:cubicBezTo>
                    <a:pt x="4070" y="5337"/>
                    <a:pt x="19981" y="1234"/>
                    <a:pt x="23851" y="34"/>
                  </a:cubicBezTo>
                  <a:cubicBezTo>
                    <a:pt x="23884" y="0"/>
                    <a:pt x="23884" y="0"/>
                    <a:pt x="23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a:off x="7645554" y="4066853"/>
              <a:ext cx="110476" cy="18322"/>
            </a:xfrm>
            <a:custGeom>
              <a:rect b="b" l="l" r="r" t="t"/>
              <a:pathLst>
                <a:path extrusionOk="0" h="839" w="5059">
                  <a:moveTo>
                    <a:pt x="2951" y="1"/>
                  </a:moveTo>
                  <a:cubicBezTo>
                    <a:pt x="1969" y="1"/>
                    <a:pt x="963" y="252"/>
                    <a:pt x="122" y="634"/>
                  </a:cubicBezTo>
                  <a:cubicBezTo>
                    <a:pt x="0" y="695"/>
                    <a:pt x="45" y="839"/>
                    <a:pt x="129" y="839"/>
                  </a:cubicBezTo>
                  <a:cubicBezTo>
                    <a:pt x="138" y="839"/>
                    <a:pt x="146" y="837"/>
                    <a:pt x="155" y="834"/>
                  </a:cubicBezTo>
                  <a:cubicBezTo>
                    <a:pt x="1338" y="662"/>
                    <a:pt x="2521" y="562"/>
                    <a:pt x="3703" y="562"/>
                  </a:cubicBezTo>
                  <a:cubicBezTo>
                    <a:pt x="4122" y="562"/>
                    <a:pt x="4540" y="575"/>
                    <a:pt x="4959" y="601"/>
                  </a:cubicBezTo>
                  <a:cubicBezTo>
                    <a:pt x="5025" y="601"/>
                    <a:pt x="5059" y="501"/>
                    <a:pt x="5025" y="468"/>
                  </a:cubicBezTo>
                  <a:cubicBezTo>
                    <a:pt x="4399" y="140"/>
                    <a:pt x="3682" y="1"/>
                    <a:pt x="29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a:off x="7624438" y="4088035"/>
              <a:ext cx="111197" cy="18278"/>
            </a:xfrm>
            <a:custGeom>
              <a:rect b="b" l="l" r="r" t="t"/>
              <a:pathLst>
                <a:path extrusionOk="0" h="837" w="5092">
                  <a:moveTo>
                    <a:pt x="2970" y="1"/>
                  </a:moveTo>
                  <a:cubicBezTo>
                    <a:pt x="1982" y="1"/>
                    <a:pt x="969" y="261"/>
                    <a:pt x="122" y="665"/>
                  </a:cubicBezTo>
                  <a:cubicBezTo>
                    <a:pt x="0" y="695"/>
                    <a:pt x="45" y="836"/>
                    <a:pt x="154" y="836"/>
                  </a:cubicBezTo>
                  <a:cubicBezTo>
                    <a:pt x="165" y="836"/>
                    <a:pt x="176" y="835"/>
                    <a:pt x="188" y="832"/>
                  </a:cubicBezTo>
                  <a:cubicBezTo>
                    <a:pt x="1346" y="659"/>
                    <a:pt x="2541" y="560"/>
                    <a:pt x="3731" y="560"/>
                  </a:cubicBezTo>
                  <a:cubicBezTo>
                    <a:pt x="4152" y="560"/>
                    <a:pt x="4573" y="572"/>
                    <a:pt x="4992" y="598"/>
                  </a:cubicBezTo>
                  <a:cubicBezTo>
                    <a:pt x="5025" y="598"/>
                    <a:pt x="5092" y="498"/>
                    <a:pt x="5025" y="465"/>
                  </a:cubicBezTo>
                  <a:cubicBezTo>
                    <a:pt x="4404" y="140"/>
                    <a:pt x="3694" y="1"/>
                    <a:pt x="2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a:off x="7604697" y="4109304"/>
              <a:ext cx="110541" cy="18125"/>
            </a:xfrm>
            <a:custGeom>
              <a:rect b="b" l="l" r="r" t="t"/>
              <a:pathLst>
                <a:path extrusionOk="0" h="830" w="5062">
                  <a:moveTo>
                    <a:pt x="2905" y="1"/>
                  </a:moveTo>
                  <a:cubicBezTo>
                    <a:pt x="1928" y="1"/>
                    <a:pt x="928" y="259"/>
                    <a:pt x="92" y="658"/>
                  </a:cubicBezTo>
                  <a:cubicBezTo>
                    <a:pt x="1" y="689"/>
                    <a:pt x="20" y="830"/>
                    <a:pt x="125" y="830"/>
                  </a:cubicBezTo>
                  <a:cubicBezTo>
                    <a:pt x="135" y="830"/>
                    <a:pt x="146" y="828"/>
                    <a:pt x="158" y="825"/>
                  </a:cubicBezTo>
                  <a:cubicBezTo>
                    <a:pt x="1341" y="653"/>
                    <a:pt x="2524" y="553"/>
                    <a:pt x="3706" y="553"/>
                  </a:cubicBezTo>
                  <a:cubicBezTo>
                    <a:pt x="4125" y="553"/>
                    <a:pt x="4543" y="565"/>
                    <a:pt x="4962" y="592"/>
                  </a:cubicBezTo>
                  <a:cubicBezTo>
                    <a:pt x="4995" y="592"/>
                    <a:pt x="5062" y="492"/>
                    <a:pt x="4995" y="492"/>
                  </a:cubicBezTo>
                  <a:cubicBezTo>
                    <a:pt x="4364" y="147"/>
                    <a:pt x="3641" y="1"/>
                    <a:pt x="29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7"/>
            <p:cNvSpPr/>
            <p:nvPr/>
          </p:nvSpPr>
          <p:spPr>
            <a:xfrm>
              <a:off x="7583799" y="4130289"/>
              <a:ext cx="111044" cy="18475"/>
            </a:xfrm>
            <a:custGeom>
              <a:rect b="b" l="l" r="r" t="t"/>
              <a:pathLst>
                <a:path extrusionOk="0" h="846" w="5085">
                  <a:moveTo>
                    <a:pt x="2963" y="1"/>
                  </a:moveTo>
                  <a:cubicBezTo>
                    <a:pt x="1975" y="1"/>
                    <a:pt x="962" y="260"/>
                    <a:pt x="115" y="665"/>
                  </a:cubicBezTo>
                  <a:cubicBezTo>
                    <a:pt x="0" y="693"/>
                    <a:pt x="33" y="845"/>
                    <a:pt x="129" y="845"/>
                  </a:cubicBezTo>
                  <a:cubicBezTo>
                    <a:pt x="145" y="845"/>
                    <a:pt x="163" y="841"/>
                    <a:pt x="181" y="832"/>
                  </a:cubicBezTo>
                  <a:cubicBezTo>
                    <a:pt x="1339" y="659"/>
                    <a:pt x="2534" y="559"/>
                    <a:pt x="3724" y="559"/>
                  </a:cubicBezTo>
                  <a:cubicBezTo>
                    <a:pt x="4145" y="559"/>
                    <a:pt x="4566" y="572"/>
                    <a:pt x="4985" y="598"/>
                  </a:cubicBezTo>
                  <a:cubicBezTo>
                    <a:pt x="5018" y="598"/>
                    <a:pt x="5085" y="498"/>
                    <a:pt x="5018" y="465"/>
                  </a:cubicBezTo>
                  <a:cubicBezTo>
                    <a:pt x="4397" y="140"/>
                    <a:pt x="3687" y="1"/>
                    <a:pt x="2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a:off x="7556415" y="4001735"/>
              <a:ext cx="134060" cy="76060"/>
            </a:xfrm>
            <a:custGeom>
              <a:rect b="b" l="l" r="r" t="t"/>
              <a:pathLst>
                <a:path extrusionOk="0" h="3483" w="6139">
                  <a:moveTo>
                    <a:pt x="1620" y="488"/>
                  </a:moveTo>
                  <a:cubicBezTo>
                    <a:pt x="2076" y="488"/>
                    <a:pt x="2594" y="633"/>
                    <a:pt x="2836" y="748"/>
                  </a:cubicBezTo>
                  <a:cubicBezTo>
                    <a:pt x="3203" y="948"/>
                    <a:pt x="3570" y="1181"/>
                    <a:pt x="3904" y="1448"/>
                  </a:cubicBezTo>
                  <a:cubicBezTo>
                    <a:pt x="4604" y="1948"/>
                    <a:pt x="5238" y="2516"/>
                    <a:pt x="5872" y="3116"/>
                  </a:cubicBezTo>
                  <a:cubicBezTo>
                    <a:pt x="5205" y="2983"/>
                    <a:pt x="4504" y="2949"/>
                    <a:pt x="3804" y="2849"/>
                  </a:cubicBezTo>
                  <a:cubicBezTo>
                    <a:pt x="3003" y="2749"/>
                    <a:pt x="1335" y="2582"/>
                    <a:pt x="935" y="1682"/>
                  </a:cubicBezTo>
                  <a:cubicBezTo>
                    <a:pt x="515" y="747"/>
                    <a:pt x="1012" y="488"/>
                    <a:pt x="1620" y="488"/>
                  </a:cubicBezTo>
                  <a:close/>
                  <a:moveTo>
                    <a:pt x="1699" y="0"/>
                  </a:moveTo>
                  <a:cubicBezTo>
                    <a:pt x="1143" y="0"/>
                    <a:pt x="607" y="217"/>
                    <a:pt x="368" y="814"/>
                  </a:cubicBezTo>
                  <a:cubicBezTo>
                    <a:pt x="1" y="1815"/>
                    <a:pt x="902" y="2482"/>
                    <a:pt x="1669" y="2816"/>
                  </a:cubicBezTo>
                  <a:cubicBezTo>
                    <a:pt x="2970" y="3383"/>
                    <a:pt x="4504" y="3349"/>
                    <a:pt x="5905" y="3483"/>
                  </a:cubicBezTo>
                  <a:cubicBezTo>
                    <a:pt x="6039" y="3483"/>
                    <a:pt x="6139" y="3349"/>
                    <a:pt x="6105" y="3249"/>
                  </a:cubicBezTo>
                  <a:cubicBezTo>
                    <a:pt x="6139" y="3216"/>
                    <a:pt x="6139" y="3183"/>
                    <a:pt x="6105" y="3183"/>
                  </a:cubicBezTo>
                  <a:cubicBezTo>
                    <a:pt x="5271" y="1915"/>
                    <a:pt x="4137" y="914"/>
                    <a:pt x="2770" y="247"/>
                  </a:cubicBezTo>
                  <a:cubicBezTo>
                    <a:pt x="2460" y="99"/>
                    <a:pt x="2075" y="0"/>
                    <a:pt x="1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a:off x="7680995" y="3978653"/>
              <a:ext cx="121657" cy="98553"/>
            </a:xfrm>
            <a:custGeom>
              <a:rect b="b" l="l" r="r" t="t"/>
              <a:pathLst>
                <a:path extrusionOk="0" h="4513" w="5571">
                  <a:moveTo>
                    <a:pt x="4053" y="467"/>
                  </a:moveTo>
                  <a:cubicBezTo>
                    <a:pt x="4469" y="467"/>
                    <a:pt x="4770" y="719"/>
                    <a:pt x="4637" y="1504"/>
                  </a:cubicBezTo>
                  <a:cubicBezTo>
                    <a:pt x="4503" y="2472"/>
                    <a:pt x="2969" y="3072"/>
                    <a:pt x="2168" y="3372"/>
                  </a:cubicBezTo>
                  <a:cubicBezTo>
                    <a:pt x="1534" y="3606"/>
                    <a:pt x="867" y="3839"/>
                    <a:pt x="234" y="4140"/>
                  </a:cubicBezTo>
                  <a:cubicBezTo>
                    <a:pt x="701" y="3406"/>
                    <a:pt x="1201" y="2672"/>
                    <a:pt x="1735" y="2005"/>
                  </a:cubicBezTo>
                  <a:cubicBezTo>
                    <a:pt x="1968" y="1671"/>
                    <a:pt x="2268" y="1371"/>
                    <a:pt x="2569" y="1104"/>
                  </a:cubicBezTo>
                  <a:cubicBezTo>
                    <a:pt x="2828" y="863"/>
                    <a:pt x="3531" y="467"/>
                    <a:pt x="4053" y="467"/>
                  </a:cubicBezTo>
                  <a:close/>
                  <a:moveTo>
                    <a:pt x="3971" y="0"/>
                  </a:moveTo>
                  <a:cubicBezTo>
                    <a:pt x="3448" y="0"/>
                    <a:pt x="2890" y="274"/>
                    <a:pt x="2502" y="604"/>
                  </a:cubicBezTo>
                  <a:cubicBezTo>
                    <a:pt x="1368" y="1571"/>
                    <a:pt x="500" y="2839"/>
                    <a:pt x="33" y="4273"/>
                  </a:cubicBezTo>
                  <a:cubicBezTo>
                    <a:pt x="0" y="4273"/>
                    <a:pt x="33" y="4306"/>
                    <a:pt x="67" y="4306"/>
                  </a:cubicBezTo>
                  <a:cubicBezTo>
                    <a:pt x="67" y="4422"/>
                    <a:pt x="142" y="4513"/>
                    <a:pt x="250" y="4513"/>
                  </a:cubicBezTo>
                  <a:cubicBezTo>
                    <a:pt x="266" y="4513"/>
                    <a:pt x="283" y="4511"/>
                    <a:pt x="300" y="4507"/>
                  </a:cubicBezTo>
                  <a:cubicBezTo>
                    <a:pt x="1635" y="4040"/>
                    <a:pt x="3102" y="3673"/>
                    <a:pt x="4236" y="2772"/>
                  </a:cubicBezTo>
                  <a:cubicBezTo>
                    <a:pt x="4904" y="2272"/>
                    <a:pt x="5571" y="1338"/>
                    <a:pt x="4970" y="504"/>
                  </a:cubicBezTo>
                  <a:cubicBezTo>
                    <a:pt x="4705" y="141"/>
                    <a:pt x="4347" y="0"/>
                    <a:pt x="39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a:off x="7140507" y="2325920"/>
              <a:ext cx="668708" cy="1107991"/>
            </a:xfrm>
            <a:custGeom>
              <a:rect b="b" l="l" r="r" t="t"/>
              <a:pathLst>
                <a:path extrusionOk="0" h="50738" w="30622">
                  <a:moveTo>
                    <a:pt x="21315" y="1"/>
                  </a:moveTo>
                  <a:lnTo>
                    <a:pt x="0" y="34"/>
                  </a:lnTo>
                  <a:cubicBezTo>
                    <a:pt x="0" y="34"/>
                    <a:pt x="901" y="4404"/>
                    <a:pt x="3036" y="7806"/>
                  </a:cubicBezTo>
                  <a:cubicBezTo>
                    <a:pt x="3036" y="7806"/>
                    <a:pt x="6104" y="9641"/>
                    <a:pt x="6938" y="10241"/>
                  </a:cubicBezTo>
                  <a:cubicBezTo>
                    <a:pt x="6938" y="10241"/>
                    <a:pt x="10474" y="38462"/>
                    <a:pt x="11241" y="41531"/>
                  </a:cubicBezTo>
                  <a:cubicBezTo>
                    <a:pt x="12009" y="44633"/>
                    <a:pt x="12943" y="47735"/>
                    <a:pt x="14010" y="50737"/>
                  </a:cubicBezTo>
                  <a:lnTo>
                    <a:pt x="30622" y="46234"/>
                  </a:lnTo>
                  <a:cubicBezTo>
                    <a:pt x="30622" y="46234"/>
                    <a:pt x="28787" y="40230"/>
                    <a:pt x="27653" y="36694"/>
                  </a:cubicBezTo>
                  <a:cubicBezTo>
                    <a:pt x="27186" y="35226"/>
                    <a:pt x="23483" y="12043"/>
                    <a:pt x="23550" y="11376"/>
                  </a:cubicBezTo>
                  <a:cubicBezTo>
                    <a:pt x="24584" y="3603"/>
                    <a:pt x="21315" y="1"/>
                    <a:pt x="213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7"/>
            <p:cNvSpPr/>
            <p:nvPr/>
          </p:nvSpPr>
          <p:spPr>
            <a:xfrm>
              <a:off x="7330621" y="2827254"/>
              <a:ext cx="32057" cy="258774"/>
            </a:xfrm>
            <a:custGeom>
              <a:rect b="b" l="l" r="r" t="t"/>
              <a:pathLst>
                <a:path extrusionOk="0" h="11850" w="1468">
                  <a:moveTo>
                    <a:pt x="34" y="1"/>
                  </a:moveTo>
                  <a:cubicBezTo>
                    <a:pt x="17" y="1"/>
                    <a:pt x="0" y="9"/>
                    <a:pt x="0" y="26"/>
                  </a:cubicBezTo>
                  <a:cubicBezTo>
                    <a:pt x="67" y="1994"/>
                    <a:pt x="267" y="3995"/>
                    <a:pt x="501" y="5997"/>
                  </a:cubicBezTo>
                  <a:cubicBezTo>
                    <a:pt x="601" y="6931"/>
                    <a:pt x="734" y="7898"/>
                    <a:pt x="868" y="8866"/>
                  </a:cubicBezTo>
                  <a:cubicBezTo>
                    <a:pt x="1034" y="9866"/>
                    <a:pt x="1234" y="10834"/>
                    <a:pt x="1401" y="11834"/>
                  </a:cubicBezTo>
                  <a:cubicBezTo>
                    <a:pt x="1401" y="11845"/>
                    <a:pt x="1409" y="11849"/>
                    <a:pt x="1419" y="11849"/>
                  </a:cubicBezTo>
                  <a:cubicBezTo>
                    <a:pt x="1438" y="11849"/>
                    <a:pt x="1468" y="11834"/>
                    <a:pt x="1468" y="11834"/>
                  </a:cubicBezTo>
                  <a:cubicBezTo>
                    <a:pt x="1335" y="10834"/>
                    <a:pt x="1268" y="9800"/>
                    <a:pt x="1168" y="8799"/>
                  </a:cubicBezTo>
                  <a:cubicBezTo>
                    <a:pt x="1034" y="7798"/>
                    <a:pt x="901" y="6831"/>
                    <a:pt x="801" y="5863"/>
                  </a:cubicBezTo>
                  <a:cubicBezTo>
                    <a:pt x="567" y="3895"/>
                    <a:pt x="334" y="1961"/>
                    <a:pt x="67" y="26"/>
                  </a:cubicBezTo>
                  <a:cubicBezTo>
                    <a:pt x="67" y="9"/>
                    <a:pt x="50" y="1"/>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7"/>
            <p:cNvSpPr/>
            <p:nvPr/>
          </p:nvSpPr>
          <p:spPr>
            <a:xfrm>
              <a:off x="7621249" y="3464457"/>
              <a:ext cx="195970" cy="456753"/>
            </a:xfrm>
            <a:custGeom>
              <a:rect b="b" l="l" r="r" t="t"/>
              <a:pathLst>
                <a:path extrusionOk="0" h="20916" w="8974">
                  <a:moveTo>
                    <a:pt x="3136" y="0"/>
                  </a:moveTo>
                  <a:lnTo>
                    <a:pt x="1" y="934"/>
                  </a:lnTo>
                  <a:lnTo>
                    <a:pt x="5838" y="20915"/>
                  </a:lnTo>
                  <a:lnTo>
                    <a:pt x="8974" y="20014"/>
                  </a:lnTo>
                  <a:lnTo>
                    <a:pt x="31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a:off x="7616882" y="3547547"/>
              <a:ext cx="128230" cy="75165"/>
            </a:xfrm>
            <a:custGeom>
              <a:rect b="b" l="l" r="r" t="t"/>
              <a:pathLst>
                <a:path extrusionOk="0" h="3442" w="5872">
                  <a:moveTo>
                    <a:pt x="5533" y="1"/>
                  </a:moveTo>
                  <a:cubicBezTo>
                    <a:pt x="4555" y="1"/>
                    <a:pt x="1220" y="370"/>
                    <a:pt x="167" y="1566"/>
                  </a:cubicBezTo>
                  <a:cubicBezTo>
                    <a:pt x="1" y="1699"/>
                    <a:pt x="1568" y="3367"/>
                    <a:pt x="2035" y="3434"/>
                  </a:cubicBezTo>
                  <a:cubicBezTo>
                    <a:pt x="2072" y="3439"/>
                    <a:pt x="2119" y="3441"/>
                    <a:pt x="2173" y="3441"/>
                  </a:cubicBezTo>
                  <a:cubicBezTo>
                    <a:pt x="2810" y="3441"/>
                    <a:pt x="4559" y="3091"/>
                    <a:pt x="5204" y="2600"/>
                  </a:cubicBezTo>
                  <a:cubicBezTo>
                    <a:pt x="5538" y="2333"/>
                    <a:pt x="5871" y="165"/>
                    <a:pt x="5805" y="31"/>
                  </a:cubicBezTo>
                  <a:cubicBezTo>
                    <a:pt x="5800" y="12"/>
                    <a:pt x="5701" y="1"/>
                    <a:pt x="5533"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a:off x="7722508" y="3860384"/>
              <a:ext cx="127487" cy="75994"/>
            </a:xfrm>
            <a:custGeom>
              <a:rect b="b" l="l" r="r" t="t"/>
              <a:pathLst>
                <a:path extrusionOk="0" h="3480" w="5838">
                  <a:moveTo>
                    <a:pt x="3612" y="0"/>
                  </a:moveTo>
                  <a:cubicBezTo>
                    <a:pt x="2936" y="0"/>
                    <a:pt x="1266" y="374"/>
                    <a:pt x="668" y="883"/>
                  </a:cubicBezTo>
                  <a:cubicBezTo>
                    <a:pt x="334" y="1116"/>
                    <a:pt x="0" y="3284"/>
                    <a:pt x="67" y="3451"/>
                  </a:cubicBezTo>
                  <a:cubicBezTo>
                    <a:pt x="72" y="3470"/>
                    <a:pt x="160" y="3480"/>
                    <a:pt x="312" y="3480"/>
                  </a:cubicBezTo>
                  <a:cubicBezTo>
                    <a:pt x="1258" y="3480"/>
                    <a:pt x="4670" y="3086"/>
                    <a:pt x="5704" y="1850"/>
                  </a:cubicBezTo>
                  <a:cubicBezTo>
                    <a:pt x="5838" y="1683"/>
                    <a:pt x="4270" y="82"/>
                    <a:pt x="3803" y="15"/>
                  </a:cubicBezTo>
                  <a:cubicBezTo>
                    <a:pt x="3755" y="5"/>
                    <a:pt x="3690" y="0"/>
                    <a:pt x="3612"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a:off x="7408557" y="3274192"/>
              <a:ext cx="435331" cy="307428"/>
            </a:xfrm>
            <a:custGeom>
              <a:rect b="b" l="l" r="r" t="t"/>
              <a:pathLst>
                <a:path extrusionOk="0" h="14078" w="19935">
                  <a:moveTo>
                    <a:pt x="17830" y="1"/>
                  </a:moveTo>
                  <a:cubicBezTo>
                    <a:pt x="17824" y="1"/>
                    <a:pt x="17818" y="3"/>
                    <a:pt x="17813" y="7"/>
                  </a:cubicBezTo>
                  <a:cubicBezTo>
                    <a:pt x="16345" y="1141"/>
                    <a:pt x="11976" y="4877"/>
                    <a:pt x="901" y="5044"/>
                  </a:cubicBezTo>
                  <a:cubicBezTo>
                    <a:pt x="0" y="5044"/>
                    <a:pt x="3103" y="11982"/>
                    <a:pt x="4370" y="12916"/>
                  </a:cubicBezTo>
                  <a:cubicBezTo>
                    <a:pt x="5360" y="13620"/>
                    <a:pt x="7250" y="14078"/>
                    <a:pt x="9380" y="14078"/>
                  </a:cubicBezTo>
                  <a:cubicBezTo>
                    <a:pt x="10478" y="14078"/>
                    <a:pt x="11641" y="13956"/>
                    <a:pt x="12776" y="13683"/>
                  </a:cubicBezTo>
                  <a:cubicBezTo>
                    <a:pt x="15678" y="12983"/>
                    <a:pt x="18213" y="10648"/>
                    <a:pt x="19081" y="9380"/>
                  </a:cubicBezTo>
                  <a:cubicBezTo>
                    <a:pt x="19935" y="8165"/>
                    <a:pt x="18202" y="1"/>
                    <a:pt x="17830"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a:off x="7130310" y="2325920"/>
              <a:ext cx="594417" cy="609725"/>
            </a:xfrm>
            <a:custGeom>
              <a:rect b="b" l="l" r="r" t="t"/>
              <a:pathLst>
                <a:path extrusionOk="0" h="27921" w="27220">
                  <a:moveTo>
                    <a:pt x="0" y="1"/>
                  </a:moveTo>
                  <a:lnTo>
                    <a:pt x="3069" y="7640"/>
                  </a:lnTo>
                  <a:lnTo>
                    <a:pt x="6838" y="9841"/>
                  </a:lnTo>
                  <a:lnTo>
                    <a:pt x="8906" y="27921"/>
                  </a:lnTo>
                  <a:lnTo>
                    <a:pt x="27219" y="25753"/>
                  </a:lnTo>
                  <a:cubicBezTo>
                    <a:pt x="25485" y="19081"/>
                    <a:pt x="24417" y="11442"/>
                    <a:pt x="24417" y="11442"/>
                  </a:cubicBezTo>
                  <a:cubicBezTo>
                    <a:pt x="25118" y="7473"/>
                    <a:pt x="24351" y="3403"/>
                    <a:pt x="222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a:off x="7412204" y="2359374"/>
              <a:ext cx="165375" cy="124648"/>
            </a:xfrm>
            <a:custGeom>
              <a:rect b="b" l="l" r="r" t="t"/>
              <a:pathLst>
                <a:path extrusionOk="0" h="5708" w="7573">
                  <a:moveTo>
                    <a:pt x="98" y="0"/>
                  </a:moveTo>
                  <a:cubicBezTo>
                    <a:pt x="51" y="0"/>
                    <a:pt x="0" y="29"/>
                    <a:pt x="0" y="70"/>
                  </a:cubicBezTo>
                  <a:cubicBezTo>
                    <a:pt x="501" y="3572"/>
                    <a:pt x="3903" y="5707"/>
                    <a:pt x="7272" y="5707"/>
                  </a:cubicBezTo>
                  <a:cubicBezTo>
                    <a:pt x="7572" y="5707"/>
                    <a:pt x="7572" y="5240"/>
                    <a:pt x="7272" y="5240"/>
                  </a:cubicBezTo>
                  <a:cubicBezTo>
                    <a:pt x="5638" y="5174"/>
                    <a:pt x="4036" y="4640"/>
                    <a:pt x="2702" y="3672"/>
                  </a:cubicBezTo>
                  <a:cubicBezTo>
                    <a:pt x="1468" y="2772"/>
                    <a:pt x="567" y="1504"/>
                    <a:pt x="167" y="37"/>
                  </a:cubicBezTo>
                  <a:cubicBezTo>
                    <a:pt x="154" y="11"/>
                    <a:pt x="127"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a:off x="7188571" y="2483998"/>
              <a:ext cx="126767" cy="77960"/>
            </a:xfrm>
            <a:custGeom>
              <a:rect b="b" l="l" r="r" t="t"/>
              <a:pathLst>
                <a:path extrusionOk="0" h="3570" w="5805">
                  <a:moveTo>
                    <a:pt x="67" y="0"/>
                  </a:moveTo>
                  <a:cubicBezTo>
                    <a:pt x="34" y="0"/>
                    <a:pt x="1" y="34"/>
                    <a:pt x="34" y="100"/>
                  </a:cubicBezTo>
                  <a:cubicBezTo>
                    <a:pt x="868" y="767"/>
                    <a:pt x="1802" y="1401"/>
                    <a:pt x="2769" y="1935"/>
                  </a:cubicBezTo>
                  <a:cubicBezTo>
                    <a:pt x="3737" y="2502"/>
                    <a:pt x="4771" y="3002"/>
                    <a:pt x="5771" y="3570"/>
                  </a:cubicBezTo>
                  <a:cubicBezTo>
                    <a:pt x="5805" y="3570"/>
                    <a:pt x="5805" y="3536"/>
                    <a:pt x="5805" y="3503"/>
                  </a:cubicBezTo>
                  <a:cubicBezTo>
                    <a:pt x="4871" y="2869"/>
                    <a:pt x="3970" y="2169"/>
                    <a:pt x="3003" y="1568"/>
                  </a:cubicBezTo>
                  <a:cubicBezTo>
                    <a:pt x="2069" y="934"/>
                    <a:pt x="1101" y="434"/>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a:off x="7179312" y="2354767"/>
              <a:ext cx="82851" cy="172778"/>
            </a:xfrm>
            <a:custGeom>
              <a:rect b="b" l="l" r="r" t="t"/>
              <a:pathLst>
                <a:path extrusionOk="0" h="7912" w="3794">
                  <a:moveTo>
                    <a:pt x="71" y="0"/>
                  </a:moveTo>
                  <a:cubicBezTo>
                    <a:pt x="44" y="0"/>
                    <a:pt x="1" y="24"/>
                    <a:pt x="24" y="47"/>
                  </a:cubicBezTo>
                  <a:cubicBezTo>
                    <a:pt x="158" y="781"/>
                    <a:pt x="258" y="1515"/>
                    <a:pt x="358" y="2249"/>
                  </a:cubicBezTo>
                  <a:cubicBezTo>
                    <a:pt x="425" y="2883"/>
                    <a:pt x="558" y="3517"/>
                    <a:pt x="758" y="4117"/>
                  </a:cubicBezTo>
                  <a:cubicBezTo>
                    <a:pt x="925" y="4684"/>
                    <a:pt x="1292" y="5151"/>
                    <a:pt x="1759" y="5518"/>
                  </a:cubicBezTo>
                  <a:cubicBezTo>
                    <a:pt x="1992" y="5718"/>
                    <a:pt x="2293" y="5918"/>
                    <a:pt x="2526" y="6085"/>
                  </a:cubicBezTo>
                  <a:cubicBezTo>
                    <a:pt x="2793" y="6218"/>
                    <a:pt x="3026" y="6419"/>
                    <a:pt x="3293" y="6552"/>
                  </a:cubicBezTo>
                  <a:cubicBezTo>
                    <a:pt x="3327" y="6619"/>
                    <a:pt x="3327" y="6719"/>
                    <a:pt x="3327" y="6786"/>
                  </a:cubicBezTo>
                  <a:cubicBezTo>
                    <a:pt x="3393" y="6952"/>
                    <a:pt x="3427" y="7153"/>
                    <a:pt x="3493" y="7319"/>
                  </a:cubicBezTo>
                  <a:cubicBezTo>
                    <a:pt x="3527" y="7519"/>
                    <a:pt x="3594" y="7720"/>
                    <a:pt x="3694" y="7886"/>
                  </a:cubicBezTo>
                  <a:cubicBezTo>
                    <a:pt x="3694" y="7903"/>
                    <a:pt x="3710" y="7911"/>
                    <a:pt x="3727" y="7911"/>
                  </a:cubicBezTo>
                  <a:cubicBezTo>
                    <a:pt x="3744" y="7911"/>
                    <a:pt x="3760" y="7903"/>
                    <a:pt x="3760" y="7886"/>
                  </a:cubicBezTo>
                  <a:cubicBezTo>
                    <a:pt x="3794" y="7686"/>
                    <a:pt x="3760" y="7486"/>
                    <a:pt x="3727" y="7319"/>
                  </a:cubicBezTo>
                  <a:cubicBezTo>
                    <a:pt x="3727" y="7119"/>
                    <a:pt x="3694" y="6919"/>
                    <a:pt x="3660" y="6719"/>
                  </a:cubicBezTo>
                  <a:cubicBezTo>
                    <a:pt x="3660" y="6552"/>
                    <a:pt x="3127" y="3984"/>
                    <a:pt x="2960" y="3450"/>
                  </a:cubicBezTo>
                  <a:cubicBezTo>
                    <a:pt x="2693" y="2382"/>
                    <a:pt x="2359" y="1348"/>
                    <a:pt x="2026" y="314"/>
                  </a:cubicBezTo>
                  <a:cubicBezTo>
                    <a:pt x="2026" y="281"/>
                    <a:pt x="2009" y="264"/>
                    <a:pt x="1992" y="264"/>
                  </a:cubicBezTo>
                  <a:cubicBezTo>
                    <a:pt x="1976" y="264"/>
                    <a:pt x="1959" y="281"/>
                    <a:pt x="1959" y="314"/>
                  </a:cubicBezTo>
                  <a:cubicBezTo>
                    <a:pt x="2226" y="1348"/>
                    <a:pt x="2426" y="2449"/>
                    <a:pt x="2660" y="3517"/>
                  </a:cubicBezTo>
                  <a:cubicBezTo>
                    <a:pt x="2760" y="4084"/>
                    <a:pt x="2860" y="4617"/>
                    <a:pt x="2993" y="5184"/>
                  </a:cubicBezTo>
                  <a:cubicBezTo>
                    <a:pt x="3060" y="5418"/>
                    <a:pt x="3093" y="5651"/>
                    <a:pt x="3160" y="5918"/>
                  </a:cubicBezTo>
                  <a:cubicBezTo>
                    <a:pt x="3160" y="5985"/>
                    <a:pt x="3193" y="6085"/>
                    <a:pt x="3227" y="6152"/>
                  </a:cubicBezTo>
                  <a:cubicBezTo>
                    <a:pt x="3060" y="6052"/>
                    <a:pt x="2926" y="5952"/>
                    <a:pt x="2760" y="5852"/>
                  </a:cubicBezTo>
                  <a:cubicBezTo>
                    <a:pt x="2493" y="5685"/>
                    <a:pt x="2226" y="5485"/>
                    <a:pt x="1992" y="5284"/>
                  </a:cubicBezTo>
                  <a:cubicBezTo>
                    <a:pt x="1525" y="4884"/>
                    <a:pt x="1225" y="4350"/>
                    <a:pt x="1058" y="3783"/>
                  </a:cubicBezTo>
                  <a:cubicBezTo>
                    <a:pt x="858" y="3183"/>
                    <a:pt x="758" y="2616"/>
                    <a:pt x="591" y="1949"/>
                  </a:cubicBezTo>
                  <a:cubicBezTo>
                    <a:pt x="425" y="1315"/>
                    <a:pt x="224" y="681"/>
                    <a:pt x="91" y="14"/>
                  </a:cubicBezTo>
                  <a:cubicBezTo>
                    <a:pt x="91" y="4"/>
                    <a:pt x="82" y="0"/>
                    <a:pt x="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a:off x="7348090" y="2832189"/>
              <a:ext cx="338743" cy="41535"/>
            </a:xfrm>
            <a:custGeom>
              <a:rect b="b" l="l" r="r" t="t"/>
              <a:pathLst>
                <a:path extrusionOk="0" h="1902" w="15512">
                  <a:moveTo>
                    <a:pt x="15445" y="0"/>
                  </a:moveTo>
                  <a:cubicBezTo>
                    <a:pt x="14878" y="100"/>
                    <a:pt x="14278" y="100"/>
                    <a:pt x="13677" y="133"/>
                  </a:cubicBezTo>
                  <a:lnTo>
                    <a:pt x="12009" y="300"/>
                  </a:lnTo>
                  <a:cubicBezTo>
                    <a:pt x="9975" y="467"/>
                    <a:pt x="7973" y="701"/>
                    <a:pt x="5972" y="967"/>
                  </a:cubicBezTo>
                  <a:cubicBezTo>
                    <a:pt x="4971" y="1067"/>
                    <a:pt x="3970" y="1201"/>
                    <a:pt x="2970" y="1368"/>
                  </a:cubicBezTo>
                  <a:cubicBezTo>
                    <a:pt x="2469" y="1468"/>
                    <a:pt x="1869" y="1534"/>
                    <a:pt x="1435" y="1601"/>
                  </a:cubicBezTo>
                  <a:cubicBezTo>
                    <a:pt x="968" y="1668"/>
                    <a:pt x="468" y="1701"/>
                    <a:pt x="34" y="1835"/>
                  </a:cubicBezTo>
                  <a:cubicBezTo>
                    <a:pt x="1" y="1835"/>
                    <a:pt x="1" y="1868"/>
                    <a:pt x="34" y="1901"/>
                  </a:cubicBezTo>
                  <a:cubicBezTo>
                    <a:pt x="301" y="1901"/>
                    <a:pt x="568" y="1835"/>
                    <a:pt x="835" y="1835"/>
                  </a:cubicBezTo>
                  <a:lnTo>
                    <a:pt x="1702" y="1768"/>
                  </a:lnTo>
                  <a:cubicBezTo>
                    <a:pt x="2269" y="1735"/>
                    <a:pt x="2836" y="1668"/>
                    <a:pt x="3370" y="1601"/>
                  </a:cubicBezTo>
                  <a:cubicBezTo>
                    <a:pt x="5405" y="1468"/>
                    <a:pt x="7439" y="1234"/>
                    <a:pt x="9441" y="967"/>
                  </a:cubicBezTo>
                  <a:cubicBezTo>
                    <a:pt x="10442" y="834"/>
                    <a:pt x="11409" y="701"/>
                    <a:pt x="12410" y="567"/>
                  </a:cubicBezTo>
                  <a:cubicBezTo>
                    <a:pt x="13410" y="400"/>
                    <a:pt x="14444" y="167"/>
                    <a:pt x="15445" y="67"/>
                  </a:cubicBezTo>
                  <a:cubicBezTo>
                    <a:pt x="15512" y="67"/>
                    <a:pt x="15512" y="0"/>
                    <a:pt x="154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a:off x="7005009" y="1339434"/>
              <a:ext cx="495886" cy="623330"/>
            </a:xfrm>
            <a:custGeom>
              <a:rect b="b" l="l" r="r" t="t"/>
              <a:pathLst>
                <a:path extrusionOk="0" h="28544" w="22708">
                  <a:moveTo>
                    <a:pt x="12247" y="1"/>
                  </a:moveTo>
                  <a:cubicBezTo>
                    <a:pt x="11723" y="1"/>
                    <a:pt x="11195" y="69"/>
                    <a:pt x="10675" y="210"/>
                  </a:cubicBezTo>
                  <a:cubicBezTo>
                    <a:pt x="5505" y="1411"/>
                    <a:pt x="6405" y="9283"/>
                    <a:pt x="5871" y="10751"/>
                  </a:cubicBezTo>
                  <a:cubicBezTo>
                    <a:pt x="5104" y="12919"/>
                    <a:pt x="3937" y="13553"/>
                    <a:pt x="2803" y="15955"/>
                  </a:cubicBezTo>
                  <a:cubicBezTo>
                    <a:pt x="1702" y="18357"/>
                    <a:pt x="2602" y="20225"/>
                    <a:pt x="2502" y="21993"/>
                  </a:cubicBezTo>
                  <a:cubicBezTo>
                    <a:pt x="2402" y="23727"/>
                    <a:pt x="1" y="25195"/>
                    <a:pt x="568" y="25262"/>
                  </a:cubicBezTo>
                  <a:cubicBezTo>
                    <a:pt x="768" y="25295"/>
                    <a:pt x="1802" y="25462"/>
                    <a:pt x="3303" y="25695"/>
                  </a:cubicBezTo>
                  <a:cubicBezTo>
                    <a:pt x="4337" y="24261"/>
                    <a:pt x="4871" y="22526"/>
                    <a:pt x="4871" y="20758"/>
                  </a:cubicBezTo>
                  <a:cubicBezTo>
                    <a:pt x="4871" y="20725"/>
                    <a:pt x="4875" y="20708"/>
                    <a:pt x="4881" y="20708"/>
                  </a:cubicBezTo>
                  <a:cubicBezTo>
                    <a:pt x="4961" y="20708"/>
                    <a:pt x="5442" y="23006"/>
                    <a:pt x="4704" y="25929"/>
                  </a:cubicBezTo>
                  <a:cubicBezTo>
                    <a:pt x="7606" y="26396"/>
                    <a:pt x="11576" y="27029"/>
                    <a:pt x="15011" y="27563"/>
                  </a:cubicBezTo>
                  <a:cubicBezTo>
                    <a:pt x="15278" y="26196"/>
                    <a:pt x="15578" y="24962"/>
                    <a:pt x="15578" y="24961"/>
                  </a:cubicBezTo>
                  <a:lnTo>
                    <a:pt x="15578" y="24961"/>
                  </a:lnTo>
                  <a:cubicBezTo>
                    <a:pt x="15545" y="25862"/>
                    <a:pt x="15612" y="26763"/>
                    <a:pt x="15779" y="27663"/>
                  </a:cubicBezTo>
                  <a:lnTo>
                    <a:pt x="17146" y="27863"/>
                  </a:lnTo>
                  <a:cubicBezTo>
                    <a:pt x="17380" y="25929"/>
                    <a:pt x="17747" y="24027"/>
                    <a:pt x="18180" y="22159"/>
                  </a:cubicBezTo>
                  <a:cubicBezTo>
                    <a:pt x="18180" y="24194"/>
                    <a:pt x="18480" y="26229"/>
                    <a:pt x="19114" y="28164"/>
                  </a:cubicBezTo>
                  <a:cubicBezTo>
                    <a:pt x="20792" y="28392"/>
                    <a:pt x="22044" y="28544"/>
                    <a:pt x="22500" y="28544"/>
                  </a:cubicBezTo>
                  <a:cubicBezTo>
                    <a:pt x="22642" y="28544"/>
                    <a:pt x="22707" y="28529"/>
                    <a:pt x="22683" y="28497"/>
                  </a:cubicBezTo>
                  <a:cubicBezTo>
                    <a:pt x="19881" y="24227"/>
                    <a:pt x="22617" y="22359"/>
                    <a:pt x="22116" y="18890"/>
                  </a:cubicBezTo>
                  <a:cubicBezTo>
                    <a:pt x="21549" y="14721"/>
                    <a:pt x="18147" y="13586"/>
                    <a:pt x="18681" y="10584"/>
                  </a:cubicBezTo>
                  <a:cubicBezTo>
                    <a:pt x="19081" y="8116"/>
                    <a:pt x="19982" y="3713"/>
                    <a:pt x="17013" y="2312"/>
                  </a:cubicBezTo>
                  <a:cubicBezTo>
                    <a:pt x="15846" y="834"/>
                    <a:pt x="14074" y="1"/>
                    <a:pt x="122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a:off x="7404910" y="1558175"/>
              <a:ext cx="110738" cy="391918"/>
            </a:xfrm>
            <a:custGeom>
              <a:rect b="b" l="l" r="r" t="t"/>
              <a:pathLst>
                <a:path extrusionOk="0" h="17947" w="5071">
                  <a:moveTo>
                    <a:pt x="134" y="0"/>
                  </a:moveTo>
                  <a:cubicBezTo>
                    <a:pt x="1" y="834"/>
                    <a:pt x="101" y="1701"/>
                    <a:pt x="468" y="2469"/>
                  </a:cubicBezTo>
                  <a:cubicBezTo>
                    <a:pt x="835" y="3203"/>
                    <a:pt x="1302" y="3903"/>
                    <a:pt x="1902" y="4503"/>
                  </a:cubicBezTo>
                  <a:cubicBezTo>
                    <a:pt x="2436" y="5104"/>
                    <a:pt x="2969" y="5704"/>
                    <a:pt x="3436" y="6371"/>
                  </a:cubicBezTo>
                  <a:cubicBezTo>
                    <a:pt x="3870" y="7005"/>
                    <a:pt x="4170" y="7739"/>
                    <a:pt x="4304" y="8506"/>
                  </a:cubicBezTo>
                  <a:cubicBezTo>
                    <a:pt x="4404" y="9274"/>
                    <a:pt x="4404" y="10074"/>
                    <a:pt x="4237" y="10841"/>
                  </a:cubicBezTo>
                  <a:cubicBezTo>
                    <a:pt x="4070" y="11609"/>
                    <a:pt x="3803" y="12376"/>
                    <a:pt x="3603" y="13176"/>
                  </a:cubicBezTo>
                  <a:cubicBezTo>
                    <a:pt x="3470" y="13577"/>
                    <a:pt x="3403" y="14010"/>
                    <a:pt x="3336" y="14444"/>
                  </a:cubicBezTo>
                  <a:cubicBezTo>
                    <a:pt x="3303" y="14878"/>
                    <a:pt x="3336" y="15311"/>
                    <a:pt x="3470" y="15712"/>
                  </a:cubicBezTo>
                  <a:cubicBezTo>
                    <a:pt x="3703" y="16512"/>
                    <a:pt x="4070" y="17279"/>
                    <a:pt x="4571" y="17946"/>
                  </a:cubicBezTo>
                  <a:cubicBezTo>
                    <a:pt x="4204" y="17213"/>
                    <a:pt x="3937" y="16445"/>
                    <a:pt x="3803" y="15645"/>
                  </a:cubicBezTo>
                  <a:cubicBezTo>
                    <a:pt x="3703" y="14878"/>
                    <a:pt x="3803" y="14077"/>
                    <a:pt x="4104" y="13343"/>
                  </a:cubicBezTo>
                  <a:cubicBezTo>
                    <a:pt x="4404" y="12576"/>
                    <a:pt x="4637" y="11775"/>
                    <a:pt x="4837" y="10975"/>
                  </a:cubicBezTo>
                  <a:cubicBezTo>
                    <a:pt x="5038" y="10141"/>
                    <a:pt x="5071" y="9240"/>
                    <a:pt x="4938" y="8406"/>
                  </a:cubicBezTo>
                  <a:cubicBezTo>
                    <a:pt x="4771" y="7539"/>
                    <a:pt x="4437" y="6738"/>
                    <a:pt x="3937" y="6038"/>
                  </a:cubicBezTo>
                  <a:cubicBezTo>
                    <a:pt x="3403" y="5371"/>
                    <a:pt x="2869" y="4737"/>
                    <a:pt x="2269" y="4170"/>
                  </a:cubicBezTo>
                  <a:cubicBezTo>
                    <a:pt x="1669" y="3636"/>
                    <a:pt x="1135" y="3002"/>
                    <a:pt x="735" y="2335"/>
                  </a:cubicBezTo>
                  <a:cubicBezTo>
                    <a:pt x="334" y="1601"/>
                    <a:pt x="101" y="801"/>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a:off x="6999178" y="1397192"/>
              <a:ext cx="170485" cy="482238"/>
            </a:xfrm>
            <a:custGeom>
              <a:rect b="b" l="l" r="r" t="t"/>
              <a:pathLst>
                <a:path extrusionOk="0" h="22083" w="7807">
                  <a:moveTo>
                    <a:pt x="7806" y="0"/>
                  </a:moveTo>
                  <a:lnTo>
                    <a:pt x="7806" y="0"/>
                  </a:lnTo>
                  <a:cubicBezTo>
                    <a:pt x="7339" y="901"/>
                    <a:pt x="6972" y="1835"/>
                    <a:pt x="6739" y="2836"/>
                  </a:cubicBezTo>
                  <a:cubicBezTo>
                    <a:pt x="6472" y="3803"/>
                    <a:pt x="6272" y="4804"/>
                    <a:pt x="6072" y="5804"/>
                  </a:cubicBezTo>
                  <a:lnTo>
                    <a:pt x="5738" y="7272"/>
                  </a:lnTo>
                  <a:cubicBezTo>
                    <a:pt x="5638" y="7739"/>
                    <a:pt x="5505" y="8206"/>
                    <a:pt x="5338" y="8673"/>
                  </a:cubicBezTo>
                  <a:cubicBezTo>
                    <a:pt x="4938" y="9540"/>
                    <a:pt x="4371" y="10341"/>
                    <a:pt x="3670" y="11008"/>
                  </a:cubicBezTo>
                  <a:cubicBezTo>
                    <a:pt x="3303" y="11408"/>
                    <a:pt x="2970" y="11809"/>
                    <a:pt x="2669" y="12209"/>
                  </a:cubicBezTo>
                  <a:cubicBezTo>
                    <a:pt x="2369" y="12676"/>
                    <a:pt x="2136" y="13143"/>
                    <a:pt x="1935" y="13610"/>
                  </a:cubicBezTo>
                  <a:cubicBezTo>
                    <a:pt x="1769" y="14110"/>
                    <a:pt x="1602" y="14611"/>
                    <a:pt x="1502" y="15144"/>
                  </a:cubicBezTo>
                  <a:cubicBezTo>
                    <a:pt x="1402" y="15645"/>
                    <a:pt x="1368" y="16179"/>
                    <a:pt x="1402" y="16679"/>
                  </a:cubicBezTo>
                  <a:cubicBezTo>
                    <a:pt x="1402" y="17213"/>
                    <a:pt x="1502" y="17713"/>
                    <a:pt x="1535" y="18213"/>
                  </a:cubicBezTo>
                  <a:cubicBezTo>
                    <a:pt x="1602" y="18714"/>
                    <a:pt x="1602" y="19214"/>
                    <a:pt x="1569" y="19681"/>
                  </a:cubicBezTo>
                  <a:cubicBezTo>
                    <a:pt x="1468" y="20715"/>
                    <a:pt x="868" y="21582"/>
                    <a:pt x="1" y="22083"/>
                  </a:cubicBezTo>
                  <a:cubicBezTo>
                    <a:pt x="968" y="21683"/>
                    <a:pt x="1669" y="20782"/>
                    <a:pt x="1835" y="19748"/>
                  </a:cubicBezTo>
                  <a:cubicBezTo>
                    <a:pt x="1935" y="19247"/>
                    <a:pt x="1969" y="18714"/>
                    <a:pt x="1935" y="18213"/>
                  </a:cubicBezTo>
                  <a:cubicBezTo>
                    <a:pt x="1902" y="17680"/>
                    <a:pt x="1835" y="17179"/>
                    <a:pt x="1869" y="16712"/>
                  </a:cubicBezTo>
                  <a:cubicBezTo>
                    <a:pt x="1902" y="15745"/>
                    <a:pt x="2102" y="14778"/>
                    <a:pt x="2469" y="13877"/>
                  </a:cubicBezTo>
                  <a:cubicBezTo>
                    <a:pt x="2669" y="13443"/>
                    <a:pt x="2903" y="13010"/>
                    <a:pt x="3170" y="12609"/>
                  </a:cubicBezTo>
                  <a:cubicBezTo>
                    <a:pt x="3470" y="12209"/>
                    <a:pt x="3770" y="11842"/>
                    <a:pt x="4104" y="11475"/>
                  </a:cubicBezTo>
                  <a:cubicBezTo>
                    <a:pt x="4437" y="11108"/>
                    <a:pt x="4804" y="10741"/>
                    <a:pt x="5104" y="10308"/>
                  </a:cubicBezTo>
                  <a:cubicBezTo>
                    <a:pt x="5438" y="9874"/>
                    <a:pt x="5671" y="9407"/>
                    <a:pt x="5905" y="8907"/>
                  </a:cubicBezTo>
                  <a:cubicBezTo>
                    <a:pt x="6072" y="8440"/>
                    <a:pt x="6205" y="7939"/>
                    <a:pt x="6305" y="7406"/>
                  </a:cubicBezTo>
                  <a:cubicBezTo>
                    <a:pt x="6405" y="6905"/>
                    <a:pt x="6472" y="6405"/>
                    <a:pt x="6572" y="5905"/>
                  </a:cubicBezTo>
                  <a:cubicBezTo>
                    <a:pt x="6706" y="4904"/>
                    <a:pt x="6872" y="3903"/>
                    <a:pt x="7039" y="2936"/>
                  </a:cubicBezTo>
                  <a:cubicBezTo>
                    <a:pt x="7173" y="1935"/>
                    <a:pt x="7439" y="934"/>
                    <a:pt x="7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a:off x="6507780" y="1360921"/>
              <a:ext cx="826528" cy="455770"/>
            </a:xfrm>
            <a:custGeom>
              <a:rect b="b" l="l" r="r" t="t"/>
              <a:pathLst>
                <a:path extrusionOk="0" h="20871" w="37849">
                  <a:moveTo>
                    <a:pt x="10317" y="1"/>
                  </a:moveTo>
                  <a:cubicBezTo>
                    <a:pt x="7869" y="1"/>
                    <a:pt x="1" y="3636"/>
                    <a:pt x="621" y="4730"/>
                  </a:cubicBezTo>
                  <a:cubicBezTo>
                    <a:pt x="2189" y="7532"/>
                    <a:pt x="7193" y="14771"/>
                    <a:pt x="12363" y="18273"/>
                  </a:cubicBezTo>
                  <a:cubicBezTo>
                    <a:pt x="14662" y="19843"/>
                    <a:pt x="22352" y="20870"/>
                    <a:pt x="28492" y="20870"/>
                  </a:cubicBezTo>
                  <a:cubicBezTo>
                    <a:pt x="31617" y="20870"/>
                    <a:pt x="34340" y="20604"/>
                    <a:pt x="35747" y="20008"/>
                  </a:cubicBezTo>
                  <a:cubicBezTo>
                    <a:pt x="37848" y="19107"/>
                    <a:pt x="37848" y="16672"/>
                    <a:pt x="31477" y="14971"/>
                  </a:cubicBezTo>
                  <a:cubicBezTo>
                    <a:pt x="26707" y="13737"/>
                    <a:pt x="18201" y="10434"/>
                    <a:pt x="17300" y="9767"/>
                  </a:cubicBezTo>
                  <a:cubicBezTo>
                    <a:pt x="16366" y="9100"/>
                    <a:pt x="12930" y="2695"/>
                    <a:pt x="10962" y="194"/>
                  </a:cubicBezTo>
                  <a:cubicBezTo>
                    <a:pt x="10856" y="61"/>
                    <a:pt x="10631" y="1"/>
                    <a:pt x="103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a:off x="6398245" y="1169913"/>
              <a:ext cx="349662" cy="369338"/>
            </a:xfrm>
            <a:custGeom>
              <a:rect b="b" l="l" r="r" t="t"/>
              <a:pathLst>
                <a:path extrusionOk="0" h="16913" w="16012">
                  <a:moveTo>
                    <a:pt x="8192" y="1"/>
                  </a:moveTo>
                  <a:cubicBezTo>
                    <a:pt x="8186" y="1"/>
                    <a:pt x="8179" y="1"/>
                    <a:pt x="8173" y="1"/>
                  </a:cubicBezTo>
                  <a:cubicBezTo>
                    <a:pt x="7038" y="68"/>
                    <a:pt x="7505" y="1902"/>
                    <a:pt x="7505" y="1902"/>
                  </a:cubicBezTo>
                  <a:cubicBezTo>
                    <a:pt x="7505" y="1902"/>
                    <a:pt x="6988" y="271"/>
                    <a:pt x="6066" y="271"/>
                  </a:cubicBezTo>
                  <a:cubicBezTo>
                    <a:pt x="5941" y="271"/>
                    <a:pt x="5810" y="300"/>
                    <a:pt x="5671" y="368"/>
                  </a:cubicBezTo>
                  <a:cubicBezTo>
                    <a:pt x="4537" y="902"/>
                    <a:pt x="4937" y="2936"/>
                    <a:pt x="4937" y="2936"/>
                  </a:cubicBezTo>
                  <a:cubicBezTo>
                    <a:pt x="4937" y="2936"/>
                    <a:pt x="4223" y="1508"/>
                    <a:pt x="3323" y="1508"/>
                  </a:cubicBezTo>
                  <a:cubicBezTo>
                    <a:pt x="3176" y="1508"/>
                    <a:pt x="3024" y="1546"/>
                    <a:pt x="2869" y="1635"/>
                  </a:cubicBezTo>
                  <a:cubicBezTo>
                    <a:pt x="1768" y="2269"/>
                    <a:pt x="2302" y="4204"/>
                    <a:pt x="2302" y="4204"/>
                  </a:cubicBezTo>
                  <a:cubicBezTo>
                    <a:pt x="2302" y="4204"/>
                    <a:pt x="1870" y="3455"/>
                    <a:pt x="1270" y="3455"/>
                  </a:cubicBezTo>
                  <a:cubicBezTo>
                    <a:pt x="1142" y="3455"/>
                    <a:pt x="1007" y="3488"/>
                    <a:pt x="867" y="3570"/>
                  </a:cubicBezTo>
                  <a:cubicBezTo>
                    <a:pt x="0" y="4037"/>
                    <a:pt x="1268" y="8374"/>
                    <a:pt x="1901" y="9875"/>
                  </a:cubicBezTo>
                  <a:cubicBezTo>
                    <a:pt x="3102" y="12743"/>
                    <a:pt x="7339" y="16379"/>
                    <a:pt x="7839" y="16913"/>
                  </a:cubicBezTo>
                  <a:lnTo>
                    <a:pt x="16012" y="11609"/>
                  </a:lnTo>
                  <a:cubicBezTo>
                    <a:pt x="16012" y="11609"/>
                    <a:pt x="11208" y="5305"/>
                    <a:pt x="10975" y="4971"/>
                  </a:cubicBezTo>
                  <a:cubicBezTo>
                    <a:pt x="10012" y="3444"/>
                    <a:pt x="9545" y="1"/>
                    <a:pt x="81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7"/>
            <p:cNvSpPr/>
            <p:nvPr/>
          </p:nvSpPr>
          <p:spPr>
            <a:xfrm>
              <a:off x="6559948" y="1209875"/>
              <a:ext cx="61014" cy="124976"/>
            </a:xfrm>
            <a:custGeom>
              <a:rect b="b" l="l" r="r" t="t"/>
              <a:pathLst>
                <a:path extrusionOk="0" h="5723" w="2794">
                  <a:moveTo>
                    <a:pt x="123" y="1"/>
                  </a:moveTo>
                  <a:cubicBezTo>
                    <a:pt x="96" y="1"/>
                    <a:pt x="67" y="34"/>
                    <a:pt x="67" y="106"/>
                  </a:cubicBezTo>
                  <a:cubicBezTo>
                    <a:pt x="0" y="2741"/>
                    <a:pt x="934" y="3942"/>
                    <a:pt x="2702" y="5710"/>
                  </a:cubicBezTo>
                  <a:cubicBezTo>
                    <a:pt x="2720" y="5719"/>
                    <a:pt x="2736" y="5723"/>
                    <a:pt x="2748" y="5723"/>
                  </a:cubicBezTo>
                  <a:cubicBezTo>
                    <a:pt x="2782" y="5723"/>
                    <a:pt x="2793" y="5692"/>
                    <a:pt x="2769" y="5643"/>
                  </a:cubicBezTo>
                  <a:cubicBezTo>
                    <a:pt x="1135" y="3708"/>
                    <a:pt x="534" y="2641"/>
                    <a:pt x="167" y="72"/>
                  </a:cubicBezTo>
                  <a:cubicBezTo>
                    <a:pt x="167" y="26"/>
                    <a:pt x="146"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7"/>
            <p:cNvSpPr/>
            <p:nvPr/>
          </p:nvSpPr>
          <p:spPr>
            <a:xfrm>
              <a:off x="6505312" y="1232389"/>
              <a:ext cx="64137" cy="132357"/>
            </a:xfrm>
            <a:custGeom>
              <a:rect b="b" l="l" r="r" t="t"/>
              <a:pathLst>
                <a:path extrusionOk="0" h="6061" w="2937">
                  <a:moveTo>
                    <a:pt x="73" y="1"/>
                  </a:moveTo>
                  <a:cubicBezTo>
                    <a:pt x="37" y="1"/>
                    <a:pt x="1" y="49"/>
                    <a:pt x="1" y="109"/>
                  </a:cubicBezTo>
                  <a:cubicBezTo>
                    <a:pt x="234" y="2811"/>
                    <a:pt x="1168" y="4078"/>
                    <a:pt x="2869" y="6046"/>
                  </a:cubicBezTo>
                  <a:cubicBezTo>
                    <a:pt x="2879" y="6056"/>
                    <a:pt x="2889" y="6060"/>
                    <a:pt x="2898" y="6060"/>
                  </a:cubicBezTo>
                  <a:cubicBezTo>
                    <a:pt x="2919" y="6060"/>
                    <a:pt x="2936" y="6036"/>
                    <a:pt x="2936" y="6013"/>
                  </a:cubicBezTo>
                  <a:cubicBezTo>
                    <a:pt x="1368" y="3845"/>
                    <a:pt x="734" y="2711"/>
                    <a:pt x="134" y="75"/>
                  </a:cubicBezTo>
                  <a:cubicBezTo>
                    <a:pt x="121" y="22"/>
                    <a:pt x="97"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7"/>
            <p:cNvSpPr/>
            <p:nvPr/>
          </p:nvSpPr>
          <p:spPr>
            <a:xfrm>
              <a:off x="6448099" y="1261497"/>
              <a:ext cx="72391" cy="128623"/>
            </a:xfrm>
            <a:custGeom>
              <a:rect b="b" l="l" r="r" t="t"/>
              <a:pathLst>
                <a:path extrusionOk="0" h="5890" w="3315">
                  <a:moveTo>
                    <a:pt x="32" y="0"/>
                  </a:moveTo>
                  <a:cubicBezTo>
                    <a:pt x="12" y="0"/>
                    <a:pt x="0" y="52"/>
                    <a:pt x="19" y="143"/>
                  </a:cubicBezTo>
                  <a:cubicBezTo>
                    <a:pt x="386" y="2512"/>
                    <a:pt x="1220" y="4113"/>
                    <a:pt x="3221" y="5881"/>
                  </a:cubicBezTo>
                  <a:cubicBezTo>
                    <a:pt x="3234" y="5887"/>
                    <a:pt x="3245" y="5890"/>
                    <a:pt x="3255" y="5890"/>
                  </a:cubicBezTo>
                  <a:cubicBezTo>
                    <a:pt x="3298" y="5890"/>
                    <a:pt x="3315" y="5841"/>
                    <a:pt x="3288" y="5814"/>
                  </a:cubicBezTo>
                  <a:cubicBezTo>
                    <a:pt x="1486" y="3913"/>
                    <a:pt x="853" y="2612"/>
                    <a:pt x="85" y="110"/>
                  </a:cubicBezTo>
                  <a:cubicBezTo>
                    <a:pt x="70" y="35"/>
                    <a:pt x="49"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6212500" y="854936"/>
              <a:ext cx="540522" cy="605663"/>
            </a:xfrm>
            <a:custGeom>
              <a:rect b="b" l="l" r="r" t="t"/>
              <a:pathLst>
                <a:path extrusionOk="0" h="27735" w="24752">
                  <a:moveTo>
                    <a:pt x="12231" y="0"/>
                  </a:moveTo>
                  <a:cubicBezTo>
                    <a:pt x="5870" y="0"/>
                    <a:pt x="1616" y="5515"/>
                    <a:pt x="1034" y="9788"/>
                  </a:cubicBezTo>
                  <a:cubicBezTo>
                    <a:pt x="0" y="17227"/>
                    <a:pt x="4303" y="19729"/>
                    <a:pt x="4570" y="21864"/>
                  </a:cubicBezTo>
                  <a:cubicBezTo>
                    <a:pt x="4637" y="23164"/>
                    <a:pt x="4637" y="24499"/>
                    <a:pt x="4570" y="25800"/>
                  </a:cubicBezTo>
                  <a:lnTo>
                    <a:pt x="12109" y="27734"/>
                  </a:lnTo>
                  <a:cubicBezTo>
                    <a:pt x="12676" y="26567"/>
                    <a:pt x="13310" y="25399"/>
                    <a:pt x="14010" y="24299"/>
                  </a:cubicBezTo>
                  <a:cubicBezTo>
                    <a:pt x="15311" y="22597"/>
                    <a:pt x="20281" y="22464"/>
                    <a:pt x="22983" y="15459"/>
                  </a:cubicBezTo>
                  <a:cubicBezTo>
                    <a:pt x="24751" y="10856"/>
                    <a:pt x="23150" y="2450"/>
                    <a:pt x="15178" y="381"/>
                  </a:cubicBezTo>
                  <a:cubicBezTo>
                    <a:pt x="14153" y="120"/>
                    <a:pt x="13169" y="0"/>
                    <a:pt x="122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6347256" y="1165546"/>
              <a:ext cx="27690" cy="274650"/>
            </a:xfrm>
            <a:custGeom>
              <a:rect b="b" l="l" r="r" t="t"/>
              <a:pathLst>
                <a:path extrusionOk="0" h="12577" w="1268">
                  <a:moveTo>
                    <a:pt x="834" y="1"/>
                  </a:moveTo>
                  <a:lnTo>
                    <a:pt x="0" y="12543"/>
                  </a:lnTo>
                  <a:lnTo>
                    <a:pt x="400" y="12576"/>
                  </a:lnTo>
                  <a:lnTo>
                    <a:pt x="1268" y="34"/>
                  </a:lnTo>
                  <a:lnTo>
                    <a:pt x="8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6428097" y="1209263"/>
              <a:ext cx="124583" cy="253512"/>
            </a:xfrm>
            <a:custGeom>
              <a:rect b="b" l="l" r="r" t="t"/>
              <a:pathLst>
                <a:path extrusionOk="0" h="11609" w="5705">
                  <a:moveTo>
                    <a:pt x="5338" y="0"/>
                  </a:moveTo>
                  <a:lnTo>
                    <a:pt x="1" y="11408"/>
                  </a:lnTo>
                  <a:lnTo>
                    <a:pt x="368" y="11608"/>
                  </a:lnTo>
                  <a:lnTo>
                    <a:pt x="5705" y="200"/>
                  </a:lnTo>
                  <a:lnTo>
                    <a:pt x="53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6366189" y="1160763"/>
              <a:ext cx="179220" cy="115542"/>
            </a:xfrm>
            <a:custGeom>
              <a:rect b="b" l="l" r="r" t="t"/>
              <a:pathLst>
                <a:path extrusionOk="0" h="5291" w="8207">
                  <a:moveTo>
                    <a:pt x="2602" y="220"/>
                  </a:moveTo>
                  <a:cubicBezTo>
                    <a:pt x="2636" y="220"/>
                    <a:pt x="2669" y="253"/>
                    <a:pt x="2702" y="253"/>
                  </a:cubicBezTo>
                  <a:cubicBezTo>
                    <a:pt x="3203" y="387"/>
                    <a:pt x="3169" y="887"/>
                    <a:pt x="3069" y="1321"/>
                  </a:cubicBezTo>
                  <a:cubicBezTo>
                    <a:pt x="2869" y="1954"/>
                    <a:pt x="2502" y="2555"/>
                    <a:pt x="2002" y="3055"/>
                  </a:cubicBezTo>
                  <a:cubicBezTo>
                    <a:pt x="1868" y="2355"/>
                    <a:pt x="1868" y="1654"/>
                    <a:pt x="2002" y="954"/>
                  </a:cubicBezTo>
                  <a:cubicBezTo>
                    <a:pt x="2069" y="687"/>
                    <a:pt x="2235" y="220"/>
                    <a:pt x="2569" y="220"/>
                  </a:cubicBezTo>
                  <a:close/>
                  <a:moveTo>
                    <a:pt x="5871" y="1054"/>
                  </a:moveTo>
                  <a:cubicBezTo>
                    <a:pt x="5905" y="1054"/>
                    <a:pt x="5938" y="1087"/>
                    <a:pt x="5971" y="1087"/>
                  </a:cubicBezTo>
                  <a:cubicBezTo>
                    <a:pt x="6105" y="1120"/>
                    <a:pt x="6205" y="1220"/>
                    <a:pt x="6238" y="1354"/>
                  </a:cubicBezTo>
                  <a:cubicBezTo>
                    <a:pt x="6372" y="1954"/>
                    <a:pt x="5871" y="3155"/>
                    <a:pt x="5171" y="4056"/>
                  </a:cubicBezTo>
                  <a:cubicBezTo>
                    <a:pt x="4904" y="3422"/>
                    <a:pt x="4871" y="2722"/>
                    <a:pt x="5037" y="2088"/>
                  </a:cubicBezTo>
                  <a:cubicBezTo>
                    <a:pt x="5171" y="1587"/>
                    <a:pt x="5438" y="1054"/>
                    <a:pt x="5838" y="1054"/>
                  </a:cubicBezTo>
                  <a:close/>
                  <a:moveTo>
                    <a:pt x="2610" y="1"/>
                  </a:moveTo>
                  <a:cubicBezTo>
                    <a:pt x="2254" y="1"/>
                    <a:pt x="1981" y="304"/>
                    <a:pt x="1835" y="887"/>
                  </a:cubicBezTo>
                  <a:cubicBezTo>
                    <a:pt x="1668" y="1621"/>
                    <a:pt x="1668" y="2388"/>
                    <a:pt x="1835" y="3155"/>
                  </a:cubicBezTo>
                  <a:cubicBezTo>
                    <a:pt x="1661" y="3271"/>
                    <a:pt x="1462" y="3362"/>
                    <a:pt x="1282" y="3362"/>
                  </a:cubicBezTo>
                  <a:cubicBezTo>
                    <a:pt x="1254" y="3362"/>
                    <a:pt x="1228" y="3360"/>
                    <a:pt x="1201" y="3355"/>
                  </a:cubicBezTo>
                  <a:cubicBezTo>
                    <a:pt x="201" y="3088"/>
                    <a:pt x="367" y="753"/>
                    <a:pt x="367" y="720"/>
                  </a:cubicBezTo>
                  <a:lnTo>
                    <a:pt x="134" y="720"/>
                  </a:lnTo>
                  <a:cubicBezTo>
                    <a:pt x="134" y="820"/>
                    <a:pt x="0" y="3255"/>
                    <a:pt x="1135" y="3555"/>
                  </a:cubicBezTo>
                  <a:cubicBezTo>
                    <a:pt x="1195" y="3573"/>
                    <a:pt x="1257" y="3581"/>
                    <a:pt x="1321" y="3581"/>
                  </a:cubicBezTo>
                  <a:cubicBezTo>
                    <a:pt x="1504" y="3581"/>
                    <a:pt x="1695" y="3512"/>
                    <a:pt x="1868" y="3389"/>
                  </a:cubicBezTo>
                  <a:cubicBezTo>
                    <a:pt x="2102" y="4289"/>
                    <a:pt x="2569" y="5090"/>
                    <a:pt x="3236" y="5257"/>
                  </a:cubicBezTo>
                  <a:cubicBezTo>
                    <a:pt x="3336" y="5290"/>
                    <a:pt x="3436" y="5290"/>
                    <a:pt x="3536" y="5290"/>
                  </a:cubicBezTo>
                  <a:cubicBezTo>
                    <a:pt x="4137" y="5257"/>
                    <a:pt x="4670" y="4956"/>
                    <a:pt x="5071" y="4489"/>
                  </a:cubicBezTo>
                  <a:lnTo>
                    <a:pt x="5171" y="4389"/>
                  </a:lnTo>
                  <a:cubicBezTo>
                    <a:pt x="5338" y="4656"/>
                    <a:pt x="5604" y="4856"/>
                    <a:pt x="5905" y="4956"/>
                  </a:cubicBezTo>
                  <a:cubicBezTo>
                    <a:pt x="5956" y="4968"/>
                    <a:pt x="6007" y="4974"/>
                    <a:pt x="6060" y="4974"/>
                  </a:cubicBezTo>
                  <a:cubicBezTo>
                    <a:pt x="7032" y="4974"/>
                    <a:pt x="8175" y="3018"/>
                    <a:pt x="8206" y="2955"/>
                  </a:cubicBezTo>
                  <a:lnTo>
                    <a:pt x="8039" y="2855"/>
                  </a:lnTo>
                  <a:cubicBezTo>
                    <a:pt x="7727" y="3387"/>
                    <a:pt x="6797" y="4741"/>
                    <a:pt x="6105" y="4741"/>
                  </a:cubicBezTo>
                  <a:cubicBezTo>
                    <a:pt x="6059" y="4741"/>
                    <a:pt x="6015" y="4735"/>
                    <a:pt x="5971" y="4723"/>
                  </a:cubicBezTo>
                  <a:cubicBezTo>
                    <a:pt x="5704" y="4656"/>
                    <a:pt x="5438" y="4489"/>
                    <a:pt x="5304" y="4223"/>
                  </a:cubicBezTo>
                  <a:cubicBezTo>
                    <a:pt x="6105" y="3289"/>
                    <a:pt x="6638" y="1954"/>
                    <a:pt x="6472" y="1287"/>
                  </a:cubicBezTo>
                  <a:cubicBezTo>
                    <a:pt x="6405" y="1087"/>
                    <a:pt x="6238" y="920"/>
                    <a:pt x="6038" y="854"/>
                  </a:cubicBezTo>
                  <a:cubicBezTo>
                    <a:pt x="5991" y="844"/>
                    <a:pt x="5943" y="839"/>
                    <a:pt x="5897" y="839"/>
                  </a:cubicBezTo>
                  <a:cubicBezTo>
                    <a:pt x="5451" y="839"/>
                    <a:pt x="5052" y="1266"/>
                    <a:pt x="4871" y="2021"/>
                  </a:cubicBezTo>
                  <a:cubicBezTo>
                    <a:pt x="4670" y="2755"/>
                    <a:pt x="4737" y="3522"/>
                    <a:pt x="5037" y="4223"/>
                  </a:cubicBezTo>
                  <a:lnTo>
                    <a:pt x="4904" y="4356"/>
                  </a:lnTo>
                  <a:cubicBezTo>
                    <a:pt x="4422" y="4838"/>
                    <a:pt x="3940" y="5079"/>
                    <a:pt x="3519" y="5079"/>
                  </a:cubicBezTo>
                  <a:cubicBezTo>
                    <a:pt x="3445" y="5079"/>
                    <a:pt x="3373" y="5072"/>
                    <a:pt x="3303" y="5057"/>
                  </a:cubicBezTo>
                  <a:cubicBezTo>
                    <a:pt x="2702" y="4923"/>
                    <a:pt x="2269" y="4123"/>
                    <a:pt x="2069" y="3255"/>
                  </a:cubicBezTo>
                  <a:cubicBezTo>
                    <a:pt x="2636" y="2722"/>
                    <a:pt x="3069" y="2054"/>
                    <a:pt x="3269" y="1321"/>
                  </a:cubicBezTo>
                  <a:cubicBezTo>
                    <a:pt x="3436" y="620"/>
                    <a:pt x="3269" y="153"/>
                    <a:pt x="2769" y="20"/>
                  </a:cubicBezTo>
                  <a:cubicBezTo>
                    <a:pt x="2715" y="7"/>
                    <a:pt x="2662" y="1"/>
                    <a:pt x="2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a:off x="6284606" y="1406648"/>
              <a:ext cx="213462" cy="91805"/>
            </a:xfrm>
            <a:custGeom>
              <a:rect b="b" l="l" r="r" t="t"/>
              <a:pathLst>
                <a:path extrusionOk="0" h="4204" w="9775">
                  <a:moveTo>
                    <a:pt x="467" y="1"/>
                  </a:moveTo>
                  <a:lnTo>
                    <a:pt x="0" y="1802"/>
                  </a:lnTo>
                  <a:lnTo>
                    <a:pt x="9307" y="4204"/>
                  </a:lnTo>
                  <a:lnTo>
                    <a:pt x="9774" y="2369"/>
                  </a:lnTo>
                  <a:lnTo>
                    <a:pt x="4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6272945" y="1452549"/>
              <a:ext cx="213462" cy="91805"/>
            </a:xfrm>
            <a:custGeom>
              <a:rect b="b" l="l" r="r" t="t"/>
              <a:pathLst>
                <a:path extrusionOk="0" h="4204" w="9775">
                  <a:moveTo>
                    <a:pt x="468" y="0"/>
                  </a:moveTo>
                  <a:lnTo>
                    <a:pt x="1" y="1802"/>
                  </a:lnTo>
                  <a:lnTo>
                    <a:pt x="9274" y="4203"/>
                  </a:lnTo>
                  <a:lnTo>
                    <a:pt x="9774" y="2402"/>
                  </a:lnTo>
                  <a:lnTo>
                    <a:pt x="4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6260563" y="1498429"/>
              <a:ext cx="213462" cy="92547"/>
            </a:xfrm>
            <a:custGeom>
              <a:rect b="b" l="l" r="r" t="t"/>
              <a:pathLst>
                <a:path extrusionOk="0" h="4238" w="9775">
                  <a:moveTo>
                    <a:pt x="468" y="1"/>
                  </a:moveTo>
                  <a:lnTo>
                    <a:pt x="1" y="1836"/>
                  </a:lnTo>
                  <a:lnTo>
                    <a:pt x="9307" y="4237"/>
                  </a:lnTo>
                  <a:lnTo>
                    <a:pt x="9774" y="2403"/>
                  </a:lnTo>
                  <a:lnTo>
                    <a:pt x="4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6605828" y="1240752"/>
              <a:ext cx="187235" cy="237155"/>
            </a:xfrm>
            <a:custGeom>
              <a:rect b="b" l="l" r="r" t="t"/>
              <a:pathLst>
                <a:path extrusionOk="0" h="10860" w="8574">
                  <a:moveTo>
                    <a:pt x="1488" y="1"/>
                  </a:moveTo>
                  <a:cubicBezTo>
                    <a:pt x="1341" y="1"/>
                    <a:pt x="1221" y="40"/>
                    <a:pt x="1135" y="126"/>
                  </a:cubicBezTo>
                  <a:cubicBezTo>
                    <a:pt x="1" y="1260"/>
                    <a:pt x="2036" y="3995"/>
                    <a:pt x="3203" y="5196"/>
                  </a:cubicBezTo>
                  <a:cubicBezTo>
                    <a:pt x="3203" y="5196"/>
                    <a:pt x="568" y="7831"/>
                    <a:pt x="1602" y="10100"/>
                  </a:cubicBezTo>
                  <a:cubicBezTo>
                    <a:pt x="1861" y="10651"/>
                    <a:pt x="2406" y="10859"/>
                    <a:pt x="3082" y="10859"/>
                  </a:cubicBezTo>
                  <a:cubicBezTo>
                    <a:pt x="5189" y="10859"/>
                    <a:pt x="8574" y="8832"/>
                    <a:pt x="8574" y="8832"/>
                  </a:cubicBezTo>
                  <a:cubicBezTo>
                    <a:pt x="8574" y="8832"/>
                    <a:pt x="7706" y="5697"/>
                    <a:pt x="7006" y="4396"/>
                  </a:cubicBezTo>
                  <a:cubicBezTo>
                    <a:pt x="6405" y="3254"/>
                    <a:pt x="2826" y="1"/>
                    <a:pt x="14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a:off x="6610938" y="1252238"/>
              <a:ext cx="68482" cy="209378"/>
            </a:xfrm>
            <a:custGeom>
              <a:rect b="b" l="l" r="r" t="t"/>
              <a:pathLst>
                <a:path extrusionOk="0" h="9588" w="3136">
                  <a:moveTo>
                    <a:pt x="634" y="0"/>
                  </a:moveTo>
                  <a:cubicBezTo>
                    <a:pt x="0" y="1835"/>
                    <a:pt x="1602" y="3403"/>
                    <a:pt x="2702" y="4637"/>
                  </a:cubicBezTo>
                  <a:cubicBezTo>
                    <a:pt x="1468" y="5871"/>
                    <a:pt x="534" y="7906"/>
                    <a:pt x="1168" y="9574"/>
                  </a:cubicBezTo>
                  <a:cubicBezTo>
                    <a:pt x="1178" y="9584"/>
                    <a:pt x="1190" y="9588"/>
                    <a:pt x="1202" y="9588"/>
                  </a:cubicBezTo>
                  <a:cubicBezTo>
                    <a:pt x="1232" y="9588"/>
                    <a:pt x="1258" y="9564"/>
                    <a:pt x="1235" y="9540"/>
                  </a:cubicBezTo>
                  <a:cubicBezTo>
                    <a:pt x="868" y="7939"/>
                    <a:pt x="1968" y="5971"/>
                    <a:pt x="3036" y="4770"/>
                  </a:cubicBezTo>
                  <a:cubicBezTo>
                    <a:pt x="3103" y="4737"/>
                    <a:pt x="3136" y="4604"/>
                    <a:pt x="3069" y="4537"/>
                  </a:cubicBezTo>
                  <a:cubicBezTo>
                    <a:pt x="2035" y="3303"/>
                    <a:pt x="367" y="1802"/>
                    <a:pt x="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a:off x="6476182" y="724133"/>
              <a:ext cx="12404" cy="67762"/>
            </a:xfrm>
            <a:custGeom>
              <a:rect b="b" l="l" r="r" t="t"/>
              <a:pathLst>
                <a:path extrusionOk="0" h="3103" w="568">
                  <a:moveTo>
                    <a:pt x="301" y="0"/>
                  </a:moveTo>
                  <a:cubicBezTo>
                    <a:pt x="0" y="1001"/>
                    <a:pt x="0" y="2068"/>
                    <a:pt x="301" y="3102"/>
                  </a:cubicBezTo>
                  <a:cubicBezTo>
                    <a:pt x="567" y="2068"/>
                    <a:pt x="567" y="1001"/>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6293340" y="773659"/>
              <a:ext cx="33542" cy="59027"/>
            </a:xfrm>
            <a:custGeom>
              <a:rect b="b" l="l" r="r" t="t"/>
              <a:pathLst>
                <a:path extrusionOk="0" h="2703" w="1536">
                  <a:moveTo>
                    <a:pt x="1" y="1"/>
                  </a:moveTo>
                  <a:cubicBezTo>
                    <a:pt x="101" y="501"/>
                    <a:pt x="301" y="1001"/>
                    <a:pt x="601" y="1435"/>
                  </a:cubicBezTo>
                  <a:cubicBezTo>
                    <a:pt x="835" y="1902"/>
                    <a:pt x="1168" y="2336"/>
                    <a:pt x="1535" y="2702"/>
                  </a:cubicBezTo>
                  <a:cubicBezTo>
                    <a:pt x="1402" y="2169"/>
                    <a:pt x="1202" y="1702"/>
                    <a:pt x="935" y="1235"/>
                  </a:cubicBezTo>
                  <a:cubicBezTo>
                    <a:pt x="701" y="768"/>
                    <a:pt x="368" y="36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6153496" y="910599"/>
              <a:ext cx="59027" cy="33542"/>
            </a:xfrm>
            <a:custGeom>
              <a:rect b="b" l="l" r="r" t="t"/>
              <a:pathLst>
                <a:path extrusionOk="0" h="1536" w="2703">
                  <a:moveTo>
                    <a:pt x="0" y="1"/>
                  </a:moveTo>
                  <a:cubicBezTo>
                    <a:pt x="367" y="368"/>
                    <a:pt x="801" y="701"/>
                    <a:pt x="1268" y="968"/>
                  </a:cubicBezTo>
                  <a:cubicBezTo>
                    <a:pt x="1701" y="1235"/>
                    <a:pt x="2202" y="1435"/>
                    <a:pt x="2702" y="1535"/>
                  </a:cubicBezTo>
                  <a:cubicBezTo>
                    <a:pt x="2335" y="1168"/>
                    <a:pt x="1935" y="835"/>
                    <a:pt x="1468" y="601"/>
                  </a:cubicBezTo>
                  <a:cubicBezTo>
                    <a:pt x="1001" y="301"/>
                    <a:pt x="534" y="13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6101764" y="1094903"/>
              <a:ext cx="67762" cy="8757"/>
            </a:xfrm>
            <a:custGeom>
              <a:rect b="b" l="l" r="r" t="t"/>
              <a:pathLst>
                <a:path extrusionOk="0" h="401" w="3103">
                  <a:moveTo>
                    <a:pt x="1564" y="0"/>
                  </a:moveTo>
                  <a:cubicBezTo>
                    <a:pt x="1043" y="0"/>
                    <a:pt x="518" y="67"/>
                    <a:pt x="1" y="200"/>
                  </a:cubicBezTo>
                  <a:cubicBezTo>
                    <a:pt x="501" y="334"/>
                    <a:pt x="1035" y="400"/>
                    <a:pt x="1569" y="400"/>
                  </a:cubicBezTo>
                  <a:cubicBezTo>
                    <a:pt x="2069" y="400"/>
                    <a:pt x="2603" y="334"/>
                    <a:pt x="3103" y="200"/>
                  </a:cubicBezTo>
                  <a:cubicBezTo>
                    <a:pt x="2603" y="67"/>
                    <a:pt x="2086" y="0"/>
                    <a:pt x="15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6151312" y="1254422"/>
              <a:ext cx="59005" cy="34263"/>
            </a:xfrm>
            <a:custGeom>
              <a:rect b="b" l="l" r="r" t="t"/>
              <a:pathLst>
                <a:path extrusionOk="0" h="1569" w="2702">
                  <a:moveTo>
                    <a:pt x="2702" y="0"/>
                  </a:moveTo>
                  <a:cubicBezTo>
                    <a:pt x="2168" y="134"/>
                    <a:pt x="1701" y="334"/>
                    <a:pt x="1234" y="601"/>
                  </a:cubicBezTo>
                  <a:cubicBezTo>
                    <a:pt x="767" y="868"/>
                    <a:pt x="367" y="1168"/>
                    <a:pt x="0" y="1568"/>
                  </a:cubicBezTo>
                  <a:cubicBezTo>
                    <a:pt x="500" y="1435"/>
                    <a:pt x="1001" y="1235"/>
                    <a:pt x="1434" y="968"/>
                  </a:cubicBezTo>
                  <a:cubicBezTo>
                    <a:pt x="1901" y="701"/>
                    <a:pt x="2335" y="401"/>
                    <a:pt x="27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a:off x="6747157" y="1258790"/>
              <a:ext cx="59027" cy="34263"/>
            </a:xfrm>
            <a:custGeom>
              <a:rect b="b" l="l" r="r" t="t"/>
              <a:pathLst>
                <a:path extrusionOk="0" h="1569" w="2703">
                  <a:moveTo>
                    <a:pt x="0" y="0"/>
                  </a:moveTo>
                  <a:lnTo>
                    <a:pt x="0" y="0"/>
                  </a:lnTo>
                  <a:cubicBezTo>
                    <a:pt x="367" y="401"/>
                    <a:pt x="801" y="701"/>
                    <a:pt x="1268" y="968"/>
                  </a:cubicBezTo>
                  <a:cubicBezTo>
                    <a:pt x="1701" y="1235"/>
                    <a:pt x="2202" y="1435"/>
                    <a:pt x="2702" y="1568"/>
                  </a:cubicBezTo>
                  <a:cubicBezTo>
                    <a:pt x="2335" y="1168"/>
                    <a:pt x="1902" y="868"/>
                    <a:pt x="1435" y="601"/>
                  </a:cubicBezTo>
                  <a:cubicBezTo>
                    <a:pt x="1001" y="334"/>
                    <a:pt x="501" y="134"/>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6790132" y="1099445"/>
              <a:ext cx="67762" cy="9303"/>
            </a:xfrm>
            <a:custGeom>
              <a:rect b="b" l="l" r="r" t="t"/>
              <a:pathLst>
                <a:path extrusionOk="0" h="426" w="3103">
                  <a:moveTo>
                    <a:pt x="1539" y="1"/>
                  </a:moveTo>
                  <a:cubicBezTo>
                    <a:pt x="1018" y="1"/>
                    <a:pt x="501" y="76"/>
                    <a:pt x="0" y="226"/>
                  </a:cubicBezTo>
                  <a:cubicBezTo>
                    <a:pt x="501" y="359"/>
                    <a:pt x="1018" y="426"/>
                    <a:pt x="1539" y="426"/>
                  </a:cubicBezTo>
                  <a:cubicBezTo>
                    <a:pt x="2060" y="426"/>
                    <a:pt x="2585" y="359"/>
                    <a:pt x="3102" y="226"/>
                  </a:cubicBezTo>
                  <a:cubicBezTo>
                    <a:pt x="2585" y="76"/>
                    <a:pt x="2060" y="1"/>
                    <a:pt x="1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a:off x="6750062" y="914966"/>
              <a:ext cx="58306" cy="34263"/>
            </a:xfrm>
            <a:custGeom>
              <a:rect b="b" l="l" r="r" t="t"/>
              <a:pathLst>
                <a:path extrusionOk="0" h="1569" w="2670">
                  <a:moveTo>
                    <a:pt x="2669" y="1"/>
                  </a:moveTo>
                  <a:cubicBezTo>
                    <a:pt x="1635" y="268"/>
                    <a:pt x="734" y="801"/>
                    <a:pt x="1" y="1569"/>
                  </a:cubicBezTo>
                  <a:cubicBezTo>
                    <a:pt x="501" y="1435"/>
                    <a:pt x="968" y="1235"/>
                    <a:pt x="1435" y="968"/>
                  </a:cubicBezTo>
                  <a:cubicBezTo>
                    <a:pt x="1869" y="701"/>
                    <a:pt x="2302" y="368"/>
                    <a:pt x="2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a:off x="6637164" y="775843"/>
              <a:ext cx="33521" cy="58306"/>
            </a:xfrm>
            <a:custGeom>
              <a:rect b="b" l="l" r="r" t="t"/>
              <a:pathLst>
                <a:path extrusionOk="0" h="2670" w="1535">
                  <a:moveTo>
                    <a:pt x="1535" y="1"/>
                  </a:moveTo>
                  <a:lnTo>
                    <a:pt x="1535" y="1"/>
                  </a:lnTo>
                  <a:cubicBezTo>
                    <a:pt x="1168" y="334"/>
                    <a:pt x="834" y="768"/>
                    <a:pt x="601" y="1235"/>
                  </a:cubicBezTo>
                  <a:cubicBezTo>
                    <a:pt x="334" y="1668"/>
                    <a:pt x="134" y="2169"/>
                    <a:pt x="0" y="2669"/>
                  </a:cubicBezTo>
                  <a:cubicBezTo>
                    <a:pt x="367" y="2302"/>
                    <a:pt x="701" y="1902"/>
                    <a:pt x="968" y="1435"/>
                  </a:cubicBezTo>
                  <a:cubicBezTo>
                    <a:pt x="1234" y="968"/>
                    <a:pt x="1435" y="50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a:off x="6592005" y="1432874"/>
              <a:ext cx="769968" cy="389428"/>
            </a:xfrm>
            <a:custGeom>
              <a:rect b="b" l="l" r="r" t="t"/>
              <a:pathLst>
                <a:path extrusionOk="0" h="17833" w="35259">
                  <a:moveTo>
                    <a:pt x="9674" y="1"/>
                  </a:moveTo>
                  <a:cubicBezTo>
                    <a:pt x="9674" y="1"/>
                    <a:pt x="134" y="7840"/>
                    <a:pt x="0" y="8040"/>
                  </a:cubicBezTo>
                  <a:cubicBezTo>
                    <a:pt x="0" y="8040"/>
                    <a:pt x="5838" y="14044"/>
                    <a:pt x="8873" y="15645"/>
                  </a:cubicBezTo>
                  <a:cubicBezTo>
                    <a:pt x="11600" y="17067"/>
                    <a:pt x="18362" y="17832"/>
                    <a:pt x="24818" y="17832"/>
                  </a:cubicBezTo>
                  <a:cubicBezTo>
                    <a:pt x="25786" y="17832"/>
                    <a:pt x="26747" y="17815"/>
                    <a:pt x="27687" y="17780"/>
                  </a:cubicBezTo>
                  <a:cubicBezTo>
                    <a:pt x="34892" y="17547"/>
                    <a:pt x="35259" y="13877"/>
                    <a:pt x="30822" y="12543"/>
                  </a:cubicBezTo>
                  <a:cubicBezTo>
                    <a:pt x="26652" y="11276"/>
                    <a:pt x="14510" y="7039"/>
                    <a:pt x="13510" y="6105"/>
                  </a:cubicBezTo>
                  <a:cubicBezTo>
                    <a:pt x="12509" y="5205"/>
                    <a:pt x="9674" y="1"/>
                    <a:pt x="96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a:off x="6637361" y="1485763"/>
              <a:ext cx="175159" cy="137554"/>
            </a:xfrm>
            <a:custGeom>
              <a:rect b="b" l="l" r="r" t="t"/>
              <a:pathLst>
                <a:path extrusionOk="0" h="6299" w="8021">
                  <a:moveTo>
                    <a:pt x="7991" y="0"/>
                  </a:moveTo>
                  <a:cubicBezTo>
                    <a:pt x="7983" y="0"/>
                    <a:pt x="7973" y="4"/>
                    <a:pt x="7964" y="14"/>
                  </a:cubicBezTo>
                  <a:cubicBezTo>
                    <a:pt x="7330" y="548"/>
                    <a:pt x="2893" y="3750"/>
                    <a:pt x="25" y="6218"/>
                  </a:cubicBezTo>
                  <a:cubicBezTo>
                    <a:pt x="0" y="6267"/>
                    <a:pt x="12" y="6298"/>
                    <a:pt x="32" y="6298"/>
                  </a:cubicBezTo>
                  <a:cubicBezTo>
                    <a:pt x="40" y="6298"/>
                    <a:pt x="49" y="6294"/>
                    <a:pt x="58" y="6285"/>
                  </a:cubicBezTo>
                  <a:cubicBezTo>
                    <a:pt x="3794" y="3783"/>
                    <a:pt x="7330" y="581"/>
                    <a:pt x="7997" y="47"/>
                  </a:cubicBezTo>
                  <a:cubicBezTo>
                    <a:pt x="8021" y="24"/>
                    <a:pt x="8011" y="0"/>
                    <a:pt x="79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a:off x="7073490" y="1696294"/>
              <a:ext cx="552161" cy="679212"/>
            </a:xfrm>
            <a:custGeom>
              <a:rect b="b" l="l" r="r" t="t"/>
              <a:pathLst>
                <a:path extrusionOk="0" h="31103" w="25285">
                  <a:moveTo>
                    <a:pt x="10563" y="1"/>
                  </a:moveTo>
                  <a:cubicBezTo>
                    <a:pt x="9207" y="1"/>
                    <a:pt x="7959" y="610"/>
                    <a:pt x="7005" y="1648"/>
                  </a:cubicBezTo>
                  <a:cubicBezTo>
                    <a:pt x="6538" y="2181"/>
                    <a:pt x="934" y="10321"/>
                    <a:pt x="434" y="13356"/>
                  </a:cubicBezTo>
                  <a:cubicBezTo>
                    <a:pt x="0" y="16058"/>
                    <a:pt x="1835" y="18893"/>
                    <a:pt x="1835" y="18893"/>
                  </a:cubicBezTo>
                  <a:lnTo>
                    <a:pt x="634" y="31102"/>
                  </a:lnTo>
                  <a:cubicBezTo>
                    <a:pt x="634" y="31102"/>
                    <a:pt x="20381" y="30502"/>
                    <a:pt x="25285" y="29968"/>
                  </a:cubicBezTo>
                  <a:cubicBezTo>
                    <a:pt x="25285" y="29968"/>
                    <a:pt x="20281" y="7452"/>
                    <a:pt x="14744" y="1981"/>
                  </a:cubicBezTo>
                  <a:cubicBezTo>
                    <a:pt x="13365" y="602"/>
                    <a:pt x="11910" y="1"/>
                    <a:pt x="10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a:off x="7196454" y="1720074"/>
              <a:ext cx="497677" cy="654776"/>
            </a:xfrm>
            <a:custGeom>
              <a:rect b="b" l="l" r="r" t="t"/>
              <a:pathLst>
                <a:path extrusionOk="0" h="29984" w="22790">
                  <a:moveTo>
                    <a:pt x="7551" y="0"/>
                  </a:moveTo>
                  <a:cubicBezTo>
                    <a:pt x="6813" y="0"/>
                    <a:pt x="6506" y="1036"/>
                    <a:pt x="7045" y="3794"/>
                  </a:cubicBezTo>
                  <a:cubicBezTo>
                    <a:pt x="7912" y="8064"/>
                    <a:pt x="10848" y="19239"/>
                    <a:pt x="10481" y="19239"/>
                  </a:cubicBezTo>
                  <a:cubicBezTo>
                    <a:pt x="10314" y="19239"/>
                    <a:pt x="6211" y="18305"/>
                    <a:pt x="4643" y="17771"/>
                  </a:cubicBezTo>
                  <a:cubicBezTo>
                    <a:pt x="4613" y="17761"/>
                    <a:pt x="4583" y="17757"/>
                    <a:pt x="4551" y="17757"/>
                  </a:cubicBezTo>
                  <a:cubicBezTo>
                    <a:pt x="3162" y="17757"/>
                    <a:pt x="1" y="26853"/>
                    <a:pt x="1207" y="27244"/>
                  </a:cubicBezTo>
                  <a:cubicBezTo>
                    <a:pt x="4600" y="28375"/>
                    <a:pt x="11924" y="29984"/>
                    <a:pt x="16413" y="29984"/>
                  </a:cubicBezTo>
                  <a:cubicBezTo>
                    <a:pt x="17486" y="29984"/>
                    <a:pt x="18397" y="29892"/>
                    <a:pt x="19053" y="29679"/>
                  </a:cubicBezTo>
                  <a:cubicBezTo>
                    <a:pt x="22789" y="28445"/>
                    <a:pt x="18019" y="11600"/>
                    <a:pt x="11215" y="3127"/>
                  </a:cubicBezTo>
                  <a:cubicBezTo>
                    <a:pt x="9851" y="1404"/>
                    <a:pt x="8410" y="0"/>
                    <a:pt x="75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6978782" y="2016293"/>
              <a:ext cx="327825" cy="302384"/>
            </a:xfrm>
            <a:custGeom>
              <a:rect b="b" l="l" r="r" t="t"/>
              <a:pathLst>
                <a:path extrusionOk="0" h="13847" w="15012">
                  <a:moveTo>
                    <a:pt x="5447" y="0"/>
                  </a:moveTo>
                  <a:cubicBezTo>
                    <a:pt x="3983" y="0"/>
                    <a:pt x="2369" y="234"/>
                    <a:pt x="1869" y="870"/>
                  </a:cubicBezTo>
                  <a:cubicBezTo>
                    <a:pt x="1502" y="1404"/>
                    <a:pt x="1502" y="2104"/>
                    <a:pt x="1869" y="2638"/>
                  </a:cubicBezTo>
                  <a:cubicBezTo>
                    <a:pt x="1368" y="2838"/>
                    <a:pt x="968" y="3172"/>
                    <a:pt x="701" y="3639"/>
                  </a:cubicBezTo>
                  <a:cubicBezTo>
                    <a:pt x="268" y="4473"/>
                    <a:pt x="1402" y="5540"/>
                    <a:pt x="1402" y="5540"/>
                  </a:cubicBezTo>
                  <a:cubicBezTo>
                    <a:pt x="901" y="5840"/>
                    <a:pt x="534" y="6274"/>
                    <a:pt x="301" y="6774"/>
                  </a:cubicBezTo>
                  <a:cubicBezTo>
                    <a:pt x="1" y="7608"/>
                    <a:pt x="968" y="8843"/>
                    <a:pt x="968" y="8843"/>
                  </a:cubicBezTo>
                  <a:cubicBezTo>
                    <a:pt x="701" y="9343"/>
                    <a:pt x="601" y="9943"/>
                    <a:pt x="735" y="10544"/>
                  </a:cubicBezTo>
                  <a:cubicBezTo>
                    <a:pt x="1135" y="12078"/>
                    <a:pt x="3437" y="12812"/>
                    <a:pt x="4904" y="13279"/>
                  </a:cubicBezTo>
                  <a:cubicBezTo>
                    <a:pt x="6372" y="13779"/>
                    <a:pt x="10975" y="13746"/>
                    <a:pt x="11843" y="13846"/>
                  </a:cubicBezTo>
                  <a:lnTo>
                    <a:pt x="15011" y="4473"/>
                  </a:lnTo>
                  <a:cubicBezTo>
                    <a:pt x="15011" y="4473"/>
                    <a:pt x="9074" y="470"/>
                    <a:pt x="7273" y="136"/>
                  </a:cubicBezTo>
                  <a:cubicBezTo>
                    <a:pt x="6784" y="51"/>
                    <a:pt x="6132" y="0"/>
                    <a:pt x="5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7"/>
            <p:cNvSpPr/>
            <p:nvPr/>
          </p:nvSpPr>
          <p:spPr>
            <a:xfrm>
              <a:off x="7021037" y="2070645"/>
              <a:ext cx="109733" cy="15133"/>
            </a:xfrm>
            <a:custGeom>
              <a:rect b="b" l="l" r="r" t="t"/>
              <a:pathLst>
                <a:path extrusionOk="0" h="693" w="5025">
                  <a:moveTo>
                    <a:pt x="565" y="0"/>
                  </a:moveTo>
                  <a:cubicBezTo>
                    <a:pt x="388" y="0"/>
                    <a:pt x="211" y="5"/>
                    <a:pt x="34" y="16"/>
                  </a:cubicBezTo>
                  <a:cubicBezTo>
                    <a:pt x="0" y="16"/>
                    <a:pt x="0" y="116"/>
                    <a:pt x="34" y="116"/>
                  </a:cubicBezTo>
                  <a:cubicBezTo>
                    <a:pt x="1702" y="383"/>
                    <a:pt x="3370" y="383"/>
                    <a:pt x="4971" y="683"/>
                  </a:cubicBezTo>
                  <a:cubicBezTo>
                    <a:pt x="4977" y="690"/>
                    <a:pt x="4984" y="692"/>
                    <a:pt x="4990" y="692"/>
                  </a:cubicBezTo>
                  <a:cubicBezTo>
                    <a:pt x="5013" y="692"/>
                    <a:pt x="5024" y="650"/>
                    <a:pt x="4971" y="650"/>
                  </a:cubicBezTo>
                  <a:cubicBezTo>
                    <a:pt x="3510" y="351"/>
                    <a:pt x="2050"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7"/>
            <p:cNvSpPr/>
            <p:nvPr/>
          </p:nvSpPr>
          <p:spPr>
            <a:xfrm>
              <a:off x="7009376" y="2134344"/>
              <a:ext cx="103466" cy="27712"/>
            </a:xfrm>
            <a:custGeom>
              <a:rect b="b" l="l" r="r" t="t"/>
              <a:pathLst>
                <a:path extrusionOk="0" h="1269" w="4738">
                  <a:moveTo>
                    <a:pt x="34" y="1"/>
                  </a:moveTo>
                  <a:cubicBezTo>
                    <a:pt x="1" y="1"/>
                    <a:pt x="1" y="101"/>
                    <a:pt x="34" y="101"/>
                  </a:cubicBezTo>
                  <a:cubicBezTo>
                    <a:pt x="401" y="234"/>
                    <a:pt x="768" y="334"/>
                    <a:pt x="1135" y="401"/>
                  </a:cubicBezTo>
                  <a:lnTo>
                    <a:pt x="2336" y="668"/>
                  </a:lnTo>
                  <a:cubicBezTo>
                    <a:pt x="3136" y="868"/>
                    <a:pt x="3937" y="1068"/>
                    <a:pt x="4704" y="1268"/>
                  </a:cubicBezTo>
                  <a:cubicBezTo>
                    <a:pt x="4737" y="1268"/>
                    <a:pt x="4737" y="1202"/>
                    <a:pt x="4704" y="1202"/>
                  </a:cubicBezTo>
                  <a:cubicBezTo>
                    <a:pt x="3937" y="968"/>
                    <a:pt x="3136" y="735"/>
                    <a:pt x="2369" y="501"/>
                  </a:cubicBezTo>
                  <a:cubicBezTo>
                    <a:pt x="1969" y="401"/>
                    <a:pt x="1569" y="301"/>
                    <a:pt x="1168" y="201"/>
                  </a:cubicBezTo>
                  <a:cubicBezTo>
                    <a:pt x="801" y="68"/>
                    <a:pt x="434" y="1"/>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7"/>
            <p:cNvSpPr/>
            <p:nvPr/>
          </p:nvSpPr>
          <p:spPr>
            <a:xfrm>
              <a:off x="6999921" y="2209376"/>
              <a:ext cx="93989" cy="26249"/>
            </a:xfrm>
            <a:custGeom>
              <a:rect b="b" l="l" r="r" t="t"/>
              <a:pathLst>
                <a:path extrusionOk="0" h="1202" w="4304">
                  <a:moveTo>
                    <a:pt x="33" y="1"/>
                  </a:moveTo>
                  <a:cubicBezTo>
                    <a:pt x="0" y="1"/>
                    <a:pt x="0" y="34"/>
                    <a:pt x="33" y="34"/>
                  </a:cubicBezTo>
                  <a:cubicBezTo>
                    <a:pt x="334" y="201"/>
                    <a:pt x="634" y="334"/>
                    <a:pt x="967" y="401"/>
                  </a:cubicBezTo>
                  <a:lnTo>
                    <a:pt x="2068" y="668"/>
                  </a:lnTo>
                  <a:cubicBezTo>
                    <a:pt x="2802" y="835"/>
                    <a:pt x="3536" y="1001"/>
                    <a:pt x="4270" y="1201"/>
                  </a:cubicBezTo>
                  <a:cubicBezTo>
                    <a:pt x="4303" y="1201"/>
                    <a:pt x="4303" y="1135"/>
                    <a:pt x="4270" y="1135"/>
                  </a:cubicBezTo>
                  <a:cubicBezTo>
                    <a:pt x="3536" y="968"/>
                    <a:pt x="2835" y="768"/>
                    <a:pt x="2102" y="568"/>
                  </a:cubicBezTo>
                  <a:lnTo>
                    <a:pt x="1034" y="234"/>
                  </a:lnTo>
                  <a:cubicBezTo>
                    <a:pt x="701" y="101"/>
                    <a:pt x="367" y="34"/>
                    <a:pt x="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7"/>
            <p:cNvSpPr/>
            <p:nvPr/>
          </p:nvSpPr>
          <p:spPr>
            <a:xfrm>
              <a:off x="7264323" y="1714309"/>
              <a:ext cx="391088" cy="668271"/>
            </a:xfrm>
            <a:custGeom>
              <a:rect b="b" l="l" r="r" t="t"/>
              <a:pathLst>
                <a:path extrusionOk="0" h="30602" w="17909">
                  <a:moveTo>
                    <a:pt x="4439" y="1"/>
                  </a:moveTo>
                  <a:cubicBezTo>
                    <a:pt x="3630" y="1"/>
                    <a:pt x="3290" y="1079"/>
                    <a:pt x="3637" y="3425"/>
                  </a:cubicBezTo>
                  <a:cubicBezTo>
                    <a:pt x="4371" y="8195"/>
                    <a:pt x="7573" y="18769"/>
                    <a:pt x="7039" y="19136"/>
                  </a:cubicBezTo>
                  <a:cubicBezTo>
                    <a:pt x="7030" y="19143"/>
                    <a:pt x="7006" y="19147"/>
                    <a:pt x="6969" y="19147"/>
                  </a:cubicBezTo>
                  <a:cubicBezTo>
                    <a:pt x="6369" y="19147"/>
                    <a:pt x="2336" y="18168"/>
                    <a:pt x="2336" y="18168"/>
                  </a:cubicBezTo>
                  <a:lnTo>
                    <a:pt x="1" y="28509"/>
                  </a:lnTo>
                  <a:cubicBezTo>
                    <a:pt x="3770" y="29443"/>
                    <a:pt x="7573" y="30110"/>
                    <a:pt x="11409" y="30477"/>
                  </a:cubicBezTo>
                  <a:cubicBezTo>
                    <a:pt x="12242" y="30561"/>
                    <a:pt x="12963" y="30601"/>
                    <a:pt x="13587" y="30601"/>
                  </a:cubicBezTo>
                  <a:cubicBezTo>
                    <a:pt x="17908" y="30601"/>
                    <a:pt x="17559" y="28677"/>
                    <a:pt x="17413" y="26141"/>
                  </a:cubicBezTo>
                  <a:cubicBezTo>
                    <a:pt x="16779" y="16867"/>
                    <a:pt x="11476" y="7494"/>
                    <a:pt x="8140" y="3158"/>
                  </a:cubicBezTo>
                  <a:cubicBezTo>
                    <a:pt x="6574" y="1120"/>
                    <a:pt x="5263" y="1"/>
                    <a:pt x="44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7"/>
            <p:cNvSpPr/>
            <p:nvPr/>
          </p:nvSpPr>
          <p:spPr>
            <a:xfrm>
              <a:off x="7314221" y="2135436"/>
              <a:ext cx="44832" cy="204181"/>
            </a:xfrm>
            <a:custGeom>
              <a:rect b="b" l="l" r="r" t="t"/>
              <a:pathLst>
                <a:path extrusionOk="0" h="9350" w="2053">
                  <a:moveTo>
                    <a:pt x="2036" y="1"/>
                  </a:moveTo>
                  <a:cubicBezTo>
                    <a:pt x="2027" y="1"/>
                    <a:pt x="2019" y="18"/>
                    <a:pt x="2019" y="51"/>
                  </a:cubicBezTo>
                  <a:cubicBezTo>
                    <a:pt x="1885" y="818"/>
                    <a:pt x="618" y="5822"/>
                    <a:pt x="17" y="9324"/>
                  </a:cubicBezTo>
                  <a:cubicBezTo>
                    <a:pt x="1" y="9341"/>
                    <a:pt x="17" y="9349"/>
                    <a:pt x="38" y="9349"/>
                  </a:cubicBezTo>
                  <a:cubicBezTo>
                    <a:pt x="59" y="9349"/>
                    <a:pt x="84" y="9341"/>
                    <a:pt x="84" y="9324"/>
                  </a:cubicBezTo>
                  <a:cubicBezTo>
                    <a:pt x="1252" y="5255"/>
                    <a:pt x="1885" y="818"/>
                    <a:pt x="2052" y="51"/>
                  </a:cubicBezTo>
                  <a:cubicBezTo>
                    <a:pt x="2052" y="18"/>
                    <a:pt x="2044" y="1"/>
                    <a:pt x="20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7"/>
            <p:cNvSpPr/>
            <p:nvPr/>
          </p:nvSpPr>
          <p:spPr>
            <a:xfrm>
              <a:off x="7313872" y="1911345"/>
              <a:ext cx="211977" cy="248533"/>
            </a:xfrm>
            <a:custGeom>
              <a:rect b="b" l="l" r="r" t="t"/>
              <a:pathLst>
                <a:path extrusionOk="0" h="11381" w="9707">
                  <a:moveTo>
                    <a:pt x="2579" y="0"/>
                  </a:moveTo>
                  <a:cubicBezTo>
                    <a:pt x="2563" y="0"/>
                    <a:pt x="2549" y="20"/>
                    <a:pt x="2569" y="39"/>
                  </a:cubicBezTo>
                  <a:cubicBezTo>
                    <a:pt x="2669" y="639"/>
                    <a:pt x="3236" y="3008"/>
                    <a:pt x="3302" y="3375"/>
                  </a:cubicBezTo>
                  <a:cubicBezTo>
                    <a:pt x="3369" y="3675"/>
                    <a:pt x="3436" y="3942"/>
                    <a:pt x="3503" y="4209"/>
                  </a:cubicBezTo>
                  <a:lnTo>
                    <a:pt x="3469" y="4175"/>
                  </a:lnTo>
                  <a:cubicBezTo>
                    <a:pt x="3336" y="3942"/>
                    <a:pt x="3202" y="3742"/>
                    <a:pt x="3069" y="3541"/>
                  </a:cubicBezTo>
                  <a:cubicBezTo>
                    <a:pt x="2802" y="3108"/>
                    <a:pt x="2502" y="2641"/>
                    <a:pt x="2302" y="2207"/>
                  </a:cubicBezTo>
                  <a:cubicBezTo>
                    <a:pt x="2288" y="2193"/>
                    <a:pt x="2268" y="2185"/>
                    <a:pt x="2253" y="2185"/>
                  </a:cubicBezTo>
                  <a:cubicBezTo>
                    <a:pt x="2230" y="2185"/>
                    <a:pt x="2215" y="2201"/>
                    <a:pt x="2235" y="2240"/>
                  </a:cubicBezTo>
                  <a:cubicBezTo>
                    <a:pt x="2435" y="2707"/>
                    <a:pt x="2635" y="3174"/>
                    <a:pt x="2869" y="3641"/>
                  </a:cubicBezTo>
                  <a:cubicBezTo>
                    <a:pt x="2969" y="3875"/>
                    <a:pt x="3102" y="4108"/>
                    <a:pt x="3236" y="4342"/>
                  </a:cubicBezTo>
                  <a:cubicBezTo>
                    <a:pt x="3336" y="4575"/>
                    <a:pt x="3503" y="4776"/>
                    <a:pt x="3636" y="4976"/>
                  </a:cubicBezTo>
                  <a:lnTo>
                    <a:pt x="3803" y="5676"/>
                  </a:lnTo>
                  <a:cubicBezTo>
                    <a:pt x="3970" y="6443"/>
                    <a:pt x="4136" y="7177"/>
                    <a:pt x="4303" y="7945"/>
                  </a:cubicBezTo>
                  <a:cubicBezTo>
                    <a:pt x="4470" y="8645"/>
                    <a:pt x="4603" y="9379"/>
                    <a:pt x="4770" y="10046"/>
                  </a:cubicBezTo>
                  <a:cubicBezTo>
                    <a:pt x="4003" y="9879"/>
                    <a:pt x="3269" y="9712"/>
                    <a:pt x="2502" y="9546"/>
                  </a:cubicBezTo>
                  <a:lnTo>
                    <a:pt x="1334" y="9312"/>
                  </a:lnTo>
                  <a:cubicBezTo>
                    <a:pt x="901" y="9245"/>
                    <a:pt x="467" y="9212"/>
                    <a:pt x="33" y="9079"/>
                  </a:cubicBezTo>
                  <a:cubicBezTo>
                    <a:pt x="0" y="9079"/>
                    <a:pt x="0" y="9145"/>
                    <a:pt x="33" y="9145"/>
                  </a:cubicBezTo>
                  <a:cubicBezTo>
                    <a:pt x="467" y="9212"/>
                    <a:pt x="867" y="9379"/>
                    <a:pt x="1268" y="9512"/>
                  </a:cubicBezTo>
                  <a:lnTo>
                    <a:pt x="2435" y="9813"/>
                  </a:lnTo>
                  <a:cubicBezTo>
                    <a:pt x="3236" y="10013"/>
                    <a:pt x="4036" y="10213"/>
                    <a:pt x="4870" y="10413"/>
                  </a:cubicBezTo>
                  <a:cubicBezTo>
                    <a:pt x="5671" y="10613"/>
                    <a:pt x="6471" y="10780"/>
                    <a:pt x="7272" y="10947"/>
                  </a:cubicBezTo>
                  <a:lnTo>
                    <a:pt x="8506" y="11180"/>
                  </a:lnTo>
                  <a:cubicBezTo>
                    <a:pt x="8906" y="11280"/>
                    <a:pt x="9273" y="11347"/>
                    <a:pt x="9707" y="11380"/>
                  </a:cubicBezTo>
                  <a:cubicBezTo>
                    <a:pt x="9307" y="11214"/>
                    <a:pt x="8906" y="11080"/>
                    <a:pt x="8473" y="11013"/>
                  </a:cubicBezTo>
                  <a:lnTo>
                    <a:pt x="7339" y="10680"/>
                  </a:lnTo>
                  <a:lnTo>
                    <a:pt x="6838" y="10546"/>
                  </a:lnTo>
                  <a:lnTo>
                    <a:pt x="6905" y="10546"/>
                  </a:lnTo>
                  <a:lnTo>
                    <a:pt x="7572" y="10513"/>
                  </a:lnTo>
                  <a:cubicBezTo>
                    <a:pt x="7806" y="10513"/>
                    <a:pt x="8039" y="10480"/>
                    <a:pt x="8273" y="10480"/>
                  </a:cubicBezTo>
                  <a:cubicBezTo>
                    <a:pt x="8306" y="10480"/>
                    <a:pt x="8306" y="10413"/>
                    <a:pt x="8273" y="10413"/>
                  </a:cubicBezTo>
                  <a:lnTo>
                    <a:pt x="6238" y="10413"/>
                  </a:lnTo>
                  <a:cubicBezTo>
                    <a:pt x="5871" y="10313"/>
                    <a:pt x="5504" y="10246"/>
                    <a:pt x="5137" y="10146"/>
                  </a:cubicBezTo>
                  <a:cubicBezTo>
                    <a:pt x="5037" y="9379"/>
                    <a:pt x="4837" y="8645"/>
                    <a:pt x="4670" y="7878"/>
                  </a:cubicBezTo>
                  <a:cubicBezTo>
                    <a:pt x="4503" y="7144"/>
                    <a:pt x="4303" y="6343"/>
                    <a:pt x="4103" y="5576"/>
                  </a:cubicBezTo>
                  <a:cubicBezTo>
                    <a:pt x="3936" y="4809"/>
                    <a:pt x="3703" y="4042"/>
                    <a:pt x="3503" y="3308"/>
                  </a:cubicBezTo>
                  <a:cubicBezTo>
                    <a:pt x="3369" y="2941"/>
                    <a:pt x="2802" y="639"/>
                    <a:pt x="2602" y="39"/>
                  </a:cubicBezTo>
                  <a:cubicBezTo>
                    <a:pt x="2602" y="11"/>
                    <a:pt x="2590" y="0"/>
                    <a:pt x="2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7"/>
            <p:cNvSpPr/>
            <p:nvPr/>
          </p:nvSpPr>
          <p:spPr>
            <a:xfrm>
              <a:off x="7265066" y="2336860"/>
              <a:ext cx="284106" cy="48829"/>
            </a:xfrm>
            <a:custGeom>
              <a:rect b="b" l="l" r="r" t="t"/>
              <a:pathLst>
                <a:path extrusionOk="0" h="2236" w="13010">
                  <a:moveTo>
                    <a:pt x="67" y="0"/>
                  </a:moveTo>
                  <a:cubicBezTo>
                    <a:pt x="33" y="0"/>
                    <a:pt x="0" y="67"/>
                    <a:pt x="67" y="67"/>
                  </a:cubicBezTo>
                  <a:cubicBezTo>
                    <a:pt x="4236" y="1334"/>
                    <a:pt x="8573" y="2068"/>
                    <a:pt x="12943" y="2235"/>
                  </a:cubicBezTo>
                  <a:cubicBezTo>
                    <a:pt x="13009" y="2235"/>
                    <a:pt x="13009" y="2102"/>
                    <a:pt x="12943" y="2102"/>
                  </a:cubicBezTo>
                  <a:cubicBezTo>
                    <a:pt x="9373" y="1668"/>
                    <a:pt x="3002" y="634"/>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7"/>
            <p:cNvSpPr/>
            <p:nvPr/>
          </p:nvSpPr>
          <p:spPr>
            <a:xfrm>
              <a:off x="7196585" y="1695551"/>
              <a:ext cx="161903" cy="122443"/>
            </a:xfrm>
            <a:custGeom>
              <a:rect b="b" l="l" r="r" t="t"/>
              <a:pathLst>
                <a:path extrusionOk="0" h="5607" w="7414">
                  <a:moveTo>
                    <a:pt x="5701" y="1"/>
                  </a:moveTo>
                  <a:cubicBezTo>
                    <a:pt x="5492" y="1"/>
                    <a:pt x="5260" y="27"/>
                    <a:pt x="5004" y="80"/>
                  </a:cubicBezTo>
                  <a:cubicBezTo>
                    <a:pt x="2769" y="547"/>
                    <a:pt x="1" y="3683"/>
                    <a:pt x="334" y="4250"/>
                  </a:cubicBezTo>
                  <a:cubicBezTo>
                    <a:pt x="402" y="4379"/>
                    <a:pt x="549" y="4428"/>
                    <a:pt x="736" y="4428"/>
                  </a:cubicBezTo>
                  <a:cubicBezTo>
                    <a:pt x="1372" y="4428"/>
                    <a:pt x="2469" y="3850"/>
                    <a:pt x="2469" y="3850"/>
                  </a:cubicBezTo>
                  <a:lnTo>
                    <a:pt x="2469" y="3850"/>
                  </a:lnTo>
                  <a:cubicBezTo>
                    <a:pt x="2469" y="3850"/>
                    <a:pt x="2302" y="5351"/>
                    <a:pt x="3203" y="5584"/>
                  </a:cubicBezTo>
                  <a:cubicBezTo>
                    <a:pt x="3262" y="5599"/>
                    <a:pt x="3326" y="5606"/>
                    <a:pt x="3392" y="5606"/>
                  </a:cubicBezTo>
                  <a:cubicBezTo>
                    <a:pt x="4366" y="5606"/>
                    <a:pt x="6012" y="4065"/>
                    <a:pt x="6605" y="2816"/>
                  </a:cubicBezTo>
                  <a:cubicBezTo>
                    <a:pt x="7414" y="1083"/>
                    <a:pt x="7047" y="1"/>
                    <a:pt x="5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7"/>
            <p:cNvSpPr/>
            <p:nvPr/>
          </p:nvSpPr>
          <p:spPr>
            <a:xfrm>
              <a:off x="7241023" y="1575644"/>
              <a:ext cx="110017" cy="195992"/>
            </a:xfrm>
            <a:custGeom>
              <a:rect b="b" l="l" r="r" t="t"/>
              <a:pathLst>
                <a:path extrusionOk="0" h="8975" w="5038">
                  <a:moveTo>
                    <a:pt x="5037" y="1"/>
                  </a:moveTo>
                  <a:lnTo>
                    <a:pt x="4437" y="234"/>
                  </a:lnTo>
                  <a:lnTo>
                    <a:pt x="267" y="2102"/>
                  </a:lnTo>
                  <a:lnTo>
                    <a:pt x="501" y="5438"/>
                  </a:lnTo>
                  <a:lnTo>
                    <a:pt x="501" y="5672"/>
                  </a:lnTo>
                  <a:cubicBezTo>
                    <a:pt x="501" y="5672"/>
                    <a:pt x="0" y="8807"/>
                    <a:pt x="567" y="8941"/>
                  </a:cubicBezTo>
                  <a:cubicBezTo>
                    <a:pt x="689" y="8964"/>
                    <a:pt x="814" y="8974"/>
                    <a:pt x="939" y="8974"/>
                  </a:cubicBezTo>
                  <a:cubicBezTo>
                    <a:pt x="2630" y="8974"/>
                    <a:pt x="4546" y="7014"/>
                    <a:pt x="4670" y="6672"/>
                  </a:cubicBezTo>
                  <a:cubicBezTo>
                    <a:pt x="4870" y="5738"/>
                    <a:pt x="4971" y="4738"/>
                    <a:pt x="5037" y="3770"/>
                  </a:cubicBezTo>
                  <a:lnTo>
                    <a:pt x="5037" y="3370"/>
                  </a:lnTo>
                  <a:lnTo>
                    <a:pt x="5037" y="2936"/>
                  </a:lnTo>
                  <a:lnTo>
                    <a:pt x="5037" y="2436"/>
                  </a:lnTo>
                  <a:lnTo>
                    <a:pt x="5037" y="2236"/>
                  </a:lnTo>
                  <a:lnTo>
                    <a:pt x="5037" y="2069"/>
                  </a:lnTo>
                  <a:lnTo>
                    <a:pt x="5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7"/>
            <p:cNvSpPr/>
            <p:nvPr/>
          </p:nvSpPr>
          <p:spPr>
            <a:xfrm>
              <a:off x="7246111" y="1575644"/>
              <a:ext cx="104929" cy="118774"/>
            </a:xfrm>
            <a:custGeom>
              <a:rect b="b" l="l" r="r" t="t"/>
              <a:pathLst>
                <a:path extrusionOk="0" h="5439" w="4805">
                  <a:moveTo>
                    <a:pt x="4771" y="1"/>
                  </a:moveTo>
                  <a:lnTo>
                    <a:pt x="4170" y="234"/>
                  </a:lnTo>
                  <a:lnTo>
                    <a:pt x="1" y="2102"/>
                  </a:lnTo>
                  <a:lnTo>
                    <a:pt x="234" y="5438"/>
                  </a:lnTo>
                  <a:cubicBezTo>
                    <a:pt x="2169" y="5038"/>
                    <a:pt x="3837" y="3804"/>
                    <a:pt x="4771" y="2069"/>
                  </a:cubicBezTo>
                  <a:cubicBezTo>
                    <a:pt x="4804" y="901"/>
                    <a:pt x="4771" y="1"/>
                    <a:pt x="4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7"/>
            <p:cNvSpPr/>
            <p:nvPr/>
          </p:nvSpPr>
          <p:spPr>
            <a:xfrm>
              <a:off x="7142691" y="1363651"/>
              <a:ext cx="265173" cy="301925"/>
            </a:xfrm>
            <a:custGeom>
              <a:rect b="b" l="l" r="r" t="t"/>
              <a:pathLst>
                <a:path extrusionOk="0" h="13826" w="12143">
                  <a:moveTo>
                    <a:pt x="6133" y="1"/>
                  </a:moveTo>
                  <a:cubicBezTo>
                    <a:pt x="3733" y="1"/>
                    <a:pt x="1135" y="1575"/>
                    <a:pt x="601" y="6773"/>
                  </a:cubicBezTo>
                  <a:cubicBezTo>
                    <a:pt x="0" y="12644"/>
                    <a:pt x="3469" y="13678"/>
                    <a:pt x="4703" y="13778"/>
                  </a:cubicBezTo>
                  <a:cubicBezTo>
                    <a:pt x="4896" y="13800"/>
                    <a:pt x="5164" y="13825"/>
                    <a:pt x="5481" y="13825"/>
                  </a:cubicBezTo>
                  <a:cubicBezTo>
                    <a:pt x="7086" y="13825"/>
                    <a:pt x="9972" y="13192"/>
                    <a:pt x="10975" y="8375"/>
                  </a:cubicBezTo>
                  <a:cubicBezTo>
                    <a:pt x="12142" y="2604"/>
                    <a:pt x="9640" y="469"/>
                    <a:pt x="7005" y="69"/>
                  </a:cubicBezTo>
                  <a:cubicBezTo>
                    <a:pt x="6720" y="25"/>
                    <a:pt x="6428" y="1"/>
                    <a:pt x="6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7"/>
            <p:cNvSpPr/>
            <p:nvPr/>
          </p:nvSpPr>
          <p:spPr>
            <a:xfrm>
              <a:off x="7172542" y="1465477"/>
              <a:ext cx="25528" cy="13321"/>
            </a:xfrm>
            <a:custGeom>
              <a:rect b="b" l="l" r="r" t="t"/>
              <a:pathLst>
                <a:path extrusionOk="0" h="610" w="1169">
                  <a:moveTo>
                    <a:pt x="720" y="1"/>
                  </a:moveTo>
                  <a:cubicBezTo>
                    <a:pt x="691" y="1"/>
                    <a:pt x="662" y="3"/>
                    <a:pt x="635" y="9"/>
                  </a:cubicBezTo>
                  <a:cubicBezTo>
                    <a:pt x="434" y="42"/>
                    <a:pt x="268" y="109"/>
                    <a:pt x="134" y="242"/>
                  </a:cubicBezTo>
                  <a:cubicBezTo>
                    <a:pt x="1" y="376"/>
                    <a:pt x="101" y="576"/>
                    <a:pt x="268" y="609"/>
                  </a:cubicBezTo>
                  <a:cubicBezTo>
                    <a:pt x="401" y="609"/>
                    <a:pt x="534" y="576"/>
                    <a:pt x="701" y="576"/>
                  </a:cubicBezTo>
                  <a:cubicBezTo>
                    <a:pt x="835" y="576"/>
                    <a:pt x="968" y="543"/>
                    <a:pt x="1102" y="443"/>
                  </a:cubicBezTo>
                  <a:cubicBezTo>
                    <a:pt x="1168" y="376"/>
                    <a:pt x="1168" y="276"/>
                    <a:pt x="1135" y="209"/>
                  </a:cubicBezTo>
                  <a:cubicBezTo>
                    <a:pt x="1024" y="70"/>
                    <a:pt x="866" y="1"/>
                    <a:pt x="7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7"/>
            <p:cNvSpPr/>
            <p:nvPr/>
          </p:nvSpPr>
          <p:spPr>
            <a:xfrm>
              <a:off x="7244670" y="1472923"/>
              <a:ext cx="24611" cy="15417"/>
            </a:xfrm>
            <a:custGeom>
              <a:rect b="b" l="l" r="r" t="t"/>
              <a:pathLst>
                <a:path extrusionOk="0" h="706" w="1127">
                  <a:moveTo>
                    <a:pt x="414" y="0"/>
                  </a:moveTo>
                  <a:cubicBezTo>
                    <a:pt x="296" y="0"/>
                    <a:pt x="175" y="37"/>
                    <a:pt x="67" y="102"/>
                  </a:cubicBezTo>
                  <a:cubicBezTo>
                    <a:pt x="0" y="168"/>
                    <a:pt x="0" y="268"/>
                    <a:pt x="67" y="368"/>
                  </a:cubicBezTo>
                  <a:cubicBezTo>
                    <a:pt x="134" y="468"/>
                    <a:pt x="267" y="535"/>
                    <a:pt x="434" y="569"/>
                  </a:cubicBezTo>
                  <a:cubicBezTo>
                    <a:pt x="534" y="602"/>
                    <a:pt x="667" y="669"/>
                    <a:pt x="801" y="702"/>
                  </a:cubicBezTo>
                  <a:cubicBezTo>
                    <a:pt x="816" y="704"/>
                    <a:pt x="830" y="706"/>
                    <a:pt x="844" y="706"/>
                  </a:cubicBezTo>
                  <a:cubicBezTo>
                    <a:pt x="1019" y="706"/>
                    <a:pt x="1127" y="520"/>
                    <a:pt x="1034" y="335"/>
                  </a:cubicBezTo>
                  <a:cubicBezTo>
                    <a:pt x="934" y="202"/>
                    <a:pt x="767" y="68"/>
                    <a:pt x="601" y="35"/>
                  </a:cubicBezTo>
                  <a:cubicBezTo>
                    <a:pt x="541" y="11"/>
                    <a:pt x="478" y="0"/>
                    <a:pt x="4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7"/>
            <p:cNvSpPr/>
            <p:nvPr/>
          </p:nvSpPr>
          <p:spPr>
            <a:xfrm>
              <a:off x="7238840" y="1518104"/>
              <a:ext cx="9477" cy="23344"/>
            </a:xfrm>
            <a:custGeom>
              <a:rect b="b" l="l" r="r" t="t"/>
              <a:pathLst>
                <a:path extrusionOk="0" h="1069" w="434">
                  <a:moveTo>
                    <a:pt x="134" y="1"/>
                  </a:moveTo>
                  <a:cubicBezTo>
                    <a:pt x="34" y="368"/>
                    <a:pt x="0" y="968"/>
                    <a:pt x="434" y="1068"/>
                  </a:cubicBezTo>
                  <a:cubicBezTo>
                    <a:pt x="100" y="901"/>
                    <a:pt x="100" y="468"/>
                    <a:pt x="167" y="34"/>
                  </a:cubicBezTo>
                  <a:cubicBezTo>
                    <a:pt x="167" y="34"/>
                    <a:pt x="134" y="1"/>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7"/>
            <p:cNvSpPr/>
            <p:nvPr/>
          </p:nvSpPr>
          <p:spPr>
            <a:xfrm>
              <a:off x="7236809" y="1510090"/>
              <a:ext cx="28083" cy="27712"/>
            </a:xfrm>
            <a:custGeom>
              <a:rect b="b" l="l" r="r" t="t"/>
              <a:pathLst>
                <a:path extrusionOk="0" h="1269" w="1286">
                  <a:moveTo>
                    <a:pt x="639" y="0"/>
                  </a:moveTo>
                  <a:cubicBezTo>
                    <a:pt x="91" y="0"/>
                    <a:pt x="1" y="1268"/>
                    <a:pt x="594" y="1268"/>
                  </a:cubicBezTo>
                  <a:cubicBezTo>
                    <a:pt x="601" y="1269"/>
                    <a:pt x="609" y="1269"/>
                    <a:pt x="617" y="1269"/>
                  </a:cubicBezTo>
                  <a:cubicBezTo>
                    <a:pt x="1197" y="1269"/>
                    <a:pt x="1286" y="34"/>
                    <a:pt x="660" y="1"/>
                  </a:cubicBezTo>
                  <a:cubicBezTo>
                    <a:pt x="653" y="0"/>
                    <a:pt x="646" y="0"/>
                    <a:pt x="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7"/>
            <p:cNvSpPr/>
            <p:nvPr/>
          </p:nvSpPr>
          <p:spPr>
            <a:xfrm>
              <a:off x="7254125" y="1511553"/>
              <a:ext cx="18977" cy="11749"/>
            </a:xfrm>
            <a:custGeom>
              <a:rect b="b" l="l" r="r" t="t"/>
              <a:pathLst>
                <a:path extrusionOk="0" h="538" w="869">
                  <a:moveTo>
                    <a:pt x="101" y="0"/>
                  </a:moveTo>
                  <a:cubicBezTo>
                    <a:pt x="67" y="0"/>
                    <a:pt x="1" y="34"/>
                    <a:pt x="34" y="67"/>
                  </a:cubicBezTo>
                  <a:cubicBezTo>
                    <a:pt x="34" y="317"/>
                    <a:pt x="151" y="537"/>
                    <a:pt x="412" y="537"/>
                  </a:cubicBezTo>
                  <a:cubicBezTo>
                    <a:pt x="430" y="537"/>
                    <a:pt x="448" y="536"/>
                    <a:pt x="468" y="534"/>
                  </a:cubicBezTo>
                  <a:cubicBezTo>
                    <a:pt x="735" y="534"/>
                    <a:pt x="868" y="301"/>
                    <a:pt x="868" y="34"/>
                  </a:cubicBezTo>
                  <a:lnTo>
                    <a:pt x="868" y="34"/>
                  </a:lnTo>
                  <a:cubicBezTo>
                    <a:pt x="749" y="153"/>
                    <a:pt x="603" y="272"/>
                    <a:pt x="478" y="272"/>
                  </a:cubicBezTo>
                  <a:cubicBezTo>
                    <a:pt x="463" y="272"/>
                    <a:pt x="448" y="271"/>
                    <a:pt x="434" y="267"/>
                  </a:cubicBezTo>
                  <a:cubicBezTo>
                    <a:pt x="301" y="234"/>
                    <a:pt x="201" y="100"/>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7"/>
            <p:cNvSpPr/>
            <p:nvPr/>
          </p:nvSpPr>
          <p:spPr>
            <a:xfrm>
              <a:off x="7180557" y="1512273"/>
              <a:ext cx="12404" cy="21881"/>
            </a:xfrm>
            <a:custGeom>
              <a:rect b="b" l="l" r="r" t="t"/>
              <a:pathLst>
                <a:path extrusionOk="0" h="1002" w="568">
                  <a:moveTo>
                    <a:pt x="534" y="1"/>
                  </a:moveTo>
                  <a:cubicBezTo>
                    <a:pt x="534" y="1"/>
                    <a:pt x="501" y="1"/>
                    <a:pt x="501" y="34"/>
                  </a:cubicBezTo>
                  <a:cubicBezTo>
                    <a:pt x="501" y="434"/>
                    <a:pt x="368" y="868"/>
                    <a:pt x="1" y="1001"/>
                  </a:cubicBezTo>
                  <a:cubicBezTo>
                    <a:pt x="468" y="968"/>
                    <a:pt x="568" y="368"/>
                    <a:pt x="5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7"/>
            <p:cNvSpPr/>
            <p:nvPr/>
          </p:nvSpPr>
          <p:spPr>
            <a:xfrm>
              <a:off x="7167935" y="1501966"/>
              <a:ext cx="28367" cy="28607"/>
            </a:xfrm>
            <a:custGeom>
              <a:rect b="b" l="l" r="r" t="t"/>
              <a:pathLst>
                <a:path extrusionOk="0" h="1310" w="1299">
                  <a:moveTo>
                    <a:pt x="710" y="0"/>
                  </a:moveTo>
                  <a:cubicBezTo>
                    <a:pt x="134" y="0"/>
                    <a:pt x="0" y="1210"/>
                    <a:pt x="579" y="1307"/>
                  </a:cubicBezTo>
                  <a:cubicBezTo>
                    <a:pt x="594" y="1308"/>
                    <a:pt x="609" y="1309"/>
                    <a:pt x="624" y="1309"/>
                  </a:cubicBezTo>
                  <a:cubicBezTo>
                    <a:pt x="1186" y="1309"/>
                    <a:pt x="1299" y="103"/>
                    <a:pt x="779" y="6"/>
                  </a:cubicBezTo>
                  <a:cubicBezTo>
                    <a:pt x="755" y="2"/>
                    <a:pt x="733"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7"/>
            <p:cNvSpPr/>
            <p:nvPr/>
          </p:nvSpPr>
          <p:spPr>
            <a:xfrm>
              <a:off x="7163087" y="1500634"/>
              <a:ext cx="17383" cy="12971"/>
            </a:xfrm>
            <a:custGeom>
              <a:rect b="b" l="l" r="r" t="t"/>
              <a:pathLst>
                <a:path extrusionOk="0" h="594" w="796">
                  <a:moveTo>
                    <a:pt x="33" y="0"/>
                  </a:moveTo>
                  <a:cubicBezTo>
                    <a:pt x="0" y="234"/>
                    <a:pt x="33" y="500"/>
                    <a:pt x="300" y="567"/>
                  </a:cubicBezTo>
                  <a:cubicBezTo>
                    <a:pt x="342" y="585"/>
                    <a:pt x="382" y="593"/>
                    <a:pt x="419" y="593"/>
                  </a:cubicBezTo>
                  <a:cubicBezTo>
                    <a:pt x="590" y="593"/>
                    <a:pt x="713" y="419"/>
                    <a:pt x="767" y="200"/>
                  </a:cubicBezTo>
                  <a:cubicBezTo>
                    <a:pt x="796" y="200"/>
                    <a:pt x="776" y="127"/>
                    <a:pt x="748" y="127"/>
                  </a:cubicBezTo>
                  <a:cubicBezTo>
                    <a:pt x="744" y="127"/>
                    <a:pt x="739" y="129"/>
                    <a:pt x="734" y="133"/>
                  </a:cubicBezTo>
                  <a:cubicBezTo>
                    <a:pt x="601" y="200"/>
                    <a:pt x="500" y="300"/>
                    <a:pt x="367" y="300"/>
                  </a:cubicBezTo>
                  <a:cubicBezTo>
                    <a:pt x="234" y="267"/>
                    <a:pt x="134" y="133"/>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7"/>
            <p:cNvSpPr/>
            <p:nvPr/>
          </p:nvSpPr>
          <p:spPr>
            <a:xfrm>
              <a:off x="7219885" y="1587480"/>
              <a:ext cx="18234" cy="7993"/>
            </a:xfrm>
            <a:custGeom>
              <a:rect b="b" l="l" r="r" t="t"/>
              <a:pathLst>
                <a:path extrusionOk="0" h="366" w="835">
                  <a:moveTo>
                    <a:pt x="814" y="1"/>
                  </a:moveTo>
                  <a:cubicBezTo>
                    <a:pt x="802" y="1"/>
                    <a:pt x="785" y="9"/>
                    <a:pt x="768" y="26"/>
                  </a:cubicBezTo>
                  <a:cubicBezTo>
                    <a:pt x="668" y="126"/>
                    <a:pt x="568" y="226"/>
                    <a:pt x="435" y="259"/>
                  </a:cubicBezTo>
                  <a:cubicBezTo>
                    <a:pt x="268" y="226"/>
                    <a:pt x="134" y="193"/>
                    <a:pt x="1" y="126"/>
                  </a:cubicBezTo>
                  <a:lnTo>
                    <a:pt x="1" y="126"/>
                  </a:lnTo>
                  <a:cubicBezTo>
                    <a:pt x="117" y="271"/>
                    <a:pt x="259" y="366"/>
                    <a:pt x="425" y="366"/>
                  </a:cubicBezTo>
                  <a:cubicBezTo>
                    <a:pt x="450" y="366"/>
                    <a:pt x="475" y="364"/>
                    <a:pt x="501" y="359"/>
                  </a:cubicBezTo>
                  <a:cubicBezTo>
                    <a:pt x="668" y="326"/>
                    <a:pt x="802" y="193"/>
                    <a:pt x="835" y="26"/>
                  </a:cubicBezTo>
                  <a:cubicBezTo>
                    <a:pt x="835" y="9"/>
                    <a:pt x="827" y="1"/>
                    <a:pt x="8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7"/>
            <p:cNvSpPr/>
            <p:nvPr/>
          </p:nvSpPr>
          <p:spPr>
            <a:xfrm>
              <a:off x="7188331" y="1468097"/>
              <a:ext cx="44701" cy="105759"/>
            </a:xfrm>
            <a:custGeom>
              <a:rect b="b" l="l" r="r" t="t"/>
              <a:pathLst>
                <a:path extrusionOk="0" h="4843" w="2047">
                  <a:moveTo>
                    <a:pt x="1237" y="0"/>
                  </a:moveTo>
                  <a:cubicBezTo>
                    <a:pt x="1224" y="0"/>
                    <a:pt x="1212" y="9"/>
                    <a:pt x="1212" y="22"/>
                  </a:cubicBezTo>
                  <a:cubicBezTo>
                    <a:pt x="679" y="1257"/>
                    <a:pt x="278" y="2557"/>
                    <a:pt x="12" y="3892"/>
                  </a:cubicBezTo>
                  <a:cubicBezTo>
                    <a:pt x="1" y="3946"/>
                    <a:pt x="56" y="3965"/>
                    <a:pt x="139" y="3965"/>
                  </a:cubicBezTo>
                  <a:cubicBezTo>
                    <a:pt x="314" y="3965"/>
                    <a:pt x="611" y="3881"/>
                    <a:pt x="679" y="3858"/>
                  </a:cubicBezTo>
                  <a:lnTo>
                    <a:pt x="679" y="3858"/>
                  </a:lnTo>
                  <a:cubicBezTo>
                    <a:pt x="612" y="4159"/>
                    <a:pt x="579" y="4459"/>
                    <a:pt x="512" y="4726"/>
                  </a:cubicBezTo>
                  <a:cubicBezTo>
                    <a:pt x="512" y="4759"/>
                    <a:pt x="579" y="4792"/>
                    <a:pt x="679" y="4792"/>
                  </a:cubicBezTo>
                  <a:cubicBezTo>
                    <a:pt x="806" y="4826"/>
                    <a:pt x="933" y="4843"/>
                    <a:pt x="1058" y="4843"/>
                  </a:cubicBezTo>
                  <a:cubicBezTo>
                    <a:pt x="1425" y="4843"/>
                    <a:pt x="1773" y="4699"/>
                    <a:pt x="2046" y="4425"/>
                  </a:cubicBezTo>
                  <a:cubicBezTo>
                    <a:pt x="2046" y="4402"/>
                    <a:pt x="2046" y="4378"/>
                    <a:pt x="2023" y="4378"/>
                  </a:cubicBezTo>
                  <a:cubicBezTo>
                    <a:pt x="2013" y="4378"/>
                    <a:pt x="1999" y="4382"/>
                    <a:pt x="1980" y="4392"/>
                  </a:cubicBezTo>
                  <a:cubicBezTo>
                    <a:pt x="1672" y="4560"/>
                    <a:pt x="1318" y="4634"/>
                    <a:pt x="956" y="4634"/>
                  </a:cubicBezTo>
                  <a:cubicBezTo>
                    <a:pt x="886" y="4634"/>
                    <a:pt x="816" y="4631"/>
                    <a:pt x="745" y="4626"/>
                  </a:cubicBezTo>
                  <a:cubicBezTo>
                    <a:pt x="745" y="4526"/>
                    <a:pt x="1012" y="3625"/>
                    <a:pt x="979" y="3592"/>
                  </a:cubicBezTo>
                  <a:cubicBezTo>
                    <a:pt x="745" y="3592"/>
                    <a:pt x="545" y="3625"/>
                    <a:pt x="312" y="3692"/>
                  </a:cubicBezTo>
                  <a:cubicBezTo>
                    <a:pt x="579" y="2424"/>
                    <a:pt x="1046" y="1290"/>
                    <a:pt x="1279" y="56"/>
                  </a:cubicBezTo>
                  <a:cubicBezTo>
                    <a:pt x="1279" y="17"/>
                    <a:pt x="1256" y="0"/>
                    <a:pt x="12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p:nvPr/>
          </p:nvSpPr>
          <p:spPr>
            <a:xfrm>
              <a:off x="7203878" y="1563263"/>
              <a:ext cx="29874" cy="21881"/>
            </a:xfrm>
            <a:custGeom>
              <a:rect b="b" l="l" r="r" t="t"/>
              <a:pathLst>
                <a:path extrusionOk="0" h="1002" w="1368">
                  <a:moveTo>
                    <a:pt x="1268" y="1"/>
                  </a:moveTo>
                  <a:cubicBezTo>
                    <a:pt x="990" y="178"/>
                    <a:pt x="655" y="259"/>
                    <a:pt x="320" y="259"/>
                  </a:cubicBezTo>
                  <a:cubicBezTo>
                    <a:pt x="213" y="259"/>
                    <a:pt x="105" y="250"/>
                    <a:pt x="0" y="234"/>
                  </a:cubicBezTo>
                  <a:lnTo>
                    <a:pt x="0" y="234"/>
                  </a:lnTo>
                  <a:cubicBezTo>
                    <a:pt x="100" y="501"/>
                    <a:pt x="300" y="701"/>
                    <a:pt x="534" y="868"/>
                  </a:cubicBezTo>
                  <a:cubicBezTo>
                    <a:pt x="667" y="968"/>
                    <a:pt x="801" y="1001"/>
                    <a:pt x="934" y="1001"/>
                  </a:cubicBezTo>
                  <a:cubicBezTo>
                    <a:pt x="1268" y="1001"/>
                    <a:pt x="1368" y="701"/>
                    <a:pt x="1334" y="434"/>
                  </a:cubicBezTo>
                  <a:cubicBezTo>
                    <a:pt x="1334" y="301"/>
                    <a:pt x="1334" y="134"/>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a:off x="7215518" y="1572456"/>
              <a:ext cx="18234" cy="12688"/>
            </a:xfrm>
            <a:custGeom>
              <a:rect b="b" l="l" r="r" t="t"/>
              <a:pathLst>
                <a:path extrusionOk="0" h="581" w="835">
                  <a:moveTo>
                    <a:pt x="671" y="1"/>
                  </a:moveTo>
                  <a:cubicBezTo>
                    <a:pt x="384" y="1"/>
                    <a:pt x="117" y="186"/>
                    <a:pt x="1" y="447"/>
                  </a:cubicBezTo>
                  <a:cubicBezTo>
                    <a:pt x="134" y="547"/>
                    <a:pt x="268" y="580"/>
                    <a:pt x="401" y="580"/>
                  </a:cubicBezTo>
                  <a:cubicBezTo>
                    <a:pt x="735" y="580"/>
                    <a:pt x="835" y="280"/>
                    <a:pt x="801" y="13"/>
                  </a:cubicBezTo>
                  <a:cubicBezTo>
                    <a:pt x="758" y="5"/>
                    <a:pt x="714" y="1"/>
                    <a:pt x="671"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7"/>
            <p:cNvSpPr/>
            <p:nvPr/>
          </p:nvSpPr>
          <p:spPr>
            <a:xfrm>
              <a:off x="7155073" y="1345155"/>
              <a:ext cx="264365" cy="207238"/>
            </a:xfrm>
            <a:custGeom>
              <a:rect b="b" l="l" r="r" t="t"/>
              <a:pathLst>
                <a:path extrusionOk="0" h="9490" w="12106">
                  <a:moveTo>
                    <a:pt x="5791" y="1"/>
                  </a:moveTo>
                  <a:cubicBezTo>
                    <a:pt x="4428" y="1"/>
                    <a:pt x="3095" y="499"/>
                    <a:pt x="2168" y="1316"/>
                  </a:cubicBezTo>
                  <a:cubicBezTo>
                    <a:pt x="1001" y="2350"/>
                    <a:pt x="234" y="3784"/>
                    <a:pt x="0" y="5352"/>
                  </a:cubicBezTo>
                  <a:cubicBezTo>
                    <a:pt x="0" y="5405"/>
                    <a:pt x="27" y="5427"/>
                    <a:pt x="93" y="5427"/>
                  </a:cubicBezTo>
                  <a:cubicBezTo>
                    <a:pt x="192" y="5427"/>
                    <a:pt x="380" y="5379"/>
                    <a:pt x="701" y="5319"/>
                  </a:cubicBezTo>
                  <a:cubicBezTo>
                    <a:pt x="867" y="4618"/>
                    <a:pt x="1134" y="3951"/>
                    <a:pt x="1535" y="3384"/>
                  </a:cubicBezTo>
                  <a:cubicBezTo>
                    <a:pt x="1544" y="3370"/>
                    <a:pt x="1551" y="3363"/>
                    <a:pt x="1555" y="3363"/>
                  </a:cubicBezTo>
                  <a:lnTo>
                    <a:pt x="1555" y="3363"/>
                  </a:lnTo>
                  <a:cubicBezTo>
                    <a:pt x="1613" y="3363"/>
                    <a:pt x="1268" y="4509"/>
                    <a:pt x="1268" y="5252"/>
                  </a:cubicBezTo>
                  <a:lnTo>
                    <a:pt x="1668" y="5252"/>
                  </a:lnTo>
                  <a:cubicBezTo>
                    <a:pt x="1735" y="4885"/>
                    <a:pt x="1835" y="4552"/>
                    <a:pt x="1968" y="4218"/>
                  </a:cubicBezTo>
                  <a:cubicBezTo>
                    <a:pt x="1971" y="4205"/>
                    <a:pt x="1974" y="4199"/>
                    <a:pt x="1975" y="4199"/>
                  </a:cubicBezTo>
                  <a:lnTo>
                    <a:pt x="1975" y="4199"/>
                  </a:lnTo>
                  <a:cubicBezTo>
                    <a:pt x="1989" y="4199"/>
                    <a:pt x="1932" y="4739"/>
                    <a:pt x="1902" y="5252"/>
                  </a:cubicBezTo>
                  <a:cubicBezTo>
                    <a:pt x="2202" y="5252"/>
                    <a:pt x="2502" y="5252"/>
                    <a:pt x="2902" y="5285"/>
                  </a:cubicBezTo>
                  <a:cubicBezTo>
                    <a:pt x="4237" y="5419"/>
                    <a:pt x="5537" y="5686"/>
                    <a:pt x="6838" y="6119"/>
                  </a:cubicBezTo>
                  <a:cubicBezTo>
                    <a:pt x="7018" y="5491"/>
                    <a:pt x="7090" y="4755"/>
                    <a:pt x="7127" y="4755"/>
                  </a:cubicBezTo>
                  <a:cubicBezTo>
                    <a:pt x="7131" y="4755"/>
                    <a:pt x="7135" y="4764"/>
                    <a:pt x="7139" y="4785"/>
                  </a:cubicBezTo>
                  <a:cubicBezTo>
                    <a:pt x="7239" y="5252"/>
                    <a:pt x="7272" y="5752"/>
                    <a:pt x="7239" y="6253"/>
                  </a:cubicBezTo>
                  <a:lnTo>
                    <a:pt x="7506" y="6319"/>
                  </a:lnTo>
                  <a:cubicBezTo>
                    <a:pt x="7564" y="5968"/>
                    <a:pt x="7623" y="5668"/>
                    <a:pt x="7636" y="5668"/>
                  </a:cubicBezTo>
                  <a:cubicBezTo>
                    <a:pt x="7638" y="5668"/>
                    <a:pt x="7639" y="5674"/>
                    <a:pt x="7639" y="5686"/>
                  </a:cubicBezTo>
                  <a:cubicBezTo>
                    <a:pt x="7672" y="5919"/>
                    <a:pt x="7672" y="6153"/>
                    <a:pt x="7672" y="6386"/>
                  </a:cubicBezTo>
                  <a:cubicBezTo>
                    <a:pt x="7806" y="6453"/>
                    <a:pt x="7973" y="6486"/>
                    <a:pt x="8139" y="6486"/>
                  </a:cubicBezTo>
                  <a:cubicBezTo>
                    <a:pt x="8273" y="6420"/>
                    <a:pt x="8306" y="4485"/>
                    <a:pt x="8306" y="4118"/>
                  </a:cubicBezTo>
                  <a:cubicBezTo>
                    <a:pt x="8339" y="4718"/>
                    <a:pt x="8606" y="9388"/>
                    <a:pt x="10107" y="9488"/>
                  </a:cubicBezTo>
                  <a:cubicBezTo>
                    <a:pt x="10119" y="9489"/>
                    <a:pt x="10130" y="9490"/>
                    <a:pt x="10142" y="9490"/>
                  </a:cubicBezTo>
                  <a:cubicBezTo>
                    <a:pt x="11004" y="9490"/>
                    <a:pt x="12106" y="7029"/>
                    <a:pt x="11875" y="5219"/>
                  </a:cubicBezTo>
                  <a:cubicBezTo>
                    <a:pt x="11675" y="3351"/>
                    <a:pt x="9974" y="2150"/>
                    <a:pt x="9974" y="2150"/>
                  </a:cubicBezTo>
                  <a:cubicBezTo>
                    <a:pt x="8897" y="631"/>
                    <a:pt x="7325" y="1"/>
                    <a:pt x="5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7"/>
            <p:cNvSpPr/>
            <p:nvPr/>
          </p:nvSpPr>
          <p:spPr>
            <a:xfrm>
              <a:off x="7353200" y="1522995"/>
              <a:ext cx="72872" cy="79729"/>
            </a:xfrm>
            <a:custGeom>
              <a:rect b="b" l="l" r="r" t="t"/>
              <a:pathLst>
                <a:path extrusionOk="0" h="3651" w="3337">
                  <a:moveTo>
                    <a:pt x="2204" y="1"/>
                  </a:moveTo>
                  <a:cubicBezTo>
                    <a:pt x="1391" y="1"/>
                    <a:pt x="367" y="1444"/>
                    <a:pt x="367" y="1444"/>
                  </a:cubicBezTo>
                  <a:lnTo>
                    <a:pt x="0" y="3012"/>
                  </a:lnTo>
                  <a:cubicBezTo>
                    <a:pt x="153" y="3418"/>
                    <a:pt x="555" y="3650"/>
                    <a:pt x="960" y="3650"/>
                  </a:cubicBezTo>
                  <a:cubicBezTo>
                    <a:pt x="1087" y="3650"/>
                    <a:pt x="1215" y="3627"/>
                    <a:pt x="1335" y="3579"/>
                  </a:cubicBezTo>
                  <a:cubicBezTo>
                    <a:pt x="2335" y="3212"/>
                    <a:pt x="3336" y="577"/>
                    <a:pt x="2502" y="77"/>
                  </a:cubicBezTo>
                  <a:cubicBezTo>
                    <a:pt x="2408" y="24"/>
                    <a:pt x="2308" y="1"/>
                    <a:pt x="2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7"/>
            <p:cNvSpPr/>
            <p:nvPr/>
          </p:nvSpPr>
          <p:spPr>
            <a:xfrm>
              <a:off x="7365101" y="1541426"/>
              <a:ext cx="36185" cy="49571"/>
            </a:xfrm>
            <a:custGeom>
              <a:rect b="b" l="l" r="r" t="t"/>
              <a:pathLst>
                <a:path extrusionOk="0" h="2270" w="1657">
                  <a:moveTo>
                    <a:pt x="1657" y="0"/>
                  </a:moveTo>
                  <a:cubicBezTo>
                    <a:pt x="723" y="67"/>
                    <a:pt x="22" y="1301"/>
                    <a:pt x="22" y="2168"/>
                  </a:cubicBezTo>
                  <a:cubicBezTo>
                    <a:pt x="1" y="2233"/>
                    <a:pt x="35" y="2270"/>
                    <a:pt x="71" y="2270"/>
                  </a:cubicBezTo>
                  <a:cubicBezTo>
                    <a:pt x="90" y="2270"/>
                    <a:pt x="111" y="2259"/>
                    <a:pt x="122" y="2235"/>
                  </a:cubicBezTo>
                  <a:cubicBezTo>
                    <a:pt x="223" y="2035"/>
                    <a:pt x="323" y="1868"/>
                    <a:pt x="456" y="1668"/>
                  </a:cubicBezTo>
                  <a:cubicBezTo>
                    <a:pt x="581" y="1518"/>
                    <a:pt x="763" y="1443"/>
                    <a:pt x="944" y="1443"/>
                  </a:cubicBezTo>
                  <a:cubicBezTo>
                    <a:pt x="1004" y="1443"/>
                    <a:pt x="1065" y="1451"/>
                    <a:pt x="1123" y="1468"/>
                  </a:cubicBezTo>
                  <a:cubicBezTo>
                    <a:pt x="1130" y="1474"/>
                    <a:pt x="1135" y="1477"/>
                    <a:pt x="1139" y="1477"/>
                  </a:cubicBezTo>
                  <a:cubicBezTo>
                    <a:pt x="1157" y="1477"/>
                    <a:pt x="1157" y="1434"/>
                    <a:pt x="1157" y="1434"/>
                  </a:cubicBezTo>
                  <a:cubicBezTo>
                    <a:pt x="1051" y="1355"/>
                    <a:pt x="925" y="1318"/>
                    <a:pt x="801" y="1318"/>
                  </a:cubicBezTo>
                  <a:cubicBezTo>
                    <a:pt x="610" y="1318"/>
                    <a:pt x="424" y="1406"/>
                    <a:pt x="323" y="1568"/>
                  </a:cubicBezTo>
                  <a:cubicBezTo>
                    <a:pt x="523" y="901"/>
                    <a:pt x="990" y="334"/>
                    <a:pt x="1657" y="33"/>
                  </a:cubicBezTo>
                  <a:lnTo>
                    <a:pt x="16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7"/>
            <p:cNvSpPr/>
            <p:nvPr/>
          </p:nvSpPr>
          <p:spPr>
            <a:xfrm>
              <a:off x="5607178" y="3780592"/>
              <a:ext cx="607541" cy="543361"/>
            </a:xfrm>
            <a:custGeom>
              <a:rect b="b" l="l" r="r" t="t"/>
              <a:pathLst>
                <a:path extrusionOk="0" h="24882" w="27821">
                  <a:moveTo>
                    <a:pt x="100" y="0"/>
                  </a:moveTo>
                  <a:cubicBezTo>
                    <a:pt x="100" y="0"/>
                    <a:pt x="0" y="6471"/>
                    <a:pt x="34" y="12743"/>
                  </a:cubicBezTo>
                  <a:lnTo>
                    <a:pt x="34" y="13110"/>
                  </a:lnTo>
                  <a:cubicBezTo>
                    <a:pt x="34" y="14044"/>
                    <a:pt x="67" y="14978"/>
                    <a:pt x="67" y="15878"/>
                  </a:cubicBezTo>
                  <a:lnTo>
                    <a:pt x="67" y="16012"/>
                  </a:lnTo>
                  <a:cubicBezTo>
                    <a:pt x="134" y="20348"/>
                    <a:pt x="300" y="23917"/>
                    <a:pt x="634" y="24117"/>
                  </a:cubicBezTo>
                  <a:cubicBezTo>
                    <a:pt x="1336" y="24594"/>
                    <a:pt x="15396" y="24882"/>
                    <a:pt x="22680" y="24882"/>
                  </a:cubicBezTo>
                  <a:cubicBezTo>
                    <a:pt x="25081" y="24882"/>
                    <a:pt x="26746" y="24851"/>
                    <a:pt x="26953" y="24785"/>
                  </a:cubicBezTo>
                  <a:cubicBezTo>
                    <a:pt x="27820" y="24518"/>
                    <a:pt x="27120" y="22016"/>
                    <a:pt x="26186" y="21249"/>
                  </a:cubicBezTo>
                  <a:cubicBezTo>
                    <a:pt x="25218" y="20481"/>
                    <a:pt x="15878" y="16178"/>
                    <a:pt x="15878" y="16178"/>
                  </a:cubicBezTo>
                  <a:lnTo>
                    <a:pt x="15878" y="15912"/>
                  </a:lnTo>
                  <a:lnTo>
                    <a:pt x="15978" y="13276"/>
                  </a:lnTo>
                  <a:lnTo>
                    <a:pt x="16012" y="12776"/>
                  </a:lnTo>
                  <a:lnTo>
                    <a:pt x="16512" y="167"/>
                  </a:lnTo>
                  <a:lnTo>
                    <a:pt x="100"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7"/>
            <p:cNvSpPr/>
            <p:nvPr/>
          </p:nvSpPr>
          <p:spPr>
            <a:xfrm>
              <a:off x="5607898" y="4058839"/>
              <a:ext cx="606820" cy="265107"/>
            </a:xfrm>
            <a:custGeom>
              <a:rect b="b" l="l" r="r" t="t"/>
              <a:pathLst>
                <a:path extrusionOk="0" h="12140" w="27788">
                  <a:moveTo>
                    <a:pt x="1" y="1"/>
                  </a:moveTo>
                  <a:lnTo>
                    <a:pt x="1" y="368"/>
                  </a:lnTo>
                  <a:cubicBezTo>
                    <a:pt x="1" y="1302"/>
                    <a:pt x="34" y="2236"/>
                    <a:pt x="34" y="3136"/>
                  </a:cubicBezTo>
                  <a:lnTo>
                    <a:pt x="34" y="3270"/>
                  </a:lnTo>
                  <a:cubicBezTo>
                    <a:pt x="101" y="7606"/>
                    <a:pt x="267" y="11175"/>
                    <a:pt x="601" y="11375"/>
                  </a:cubicBezTo>
                  <a:cubicBezTo>
                    <a:pt x="1303" y="11852"/>
                    <a:pt x="15363" y="12140"/>
                    <a:pt x="22647" y="12140"/>
                  </a:cubicBezTo>
                  <a:cubicBezTo>
                    <a:pt x="25048" y="12140"/>
                    <a:pt x="26713" y="12109"/>
                    <a:pt x="26920" y="12043"/>
                  </a:cubicBezTo>
                  <a:cubicBezTo>
                    <a:pt x="27787" y="11776"/>
                    <a:pt x="27087" y="9274"/>
                    <a:pt x="26153" y="8507"/>
                  </a:cubicBezTo>
                  <a:cubicBezTo>
                    <a:pt x="25185" y="7739"/>
                    <a:pt x="15845" y="3436"/>
                    <a:pt x="15845" y="3436"/>
                  </a:cubicBezTo>
                  <a:lnTo>
                    <a:pt x="15845" y="3170"/>
                  </a:lnTo>
                  <a:lnTo>
                    <a:pt x="15945" y="534"/>
                  </a:lnTo>
                  <a:lnTo>
                    <a:pt x="15979" y="34"/>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7"/>
            <p:cNvSpPr/>
            <p:nvPr/>
          </p:nvSpPr>
          <p:spPr>
            <a:xfrm>
              <a:off x="5608619" y="4127319"/>
              <a:ext cx="606100" cy="196581"/>
            </a:xfrm>
            <a:custGeom>
              <a:rect b="b" l="l" r="r" t="t"/>
              <a:pathLst>
                <a:path extrusionOk="0" h="9002" w="27755">
                  <a:moveTo>
                    <a:pt x="1" y="0"/>
                  </a:moveTo>
                  <a:lnTo>
                    <a:pt x="1" y="134"/>
                  </a:lnTo>
                  <a:lnTo>
                    <a:pt x="1" y="300"/>
                  </a:lnTo>
                  <a:cubicBezTo>
                    <a:pt x="68" y="4570"/>
                    <a:pt x="234" y="8039"/>
                    <a:pt x="568" y="8273"/>
                  </a:cubicBezTo>
                  <a:cubicBezTo>
                    <a:pt x="935" y="8473"/>
                    <a:pt x="4771" y="8673"/>
                    <a:pt x="9408" y="8806"/>
                  </a:cubicBezTo>
                  <a:cubicBezTo>
                    <a:pt x="13948" y="8929"/>
                    <a:pt x="19258" y="9001"/>
                    <a:pt x="22828" y="9001"/>
                  </a:cubicBezTo>
                  <a:cubicBezTo>
                    <a:pt x="25108" y="9001"/>
                    <a:pt x="26679" y="8972"/>
                    <a:pt x="26887" y="8907"/>
                  </a:cubicBezTo>
                  <a:cubicBezTo>
                    <a:pt x="27754" y="8640"/>
                    <a:pt x="27054" y="6138"/>
                    <a:pt x="26120" y="5371"/>
                  </a:cubicBezTo>
                  <a:cubicBezTo>
                    <a:pt x="25186" y="4603"/>
                    <a:pt x="15846" y="300"/>
                    <a:pt x="15846" y="300"/>
                  </a:cubicBezTo>
                  <a:lnTo>
                    <a:pt x="15846" y="34"/>
                  </a:lnTo>
                  <a:lnTo>
                    <a:pt x="1"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7"/>
            <p:cNvSpPr/>
            <p:nvPr/>
          </p:nvSpPr>
          <p:spPr>
            <a:xfrm>
              <a:off x="5645043" y="4294700"/>
              <a:ext cx="547095" cy="7905"/>
            </a:xfrm>
            <a:custGeom>
              <a:rect b="b" l="l" r="r" t="t"/>
              <a:pathLst>
                <a:path extrusionOk="0" h="362" w="25053">
                  <a:moveTo>
                    <a:pt x="4046" y="1"/>
                  </a:moveTo>
                  <a:cubicBezTo>
                    <a:pt x="2310" y="1"/>
                    <a:pt x="895" y="13"/>
                    <a:pt x="34" y="41"/>
                  </a:cubicBezTo>
                  <a:cubicBezTo>
                    <a:pt x="1" y="41"/>
                    <a:pt x="1" y="74"/>
                    <a:pt x="34" y="74"/>
                  </a:cubicBezTo>
                  <a:cubicBezTo>
                    <a:pt x="3299" y="260"/>
                    <a:pt x="14529" y="361"/>
                    <a:pt x="21064" y="361"/>
                  </a:cubicBezTo>
                  <a:cubicBezTo>
                    <a:pt x="22740" y="361"/>
                    <a:pt x="24107" y="355"/>
                    <a:pt x="24952" y="341"/>
                  </a:cubicBezTo>
                  <a:cubicBezTo>
                    <a:pt x="25052" y="341"/>
                    <a:pt x="25052" y="274"/>
                    <a:pt x="24952" y="274"/>
                  </a:cubicBezTo>
                  <a:cubicBezTo>
                    <a:pt x="21684" y="169"/>
                    <a:pt x="10584" y="1"/>
                    <a:pt x="40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7"/>
            <p:cNvSpPr/>
            <p:nvPr/>
          </p:nvSpPr>
          <p:spPr>
            <a:xfrm>
              <a:off x="5884704" y="4126446"/>
              <a:ext cx="110017" cy="27843"/>
            </a:xfrm>
            <a:custGeom>
              <a:rect b="b" l="l" r="r" t="t"/>
              <a:pathLst>
                <a:path extrusionOk="0" h="1275" w="5038">
                  <a:moveTo>
                    <a:pt x="3543" y="1"/>
                  </a:moveTo>
                  <a:cubicBezTo>
                    <a:pt x="2270" y="1"/>
                    <a:pt x="965" y="349"/>
                    <a:pt x="67" y="1174"/>
                  </a:cubicBezTo>
                  <a:cubicBezTo>
                    <a:pt x="0" y="1208"/>
                    <a:pt x="67" y="1274"/>
                    <a:pt x="134" y="1274"/>
                  </a:cubicBezTo>
                  <a:cubicBezTo>
                    <a:pt x="1702" y="774"/>
                    <a:pt x="3303" y="474"/>
                    <a:pt x="4937" y="340"/>
                  </a:cubicBezTo>
                  <a:cubicBezTo>
                    <a:pt x="5037" y="307"/>
                    <a:pt x="5037" y="140"/>
                    <a:pt x="4937" y="140"/>
                  </a:cubicBezTo>
                  <a:cubicBezTo>
                    <a:pt x="4492" y="49"/>
                    <a:pt x="4020" y="1"/>
                    <a:pt x="35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7"/>
            <p:cNvSpPr/>
            <p:nvPr/>
          </p:nvSpPr>
          <p:spPr>
            <a:xfrm>
              <a:off x="5910472" y="4142081"/>
              <a:ext cx="110454" cy="27690"/>
            </a:xfrm>
            <a:custGeom>
              <a:rect b="b" l="l" r="r" t="t"/>
              <a:pathLst>
                <a:path extrusionOk="0" h="1268" w="5058">
                  <a:moveTo>
                    <a:pt x="3560" y="0"/>
                  </a:moveTo>
                  <a:cubicBezTo>
                    <a:pt x="2277" y="0"/>
                    <a:pt x="959" y="336"/>
                    <a:pt x="55" y="1192"/>
                  </a:cubicBezTo>
                  <a:cubicBezTo>
                    <a:pt x="1" y="1219"/>
                    <a:pt x="34" y="1268"/>
                    <a:pt x="84" y="1268"/>
                  </a:cubicBezTo>
                  <a:cubicBezTo>
                    <a:pt x="96" y="1268"/>
                    <a:pt x="109" y="1265"/>
                    <a:pt x="121" y="1259"/>
                  </a:cubicBezTo>
                  <a:cubicBezTo>
                    <a:pt x="1656" y="792"/>
                    <a:pt x="3290" y="458"/>
                    <a:pt x="4925" y="325"/>
                  </a:cubicBezTo>
                  <a:cubicBezTo>
                    <a:pt x="4934" y="327"/>
                    <a:pt x="4942" y="328"/>
                    <a:pt x="4950" y="328"/>
                  </a:cubicBezTo>
                  <a:cubicBezTo>
                    <a:pt x="5058" y="328"/>
                    <a:pt x="5049" y="125"/>
                    <a:pt x="4925" y="125"/>
                  </a:cubicBezTo>
                  <a:cubicBezTo>
                    <a:pt x="4489" y="45"/>
                    <a:pt x="4026" y="0"/>
                    <a:pt x="35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a:off x="5935956" y="4157760"/>
              <a:ext cx="109013" cy="28039"/>
            </a:xfrm>
            <a:custGeom>
              <a:rect b="b" l="l" r="r" t="t"/>
              <a:pathLst>
                <a:path extrusionOk="0" h="1284" w="4992">
                  <a:moveTo>
                    <a:pt x="3531" y="1"/>
                  </a:moveTo>
                  <a:cubicBezTo>
                    <a:pt x="2258" y="1"/>
                    <a:pt x="953" y="349"/>
                    <a:pt x="55" y="1175"/>
                  </a:cubicBezTo>
                  <a:cubicBezTo>
                    <a:pt x="1" y="1229"/>
                    <a:pt x="35" y="1284"/>
                    <a:pt x="86" y="1284"/>
                  </a:cubicBezTo>
                  <a:cubicBezTo>
                    <a:pt x="97" y="1284"/>
                    <a:pt x="110" y="1281"/>
                    <a:pt x="122" y="1275"/>
                  </a:cubicBezTo>
                  <a:cubicBezTo>
                    <a:pt x="1656" y="774"/>
                    <a:pt x="3257" y="474"/>
                    <a:pt x="4892" y="341"/>
                  </a:cubicBezTo>
                  <a:cubicBezTo>
                    <a:pt x="4992" y="307"/>
                    <a:pt x="4992" y="174"/>
                    <a:pt x="4925" y="141"/>
                  </a:cubicBezTo>
                  <a:cubicBezTo>
                    <a:pt x="4480" y="50"/>
                    <a:pt x="4008" y="1"/>
                    <a:pt x="35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a:off x="5929143" y="4040692"/>
              <a:ext cx="123840" cy="99164"/>
            </a:xfrm>
            <a:custGeom>
              <a:rect b="b" l="l" r="r" t="t"/>
              <a:pathLst>
                <a:path extrusionOk="0" h="4541" w="5671">
                  <a:moveTo>
                    <a:pt x="4132" y="492"/>
                  </a:moveTo>
                  <a:cubicBezTo>
                    <a:pt x="4559" y="492"/>
                    <a:pt x="4871" y="743"/>
                    <a:pt x="4737" y="1532"/>
                  </a:cubicBezTo>
                  <a:cubicBezTo>
                    <a:pt x="4570" y="2533"/>
                    <a:pt x="2969" y="3100"/>
                    <a:pt x="2202" y="3400"/>
                  </a:cubicBezTo>
                  <a:cubicBezTo>
                    <a:pt x="1535" y="3667"/>
                    <a:pt x="867" y="3867"/>
                    <a:pt x="200" y="4134"/>
                  </a:cubicBezTo>
                  <a:cubicBezTo>
                    <a:pt x="701" y="3433"/>
                    <a:pt x="1168" y="2700"/>
                    <a:pt x="1735" y="2032"/>
                  </a:cubicBezTo>
                  <a:cubicBezTo>
                    <a:pt x="2035" y="1699"/>
                    <a:pt x="2302" y="1399"/>
                    <a:pt x="2635" y="1098"/>
                  </a:cubicBezTo>
                  <a:cubicBezTo>
                    <a:pt x="2894" y="877"/>
                    <a:pt x="3602" y="492"/>
                    <a:pt x="4132" y="492"/>
                  </a:cubicBezTo>
                  <a:close/>
                  <a:moveTo>
                    <a:pt x="4040" y="1"/>
                  </a:moveTo>
                  <a:cubicBezTo>
                    <a:pt x="3513" y="1"/>
                    <a:pt x="2952" y="272"/>
                    <a:pt x="2569" y="598"/>
                  </a:cubicBezTo>
                  <a:cubicBezTo>
                    <a:pt x="1401" y="1565"/>
                    <a:pt x="534" y="2833"/>
                    <a:pt x="0" y="4267"/>
                  </a:cubicBezTo>
                  <a:cubicBezTo>
                    <a:pt x="0" y="4301"/>
                    <a:pt x="0" y="4334"/>
                    <a:pt x="33" y="4334"/>
                  </a:cubicBezTo>
                  <a:cubicBezTo>
                    <a:pt x="33" y="4450"/>
                    <a:pt x="134" y="4541"/>
                    <a:pt x="248" y="4541"/>
                  </a:cubicBezTo>
                  <a:cubicBezTo>
                    <a:pt x="265" y="4541"/>
                    <a:pt x="283" y="4539"/>
                    <a:pt x="300" y="4534"/>
                  </a:cubicBezTo>
                  <a:cubicBezTo>
                    <a:pt x="1635" y="4067"/>
                    <a:pt x="3169" y="3700"/>
                    <a:pt x="4303" y="2833"/>
                  </a:cubicBezTo>
                  <a:cubicBezTo>
                    <a:pt x="4970" y="2333"/>
                    <a:pt x="5671" y="1365"/>
                    <a:pt x="5070" y="531"/>
                  </a:cubicBezTo>
                  <a:cubicBezTo>
                    <a:pt x="4801" y="149"/>
                    <a:pt x="4430" y="1"/>
                    <a:pt x="40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7"/>
            <p:cNvSpPr/>
            <p:nvPr/>
          </p:nvSpPr>
          <p:spPr>
            <a:xfrm>
              <a:off x="5802379" y="4060869"/>
              <a:ext cx="135524" cy="78855"/>
            </a:xfrm>
            <a:custGeom>
              <a:rect b="b" l="l" r="r" t="t"/>
              <a:pathLst>
                <a:path extrusionOk="0" h="3611" w="6206">
                  <a:moveTo>
                    <a:pt x="1641" y="497"/>
                  </a:moveTo>
                  <a:cubicBezTo>
                    <a:pt x="2114" y="497"/>
                    <a:pt x="2655" y="662"/>
                    <a:pt x="2903" y="808"/>
                  </a:cubicBezTo>
                  <a:cubicBezTo>
                    <a:pt x="3270" y="1008"/>
                    <a:pt x="3637" y="1242"/>
                    <a:pt x="3970" y="1509"/>
                  </a:cubicBezTo>
                  <a:cubicBezTo>
                    <a:pt x="4671" y="2042"/>
                    <a:pt x="5305" y="2610"/>
                    <a:pt x="5939" y="3210"/>
                  </a:cubicBezTo>
                  <a:cubicBezTo>
                    <a:pt x="5271" y="3077"/>
                    <a:pt x="4571" y="3043"/>
                    <a:pt x="3870" y="2943"/>
                  </a:cubicBezTo>
                  <a:cubicBezTo>
                    <a:pt x="3036" y="2810"/>
                    <a:pt x="1335" y="2610"/>
                    <a:pt x="935" y="1709"/>
                  </a:cubicBezTo>
                  <a:cubicBezTo>
                    <a:pt x="541" y="770"/>
                    <a:pt x="1034" y="497"/>
                    <a:pt x="1641" y="497"/>
                  </a:cubicBezTo>
                  <a:close/>
                  <a:moveTo>
                    <a:pt x="1734" y="1"/>
                  </a:moveTo>
                  <a:cubicBezTo>
                    <a:pt x="1171" y="1"/>
                    <a:pt x="636" y="220"/>
                    <a:pt x="401" y="808"/>
                  </a:cubicBezTo>
                  <a:cubicBezTo>
                    <a:pt x="1" y="1809"/>
                    <a:pt x="902" y="2543"/>
                    <a:pt x="1669" y="2876"/>
                  </a:cubicBezTo>
                  <a:cubicBezTo>
                    <a:pt x="3003" y="3477"/>
                    <a:pt x="4538" y="3443"/>
                    <a:pt x="5972" y="3610"/>
                  </a:cubicBezTo>
                  <a:cubicBezTo>
                    <a:pt x="6105" y="3610"/>
                    <a:pt x="6205" y="3477"/>
                    <a:pt x="6172" y="3343"/>
                  </a:cubicBezTo>
                  <a:cubicBezTo>
                    <a:pt x="6205" y="3343"/>
                    <a:pt x="6205" y="3310"/>
                    <a:pt x="6205" y="3277"/>
                  </a:cubicBezTo>
                  <a:cubicBezTo>
                    <a:pt x="5371" y="2009"/>
                    <a:pt x="4204" y="975"/>
                    <a:pt x="2870" y="275"/>
                  </a:cubicBezTo>
                  <a:cubicBezTo>
                    <a:pt x="2539" y="109"/>
                    <a:pt x="2129" y="1"/>
                    <a:pt x="1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7"/>
            <p:cNvSpPr/>
            <p:nvPr/>
          </p:nvSpPr>
          <p:spPr>
            <a:xfrm>
              <a:off x="5608619" y="4133871"/>
              <a:ext cx="205447" cy="185772"/>
            </a:xfrm>
            <a:custGeom>
              <a:rect b="b" l="l" r="r" t="t"/>
              <a:pathLst>
                <a:path extrusionOk="0" h="8507" w="9408">
                  <a:moveTo>
                    <a:pt x="1" y="0"/>
                  </a:moveTo>
                  <a:cubicBezTo>
                    <a:pt x="68" y="4270"/>
                    <a:pt x="234" y="7739"/>
                    <a:pt x="568" y="7973"/>
                  </a:cubicBezTo>
                  <a:cubicBezTo>
                    <a:pt x="935" y="8173"/>
                    <a:pt x="4771" y="8373"/>
                    <a:pt x="9408" y="8506"/>
                  </a:cubicBezTo>
                  <a:cubicBezTo>
                    <a:pt x="6639" y="5938"/>
                    <a:pt x="1902" y="170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7"/>
            <p:cNvSpPr/>
            <p:nvPr/>
          </p:nvSpPr>
          <p:spPr>
            <a:xfrm>
              <a:off x="5498648" y="2237065"/>
              <a:ext cx="478591" cy="1858983"/>
            </a:xfrm>
            <a:custGeom>
              <a:rect b="b" l="l" r="r" t="t"/>
              <a:pathLst>
                <a:path extrusionOk="0" h="85128" w="21916">
                  <a:moveTo>
                    <a:pt x="14977" y="0"/>
                  </a:moveTo>
                  <a:lnTo>
                    <a:pt x="0" y="34"/>
                  </a:lnTo>
                  <a:cubicBezTo>
                    <a:pt x="0" y="34"/>
                    <a:pt x="3703" y="41463"/>
                    <a:pt x="4303" y="44632"/>
                  </a:cubicBezTo>
                  <a:cubicBezTo>
                    <a:pt x="4437" y="45366"/>
                    <a:pt x="4537" y="49269"/>
                    <a:pt x="4570" y="54306"/>
                  </a:cubicBezTo>
                  <a:cubicBezTo>
                    <a:pt x="4703" y="65314"/>
                    <a:pt x="4637" y="85128"/>
                    <a:pt x="4637" y="85128"/>
                  </a:cubicBezTo>
                  <a:lnTo>
                    <a:pt x="21916" y="85128"/>
                  </a:lnTo>
                  <a:cubicBezTo>
                    <a:pt x="21916" y="85128"/>
                    <a:pt x="21415" y="50770"/>
                    <a:pt x="20648" y="44465"/>
                  </a:cubicBezTo>
                  <a:cubicBezTo>
                    <a:pt x="19881" y="38127"/>
                    <a:pt x="14977" y="0"/>
                    <a:pt x="1497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7"/>
            <p:cNvSpPr/>
            <p:nvPr/>
          </p:nvSpPr>
          <p:spPr>
            <a:xfrm>
              <a:off x="5613729" y="4027699"/>
              <a:ext cx="348221" cy="7228"/>
            </a:xfrm>
            <a:custGeom>
              <a:rect b="b" l="l" r="r" t="t"/>
              <a:pathLst>
                <a:path extrusionOk="0" h="331" w="15946">
                  <a:moveTo>
                    <a:pt x="5613" y="1"/>
                  </a:moveTo>
                  <a:cubicBezTo>
                    <a:pt x="3119" y="1"/>
                    <a:pt x="634" y="26"/>
                    <a:pt x="0" y="126"/>
                  </a:cubicBezTo>
                  <a:cubicBezTo>
                    <a:pt x="0" y="126"/>
                    <a:pt x="0" y="192"/>
                    <a:pt x="0" y="192"/>
                  </a:cubicBezTo>
                  <a:cubicBezTo>
                    <a:pt x="682" y="300"/>
                    <a:pt x="3503" y="330"/>
                    <a:pt x="6174" y="330"/>
                  </a:cubicBezTo>
                  <a:cubicBezTo>
                    <a:pt x="8471" y="330"/>
                    <a:pt x="10658" y="308"/>
                    <a:pt x="11275" y="292"/>
                  </a:cubicBezTo>
                  <a:cubicBezTo>
                    <a:pt x="13977" y="259"/>
                    <a:pt x="13210" y="259"/>
                    <a:pt x="15912" y="192"/>
                  </a:cubicBezTo>
                  <a:cubicBezTo>
                    <a:pt x="15945" y="192"/>
                    <a:pt x="15945" y="126"/>
                    <a:pt x="15912" y="126"/>
                  </a:cubicBezTo>
                  <a:cubicBezTo>
                    <a:pt x="13210" y="59"/>
                    <a:pt x="13977" y="26"/>
                    <a:pt x="11275" y="26"/>
                  </a:cubicBezTo>
                  <a:cubicBezTo>
                    <a:pt x="10608" y="26"/>
                    <a:pt x="8106" y="1"/>
                    <a:pt x="56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7"/>
            <p:cNvSpPr/>
            <p:nvPr/>
          </p:nvSpPr>
          <p:spPr>
            <a:xfrm>
              <a:off x="5546711" y="2280215"/>
              <a:ext cx="127509" cy="1714047"/>
            </a:xfrm>
            <a:custGeom>
              <a:rect b="b" l="l" r="r" t="t"/>
              <a:pathLst>
                <a:path extrusionOk="0" h="78491" w="5839">
                  <a:moveTo>
                    <a:pt x="34" y="1"/>
                  </a:moveTo>
                  <a:cubicBezTo>
                    <a:pt x="17" y="1"/>
                    <a:pt x="1" y="9"/>
                    <a:pt x="1" y="26"/>
                  </a:cubicBezTo>
                  <a:cubicBezTo>
                    <a:pt x="801" y="9799"/>
                    <a:pt x="1735" y="19606"/>
                    <a:pt x="3069" y="29347"/>
                  </a:cubicBezTo>
                  <a:cubicBezTo>
                    <a:pt x="3403" y="31748"/>
                    <a:pt x="3770" y="34183"/>
                    <a:pt x="4170" y="36585"/>
                  </a:cubicBezTo>
                  <a:cubicBezTo>
                    <a:pt x="4604" y="39020"/>
                    <a:pt x="5004" y="41455"/>
                    <a:pt x="5171" y="43924"/>
                  </a:cubicBezTo>
                  <a:cubicBezTo>
                    <a:pt x="5371" y="46392"/>
                    <a:pt x="5404" y="48761"/>
                    <a:pt x="5438" y="51196"/>
                  </a:cubicBezTo>
                  <a:lnTo>
                    <a:pt x="5505" y="58701"/>
                  </a:lnTo>
                  <a:cubicBezTo>
                    <a:pt x="5571" y="64272"/>
                    <a:pt x="5605" y="72844"/>
                    <a:pt x="5671" y="78415"/>
                  </a:cubicBezTo>
                  <a:cubicBezTo>
                    <a:pt x="5671" y="78465"/>
                    <a:pt x="5713" y="78490"/>
                    <a:pt x="5755" y="78490"/>
                  </a:cubicBezTo>
                  <a:cubicBezTo>
                    <a:pt x="5796" y="78490"/>
                    <a:pt x="5838" y="78465"/>
                    <a:pt x="5838" y="78415"/>
                  </a:cubicBezTo>
                  <a:cubicBezTo>
                    <a:pt x="5805" y="73445"/>
                    <a:pt x="5771" y="65472"/>
                    <a:pt x="5705" y="60502"/>
                  </a:cubicBezTo>
                  <a:cubicBezTo>
                    <a:pt x="5705" y="58000"/>
                    <a:pt x="5671" y="55499"/>
                    <a:pt x="5671" y="52997"/>
                  </a:cubicBezTo>
                  <a:cubicBezTo>
                    <a:pt x="5671" y="50562"/>
                    <a:pt x="5671" y="48127"/>
                    <a:pt x="5538" y="45692"/>
                  </a:cubicBezTo>
                  <a:cubicBezTo>
                    <a:pt x="5304" y="40788"/>
                    <a:pt x="4304" y="35951"/>
                    <a:pt x="3603" y="31081"/>
                  </a:cubicBezTo>
                  <a:cubicBezTo>
                    <a:pt x="2869" y="26244"/>
                    <a:pt x="2302" y="21341"/>
                    <a:pt x="1769" y="16471"/>
                  </a:cubicBezTo>
                  <a:cubicBezTo>
                    <a:pt x="1168" y="11000"/>
                    <a:pt x="634" y="5496"/>
                    <a:pt x="67" y="26"/>
                  </a:cubicBezTo>
                  <a:cubicBezTo>
                    <a:pt x="67" y="9"/>
                    <a:pt x="51"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7"/>
            <p:cNvSpPr/>
            <p:nvPr/>
          </p:nvSpPr>
          <p:spPr>
            <a:xfrm>
              <a:off x="5419248" y="2237786"/>
              <a:ext cx="359860" cy="1185187"/>
            </a:xfrm>
            <a:custGeom>
              <a:rect b="b" l="l" r="r" t="t"/>
              <a:pathLst>
                <a:path extrusionOk="0" h="54273" w="16479">
                  <a:moveTo>
                    <a:pt x="0" y="1"/>
                  </a:moveTo>
                  <a:cubicBezTo>
                    <a:pt x="0" y="1"/>
                    <a:pt x="7339" y="41430"/>
                    <a:pt x="7939" y="44599"/>
                  </a:cubicBezTo>
                  <a:cubicBezTo>
                    <a:pt x="8073" y="45333"/>
                    <a:pt x="8139" y="49236"/>
                    <a:pt x="8206" y="54273"/>
                  </a:cubicBezTo>
                  <a:lnTo>
                    <a:pt x="1647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p:nvPr/>
          </p:nvSpPr>
          <p:spPr>
            <a:xfrm>
              <a:off x="5177403" y="3772577"/>
              <a:ext cx="599527" cy="581620"/>
            </a:xfrm>
            <a:custGeom>
              <a:rect b="b" l="l" r="r" t="t"/>
              <a:pathLst>
                <a:path extrusionOk="0" h="26634" w="27454">
                  <a:moveTo>
                    <a:pt x="1468" y="0"/>
                  </a:moveTo>
                  <a:cubicBezTo>
                    <a:pt x="1468" y="0"/>
                    <a:pt x="935" y="6438"/>
                    <a:pt x="501" y="12709"/>
                  </a:cubicBezTo>
                  <a:lnTo>
                    <a:pt x="501" y="13076"/>
                  </a:lnTo>
                  <a:cubicBezTo>
                    <a:pt x="434" y="14010"/>
                    <a:pt x="401" y="14944"/>
                    <a:pt x="334" y="15812"/>
                  </a:cubicBezTo>
                  <a:lnTo>
                    <a:pt x="334" y="15945"/>
                  </a:lnTo>
                  <a:cubicBezTo>
                    <a:pt x="101" y="20281"/>
                    <a:pt x="1" y="23851"/>
                    <a:pt x="334" y="24117"/>
                  </a:cubicBezTo>
                  <a:cubicBezTo>
                    <a:pt x="1193" y="24754"/>
                    <a:pt x="23462" y="26633"/>
                    <a:pt x="26283" y="26633"/>
                  </a:cubicBezTo>
                  <a:cubicBezTo>
                    <a:pt x="26421" y="26633"/>
                    <a:pt x="26512" y="26629"/>
                    <a:pt x="26553" y="26619"/>
                  </a:cubicBezTo>
                  <a:cubicBezTo>
                    <a:pt x="27453" y="26386"/>
                    <a:pt x="26886" y="23884"/>
                    <a:pt x="25986" y="23050"/>
                  </a:cubicBezTo>
                  <a:cubicBezTo>
                    <a:pt x="25085" y="22216"/>
                    <a:pt x="16079" y="17246"/>
                    <a:pt x="16079" y="17246"/>
                  </a:cubicBezTo>
                  <a:lnTo>
                    <a:pt x="16112" y="16979"/>
                  </a:lnTo>
                  <a:lnTo>
                    <a:pt x="16412" y="14377"/>
                  </a:lnTo>
                  <a:lnTo>
                    <a:pt x="16446" y="13877"/>
                  </a:lnTo>
                  <a:lnTo>
                    <a:pt x="17847" y="1334"/>
                  </a:lnTo>
                  <a:lnTo>
                    <a:pt x="1468"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7"/>
            <p:cNvSpPr/>
            <p:nvPr/>
          </p:nvSpPr>
          <p:spPr>
            <a:xfrm>
              <a:off x="5177403" y="4050104"/>
              <a:ext cx="599527" cy="304087"/>
            </a:xfrm>
            <a:custGeom>
              <a:rect b="b" l="l" r="r" t="t"/>
              <a:pathLst>
                <a:path extrusionOk="0" h="13925" w="27454">
                  <a:moveTo>
                    <a:pt x="501" y="0"/>
                  </a:moveTo>
                  <a:lnTo>
                    <a:pt x="501" y="367"/>
                  </a:lnTo>
                  <a:cubicBezTo>
                    <a:pt x="434" y="1301"/>
                    <a:pt x="401" y="2235"/>
                    <a:pt x="334" y="3103"/>
                  </a:cubicBezTo>
                  <a:lnTo>
                    <a:pt x="334" y="3236"/>
                  </a:lnTo>
                  <a:cubicBezTo>
                    <a:pt x="101" y="7572"/>
                    <a:pt x="1" y="11142"/>
                    <a:pt x="334" y="11408"/>
                  </a:cubicBezTo>
                  <a:cubicBezTo>
                    <a:pt x="1193" y="12045"/>
                    <a:pt x="23462" y="13924"/>
                    <a:pt x="26283" y="13924"/>
                  </a:cubicBezTo>
                  <a:cubicBezTo>
                    <a:pt x="26421" y="13924"/>
                    <a:pt x="26512" y="13920"/>
                    <a:pt x="26553" y="13910"/>
                  </a:cubicBezTo>
                  <a:cubicBezTo>
                    <a:pt x="27453" y="13677"/>
                    <a:pt x="26886" y="11175"/>
                    <a:pt x="25986" y="10341"/>
                  </a:cubicBezTo>
                  <a:cubicBezTo>
                    <a:pt x="25085" y="9507"/>
                    <a:pt x="16079" y="4537"/>
                    <a:pt x="16079" y="4537"/>
                  </a:cubicBezTo>
                  <a:lnTo>
                    <a:pt x="16112" y="4270"/>
                  </a:lnTo>
                  <a:lnTo>
                    <a:pt x="16412" y="1668"/>
                  </a:lnTo>
                  <a:lnTo>
                    <a:pt x="16446" y="1168"/>
                  </a:lnTo>
                  <a:lnTo>
                    <a:pt x="5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7"/>
            <p:cNvSpPr/>
            <p:nvPr/>
          </p:nvSpPr>
          <p:spPr>
            <a:xfrm>
              <a:off x="5177403" y="4117842"/>
              <a:ext cx="599527" cy="236347"/>
            </a:xfrm>
            <a:custGeom>
              <a:rect b="b" l="l" r="r" t="t"/>
              <a:pathLst>
                <a:path extrusionOk="0" h="10823" w="27454">
                  <a:moveTo>
                    <a:pt x="334" y="1"/>
                  </a:moveTo>
                  <a:lnTo>
                    <a:pt x="334" y="134"/>
                  </a:lnTo>
                  <a:cubicBezTo>
                    <a:pt x="101" y="4470"/>
                    <a:pt x="1" y="8040"/>
                    <a:pt x="334" y="8306"/>
                  </a:cubicBezTo>
                  <a:cubicBezTo>
                    <a:pt x="1193" y="8943"/>
                    <a:pt x="23462" y="10822"/>
                    <a:pt x="26283" y="10822"/>
                  </a:cubicBezTo>
                  <a:cubicBezTo>
                    <a:pt x="26421" y="10822"/>
                    <a:pt x="26512" y="10818"/>
                    <a:pt x="26553" y="10808"/>
                  </a:cubicBezTo>
                  <a:cubicBezTo>
                    <a:pt x="27453" y="10575"/>
                    <a:pt x="26886" y="8073"/>
                    <a:pt x="26019" y="7239"/>
                  </a:cubicBezTo>
                  <a:cubicBezTo>
                    <a:pt x="25118" y="6405"/>
                    <a:pt x="16112" y="1435"/>
                    <a:pt x="16112" y="1435"/>
                  </a:cubicBezTo>
                  <a:lnTo>
                    <a:pt x="16145" y="1168"/>
                  </a:lnTo>
                  <a:lnTo>
                    <a:pt x="334"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7"/>
            <p:cNvSpPr/>
            <p:nvPr/>
          </p:nvSpPr>
          <p:spPr>
            <a:xfrm>
              <a:off x="5209460" y="4289022"/>
              <a:ext cx="545610" cy="45182"/>
            </a:xfrm>
            <a:custGeom>
              <a:rect b="b" l="l" r="r" t="t"/>
              <a:pathLst>
                <a:path extrusionOk="0" h="2069" w="24985">
                  <a:moveTo>
                    <a:pt x="34" y="0"/>
                  </a:moveTo>
                  <a:cubicBezTo>
                    <a:pt x="0" y="0"/>
                    <a:pt x="0" y="0"/>
                    <a:pt x="34" y="34"/>
                  </a:cubicBezTo>
                  <a:cubicBezTo>
                    <a:pt x="4103" y="568"/>
                    <a:pt x="20748" y="1835"/>
                    <a:pt x="24885" y="2069"/>
                  </a:cubicBezTo>
                  <a:cubicBezTo>
                    <a:pt x="24985" y="2069"/>
                    <a:pt x="24985" y="2002"/>
                    <a:pt x="24885" y="2002"/>
                  </a:cubicBezTo>
                  <a:cubicBezTo>
                    <a:pt x="20782" y="1535"/>
                    <a:pt x="4137" y="134"/>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7"/>
            <p:cNvSpPr/>
            <p:nvPr/>
          </p:nvSpPr>
          <p:spPr>
            <a:xfrm>
              <a:off x="5459406" y="4141688"/>
              <a:ext cx="111371" cy="22951"/>
            </a:xfrm>
            <a:custGeom>
              <a:rect b="b" l="l" r="r" t="t"/>
              <a:pathLst>
                <a:path extrusionOk="0" h="1051" w="5100">
                  <a:moveTo>
                    <a:pt x="3141" y="1"/>
                  </a:moveTo>
                  <a:cubicBezTo>
                    <a:pt x="2017" y="1"/>
                    <a:pt x="886" y="280"/>
                    <a:pt x="29" y="943"/>
                  </a:cubicBezTo>
                  <a:cubicBezTo>
                    <a:pt x="0" y="972"/>
                    <a:pt x="21" y="1050"/>
                    <a:pt x="70" y="1050"/>
                  </a:cubicBezTo>
                  <a:cubicBezTo>
                    <a:pt x="78" y="1050"/>
                    <a:pt x="86" y="1048"/>
                    <a:pt x="96" y="1043"/>
                  </a:cubicBezTo>
                  <a:cubicBezTo>
                    <a:pt x="1697" y="676"/>
                    <a:pt x="3331" y="476"/>
                    <a:pt x="4966" y="443"/>
                  </a:cubicBezTo>
                  <a:cubicBezTo>
                    <a:pt x="5066" y="443"/>
                    <a:pt x="5099" y="276"/>
                    <a:pt x="4966" y="243"/>
                  </a:cubicBezTo>
                  <a:cubicBezTo>
                    <a:pt x="4393" y="87"/>
                    <a:pt x="3768" y="1"/>
                    <a:pt x="31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7"/>
            <p:cNvSpPr/>
            <p:nvPr/>
          </p:nvSpPr>
          <p:spPr>
            <a:xfrm>
              <a:off x="5483602" y="4159354"/>
              <a:ext cx="111218" cy="22798"/>
            </a:xfrm>
            <a:custGeom>
              <a:rect b="b" l="l" r="r" t="t"/>
              <a:pathLst>
                <a:path extrusionOk="0" h="1044" w="5093">
                  <a:moveTo>
                    <a:pt x="3115" y="1"/>
                  </a:moveTo>
                  <a:cubicBezTo>
                    <a:pt x="2008" y="1"/>
                    <a:pt x="899" y="281"/>
                    <a:pt x="55" y="935"/>
                  </a:cubicBezTo>
                  <a:cubicBezTo>
                    <a:pt x="1" y="989"/>
                    <a:pt x="35" y="1044"/>
                    <a:pt x="68" y="1044"/>
                  </a:cubicBezTo>
                  <a:cubicBezTo>
                    <a:pt x="75" y="1044"/>
                    <a:pt x="82" y="1041"/>
                    <a:pt x="89" y="1035"/>
                  </a:cubicBezTo>
                  <a:cubicBezTo>
                    <a:pt x="1690" y="668"/>
                    <a:pt x="3324" y="468"/>
                    <a:pt x="4959" y="468"/>
                  </a:cubicBezTo>
                  <a:cubicBezTo>
                    <a:pt x="5059" y="435"/>
                    <a:pt x="5092" y="268"/>
                    <a:pt x="4992" y="268"/>
                  </a:cubicBezTo>
                  <a:cubicBezTo>
                    <a:pt x="4403" y="96"/>
                    <a:pt x="3760" y="1"/>
                    <a:pt x="31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a:off x="5507644" y="4176649"/>
              <a:ext cx="111197" cy="22995"/>
            </a:xfrm>
            <a:custGeom>
              <a:rect b="b" l="l" r="r" t="t"/>
              <a:pathLst>
                <a:path extrusionOk="0" h="1053" w="5092">
                  <a:moveTo>
                    <a:pt x="3167" y="1"/>
                  </a:moveTo>
                  <a:cubicBezTo>
                    <a:pt x="2043" y="1"/>
                    <a:pt x="911" y="280"/>
                    <a:pt x="55" y="943"/>
                  </a:cubicBezTo>
                  <a:cubicBezTo>
                    <a:pt x="1" y="998"/>
                    <a:pt x="35" y="1052"/>
                    <a:pt x="86" y="1052"/>
                  </a:cubicBezTo>
                  <a:cubicBezTo>
                    <a:pt x="97" y="1052"/>
                    <a:pt x="109" y="1050"/>
                    <a:pt x="122" y="1044"/>
                  </a:cubicBezTo>
                  <a:cubicBezTo>
                    <a:pt x="1690" y="677"/>
                    <a:pt x="3324" y="476"/>
                    <a:pt x="4959" y="476"/>
                  </a:cubicBezTo>
                  <a:cubicBezTo>
                    <a:pt x="5092" y="443"/>
                    <a:pt x="5092" y="276"/>
                    <a:pt x="4992" y="243"/>
                  </a:cubicBezTo>
                  <a:cubicBezTo>
                    <a:pt x="4418" y="88"/>
                    <a:pt x="3794" y="1"/>
                    <a:pt x="3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7"/>
            <p:cNvSpPr/>
            <p:nvPr/>
          </p:nvSpPr>
          <p:spPr>
            <a:xfrm>
              <a:off x="5504456" y="4060629"/>
              <a:ext cx="127509" cy="93268"/>
            </a:xfrm>
            <a:custGeom>
              <a:rect b="b" l="l" r="r" t="t"/>
              <a:pathLst>
                <a:path extrusionOk="0" h="4271" w="5839">
                  <a:moveTo>
                    <a:pt x="4306" y="501"/>
                  </a:moveTo>
                  <a:cubicBezTo>
                    <a:pt x="4780" y="501"/>
                    <a:pt x="5129" y="759"/>
                    <a:pt x="4938" y="1586"/>
                  </a:cubicBezTo>
                  <a:cubicBezTo>
                    <a:pt x="4671" y="2554"/>
                    <a:pt x="3036" y="3021"/>
                    <a:pt x="2236" y="3254"/>
                  </a:cubicBezTo>
                  <a:cubicBezTo>
                    <a:pt x="1569" y="3454"/>
                    <a:pt x="902" y="3621"/>
                    <a:pt x="234" y="3855"/>
                  </a:cubicBezTo>
                  <a:cubicBezTo>
                    <a:pt x="768" y="3188"/>
                    <a:pt x="1302" y="2487"/>
                    <a:pt x="1902" y="1853"/>
                  </a:cubicBezTo>
                  <a:cubicBezTo>
                    <a:pt x="2202" y="1553"/>
                    <a:pt x="2503" y="1286"/>
                    <a:pt x="2836" y="1019"/>
                  </a:cubicBezTo>
                  <a:cubicBezTo>
                    <a:pt x="3115" y="810"/>
                    <a:pt x="3786" y="501"/>
                    <a:pt x="4306" y="501"/>
                  </a:cubicBezTo>
                  <a:close/>
                  <a:moveTo>
                    <a:pt x="4191" y="1"/>
                  </a:moveTo>
                  <a:cubicBezTo>
                    <a:pt x="3706" y="1"/>
                    <a:pt x="3186" y="207"/>
                    <a:pt x="2803" y="486"/>
                  </a:cubicBezTo>
                  <a:cubicBezTo>
                    <a:pt x="1602" y="1386"/>
                    <a:pt x="635" y="2587"/>
                    <a:pt x="1" y="3988"/>
                  </a:cubicBezTo>
                  <a:cubicBezTo>
                    <a:pt x="1" y="4022"/>
                    <a:pt x="1" y="4055"/>
                    <a:pt x="34" y="4055"/>
                  </a:cubicBezTo>
                  <a:cubicBezTo>
                    <a:pt x="34" y="4139"/>
                    <a:pt x="105" y="4270"/>
                    <a:pt x="207" y="4270"/>
                  </a:cubicBezTo>
                  <a:cubicBezTo>
                    <a:pt x="226" y="4270"/>
                    <a:pt x="247" y="4266"/>
                    <a:pt x="268" y="4255"/>
                  </a:cubicBezTo>
                  <a:cubicBezTo>
                    <a:pt x="1669" y="3888"/>
                    <a:pt x="3203" y="3655"/>
                    <a:pt x="4404" y="2854"/>
                  </a:cubicBezTo>
                  <a:cubicBezTo>
                    <a:pt x="5105" y="2387"/>
                    <a:pt x="5838" y="1486"/>
                    <a:pt x="5305" y="619"/>
                  </a:cubicBezTo>
                  <a:cubicBezTo>
                    <a:pt x="5050" y="173"/>
                    <a:pt x="4635" y="1"/>
                    <a:pt x="41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
            <p:cNvSpPr/>
            <p:nvPr/>
          </p:nvSpPr>
          <p:spPr>
            <a:xfrm>
              <a:off x="5379898" y="4068185"/>
              <a:ext cx="133340" cy="85472"/>
            </a:xfrm>
            <a:custGeom>
              <a:rect b="b" l="l" r="r" t="t"/>
              <a:pathLst>
                <a:path extrusionOk="0" h="3914" w="6106">
                  <a:moveTo>
                    <a:pt x="1625" y="493"/>
                  </a:moveTo>
                  <a:cubicBezTo>
                    <a:pt x="2123" y="493"/>
                    <a:pt x="2731" y="714"/>
                    <a:pt x="3003" y="874"/>
                  </a:cubicBezTo>
                  <a:cubicBezTo>
                    <a:pt x="3337" y="1107"/>
                    <a:pt x="3670" y="1374"/>
                    <a:pt x="4004" y="1641"/>
                  </a:cubicBezTo>
                  <a:cubicBezTo>
                    <a:pt x="4671" y="2241"/>
                    <a:pt x="5271" y="2842"/>
                    <a:pt x="5872" y="3509"/>
                  </a:cubicBezTo>
                  <a:cubicBezTo>
                    <a:pt x="5171" y="3342"/>
                    <a:pt x="4471" y="3209"/>
                    <a:pt x="3770" y="3075"/>
                  </a:cubicBezTo>
                  <a:cubicBezTo>
                    <a:pt x="2970" y="2908"/>
                    <a:pt x="1302" y="2608"/>
                    <a:pt x="968" y="1641"/>
                  </a:cubicBezTo>
                  <a:cubicBezTo>
                    <a:pt x="673" y="754"/>
                    <a:pt x="1084" y="493"/>
                    <a:pt x="1625" y="493"/>
                  </a:cubicBezTo>
                  <a:close/>
                  <a:moveTo>
                    <a:pt x="1702" y="0"/>
                  </a:moveTo>
                  <a:cubicBezTo>
                    <a:pt x="1204" y="0"/>
                    <a:pt x="733" y="194"/>
                    <a:pt x="468" y="707"/>
                  </a:cubicBezTo>
                  <a:cubicBezTo>
                    <a:pt x="1" y="1674"/>
                    <a:pt x="868" y="2475"/>
                    <a:pt x="1602" y="2875"/>
                  </a:cubicBezTo>
                  <a:cubicBezTo>
                    <a:pt x="2903" y="3542"/>
                    <a:pt x="4437" y="3642"/>
                    <a:pt x="5838" y="3909"/>
                  </a:cubicBezTo>
                  <a:cubicBezTo>
                    <a:pt x="5853" y="3912"/>
                    <a:pt x="5867" y="3913"/>
                    <a:pt x="5880" y="3913"/>
                  </a:cubicBezTo>
                  <a:cubicBezTo>
                    <a:pt x="6016" y="3913"/>
                    <a:pt x="6072" y="3767"/>
                    <a:pt x="6072" y="3676"/>
                  </a:cubicBezTo>
                  <a:cubicBezTo>
                    <a:pt x="6105" y="3642"/>
                    <a:pt x="6105" y="3609"/>
                    <a:pt x="6105" y="3609"/>
                  </a:cubicBezTo>
                  <a:cubicBezTo>
                    <a:pt x="5371" y="2275"/>
                    <a:pt x="4271" y="1140"/>
                    <a:pt x="2970" y="373"/>
                  </a:cubicBezTo>
                  <a:cubicBezTo>
                    <a:pt x="2609" y="153"/>
                    <a:pt x="2144" y="0"/>
                    <a:pt x="17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7"/>
            <p:cNvSpPr/>
            <p:nvPr/>
          </p:nvSpPr>
          <p:spPr>
            <a:xfrm>
              <a:off x="5167926" y="2237065"/>
              <a:ext cx="658532" cy="1879379"/>
            </a:xfrm>
            <a:custGeom>
              <a:rect b="b" l="l" r="r" t="t"/>
              <a:pathLst>
                <a:path extrusionOk="0" h="86062" w="30156">
                  <a:moveTo>
                    <a:pt x="9041" y="0"/>
                  </a:moveTo>
                  <a:cubicBezTo>
                    <a:pt x="9041" y="0"/>
                    <a:pt x="5038" y="39028"/>
                    <a:pt x="4804" y="45066"/>
                  </a:cubicBezTo>
                  <a:cubicBezTo>
                    <a:pt x="4704" y="47434"/>
                    <a:pt x="1" y="85328"/>
                    <a:pt x="1" y="85328"/>
                  </a:cubicBezTo>
                  <a:lnTo>
                    <a:pt x="17280" y="86062"/>
                  </a:lnTo>
                  <a:cubicBezTo>
                    <a:pt x="17280" y="86062"/>
                    <a:pt x="19915" y="52138"/>
                    <a:pt x="20082" y="45766"/>
                  </a:cubicBezTo>
                  <a:cubicBezTo>
                    <a:pt x="20149" y="42564"/>
                    <a:pt x="22150" y="16746"/>
                    <a:pt x="22150" y="16746"/>
                  </a:cubicBezTo>
                  <a:cubicBezTo>
                    <a:pt x="23551" y="15945"/>
                    <a:pt x="25019" y="15278"/>
                    <a:pt x="26553" y="14744"/>
                  </a:cubicBezTo>
                  <a:cubicBezTo>
                    <a:pt x="28821" y="9007"/>
                    <a:pt x="30156" y="0"/>
                    <a:pt x="301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7"/>
            <p:cNvSpPr/>
            <p:nvPr/>
          </p:nvSpPr>
          <p:spPr>
            <a:xfrm>
              <a:off x="5188322" y="4032066"/>
              <a:ext cx="347500" cy="17317"/>
            </a:xfrm>
            <a:custGeom>
              <a:rect b="b" l="l" r="r" t="t"/>
              <a:pathLst>
                <a:path extrusionOk="0" h="793" w="15913">
                  <a:moveTo>
                    <a:pt x="878" y="0"/>
                  </a:moveTo>
                  <a:cubicBezTo>
                    <a:pt x="490" y="0"/>
                    <a:pt x="197" y="8"/>
                    <a:pt x="34" y="26"/>
                  </a:cubicBezTo>
                  <a:cubicBezTo>
                    <a:pt x="1" y="26"/>
                    <a:pt x="1" y="92"/>
                    <a:pt x="34" y="92"/>
                  </a:cubicBezTo>
                  <a:cubicBezTo>
                    <a:pt x="1268" y="359"/>
                    <a:pt x="9941" y="626"/>
                    <a:pt x="11276" y="693"/>
                  </a:cubicBezTo>
                  <a:cubicBezTo>
                    <a:pt x="13944" y="760"/>
                    <a:pt x="13177" y="726"/>
                    <a:pt x="15879" y="793"/>
                  </a:cubicBezTo>
                  <a:cubicBezTo>
                    <a:pt x="15912" y="760"/>
                    <a:pt x="15912" y="726"/>
                    <a:pt x="15879" y="693"/>
                  </a:cubicBezTo>
                  <a:cubicBezTo>
                    <a:pt x="13177" y="526"/>
                    <a:pt x="13978" y="526"/>
                    <a:pt x="11276" y="393"/>
                  </a:cubicBezTo>
                  <a:cubicBezTo>
                    <a:pt x="10117" y="335"/>
                    <a:pt x="3430" y="0"/>
                    <a:pt x="8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7"/>
            <p:cNvSpPr/>
            <p:nvPr/>
          </p:nvSpPr>
          <p:spPr>
            <a:xfrm>
              <a:off x="5221842" y="2286308"/>
              <a:ext cx="179941" cy="1698106"/>
            </a:xfrm>
            <a:custGeom>
              <a:rect b="b" l="l" r="r" t="t"/>
              <a:pathLst>
                <a:path extrusionOk="0" h="77761" w="8240">
                  <a:moveTo>
                    <a:pt x="8197" y="0"/>
                  </a:moveTo>
                  <a:cubicBezTo>
                    <a:pt x="8170" y="0"/>
                    <a:pt x="8139" y="25"/>
                    <a:pt x="8139" y="80"/>
                  </a:cubicBezTo>
                  <a:cubicBezTo>
                    <a:pt x="7339" y="9887"/>
                    <a:pt x="6538" y="19728"/>
                    <a:pt x="5638" y="29535"/>
                  </a:cubicBezTo>
                  <a:cubicBezTo>
                    <a:pt x="4704" y="39375"/>
                    <a:pt x="3670" y="49249"/>
                    <a:pt x="2369" y="59056"/>
                  </a:cubicBezTo>
                  <a:cubicBezTo>
                    <a:pt x="1668" y="64526"/>
                    <a:pt x="868" y="72265"/>
                    <a:pt x="0" y="77736"/>
                  </a:cubicBezTo>
                  <a:cubicBezTo>
                    <a:pt x="0" y="77752"/>
                    <a:pt x="17" y="77761"/>
                    <a:pt x="34" y="77761"/>
                  </a:cubicBezTo>
                  <a:cubicBezTo>
                    <a:pt x="50" y="77761"/>
                    <a:pt x="67" y="77752"/>
                    <a:pt x="67" y="77736"/>
                  </a:cubicBezTo>
                  <a:cubicBezTo>
                    <a:pt x="1802" y="68029"/>
                    <a:pt x="3103" y="55987"/>
                    <a:pt x="4170" y="46180"/>
                  </a:cubicBezTo>
                  <a:cubicBezTo>
                    <a:pt x="5271" y="36373"/>
                    <a:pt x="6171" y="26566"/>
                    <a:pt x="6939" y="16725"/>
                  </a:cubicBezTo>
                  <a:cubicBezTo>
                    <a:pt x="7406" y="11155"/>
                    <a:pt x="7806" y="5617"/>
                    <a:pt x="8240" y="47"/>
                  </a:cubicBezTo>
                  <a:cubicBezTo>
                    <a:pt x="8240" y="17"/>
                    <a:pt x="8219" y="0"/>
                    <a:pt x="81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7"/>
            <p:cNvSpPr/>
            <p:nvPr/>
          </p:nvSpPr>
          <p:spPr>
            <a:xfrm>
              <a:off x="5649716" y="2549989"/>
              <a:ext cx="118774" cy="55096"/>
            </a:xfrm>
            <a:custGeom>
              <a:rect b="b" l="l" r="r" t="t"/>
              <a:pathLst>
                <a:path extrusionOk="0" h="2523" w="5439">
                  <a:moveTo>
                    <a:pt x="5277" y="0"/>
                  </a:moveTo>
                  <a:cubicBezTo>
                    <a:pt x="5261" y="0"/>
                    <a:pt x="5243" y="4"/>
                    <a:pt x="5224" y="14"/>
                  </a:cubicBezTo>
                  <a:cubicBezTo>
                    <a:pt x="3456" y="648"/>
                    <a:pt x="1722" y="1448"/>
                    <a:pt x="87" y="2416"/>
                  </a:cubicBezTo>
                  <a:cubicBezTo>
                    <a:pt x="1" y="2444"/>
                    <a:pt x="38" y="2522"/>
                    <a:pt x="93" y="2522"/>
                  </a:cubicBezTo>
                  <a:cubicBezTo>
                    <a:pt x="102" y="2522"/>
                    <a:pt x="111" y="2520"/>
                    <a:pt x="120" y="2516"/>
                  </a:cubicBezTo>
                  <a:cubicBezTo>
                    <a:pt x="1855" y="1782"/>
                    <a:pt x="3623" y="1048"/>
                    <a:pt x="5324" y="214"/>
                  </a:cubicBezTo>
                  <a:cubicBezTo>
                    <a:pt x="5439" y="157"/>
                    <a:pt x="5381" y="0"/>
                    <a:pt x="52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7"/>
            <p:cNvSpPr/>
            <p:nvPr/>
          </p:nvSpPr>
          <p:spPr>
            <a:xfrm>
              <a:off x="5688018" y="2288120"/>
              <a:ext cx="93268" cy="255106"/>
            </a:xfrm>
            <a:custGeom>
              <a:rect b="b" l="l" r="r" t="t"/>
              <a:pathLst>
                <a:path extrusionOk="0" h="11682" w="4271">
                  <a:moveTo>
                    <a:pt x="3966" y="1"/>
                  </a:moveTo>
                  <a:cubicBezTo>
                    <a:pt x="3941" y="1"/>
                    <a:pt x="3922" y="19"/>
                    <a:pt x="3937" y="64"/>
                  </a:cubicBezTo>
                  <a:cubicBezTo>
                    <a:pt x="3937" y="2099"/>
                    <a:pt x="3804" y="3933"/>
                    <a:pt x="3637" y="5868"/>
                  </a:cubicBezTo>
                  <a:cubicBezTo>
                    <a:pt x="3540" y="6737"/>
                    <a:pt x="2886" y="11358"/>
                    <a:pt x="1433" y="11358"/>
                  </a:cubicBezTo>
                  <a:cubicBezTo>
                    <a:pt x="1379" y="11358"/>
                    <a:pt x="1324" y="11352"/>
                    <a:pt x="1268" y="11339"/>
                  </a:cubicBezTo>
                  <a:cubicBezTo>
                    <a:pt x="1002" y="11305"/>
                    <a:pt x="868" y="11038"/>
                    <a:pt x="868" y="10638"/>
                  </a:cubicBezTo>
                  <a:cubicBezTo>
                    <a:pt x="868" y="10138"/>
                    <a:pt x="935" y="9637"/>
                    <a:pt x="1068" y="9137"/>
                  </a:cubicBezTo>
                  <a:cubicBezTo>
                    <a:pt x="1235" y="8070"/>
                    <a:pt x="1369" y="7036"/>
                    <a:pt x="1469" y="6001"/>
                  </a:cubicBezTo>
                  <a:cubicBezTo>
                    <a:pt x="1669" y="4033"/>
                    <a:pt x="1635" y="2065"/>
                    <a:pt x="1402" y="131"/>
                  </a:cubicBezTo>
                  <a:cubicBezTo>
                    <a:pt x="1402" y="97"/>
                    <a:pt x="1377" y="81"/>
                    <a:pt x="1352" y="81"/>
                  </a:cubicBezTo>
                  <a:cubicBezTo>
                    <a:pt x="1327" y="81"/>
                    <a:pt x="1302" y="97"/>
                    <a:pt x="1302" y="131"/>
                  </a:cubicBezTo>
                  <a:cubicBezTo>
                    <a:pt x="1335" y="2833"/>
                    <a:pt x="1202" y="5534"/>
                    <a:pt x="835" y="8236"/>
                  </a:cubicBezTo>
                  <a:cubicBezTo>
                    <a:pt x="635" y="9537"/>
                    <a:pt x="1" y="11472"/>
                    <a:pt x="1335" y="11672"/>
                  </a:cubicBezTo>
                  <a:cubicBezTo>
                    <a:pt x="1375" y="11678"/>
                    <a:pt x="1414" y="11681"/>
                    <a:pt x="1452" y="11681"/>
                  </a:cubicBezTo>
                  <a:cubicBezTo>
                    <a:pt x="2722" y="11681"/>
                    <a:pt x="3575" y="8578"/>
                    <a:pt x="3737" y="7736"/>
                  </a:cubicBezTo>
                  <a:cubicBezTo>
                    <a:pt x="4171" y="5201"/>
                    <a:pt x="4271" y="2599"/>
                    <a:pt x="4037" y="64"/>
                  </a:cubicBezTo>
                  <a:cubicBezTo>
                    <a:pt x="4037" y="27"/>
                    <a:pt x="3997" y="1"/>
                    <a:pt x="39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7"/>
            <p:cNvSpPr/>
            <p:nvPr/>
          </p:nvSpPr>
          <p:spPr>
            <a:xfrm>
              <a:off x="5705510" y="2536560"/>
              <a:ext cx="18671" cy="44090"/>
            </a:xfrm>
            <a:custGeom>
              <a:rect b="b" l="l" r="r" t="t"/>
              <a:pathLst>
                <a:path extrusionOk="0" h="2019" w="855">
                  <a:moveTo>
                    <a:pt x="666" y="1"/>
                  </a:moveTo>
                  <a:cubicBezTo>
                    <a:pt x="604" y="1"/>
                    <a:pt x="540" y="30"/>
                    <a:pt x="501" y="95"/>
                  </a:cubicBezTo>
                  <a:cubicBezTo>
                    <a:pt x="367" y="429"/>
                    <a:pt x="267" y="796"/>
                    <a:pt x="167" y="1129"/>
                  </a:cubicBezTo>
                  <a:cubicBezTo>
                    <a:pt x="67" y="1396"/>
                    <a:pt x="0" y="1696"/>
                    <a:pt x="0" y="1963"/>
                  </a:cubicBezTo>
                  <a:cubicBezTo>
                    <a:pt x="20" y="2002"/>
                    <a:pt x="51" y="2018"/>
                    <a:pt x="80" y="2018"/>
                  </a:cubicBezTo>
                  <a:cubicBezTo>
                    <a:pt x="101" y="2018"/>
                    <a:pt x="120" y="2010"/>
                    <a:pt x="134" y="1996"/>
                  </a:cubicBezTo>
                  <a:cubicBezTo>
                    <a:pt x="301" y="1730"/>
                    <a:pt x="401" y="1463"/>
                    <a:pt x="501" y="1163"/>
                  </a:cubicBezTo>
                  <a:cubicBezTo>
                    <a:pt x="601" y="829"/>
                    <a:pt x="734" y="529"/>
                    <a:pt x="834" y="195"/>
                  </a:cubicBezTo>
                  <a:cubicBezTo>
                    <a:pt x="855" y="73"/>
                    <a:pt x="763" y="1"/>
                    <a:pt x="6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7"/>
            <p:cNvSpPr/>
            <p:nvPr/>
          </p:nvSpPr>
          <p:spPr>
            <a:xfrm>
              <a:off x="5425057" y="2310088"/>
              <a:ext cx="138428" cy="147709"/>
            </a:xfrm>
            <a:custGeom>
              <a:rect b="b" l="l" r="r" t="t"/>
              <a:pathLst>
                <a:path extrusionOk="0" h="6764" w="6339">
                  <a:moveTo>
                    <a:pt x="6218" y="0"/>
                  </a:moveTo>
                  <a:cubicBezTo>
                    <a:pt x="6205" y="0"/>
                    <a:pt x="6189" y="9"/>
                    <a:pt x="6172" y="25"/>
                  </a:cubicBezTo>
                  <a:cubicBezTo>
                    <a:pt x="6139" y="192"/>
                    <a:pt x="6105" y="392"/>
                    <a:pt x="6105" y="592"/>
                  </a:cubicBezTo>
                  <a:cubicBezTo>
                    <a:pt x="6105" y="792"/>
                    <a:pt x="6072" y="993"/>
                    <a:pt x="6039" y="1226"/>
                  </a:cubicBezTo>
                  <a:cubicBezTo>
                    <a:pt x="6005" y="1660"/>
                    <a:pt x="5905" y="2093"/>
                    <a:pt x="5805" y="2527"/>
                  </a:cubicBezTo>
                  <a:cubicBezTo>
                    <a:pt x="5605" y="3328"/>
                    <a:pt x="5205" y="4061"/>
                    <a:pt x="4638" y="4662"/>
                  </a:cubicBezTo>
                  <a:cubicBezTo>
                    <a:pt x="4037" y="5229"/>
                    <a:pt x="3370" y="5663"/>
                    <a:pt x="2603" y="5963"/>
                  </a:cubicBezTo>
                  <a:cubicBezTo>
                    <a:pt x="1769" y="6263"/>
                    <a:pt x="902" y="6497"/>
                    <a:pt x="34" y="6697"/>
                  </a:cubicBezTo>
                  <a:cubicBezTo>
                    <a:pt x="1" y="6730"/>
                    <a:pt x="1" y="6763"/>
                    <a:pt x="34" y="6763"/>
                  </a:cubicBezTo>
                  <a:cubicBezTo>
                    <a:pt x="1002" y="6763"/>
                    <a:pt x="1936" y="6597"/>
                    <a:pt x="2836" y="6230"/>
                  </a:cubicBezTo>
                  <a:cubicBezTo>
                    <a:pt x="3604" y="5929"/>
                    <a:pt x="4304" y="5462"/>
                    <a:pt x="4904" y="4895"/>
                  </a:cubicBezTo>
                  <a:cubicBezTo>
                    <a:pt x="5505" y="4262"/>
                    <a:pt x="5939" y="3528"/>
                    <a:pt x="6139" y="2694"/>
                  </a:cubicBezTo>
                  <a:cubicBezTo>
                    <a:pt x="6239" y="2260"/>
                    <a:pt x="6272" y="1827"/>
                    <a:pt x="6305" y="1393"/>
                  </a:cubicBezTo>
                  <a:cubicBezTo>
                    <a:pt x="6305" y="1159"/>
                    <a:pt x="6339" y="893"/>
                    <a:pt x="6305" y="659"/>
                  </a:cubicBezTo>
                  <a:cubicBezTo>
                    <a:pt x="6305" y="459"/>
                    <a:pt x="6305" y="225"/>
                    <a:pt x="6239" y="25"/>
                  </a:cubicBezTo>
                  <a:cubicBezTo>
                    <a:pt x="6239" y="9"/>
                    <a:pt x="6230" y="0"/>
                    <a:pt x="62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7"/>
            <p:cNvSpPr/>
            <p:nvPr/>
          </p:nvSpPr>
          <p:spPr>
            <a:xfrm>
              <a:off x="5620826" y="1730185"/>
              <a:ext cx="833385" cy="537115"/>
            </a:xfrm>
            <a:custGeom>
              <a:rect b="b" l="l" r="r" t="t"/>
              <a:pathLst>
                <a:path extrusionOk="0" h="24596" w="38163">
                  <a:moveTo>
                    <a:pt x="1501" y="0"/>
                  </a:moveTo>
                  <a:cubicBezTo>
                    <a:pt x="409" y="0"/>
                    <a:pt x="0" y="1429"/>
                    <a:pt x="576" y="3798"/>
                  </a:cubicBezTo>
                  <a:cubicBezTo>
                    <a:pt x="1343" y="7034"/>
                    <a:pt x="8782" y="23012"/>
                    <a:pt x="13752" y="24380"/>
                  </a:cubicBezTo>
                  <a:cubicBezTo>
                    <a:pt x="14292" y="24528"/>
                    <a:pt x="14930" y="24595"/>
                    <a:pt x="15641" y="24595"/>
                  </a:cubicBezTo>
                  <a:cubicBezTo>
                    <a:pt x="21791" y="24595"/>
                    <a:pt x="33441" y="19595"/>
                    <a:pt x="34667" y="19176"/>
                  </a:cubicBezTo>
                  <a:cubicBezTo>
                    <a:pt x="38162" y="17948"/>
                    <a:pt x="31671" y="8161"/>
                    <a:pt x="29333" y="8161"/>
                  </a:cubicBezTo>
                  <a:cubicBezTo>
                    <a:pt x="29194" y="8161"/>
                    <a:pt x="29070" y="8195"/>
                    <a:pt x="28963" y="8268"/>
                  </a:cubicBezTo>
                  <a:cubicBezTo>
                    <a:pt x="26002" y="10273"/>
                    <a:pt x="19418" y="13676"/>
                    <a:pt x="17257" y="13676"/>
                  </a:cubicBezTo>
                  <a:cubicBezTo>
                    <a:pt x="17081" y="13676"/>
                    <a:pt x="16934" y="13653"/>
                    <a:pt x="16821" y="13605"/>
                  </a:cubicBezTo>
                  <a:cubicBezTo>
                    <a:pt x="13685" y="12238"/>
                    <a:pt x="7948" y="5133"/>
                    <a:pt x="3645" y="1163"/>
                  </a:cubicBezTo>
                  <a:cubicBezTo>
                    <a:pt x="2781" y="367"/>
                    <a:pt x="2054" y="0"/>
                    <a:pt x="15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7"/>
            <p:cNvSpPr/>
            <p:nvPr/>
          </p:nvSpPr>
          <p:spPr>
            <a:xfrm>
              <a:off x="6235079" y="1812882"/>
              <a:ext cx="386808" cy="342630"/>
            </a:xfrm>
            <a:custGeom>
              <a:rect b="b" l="l" r="r" t="t"/>
              <a:pathLst>
                <a:path extrusionOk="0" h="15690" w="17713">
                  <a:moveTo>
                    <a:pt x="11434" y="0"/>
                  </a:moveTo>
                  <a:cubicBezTo>
                    <a:pt x="10224" y="0"/>
                    <a:pt x="8607" y="2602"/>
                    <a:pt x="7239" y="3514"/>
                  </a:cubicBezTo>
                  <a:cubicBezTo>
                    <a:pt x="6905" y="3747"/>
                    <a:pt x="0" y="7650"/>
                    <a:pt x="0" y="7650"/>
                  </a:cubicBezTo>
                  <a:lnTo>
                    <a:pt x="5671" y="15689"/>
                  </a:lnTo>
                  <a:cubicBezTo>
                    <a:pt x="6305" y="15422"/>
                    <a:pt x="11442" y="13754"/>
                    <a:pt x="13643" y="11620"/>
                  </a:cubicBezTo>
                  <a:cubicBezTo>
                    <a:pt x="14811" y="10485"/>
                    <a:pt x="17713" y="7016"/>
                    <a:pt x="17112" y="6216"/>
                  </a:cubicBezTo>
                  <a:cubicBezTo>
                    <a:pt x="16929" y="5978"/>
                    <a:pt x="16700" y="5898"/>
                    <a:pt x="16474" y="5898"/>
                  </a:cubicBezTo>
                  <a:cubicBezTo>
                    <a:pt x="16002" y="5898"/>
                    <a:pt x="15545" y="6249"/>
                    <a:pt x="15545" y="6249"/>
                  </a:cubicBezTo>
                  <a:cubicBezTo>
                    <a:pt x="15545" y="6249"/>
                    <a:pt x="16779" y="4681"/>
                    <a:pt x="16012" y="3647"/>
                  </a:cubicBezTo>
                  <a:cubicBezTo>
                    <a:pt x="15815" y="3379"/>
                    <a:pt x="15551" y="3281"/>
                    <a:pt x="15271" y="3281"/>
                  </a:cubicBezTo>
                  <a:cubicBezTo>
                    <a:pt x="14504" y="3281"/>
                    <a:pt x="13610" y="4014"/>
                    <a:pt x="13610" y="4014"/>
                  </a:cubicBezTo>
                  <a:cubicBezTo>
                    <a:pt x="13610" y="4014"/>
                    <a:pt x="14777" y="2313"/>
                    <a:pt x="13943" y="1379"/>
                  </a:cubicBezTo>
                  <a:cubicBezTo>
                    <a:pt x="13748" y="1161"/>
                    <a:pt x="13525" y="1077"/>
                    <a:pt x="13295" y="1077"/>
                  </a:cubicBezTo>
                  <a:cubicBezTo>
                    <a:pt x="12504" y="1077"/>
                    <a:pt x="11642" y="2079"/>
                    <a:pt x="11642" y="2079"/>
                  </a:cubicBezTo>
                  <a:cubicBezTo>
                    <a:pt x="11642" y="2079"/>
                    <a:pt x="12809" y="578"/>
                    <a:pt x="11775" y="78"/>
                  </a:cubicBezTo>
                  <a:cubicBezTo>
                    <a:pt x="11666" y="25"/>
                    <a:pt x="11552" y="0"/>
                    <a:pt x="114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7"/>
            <p:cNvSpPr/>
            <p:nvPr/>
          </p:nvSpPr>
          <p:spPr>
            <a:xfrm>
              <a:off x="6386781" y="1857014"/>
              <a:ext cx="104143" cy="92482"/>
            </a:xfrm>
            <a:custGeom>
              <a:rect b="b" l="l" r="r" t="t"/>
              <a:pathLst>
                <a:path extrusionOk="0" h="4235" w="4769">
                  <a:moveTo>
                    <a:pt x="4710" y="0"/>
                  </a:moveTo>
                  <a:cubicBezTo>
                    <a:pt x="4686" y="0"/>
                    <a:pt x="4654" y="19"/>
                    <a:pt x="4628" y="58"/>
                  </a:cubicBezTo>
                  <a:cubicBezTo>
                    <a:pt x="3294" y="2260"/>
                    <a:pt x="2326" y="2994"/>
                    <a:pt x="58" y="4161"/>
                  </a:cubicBezTo>
                  <a:cubicBezTo>
                    <a:pt x="1" y="4161"/>
                    <a:pt x="42" y="4235"/>
                    <a:pt x="55" y="4235"/>
                  </a:cubicBezTo>
                  <a:cubicBezTo>
                    <a:pt x="57" y="4235"/>
                    <a:pt x="58" y="4233"/>
                    <a:pt x="58" y="4228"/>
                  </a:cubicBezTo>
                  <a:cubicBezTo>
                    <a:pt x="2393" y="3294"/>
                    <a:pt x="3761" y="2560"/>
                    <a:pt x="4728" y="125"/>
                  </a:cubicBezTo>
                  <a:cubicBezTo>
                    <a:pt x="4769" y="44"/>
                    <a:pt x="4748" y="0"/>
                    <a:pt x="4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7"/>
            <p:cNvSpPr/>
            <p:nvPr/>
          </p:nvSpPr>
          <p:spPr>
            <a:xfrm>
              <a:off x="6422266" y="1899618"/>
              <a:ext cx="111262" cy="97810"/>
            </a:xfrm>
            <a:custGeom>
              <a:rect b="b" l="l" r="r" t="t"/>
              <a:pathLst>
                <a:path extrusionOk="0" h="4479" w="5095">
                  <a:moveTo>
                    <a:pt x="5015" y="1"/>
                  </a:moveTo>
                  <a:cubicBezTo>
                    <a:pt x="4994" y="1"/>
                    <a:pt x="4967" y="13"/>
                    <a:pt x="4938" y="42"/>
                  </a:cubicBezTo>
                  <a:cubicBezTo>
                    <a:pt x="3370" y="2210"/>
                    <a:pt x="2336" y="3044"/>
                    <a:pt x="34" y="4412"/>
                  </a:cubicBezTo>
                  <a:cubicBezTo>
                    <a:pt x="1" y="4412"/>
                    <a:pt x="34" y="4479"/>
                    <a:pt x="68" y="4479"/>
                  </a:cubicBezTo>
                  <a:cubicBezTo>
                    <a:pt x="2436" y="3311"/>
                    <a:pt x="3737" y="2511"/>
                    <a:pt x="5071" y="142"/>
                  </a:cubicBezTo>
                  <a:cubicBezTo>
                    <a:pt x="5095" y="71"/>
                    <a:pt x="5068" y="1"/>
                    <a:pt x="5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7"/>
            <p:cNvSpPr/>
            <p:nvPr/>
          </p:nvSpPr>
          <p:spPr>
            <a:xfrm>
              <a:off x="6457249" y="1948992"/>
              <a:ext cx="117398" cy="90691"/>
            </a:xfrm>
            <a:custGeom>
              <a:rect b="b" l="l" r="r" t="t"/>
              <a:pathLst>
                <a:path extrusionOk="0" h="4153" w="5376">
                  <a:moveTo>
                    <a:pt x="5349" y="0"/>
                  </a:moveTo>
                  <a:cubicBezTo>
                    <a:pt x="5331" y="0"/>
                    <a:pt x="5293" y="27"/>
                    <a:pt x="5237" y="83"/>
                  </a:cubicBezTo>
                  <a:cubicBezTo>
                    <a:pt x="3569" y="2084"/>
                    <a:pt x="2468" y="2985"/>
                    <a:pt x="67" y="4086"/>
                  </a:cubicBezTo>
                  <a:cubicBezTo>
                    <a:pt x="0" y="4086"/>
                    <a:pt x="33" y="4152"/>
                    <a:pt x="100" y="4152"/>
                  </a:cubicBezTo>
                  <a:cubicBezTo>
                    <a:pt x="2635" y="3318"/>
                    <a:pt x="4036" y="2151"/>
                    <a:pt x="5304" y="150"/>
                  </a:cubicBezTo>
                  <a:cubicBezTo>
                    <a:pt x="5362" y="52"/>
                    <a:pt x="5375" y="0"/>
                    <a:pt x="5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7"/>
            <p:cNvSpPr/>
            <p:nvPr/>
          </p:nvSpPr>
          <p:spPr>
            <a:xfrm>
              <a:off x="6190641" y="1853062"/>
              <a:ext cx="236762" cy="210907"/>
            </a:xfrm>
            <a:custGeom>
              <a:rect b="b" l="l" r="r" t="t"/>
              <a:pathLst>
                <a:path extrusionOk="0" h="9658" w="10842">
                  <a:moveTo>
                    <a:pt x="9261" y="0"/>
                  </a:moveTo>
                  <a:cubicBezTo>
                    <a:pt x="7510" y="0"/>
                    <a:pt x="4014" y="1277"/>
                    <a:pt x="3136" y="1974"/>
                  </a:cubicBezTo>
                  <a:cubicBezTo>
                    <a:pt x="2002" y="2908"/>
                    <a:pt x="0" y="5443"/>
                    <a:pt x="0" y="5443"/>
                  </a:cubicBezTo>
                  <a:cubicBezTo>
                    <a:pt x="0" y="5443"/>
                    <a:pt x="3029" y="9658"/>
                    <a:pt x="5046" y="9658"/>
                  </a:cubicBezTo>
                  <a:cubicBezTo>
                    <a:pt x="5349" y="9658"/>
                    <a:pt x="5628" y="9563"/>
                    <a:pt x="5871" y="9346"/>
                  </a:cubicBezTo>
                  <a:cubicBezTo>
                    <a:pt x="7739" y="7678"/>
                    <a:pt x="6338" y="4209"/>
                    <a:pt x="6338" y="4209"/>
                  </a:cubicBezTo>
                  <a:cubicBezTo>
                    <a:pt x="7873" y="3575"/>
                    <a:pt x="10841" y="1874"/>
                    <a:pt x="10241" y="373"/>
                  </a:cubicBezTo>
                  <a:cubicBezTo>
                    <a:pt x="10135" y="109"/>
                    <a:pt x="9773" y="0"/>
                    <a:pt x="92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7"/>
            <p:cNvSpPr/>
            <p:nvPr/>
          </p:nvSpPr>
          <p:spPr>
            <a:xfrm>
              <a:off x="6320440" y="1871383"/>
              <a:ext cx="94578" cy="187431"/>
            </a:xfrm>
            <a:custGeom>
              <a:rect b="b" l="l" r="r" t="t"/>
              <a:pathLst>
                <a:path extrusionOk="0" h="8583" w="4331">
                  <a:moveTo>
                    <a:pt x="4330" y="1"/>
                  </a:moveTo>
                  <a:cubicBezTo>
                    <a:pt x="3897" y="1769"/>
                    <a:pt x="1795" y="2469"/>
                    <a:pt x="327" y="3203"/>
                  </a:cubicBezTo>
                  <a:cubicBezTo>
                    <a:pt x="227" y="3237"/>
                    <a:pt x="194" y="3370"/>
                    <a:pt x="261" y="3437"/>
                  </a:cubicBezTo>
                  <a:cubicBezTo>
                    <a:pt x="761" y="4938"/>
                    <a:pt x="1028" y="7206"/>
                    <a:pt x="27" y="8507"/>
                  </a:cubicBezTo>
                  <a:cubicBezTo>
                    <a:pt x="0" y="8534"/>
                    <a:pt x="39" y="8583"/>
                    <a:pt x="72" y="8583"/>
                  </a:cubicBezTo>
                  <a:cubicBezTo>
                    <a:pt x="80" y="8583"/>
                    <a:pt x="88" y="8580"/>
                    <a:pt x="94" y="8574"/>
                  </a:cubicBezTo>
                  <a:cubicBezTo>
                    <a:pt x="1328" y="7306"/>
                    <a:pt x="1261" y="5071"/>
                    <a:pt x="628" y="3470"/>
                  </a:cubicBezTo>
                  <a:cubicBezTo>
                    <a:pt x="2129" y="2736"/>
                    <a:pt x="4197" y="1936"/>
                    <a:pt x="4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7"/>
            <p:cNvSpPr/>
            <p:nvPr/>
          </p:nvSpPr>
          <p:spPr>
            <a:xfrm>
              <a:off x="5600299" y="1721057"/>
              <a:ext cx="296095" cy="365254"/>
            </a:xfrm>
            <a:custGeom>
              <a:rect b="b" l="l" r="r" t="t"/>
              <a:pathLst>
                <a:path extrusionOk="0" h="16726" w="13559">
                  <a:moveTo>
                    <a:pt x="2095" y="0"/>
                  </a:moveTo>
                  <a:cubicBezTo>
                    <a:pt x="585" y="0"/>
                    <a:pt x="1" y="1851"/>
                    <a:pt x="1516" y="6418"/>
                  </a:cubicBezTo>
                  <a:cubicBezTo>
                    <a:pt x="3985" y="13890"/>
                    <a:pt x="5519" y="16725"/>
                    <a:pt x="5519" y="16725"/>
                  </a:cubicBezTo>
                  <a:lnTo>
                    <a:pt x="13558" y="10121"/>
                  </a:lnTo>
                  <a:cubicBezTo>
                    <a:pt x="13558" y="10121"/>
                    <a:pt x="9388" y="5217"/>
                    <a:pt x="5752" y="1981"/>
                  </a:cubicBezTo>
                  <a:cubicBezTo>
                    <a:pt x="4362" y="732"/>
                    <a:pt x="3045" y="0"/>
                    <a:pt x="2095"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a:off x="5614449" y="1768683"/>
              <a:ext cx="19697" cy="18955"/>
            </a:xfrm>
            <a:custGeom>
              <a:rect b="b" l="l" r="r" t="t"/>
              <a:pathLst>
                <a:path extrusionOk="0" h="868" w="902">
                  <a:moveTo>
                    <a:pt x="1" y="1"/>
                  </a:moveTo>
                  <a:cubicBezTo>
                    <a:pt x="1" y="167"/>
                    <a:pt x="1" y="367"/>
                    <a:pt x="34" y="534"/>
                  </a:cubicBezTo>
                  <a:cubicBezTo>
                    <a:pt x="134" y="734"/>
                    <a:pt x="334" y="868"/>
                    <a:pt x="535" y="868"/>
                  </a:cubicBezTo>
                  <a:lnTo>
                    <a:pt x="901" y="868"/>
                  </a:lnTo>
                  <a:lnTo>
                    <a:pt x="901" y="734"/>
                  </a:lnTo>
                  <a:lnTo>
                    <a:pt x="535" y="734"/>
                  </a:lnTo>
                  <a:cubicBezTo>
                    <a:pt x="268" y="734"/>
                    <a:pt x="68" y="534"/>
                    <a:pt x="68" y="267"/>
                  </a:cubicBezTo>
                  <a:cubicBezTo>
                    <a:pt x="68" y="167"/>
                    <a:pt x="34" y="6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a:off x="5773248" y="1859001"/>
              <a:ext cx="38631" cy="25528"/>
            </a:xfrm>
            <a:custGeom>
              <a:rect b="b" l="l" r="r" t="t"/>
              <a:pathLst>
                <a:path extrusionOk="0" h="1169" w="1769">
                  <a:moveTo>
                    <a:pt x="1" y="1"/>
                  </a:moveTo>
                  <a:lnTo>
                    <a:pt x="1" y="101"/>
                  </a:lnTo>
                  <a:lnTo>
                    <a:pt x="368" y="101"/>
                  </a:lnTo>
                  <a:cubicBezTo>
                    <a:pt x="634" y="101"/>
                    <a:pt x="835" y="334"/>
                    <a:pt x="835" y="568"/>
                  </a:cubicBezTo>
                  <a:cubicBezTo>
                    <a:pt x="835" y="901"/>
                    <a:pt x="1101" y="1168"/>
                    <a:pt x="1435" y="1168"/>
                  </a:cubicBezTo>
                  <a:lnTo>
                    <a:pt x="1769" y="1168"/>
                  </a:lnTo>
                  <a:lnTo>
                    <a:pt x="1769" y="1068"/>
                  </a:lnTo>
                  <a:lnTo>
                    <a:pt x="1435" y="1068"/>
                  </a:lnTo>
                  <a:cubicBezTo>
                    <a:pt x="1168" y="1068"/>
                    <a:pt x="968" y="835"/>
                    <a:pt x="968" y="568"/>
                  </a:cubicBezTo>
                  <a:cubicBezTo>
                    <a:pt x="968" y="268"/>
                    <a:pt x="701" y="1"/>
                    <a:pt x="3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p:nvPr/>
          </p:nvSpPr>
          <p:spPr>
            <a:xfrm>
              <a:off x="5728810" y="2043306"/>
              <a:ext cx="12404" cy="34984"/>
            </a:xfrm>
            <a:custGeom>
              <a:rect b="b" l="l" r="r" t="t"/>
              <a:pathLst>
                <a:path extrusionOk="0" h="1602" w="568">
                  <a:moveTo>
                    <a:pt x="101" y="0"/>
                  </a:moveTo>
                  <a:lnTo>
                    <a:pt x="1" y="100"/>
                  </a:lnTo>
                  <a:lnTo>
                    <a:pt x="268" y="367"/>
                  </a:lnTo>
                  <a:cubicBezTo>
                    <a:pt x="468" y="534"/>
                    <a:pt x="468" y="834"/>
                    <a:pt x="268" y="1034"/>
                  </a:cubicBezTo>
                  <a:cubicBezTo>
                    <a:pt x="134" y="1168"/>
                    <a:pt x="68" y="1401"/>
                    <a:pt x="134" y="1601"/>
                  </a:cubicBezTo>
                  <a:lnTo>
                    <a:pt x="234" y="1501"/>
                  </a:lnTo>
                  <a:cubicBezTo>
                    <a:pt x="201" y="1368"/>
                    <a:pt x="234" y="1201"/>
                    <a:pt x="368" y="1101"/>
                  </a:cubicBezTo>
                  <a:cubicBezTo>
                    <a:pt x="568" y="867"/>
                    <a:pt x="568" y="501"/>
                    <a:pt x="368" y="267"/>
                  </a:cubicBezTo>
                  <a:lnTo>
                    <a:pt x="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a:off x="5682930" y="1816026"/>
              <a:ext cx="45182" cy="12404"/>
            </a:xfrm>
            <a:custGeom>
              <a:rect b="b" l="l" r="r" t="t"/>
              <a:pathLst>
                <a:path extrusionOk="0" h="568" w="2069">
                  <a:moveTo>
                    <a:pt x="2002" y="1"/>
                  </a:moveTo>
                  <a:lnTo>
                    <a:pt x="1735" y="268"/>
                  </a:lnTo>
                  <a:cubicBezTo>
                    <a:pt x="1635" y="351"/>
                    <a:pt x="1518" y="393"/>
                    <a:pt x="1401" y="393"/>
                  </a:cubicBezTo>
                  <a:cubicBezTo>
                    <a:pt x="1285" y="393"/>
                    <a:pt x="1168" y="351"/>
                    <a:pt x="1068" y="268"/>
                  </a:cubicBezTo>
                  <a:cubicBezTo>
                    <a:pt x="951" y="134"/>
                    <a:pt x="801" y="67"/>
                    <a:pt x="651" y="67"/>
                  </a:cubicBezTo>
                  <a:cubicBezTo>
                    <a:pt x="501" y="67"/>
                    <a:pt x="351" y="134"/>
                    <a:pt x="234" y="268"/>
                  </a:cubicBezTo>
                  <a:lnTo>
                    <a:pt x="0" y="501"/>
                  </a:lnTo>
                  <a:lnTo>
                    <a:pt x="67" y="568"/>
                  </a:lnTo>
                  <a:lnTo>
                    <a:pt x="334" y="334"/>
                  </a:lnTo>
                  <a:cubicBezTo>
                    <a:pt x="417" y="234"/>
                    <a:pt x="534" y="184"/>
                    <a:pt x="655" y="184"/>
                  </a:cubicBezTo>
                  <a:cubicBezTo>
                    <a:pt x="776" y="184"/>
                    <a:pt x="901" y="234"/>
                    <a:pt x="1001" y="334"/>
                  </a:cubicBezTo>
                  <a:cubicBezTo>
                    <a:pt x="1101" y="451"/>
                    <a:pt x="1251" y="509"/>
                    <a:pt x="1406" y="509"/>
                  </a:cubicBezTo>
                  <a:cubicBezTo>
                    <a:pt x="1560" y="509"/>
                    <a:pt x="1718" y="451"/>
                    <a:pt x="1835" y="334"/>
                  </a:cubicBezTo>
                  <a:lnTo>
                    <a:pt x="2069" y="67"/>
                  </a:lnTo>
                  <a:lnTo>
                    <a:pt x="20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a:off x="5795107" y="1968274"/>
              <a:ext cx="45902" cy="13124"/>
            </a:xfrm>
            <a:custGeom>
              <a:rect b="b" l="l" r="r" t="t"/>
              <a:pathLst>
                <a:path extrusionOk="0" h="601" w="2102">
                  <a:moveTo>
                    <a:pt x="2002" y="0"/>
                  </a:moveTo>
                  <a:lnTo>
                    <a:pt x="1768" y="267"/>
                  </a:lnTo>
                  <a:cubicBezTo>
                    <a:pt x="1668" y="367"/>
                    <a:pt x="1543" y="417"/>
                    <a:pt x="1422" y="417"/>
                  </a:cubicBezTo>
                  <a:cubicBezTo>
                    <a:pt x="1301" y="417"/>
                    <a:pt x="1185" y="367"/>
                    <a:pt x="1101" y="267"/>
                  </a:cubicBezTo>
                  <a:cubicBezTo>
                    <a:pt x="984" y="150"/>
                    <a:pt x="826" y="92"/>
                    <a:pt x="672" y="92"/>
                  </a:cubicBezTo>
                  <a:cubicBezTo>
                    <a:pt x="517" y="92"/>
                    <a:pt x="367" y="150"/>
                    <a:pt x="267" y="267"/>
                  </a:cubicBezTo>
                  <a:lnTo>
                    <a:pt x="0" y="534"/>
                  </a:lnTo>
                  <a:lnTo>
                    <a:pt x="100" y="601"/>
                  </a:lnTo>
                  <a:lnTo>
                    <a:pt x="334" y="367"/>
                  </a:lnTo>
                  <a:cubicBezTo>
                    <a:pt x="417" y="267"/>
                    <a:pt x="534" y="217"/>
                    <a:pt x="655" y="217"/>
                  </a:cubicBezTo>
                  <a:cubicBezTo>
                    <a:pt x="776" y="217"/>
                    <a:pt x="901" y="267"/>
                    <a:pt x="1001" y="367"/>
                  </a:cubicBezTo>
                  <a:cubicBezTo>
                    <a:pt x="1118" y="467"/>
                    <a:pt x="1268" y="517"/>
                    <a:pt x="1418" y="517"/>
                  </a:cubicBezTo>
                  <a:cubicBezTo>
                    <a:pt x="1568" y="517"/>
                    <a:pt x="1718" y="467"/>
                    <a:pt x="1835" y="367"/>
                  </a:cubicBezTo>
                  <a:lnTo>
                    <a:pt x="2102" y="100"/>
                  </a:lnTo>
                  <a:lnTo>
                    <a:pt x="20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a:off x="5705510" y="1929666"/>
              <a:ext cx="26249" cy="38631"/>
            </a:xfrm>
            <a:custGeom>
              <a:rect b="b" l="l" r="r" t="t"/>
              <a:pathLst>
                <a:path extrusionOk="0" h="1769" w="1202">
                  <a:moveTo>
                    <a:pt x="1068" y="0"/>
                  </a:moveTo>
                  <a:lnTo>
                    <a:pt x="1068" y="334"/>
                  </a:lnTo>
                  <a:cubicBezTo>
                    <a:pt x="1068" y="601"/>
                    <a:pt x="868" y="801"/>
                    <a:pt x="601" y="801"/>
                  </a:cubicBezTo>
                  <a:cubicBezTo>
                    <a:pt x="267" y="801"/>
                    <a:pt x="0" y="1068"/>
                    <a:pt x="34" y="1401"/>
                  </a:cubicBezTo>
                  <a:lnTo>
                    <a:pt x="34" y="1768"/>
                  </a:lnTo>
                  <a:lnTo>
                    <a:pt x="101" y="1768"/>
                  </a:lnTo>
                  <a:lnTo>
                    <a:pt x="134" y="1401"/>
                  </a:lnTo>
                  <a:cubicBezTo>
                    <a:pt x="134" y="1135"/>
                    <a:pt x="334" y="934"/>
                    <a:pt x="601" y="934"/>
                  </a:cubicBezTo>
                  <a:cubicBezTo>
                    <a:pt x="934" y="934"/>
                    <a:pt x="1201" y="668"/>
                    <a:pt x="1201" y="334"/>
                  </a:cubicBezTo>
                  <a:lnTo>
                    <a:pt x="1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a:off x="5600233" y="1721210"/>
              <a:ext cx="233508" cy="365101"/>
            </a:xfrm>
            <a:custGeom>
              <a:rect b="b" l="l" r="r" t="t"/>
              <a:pathLst>
                <a:path extrusionOk="0" h="16719" w="10693">
                  <a:moveTo>
                    <a:pt x="2111" y="1"/>
                  </a:moveTo>
                  <a:cubicBezTo>
                    <a:pt x="589" y="1"/>
                    <a:pt x="0" y="1854"/>
                    <a:pt x="1519" y="6411"/>
                  </a:cubicBezTo>
                  <a:cubicBezTo>
                    <a:pt x="3988" y="13883"/>
                    <a:pt x="5522" y="16718"/>
                    <a:pt x="5522" y="16718"/>
                  </a:cubicBezTo>
                  <a:lnTo>
                    <a:pt x="10692" y="12482"/>
                  </a:lnTo>
                  <a:cubicBezTo>
                    <a:pt x="9125" y="9880"/>
                    <a:pt x="5755" y="4276"/>
                    <a:pt x="3420" y="340"/>
                  </a:cubicBezTo>
                  <a:cubicBezTo>
                    <a:pt x="2937" y="118"/>
                    <a:pt x="2495" y="1"/>
                    <a:pt x="21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5706230" y="1918442"/>
              <a:ext cx="150591" cy="125915"/>
            </a:xfrm>
            <a:custGeom>
              <a:rect b="b" l="l" r="r" t="t"/>
              <a:pathLst>
                <a:path extrusionOk="0" h="5766" w="6896">
                  <a:moveTo>
                    <a:pt x="6867" y="0"/>
                  </a:moveTo>
                  <a:cubicBezTo>
                    <a:pt x="6859" y="0"/>
                    <a:pt x="6849" y="4"/>
                    <a:pt x="6839" y="14"/>
                  </a:cubicBezTo>
                  <a:cubicBezTo>
                    <a:pt x="6305" y="481"/>
                    <a:pt x="2469" y="3450"/>
                    <a:pt x="1" y="5718"/>
                  </a:cubicBezTo>
                  <a:cubicBezTo>
                    <a:pt x="1" y="5742"/>
                    <a:pt x="1" y="5765"/>
                    <a:pt x="13" y="5765"/>
                  </a:cubicBezTo>
                  <a:cubicBezTo>
                    <a:pt x="17" y="5765"/>
                    <a:pt x="24" y="5761"/>
                    <a:pt x="34" y="5752"/>
                  </a:cubicBezTo>
                  <a:cubicBezTo>
                    <a:pt x="2436" y="3984"/>
                    <a:pt x="4704" y="2049"/>
                    <a:pt x="6872" y="47"/>
                  </a:cubicBezTo>
                  <a:cubicBezTo>
                    <a:pt x="6896" y="24"/>
                    <a:pt x="6886" y="0"/>
                    <a:pt x="68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a:off x="5316527" y="1705902"/>
              <a:ext cx="578410" cy="730857"/>
            </a:xfrm>
            <a:custGeom>
              <a:rect b="b" l="l" r="r" t="t"/>
              <a:pathLst>
                <a:path extrusionOk="0" h="33468" w="26487">
                  <a:moveTo>
                    <a:pt x="13304" y="0"/>
                  </a:moveTo>
                  <a:cubicBezTo>
                    <a:pt x="12189" y="0"/>
                    <a:pt x="11088" y="298"/>
                    <a:pt x="10442" y="974"/>
                  </a:cubicBezTo>
                  <a:cubicBezTo>
                    <a:pt x="6272" y="5311"/>
                    <a:pt x="5471" y="8413"/>
                    <a:pt x="4471" y="11315"/>
                  </a:cubicBezTo>
                  <a:cubicBezTo>
                    <a:pt x="3737" y="13450"/>
                    <a:pt x="2903" y="17086"/>
                    <a:pt x="2169" y="20788"/>
                  </a:cubicBezTo>
                  <a:cubicBezTo>
                    <a:pt x="935" y="26893"/>
                    <a:pt x="1" y="33231"/>
                    <a:pt x="201" y="33464"/>
                  </a:cubicBezTo>
                  <a:cubicBezTo>
                    <a:pt x="204" y="33467"/>
                    <a:pt x="247" y="33468"/>
                    <a:pt x="327" y="33468"/>
                  </a:cubicBezTo>
                  <a:cubicBezTo>
                    <a:pt x="2269" y="33468"/>
                    <a:pt x="25962" y="32720"/>
                    <a:pt x="26186" y="32463"/>
                  </a:cubicBezTo>
                  <a:cubicBezTo>
                    <a:pt x="26486" y="32096"/>
                    <a:pt x="20982" y="6578"/>
                    <a:pt x="16646" y="1174"/>
                  </a:cubicBezTo>
                  <a:cubicBezTo>
                    <a:pt x="16041" y="441"/>
                    <a:pt x="14662" y="0"/>
                    <a:pt x="13304"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5724442" y="2171511"/>
              <a:ext cx="38631" cy="25506"/>
            </a:xfrm>
            <a:custGeom>
              <a:rect b="b" l="l" r="r" t="t"/>
              <a:pathLst>
                <a:path extrusionOk="0" h="1168" w="1769">
                  <a:moveTo>
                    <a:pt x="1" y="0"/>
                  </a:moveTo>
                  <a:lnTo>
                    <a:pt x="1" y="100"/>
                  </a:lnTo>
                  <a:lnTo>
                    <a:pt x="368" y="100"/>
                  </a:lnTo>
                  <a:cubicBezTo>
                    <a:pt x="635" y="100"/>
                    <a:pt x="835" y="300"/>
                    <a:pt x="835" y="567"/>
                  </a:cubicBezTo>
                  <a:cubicBezTo>
                    <a:pt x="835" y="901"/>
                    <a:pt x="1102" y="1168"/>
                    <a:pt x="1435" y="1168"/>
                  </a:cubicBezTo>
                  <a:lnTo>
                    <a:pt x="1769" y="1168"/>
                  </a:lnTo>
                  <a:lnTo>
                    <a:pt x="1769" y="1034"/>
                  </a:lnTo>
                  <a:lnTo>
                    <a:pt x="1402" y="1034"/>
                  </a:lnTo>
                  <a:cubicBezTo>
                    <a:pt x="1168" y="1034"/>
                    <a:pt x="935" y="834"/>
                    <a:pt x="935" y="567"/>
                  </a:cubicBezTo>
                  <a:cubicBezTo>
                    <a:pt x="935" y="267"/>
                    <a:pt x="668" y="0"/>
                    <a:pt x="3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a:off x="5595517" y="1762132"/>
              <a:ext cx="38631" cy="25506"/>
            </a:xfrm>
            <a:custGeom>
              <a:rect b="b" l="l" r="r" t="t"/>
              <a:pathLst>
                <a:path extrusionOk="0" h="1168" w="1769">
                  <a:moveTo>
                    <a:pt x="1" y="0"/>
                  </a:moveTo>
                  <a:lnTo>
                    <a:pt x="1" y="100"/>
                  </a:lnTo>
                  <a:lnTo>
                    <a:pt x="367" y="100"/>
                  </a:lnTo>
                  <a:cubicBezTo>
                    <a:pt x="601" y="100"/>
                    <a:pt x="834" y="301"/>
                    <a:pt x="834" y="567"/>
                  </a:cubicBezTo>
                  <a:cubicBezTo>
                    <a:pt x="834" y="901"/>
                    <a:pt x="1101" y="1168"/>
                    <a:pt x="1402" y="1168"/>
                  </a:cubicBezTo>
                  <a:lnTo>
                    <a:pt x="1768" y="1168"/>
                  </a:lnTo>
                  <a:lnTo>
                    <a:pt x="1768" y="1034"/>
                  </a:lnTo>
                  <a:lnTo>
                    <a:pt x="1402" y="1034"/>
                  </a:lnTo>
                  <a:cubicBezTo>
                    <a:pt x="1135" y="1034"/>
                    <a:pt x="935" y="834"/>
                    <a:pt x="935" y="567"/>
                  </a:cubicBezTo>
                  <a:cubicBezTo>
                    <a:pt x="935" y="234"/>
                    <a:pt x="668"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5422873" y="2041842"/>
              <a:ext cx="38631" cy="25506"/>
            </a:xfrm>
            <a:custGeom>
              <a:rect b="b" l="l" r="r" t="t"/>
              <a:pathLst>
                <a:path extrusionOk="0" h="1168" w="1769">
                  <a:moveTo>
                    <a:pt x="1" y="0"/>
                  </a:moveTo>
                  <a:lnTo>
                    <a:pt x="1" y="101"/>
                  </a:lnTo>
                  <a:lnTo>
                    <a:pt x="368" y="101"/>
                  </a:lnTo>
                  <a:cubicBezTo>
                    <a:pt x="635" y="101"/>
                    <a:pt x="835" y="334"/>
                    <a:pt x="835" y="568"/>
                  </a:cubicBezTo>
                  <a:cubicBezTo>
                    <a:pt x="835" y="901"/>
                    <a:pt x="1102" y="1168"/>
                    <a:pt x="1435" y="1168"/>
                  </a:cubicBezTo>
                  <a:lnTo>
                    <a:pt x="1769" y="1168"/>
                  </a:lnTo>
                  <a:lnTo>
                    <a:pt x="1769" y="1068"/>
                  </a:lnTo>
                  <a:lnTo>
                    <a:pt x="1435" y="1068"/>
                  </a:lnTo>
                  <a:cubicBezTo>
                    <a:pt x="1168" y="1068"/>
                    <a:pt x="968" y="834"/>
                    <a:pt x="968" y="568"/>
                  </a:cubicBezTo>
                  <a:cubicBezTo>
                    <a:pt x="968" y="267"/>
                    <a:pt x="701" y="0"/>
                    <a:pt x="3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5615192" y="2006881"/>
              <a:ext cx="38631" cy="25506"/>
            </a:xfrm>
            <a:custGeom>
              <a:rect b="b" l="l" r="r" t="t"/>
              <a:pathLst>
                <a:path extrusionOk="0" h="1168" w="1769">
                  <a:moveTo>
                    <a:pt x="0" y="0"/>
                  </a:moveTo>
                  <a:lnTo>
                    <a:pt x="0" y="100"/>
                  </a:lnTo>
                  <a:lnTo>
                    <a:pt x="334" y="100"/>
                  </a:lnTo>
                  <a:cubicBezTo>
                    <a:pt x="601" y="100"/>
                    <a:pt x="801" y="334"/>
                    <a:pt x="801" y="601"/>
                  </a:cubicBezTo>
                  <a:cubicBezTo>
                    <a:pt x="801" y="901"/>
                    <a:pt x="1068" y="1168"/>
                    <a:pt x="1401" y="1168"/>
                  </a:cubicBezTo>
                  <a:lnTo>
                    <a:pt x="1735" y="1168"/>
                  </a:lnTo>
                  <a:lnTo>
                    <a:pt x="1768" y="1068"/>
                  </a:lnTo>
                  <a:lnTo>
                    <a:pt x="1401" y="1068"/>
                  </a:lnTo>
                  <a:cubicBezTo>
                    <a:pt x="1134" y="1068"/>
                    <a:pt x="934" y="834"/>
                    <a:pt x="934" y="601"/>
                  </a:cubicBezTo>
                  <a:cubicBezTo>
                    <a:pt x="934" y="267"/>
                    <a:pt x="667"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5518301" y="2208655"/>
              <a:ext cx="38631" cy="26249"/>
            </a:xfrm>
            <a:custGeom>
              <a:rect b="b" l="l" r="r" t="t"/>
              <a:pathLst>
                <a:path extrusionOk="0" h="1202" w="1769">
                  <a:moveTo>
                    <a:pt x="1" y="0"/>
                  </a:moveTo>
                  <a:lnTo>
                    <a:pt x="1" y="134"/>
                  </a:lnTo>
                  <a:lnTo>
                    <a:pt x="368" y="134"/>
                  </a:lnTo>
                  <a:cubicBezTo>
                    <a:pt x="601" y="134"/>
                    <a:pt x="835" y="334"/>
                    <a:pt x="835" y="601"/>
                  </a:cubicBezTo>
                  <a:cubicBezTo>
                    <a:pt x="835" y="934"/>
                    <a:pt x="1101" y="1201"/>
                    <a:pt x="1402" y="1201"/>
                  </a:cubicBezTo>
                  <a:lnTo>
                    <a:pt x="1769" y="1201"/>
                  </a:lnTo>
                  <a:lnTo>
                    <a:pt x="1769" y="1068"/>
                  </a:lnTo>
                  <a:lnTo>
                    <a:pt x="1402" y="1068"/>
                  </a:lnTo>
                  <a:cubicBezTo>
                    <a:pt x="1168" y="1068"/>
                    <a:pt x="935" y="868"/>
                    <a:pt x="935" y="601"/>
                  </a:cubicBezTo>
                  <a:cubicBezTo>
                    <a:pt x="935" y="267"/>
                    <a:pt x="668"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5638492" y="2379093"/>
              <a:ext cx="38631" cy="25528"/>
            </a:xfrm>
            <a:custGeom>
              <a:rect b="b" l="l" r="r" t="t"/>
              <a:pathLst>
                <a:path extrusionOk="0" h="1169" w="1769">
                  <a:moveTo>
                    <a:pt x="1" y="1"/>
                  </a:moveTo>
                  <a:lnTo>
                    <a:pt x="1" y="134"/>
                  </a:lnTo>
                  <a:lnTo>
                    <a:pt x="368" y="134"/>
                  </a:lnTo>
                  <a:cubicBezTo>
                    <a:pt x="634" y="134"/>
                    <a:pt x="835" y="334"/>
                    <a:pt x="835" y="601"/>
                  </a:cubicBezTo>
                  <a:cubicBezTo>
                    <a:pt x="835" y="901"/>
                    <a:pt x="1101" y="1168"/>
                    <a:pt x="1435" y="1168"/>
                  </a:cubicBezTo>
                  <a:lnTo>
                    <a:pt x="1769" y="1168"/>
                  </a:lnTo>
                  <a:lnTo>
                    <a:pt x="1769" y="1068"/>
                  </a:lnTo>
                  <a:lnTo>
                    <a:pt x="1435" y="1068"/>
                  </a:lnTo>
                  <a:cubicBezTo>
                    <a:pt x="1168" y="1068"/>
                    <a:pt x="935" y="868"/>
                    <a:pt x="935" y="601"/>
                  </a:cubicBezTo>
                  <a:cubicBezTo>
                    <a:pt x="935" y="268"/>
                    <a:pt x="668" y="1"/>
                    <a:pt x="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7"/>
            <p:cNvSpPr/>
            <p:nvPr/>
          </p:nvSpPr>
          <p:spPr>
            <a:xfrm>
              <a:off x="5376994" y="2366712"/>
              <a:ext cx="38631" cy="26249"/>
            </a:xfrm>
            <a:custGeom>
              <a:rect b="b" l="l" r="r" t="t"/>
              <a:pathLst>
                <a:path extrusionOk="0" h="1202" w="1769">
                  <a:moveTo>
                    <a:pt x="0" y="1"/>
                  </a:moveTo>
                  <a:lnTo>
                    <a:pt x="0" y="134"/>
                  </a:lnTo>
                  <a:lnTo>
                    <a:pt x="367" y="134"/>
                  </a:lnTo>
                  <a:cubicBezTo>
                    <a:pt x="634" y="134"/>
                    <a:pt x="834" y="334"/>
                    <a:pt x="834" y="601"/>
                  </a:cubicBezTo>
                  <a:cubicBezTo>
                    <a:pt x="834" y="935"/>
                    <a:pt x="1101" y="1202"/>
                    <a:pt x="1435" y="1202"/>
                  </a:cubicBezTo>
                  <a:lnTo>
                    <a:pt x="1768" y="1202"/>
                  </a:lnTo>
                  <a:lnTo>
                    <a:pt x="1768" y="1068"/>
                  </a:lnTo>
                  <a:lnTo>
                    <a:pt x="1435" y="1068"/>
                  </a:lnTo>
                  <a:cubicBezTo>
                    <a:pt x="1168" y="1068"/>
                    <a:pt x="968" y="868"/>
                    <a:pt x="968" y="601"/>
                  </a:cubicBezTo>
                  <a:cubicBezTo>
                    <a:pt x="968" y="268"/>
                    <a:pt x="701" y="1"/>
                    <a:pt x="3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a:off x="5654520" y="2226125"/>
              <a:ext cx="12404" cy="45924"/>
            </a:xfrm>
            <a:custGeom>
              <a:rect b="b" l="l" r="r" t="t"/>
              <a:pathLst>
                <a:path extrusionOk="0" h="2103" w="568">
                  <a:moveTo>
                    <a:pt x="67" y="1"/>
                  </a:moveTo>
                  <a:lnTo>
                    <a:pt x="0" y="101"/>
                  </a:lnTo>
                  <a:lnTo>
                    <a:pt x="267" y="368"/>
                  </a:lnTo>
                  <a:cubicBezTo>
                    <a:pt x="434" y="535"/>
                    <a:pt x="434" y="835"/>
                    <a:pt x="267" y="1035"/>
                  </a:cubicBezTo>
                  <a:cubicBezTo>
                    <a:pt x="34" y="1235"/>
                    <a:pt x="34" y="1635"/>
                    <a:pt x="267" y="1869"/>
                  </a:cubicBezTo>
                  <a:lnTo>
                    <a:pt x="501" y="2102"/>
                  </a:lnTo>
                  <a:lnTo>
                    <a:pt x="568" y="2036"/>
                  </a:lnTo>
                  <a:lnTo>
                    <a:pt x="334" y="1769"/>
                  </a:lnTo>
                  <a:cubicBezTo>
                    <a:pt x="167" y="1602"/>
                    <a:pt x="167" y="1302"/>
                    <a:pt x="334" y="1102"/>
                  </a:cubicBezTo>
                  <a:cubicBezTo>
                    <a:pt x="434" y="1002"/>
                    <a:pt x="501" y="835"/>
                    <a:pt x="501" y="701"/>
                  </a:cubicBezTo>
                  <a:cubicBezTo>
                    <a:pt x="501" y="535"/>
                    <a:pt x="434" y="368"/>
                    <a:pt x="334" y="268"/>
                  </a:cubicBezTo>
                  <a:lnTo>
                    <a:pt x="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7"/>
            <p:cNvSpPr/>
            <p:nvPr/>
          </p:nvSpPr>
          <p:spPr>
            <a:xfrm>
              <a:off x="5805305" y="2352146"/>
              <a:ext cx="13124" cy="45924"/>
            </a:xfrm>
            <a:custGeom>
              <a:rect b="b" l="l" r="r" t="t"/>
              <a:pathLst>
                <a:path extrusionOk="0" h="2103" w="601">
                  <a:moveTo>
                    <a:pt x="100" y="1"/>
                  </a:moveTo>
                  <a:lnTo>
                    <a:pt x="0" y="67"/>
                  </a:lnTo>
                  <a:lnTo>
                    <a:pt x="267" y="334"/>
                  </a:lnTo>
                  <a:cubicBezTo>
                    <a:pt x="467" y="534"/>
                    <a:pt x="467" y="835"/>
                    <a:pt x="267" y="1001"/>
                  </a:cubicBezTo>
                  <a:cubicBezTo>
                    <a:pt x="34" y="1235"/>
                    <a:pt x="34" y="1602"/>
                    <a:pt x="267" y="1835"/>
                  </a:cubicBezTo>
                  <a:lnTo>
                    <a:pt x="534" y="2102"/>
                  </a:lnTo>
                  <a:lnTo>
                    <a:pt x="601" y="2002"/>
                  </a:lnTo>
                  <a:lnTo>
                    <a:pt x="367" y="1769"/>
                  </a:lnTo>
                  <a:cubicBezTo>
                    <a:pt x="167" y="1568"/>
                    <a:pt x="167" y="1268"/>
                    <a:pt x="367" y="1101"/>
                  </a:cubicBezTo>
                  <a:cubicBezTo>
                    <a:pt x="567" y="868"/>
                    <a:pt x="567" y="501"/>
                    <a:pt x="367" y="267"/>
                  </a:cubicBez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7"/>
            <p:cNvSpPr/>
            <p:nvPr/>
          </p:nvSpPr>
          <p:spPr>
            <a:xfrm>
              <a:off x="5728810" y="2043306"/>
              <a:ext cx="13146" cy="45902"/>
            </a:xfrm>
            <a:custGeom>
              <a:rect b="b" l="l" r="r" t="t"/>
              <a:pathLst>
                <a:path extrusionOk="0" h="2102" w="602">
                  <a:moveTo>
                    <a:pt x="101" y="0"/>
                  </a:moveTo>
                  <a:lnTo>
                    <a:pt x="1" y="67"/>
                  </a:lnTo>
                  <a:lnTo>
                    <a:pt x="268" y="334"/>
                  </a:lnTo>
                  <a:cubicBezTo>
                    <a:pt x="468" y="534"/>
                    <a:pt x="468" y="834"/>
                    <a:pt x="268" y="1001"/>
                  </a:cubicBezTo>
                  <a:cubicBezTo>
                    <a:pt x="34" y="1234"/>
                    <a:pt x="34" y="1601"/>
                    <a:pt x="268" y="1835"/>
                  </a:cubicBezTo>
                  <a:lnTo>
                    <a:pt x="501" y="2102"/>
                  </a:lnTo>
                  <a:lnTo>
                    <a:pt x="601" y="2002"/>
                  </a:lnTo>
                  <a:lnTo>
                    <a:pt x="368" y="1768"/>
                  </a:lnTo>
                  <a:cubicBezTo>
                    <a:pt x="168" y="1568"/>
                    <a:pt x="168" y="1268"/>
                    <a:pt x="368" y="1101"/>
                  </a:cubicBezTo>
                  <a:cubicBezTo>
                    <a:pt x="568" y="867"/>
                    <a:pt x="568" y="501"/>
                    <a:pt x="368" y="267"/>
                  </a:cubicBez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7"/>
            <p:cNvSpPr/>
            <p:nvPr/>
          </p:nvSpPr>
          <p:spPr>
            <a:xfrm>
              <a:off x="5460040" y="1896168"/>
              <a:ext cx="13124" cy="45902"/>
            </a:xfrm>
            <a:custGeom>
              <a:rect b="b" l="l" r="r" t="t"/>
              <a:pathLst>
                <a:path extrusionOk="0" h="2102" w="601">
                  <a:moveTo>
                    <a:pt x="100" y="0"/>
                  </a:moveTo>
                  <a:lnTo>
                    <a:pt x="0" y="100"/>
                  </a:lnTo>
                  <a:lnTo>
                    <a:pt x="267" y="334"/>
                  </a:lnTo>
                  <a:cubicBezTo>
                    <a:pt x="467" y="534"/>
                    <a:pt x="467" y="834"/>
                    <a:pt x="267" y="1034"/>
                  </a:cubicBezTo>
                  <a:cubicBezTo>
                    <a:pt x="33" y="1234"/>
                    <a:pt x="33" y="1635"/>
                    <a:pt x="267" y="1868"/>
                  </a:cubicBezTo>
                  <a:lnTo>
                    <a:pt x="500" y="2102"/>
                  </a:lnTo>
                  <a:lnTo>
                    <a:pt x="601" y="2035"/>
                  </a:lnTo>
                  <a:lnTo>
                    <a:pt x="334" y="1768"/>
                  </a:lnTo>
                  <a:cubicBezTo>
                    <a:pt x="167" y="1601"/>
                    <a:pt x="167" y="1301"/>
                    <a:pt x="334" y="1101"/>
                  </a:cubicBezTo>
                  <a:cubicBezTo>
                    <a:pt x="467" y="1001"/>
                    <a:pt x="534" y="834"/>
                    <a:pt x="534" y="701"/>
                  </a:cubicBezTo>
                  <a:cubicBezTo>
                    <a:pt x="534" y="534"/>
                    <a:pt x="467" y="367"/>
                    <a:pt x="334" y="267"/>
                  </a:cubicBezTo>
                  <a:lnTo>
                    <a:pt x="1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7"/>
            <p:cNvSpPr/>
            <p:nvPr/>
          </p:nvSpPr>
          <p:spPr>
            <a:xfrm>
              <a:off x="5623206" y="1871383"/>
              <a:ext cx="13124" cy="45924"/>
            </a:xfrm>
            <a:custGeom>
              <a:rect b="b" l="l" r="r" t="t"/>
              <a:pathLst>
                <a:path extrusionOk="0" h="2103" w="601">
                  <a:moveTo>
                    <a:pt x="100" y="1"/>
                  </a:moveTo>
                  <a:lnTo>
                    <a:pt x="0" y="101"/>
                  </a:lnTo>
                  <a:lnTo>
                    <a:pt x="267" y="334"/>
                  </a:lnTo>
                  <a:cubicBezTo>
                    <a:pt x="467" y="535"/>
                    <a:pt x="467" y="835"/>
                    <a:pt x="267" y="1035"/>
                  </a:cubicBezTo>
                  <a:cubicBezTo>
                    <a:pt x="33" y="1235"/>
                    <a:pt x="33" y="1635"/>
                    <a:pt x="267" y="1869"/>
                  </a:cubicBezTo>
                  <a:lnTo>
                    <a:pt x="534" y="2102"/>
                  </a:lnTo>
                  <a:lnTo>
                    <a:pt x="601" y="2036"/>
                  </a:lnTo>
                  <a:lnTo>
                    <a:pt x="367" y="1769"/>
                  </a:lnTo>
                  <a:cubicBezTo>
                    <a:pt x="167" y="1602"/>
                    <a:pt x="167" y="1302"/>
                    <a:pt x="367" y="1102"/>
                  </a:cubicBezTo>
                  <a:cubicBezTo>
                    <a:pt x="467" y="1002"/>
                    <a:pt x="534" y="835"/>
                    <a:pt x="534" y="701"/>
                  </a:cubicBezTo>
                  <a:cubicBezTo>
                    <a:pt x="534" y="535"/>
                    <a:pt x="467" y="368"/>
                    <a:pt x="367" y="268"/>
                  </a:cubicBezTo>
                  <a:lnTo>
                    <a:pt x="1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7"/>
            <p:cNvSpPr/>
            <p:nvPr/>
          </p:nvSpPr>
          <p:spPr>
            <a:xfrm>
              <a:off x="5445453" y="2145284"/>
              <a:ext cx="12426" cy="45902"/>
            </a:xfrm>
            <a:custGeom>
              <a:rect b="b" l="l" r="r" t="t"/>
              <a:pathLst>
                <a:path extrusionOk="0" h="2102" w="569">
                  <a:moveTo>
                    <a:pt x="68" y="0"/>
                  </a:moveTo>
                  <a:lnTo>
                    <a:pt x="1" y="100"/>
                  </a:lnTo>
                  <a:lnTo>
                    <a:pt x="268" y="367"/>
                  </a:lnTo>
                  <a:cubicBezTo>
                    <a:pt x="435" y="534"/>
                    <a:pt x="435" y="834"/>
                    <a:pt x="268" y="1034"/>
                  </a:cubicBezTo>
                  <a:cubicBezTo>
                    <a:pt x="34" y="1268"/>
                    <a:pt x="34" y="1635"/>
                    <a:pt x="268" y="1868"/>
                  </a:cubicBezTo>
                  <a:lnTo>
                    <a:pt x="501" y="2102"/>
                  </a:lnTo>
                  <a:lnTo>
                    <a:pt x="568" y="2035"/>
                  </a:lnTo>
                  <a:lnTo>
                    <a:pt x="335" y="1768"/>
                  </a:lnTo>
                  <a:cubicBezTo>
                    <a:pt x="134" y="1601"/>
                    <a:pt x="134" y="1301"/>
                    <a:pt x="335" y="1101"/>
                  </a:cubicBezTo>
                  <a:cubicBezTo>
                    <a:pt x="568" y="867"/>
                    <a:pt x="568" y="501"/>
                    <a:pt x="335" y="267"/>
                  </a:cubicBezTo>
                  <a:lnTo>
                    <a:pt x="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7"/>
            <p:cNvSpPr/>
            <p:nvPr/>
          </p:nvSpPr>
          <p:spPr>
            <a:xfrm>
              <a:off x="5706230" y="2306267"/>
              <a:ext cx="45182" cy="12404"/>
            </a:xfrm>
            <a:custGeom>
              <a:rect b="b" l="l" r="r" t="t"/>
              <a:pathLst>
                <a:path extrusionOk="0" h="568" w="2069">
                  <a:moveTo>
                    <a:pt x="2002" y="0"/>
                  </a:moveTo>
                  <a:lnTo>
                    <a:pt x="1735" y="267"/>
                  </a:lnTo>
                  <a:cubicBezTo>
                    <a:pt x="1635" y="350"/>
                    <a:pt x="1510" y="392"/>
                    <a:pt x="1389" y="392"/>
                  </a:cubicBezTo>
                  <a:cubicBezTo>
                    <a:pt x="1268" y="392"/>
                    <a:pt x="1152" y="350"/>
                    <a:pt x="1068" y="267"/>
                  </a:cubicBezTo>
                  <a:cubicBezTo>
                    <a:pt x="951" y="150"/>
                    <a:pt x="801" y="92"/>
                    <a:pt x="651" y="92"/>
                  </a:cubicBezTo>
                  <a:cubicBezTo>
                    <a:pt x="501" y="92"/>
                    <a:pt x="351" y="150"/>
                    <a:pt x="234" y="267"/>
                  </a:cubicBezTo>
                  <a:lnTo>
                    <a:pt x="1" y="500"/>
                  </a:lnTo>
                  <a:lnTo>
                    <a:pt x="68" y="567"/>
                  </a:lnTo>
                  <a:lnTo>
                    <a:pt x="301" y="334"/>
                  </a:lnTo>
                  <a:cubicBezTo>
                    <a:pt x="401" y="250"/>
                    <a:pt x="526" y="209"/>
                    <a:pt x="647" y="209"/>
                  </a:cubicBezTo>
                  <a:cubicBezTo>
                    <a:pt x="768" y="209"/>
                    <a:pt x="885" y="250"/>
                    <a:pt x="968" y="334"/>
                  </a:cubicBezTo>
                  <a:cubicBezTo>
                    <a:pt x="1102" y="434"/>
                    <a:pt x="1235" y="500"/>
                    <a:pt x="1402" y="500"/>
                  </a:cubicBezTo>
                  <a:cubicBezTo>
                    <a:pt x="1569" y="500"/>
                    <a:pt x="1702" y="434"/>
                    <a:pt x="1802" y="334"/>
                  </a:cubicBezTo>
                  <a:lnTo>
                    <a:pt x="2069" y="67"/>
                  </a:lnTo>
                  <a:lnTo>
                    <a:pt x="2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7"/>
            <p:cNvSpPr/>
            <p:nvPr/>
          </p:nvSpPr>
          <p:spPr>
            <a:xfrm>
              <a:off x="5440365" y="2282224"/>
              <a:ext cx="45182" cy="12404"/>
            </a:xfrm>
            <a:custGeom>
              <a:rect b="b" l="l" r="r" t="t"/>
              <a:pathLst>
                <a:path extrusionOk="0" h="568" w="2069">
                  <a:moveTo>
                    <a:pt x="2002" y="0"/>
                  </a:moveTo>
                  <a:lnTo>
                    <a:pt x="1735" y="267"/>
                  </a:lnTo>
                  <a:cubicBezTo>
                    <a:pt x="1635" y="351"/>
                    <a:pt x="1510" y="392"/>
                    <a:pt x="1389" y="392"/>
                  </a:cubicBezTo>
                  <a:cubicBezTo>
                    <a:pt x="1268" y="392"/>
                    <a:pt x="1151" y="351"/>
                    <a:pt x="1068" y="267"/>
                  </a:cubicBezTo>
                  <a:cubicBezTo>
                    <a:pt x="951" y="150"/>
                    <a:pt x="801" y="92"/>
                    <a:pt x="651" y="92"/>
                  </a:cubicBezTo>
                  <a:cubicBezTo>
                    <a:pt x="501" y="92"/>
                    <a:pt x="351" y="150"/>
                    <a:pt x="234" y="267"/>
                  </a:cubicBezTo>
                  <a:lnTo>
                    <a:pt x="0" y="501"/>
                  </a:lnTo>
                  <a:lnTo>
                    <a:pt x="67" y="567"/>
                  </a:lnTo>
                  <a:lnTo>
                    <a:pt x="301" y="334"/>
                  </a:lnTo>
                  <a:cubicBezTo>
                    <a:pt x="401" y="234"/>
                    <a:pt x="526" y="184"/>
                    <a:pt x="647" y="184"/>
                  </a:cubicBezTo>
                  <a:cubicBezTo>
                    <a:pt x="768" y="184"/>
                    <a:pt x="884" y="234"/>
                    <a:pt x="968" y="334"/>
                  </a:cubicBezTo>
                  <a:cubicBezTo>
                    <a:pt x="1085" y="451"/>
                    <a:pt x="1235" y="509"/>
                    <a:pt x="1385" y="509"/>
                  </a:cubicBezTo>
                  <a:cubicBezTo>
                    <a:pt x="1535" y="509"/>
                    <a:pt x="1685" y="451"/>
                    <a:pt x="1802" y="334"/>
                  </a:cubicBezTo>
                  <a:lnTo>
                    <a:pt x="2069" y="67"/>
                  </a:lnTo>
                  <a:lnTo>
                    <a:pt x="20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7"/>
            <p:cNvSpPr/>
            <p:nvPr/>
          </p:nvSpPr>
          <p:spPr>
            <a:xfrm>
              <a:off x="5519043" y="2097920"/>
              <a:ext cx="45182" cy="13146"/>
            </a:xfrm>
            <a:custGeom>
              <a:rect b="b" l="l" r="r" t="t"/>
              <a:pathLst>
                <a:path extrusionOk="0" h="602" w="2069">
                  <a:moveTo>
                    <a:pt x="2001" y="1"/>
                  </a:moveTo>
                  <a:lnTo>
                    <a:pt x="1735" y="268"/>
                  </a:lnTo>
                  <a:cubicBezTo>
                    <a:pt x="1651" y="351"/>
                    <a:pt x="1534" y="393"/>
                    <a:pt x="1414" y="393"/>
                  </a:cubicBezTo>
                  <a:cubicBezTo>
                    <a:pt x="1293" y="393"/>
                    <a:pt x="1168" y="351"/>
                    <a:pt x="1067" y="268"/>
                  </a:cubicBezTo>
                  <a:cubicBezTo>
                    <a:pt x="951" y="151"/>
                    <a:pt x="801" y="93"/>
                    <a:pt x="650" y="93"/>
                  </a:cubicBezTo>
                  <a:cubicBezTo>
                    <a:pt x="500" y="93"/>
                    <a:pt x="350" y="151"/>
                    <a:pt x="234" y="268"/>
                  </a:cubicBezTo>
                  <a:lnTo>
                    <a:pt x="0" y="501"/>
                  </a:lnTo>
                  <a:lnTo>
                    <a:pt x="67" y="601"/>
                  </a:lnTo>
                  <a:lnTo>
                    <a:pt x="334" y="335"/>
                  </a:lnTo>
                  <a:cubicBezTo>
                    <a:pt x="417" y="251"/>
                    <a:pt x="534" y="209"/>
                    <a:pt x="655" y="209"/>
                  </a:cubicBezTo>
                  <a:cubicBezTo>
                    <a:pt x="776" y="209"/>
                    <a:pt x="901" y="251"/>
                    <a:pt x="1001" y="335"/>
                  </a:cubicBezTo>
                  <a:cubicBezTo>
                    <a:pt x="1117" y="451"/>
                    <a:pt x="1268" y="510"/>
                    <a:pt x="1418" y="510"/>
                  </a:cubicBezTo>
                  <a:cubicBezTo>
                    <a:pt x="1568" y="510"/>
                    <a:pt x="1718" y="451"/>
                    <a:pt x="1835" y="335"/>
                  </a:cubicBezTo>
                  <a:lnTo>
                    <a:pt x="2068" y="68"/>
                  </a:lnTo>
                  <a:lnTo>
                    <a:pt x="2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a:off x="5487707" y="2390754"/>
              <a:ext cx="45182" cy="12404"/>
            </a:xfrm>
            <a:custGeom>
              <a:rect b="b" l="l" r="r" t="t"/>
              <a:pathLst>
                <a:path extrusionOk="0" h="568" w="2069">
                  <a:moveTo>
                    <a:pt x="2002" y="1"/>
                  </a:moveTo>
                  <a:lnTo>
                    <a:pt x="1735" y="234"/>
                  </a:lnTo>
                  <a:cubicBezTo>
                    <a:pt x="1652" y="334"/>
                    <a:pt x="1535" y="384"/>
                    <a:pt x="1414" y="384"/>
                  </a:cubicBezTo>
                  <a:cubicBezTo>
                    <a:pt x="1293" y="384"/>
                    <a:pt x="1168" y="334"/>
                    <a:pt x="1068" y="234"/>
                  </a:cubicBezTo>
                  <a:cubicBezTo>
                    <a:pt x="951" y="117"/>
                    <a:pt x="801" y="59"/>
                    <a:pt x="651" y="59"/>
                  </a:cubicBezTo>
                  <a:cubicBezTo>
                    <a:pt x="501" y="59"/>
                    <a:pt x="351" y="117"/>
                    <a:pt x="234" y="234"/>
                  </a:cubicBezTo>
                  <a:lnTo>
                    <a:pt x="1" y="501"/>
                  </a:lnTo>
                  <a:lnTo>
                    <a:pt x="67" y="568"/>
                  </a:lnTo>
                  <a:lnTo>
                    <a:pt x="334" y="334"/>
                  </a:lnTo>
                  <a:cubicBezTo>
                    <a:pt x="418" y="234"/>
                    <a:pt x="534" y="184"/>
                    <a:pt x="655" y="184"/>
                  </a:cubicBezTo>
                  <a:cubicBezTo>
                    <a:pt x="776" y="184"/>
                    <a:pt x="901" y="234"/>
                    <a:pt x="1001" y="334"/>
                  </a:cubicBezTo>
                  <a:cubicBezTo>
                    <a:pt x="1101" y="451"/>
                    <a:pt x="1252" y="509"/>
                    <a:pt x="1406" y="509"/>
                  </a:cubicBezTo>
                  <a:cubicBezTo>
                    <a:pt x="1560" y="509"/>
                    <a:pt x="1719" y="451"/>
                    <a:pt x="1835" y="334"/>
                  </a:cubicBezTo>
                  <a:lnTo>
                    <a:pt x="2069" y="67"/>
                  </a:lnTo>
                  <a:lnTo>
                    <a:pt x="20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a:off x="5682930" y="1816026"/>
              <a:ext cx="44461" cy="12404"/>
            </a:xfrm>
            <a:custGeom>
              <a:rect b="b" l="l" r="r" t="t"/>
              <a:pathLst>
                <a:path extrusionOk="0" h="568" w="2036">
                  <a:moveTo>
                    <a:pt x="1968" y="1"/>
                  </a:moveTo>
                  <a:lnTo>
                    <a:pt x="1735" y="268"/>
                  </a:lnTo>
                  <a:cubicBezTo>
                    <a:pt x="1635" y="351"/>
                    <a:pt x="1518" y="393"/>
                    <a:pt x="1401" y="393"/>
                  </a:cubicBezTo>
                  <a:cubicBezTo>
                    <a:pt x="1285" y="393"/>
                    <a:pt x="1168" y="351"/>
                    <a:pt x="1068" y="268"/>
                  </a:cubicBezTo>
                  <a:cubicBezTo>
                    <a:pt x="951" y="134"/>
                    <a:pt x="801" y="67"/>
                    <a:pt x="651" y="67"/>
                  </a:cubicBezTo>
                  <a:cubicBezTo>
                    <a:pt x="501" y="67"/>
                    <a:pt x="351" y="134"/>
                    <a:pt x="234" y="268"/>
                  </a:cubicBezTo>
                  <a:lnTo>
                    <a:pt x="0" y="501"/>
                  </a:lnTo>
                  <a:lnTo>
                    <a:pt x="67" y="568"/>
                  </a:lnTo>
                  <a:lnTo>
                    <a:pt x="334" y="334"/>
                  </a:lnTo>
                  <a:cubicBezTo>
                    <a:pt x="417" y="234"/>
                    <a:pt x="534" y="184"/>
                    <a:pt x="655" y="184"/>
                  </a:cubicBezTo>
                  <a:cubicBezTo>
                    <a:pt x="776" y="184"/>
                    <a:pt x="901" y="234"/>
                    <a:pt x="1001" y="334"/>
                  </a:cubicBezTo>
                  <a:cubicBezTo>
                    <a:pt x="1101" y="451"/>
                    <a:pt x="1251" y="509"/>
                    <a:pt x="1406" y="509"/>
                  </a:cubicBezTo>
                  <a:cubicBezTo>
                    <a:pt x="1560" y="509"/>
                    <a:pt x="1718" y="451"/>
                    <a:pt x="1835" y="334"/>
                  </a:cubicBezTo>
                  <a:lnTo>
                    <a:pt x="2035" y="134"/>
                  </a:lnTo>
                  <a:cubicBezTo>
                    <a:pt x="2002" y="101"/>
                    <a:pt x="2002" y="34"/>
                    <a:pt x="19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7"/>
            <p:cNvSpPr/>
            <p:nvPr/>
          </p:nvSpPr>
          <p:spPr>
            <a:xfrm>
              <a:off x="5798011" y="2116678"/>
              <a:ext cx="26991" cy="10416"/>
            </a:xfrm>
            <a:custGeom>
              <a:rect b="b" l="l" r="r" t="t"/>
              <a:pathLst>
                <a:path extrusionOk="0" h="477" w="1236">
                  <a:moveTo>
                    <a:pt x="651" y="1"/>
                  </a:moveTo>
                  <a:cubicBezTo>
                    <a:pt x="501" y="1"/>
                    <a:pt x="351" y="59"/>
                    <a:pt x="234" y="176"/>
                  </a:cubicBezTo>
                  <a:lnTo>
                    <a:pt x="1" y="410"/>
                  </a:lnTo>
                  <a:lnTo>
                    <a:pt x="68" y="476"/>
                  </a:lnTo>
                  <a:lnTo>
                    <a:pt x="301" y="243"/>
                  </a:lnTo>
                  <a:cubicBezTo>
                    <a:pt x="401" y="159"/>
                    <a:pt x="526" y="118"/>
                    <a:pt x="647" y="118"/>
                  </a:cubicBezTo>
                  <a:cubicBezTo>
                    <a:pt x="768" y="118"/>
                    <a:pt x="885" y="159"/>
                    <a:pt x="968" y="243"/>
                  </a:cubicBezTo>
                  <a:cubicBezTo>
                    <a:pt x="1068" y="309"/>
                    <a:pt x="1135" y="376"/>
                    <a:pt x="1235" y="410"/>
                  </a:cubicBezTo>
                  <a:cubicBezTo>
                    <a:pt x="1235" y="343"/>
                    <a:pt x="1202" y="309"/>
                    <a:pt x="1202" y="276"/>
                  </a:cubicBezTo>
                  <a:cubicBezTo>
                    <a:pt x="1168" y="243"/>
                    <a:pt x="1102" y="209"/>
                    <a:pt x="1068" y="176"/>
                  </a:cubicBezTo>
                  <a:cubicBezTo>
                    <a:pt x="951" y="59"/>
                    <a:pt x="801" y="1"/>
                    <a:pt x="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7"/>
            <p:cNvSpPr/>
            <p:nvPr/>
          </p:nvSpPr>
          <p:spPr>
            <a:xfrm>
              <a:off x="5514654" y="1837164"/>
              <a:ext cx="45924" cy="13124"/>
            </a:xfrm>
            <a:custGeom>
              <a:rect b="b" l="l" r="r" t="t"/>
              <a:pathLst>
                <a:path extrusionOk="0" h="601" w="2103">
                  <a:moveTo>
                    <a:pt x="2002" y="0"/>
                  </a:moveTo>
                  <a:lnTo>
                    <a:pt x="1735" y="267"/>
                  </a:lnTo>
                  <a:cubicBezTo>
                    <a:pt x="1669" y="334"/>
                    <a:pt x="1535" y="400"/>
                    <a:pt x="1402" y="400"/>
                  </a:cubicBezTo>
                  <a:cubicBezTo>
                    <a:pt x="1268" y="400"/>
                    <a:pt x="1168" y="334"/>
                    <a:pt x="1068" y="267"/>
                  </a:cubicBezTo>
                  <a:cubicBezTo>
                    <a:pt x="952" y="150"/>
                    <a:pt x="801" y="92"/>
                    <a:pt x="651" y="92"/>
                  </a:cubicBezTo>
                  <a:cubicBezTo>
                    <a:pt x="501" y="92"/>
                    <a:pt x="351" y="150"/>
                    <a:pt x="234" y="267"/>
                  </a:cubicBezTo>
                  <a:lnTo>
                    <a:pt x="1" y="500"/>
                  </a:lnTo>
                  <a:lnTo>
                    <a:pt x="68" y="601"/>
                  </a:lnTo>
                  <a:lnTo>
                    <a:pt x="334" y="334"/>
                  </a:lnTo>
                  <a:cubicBezTo>
                    <a:pt x="418" y="250"/>
                    <a:pt x="535" y="209"/>
                    <a:pt x="656" y="209"/>
                  </a:cubicBezTo>
                  <a:cubicBezTo>
                    <a:pt x="776" y="209"/>
                    <a:pt x="902" y="250"/>
                    <a:pt x="1002" y="334"/>
                  </a:cubicBezTo>
                  <a:cubicBezTo>
                    <a:pt x="1102" y="434"/>
                    <a:pt x="1268" y="500"/>
                    <a:pt x="1402" y="500"/>
                  </a:cubicBezTo>
                  <a:cubicBezTo>
                    <a:pt x="1569" y="500"/>
                    <a:pt x="1702" y="434"/>
                    <a:pt x="1836" y="334"/>
                  </a:cubicBezTo>
                  <a:lnTo>
                    <a:pt x="2102" y="67"/>
                  </a:lnTo>
                  <a:lnTo>
                    <a:pt x="2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7"/>
            <p:cNvSpPr/>
            <p:nvPr/>
          </p:nvSpPr>
          <p:spPr>
            <a:xfrm>
              <a:off x="5805305" y="2237786"/>
              <a:ext cx="25506" cy="38631"/>
            </a:xfrm>
            <a:custGeom>
              <a:rect b="b" l="l" r="r" t="t"/>
              <a:pathLst>
                <a:path extrusionOk="0" h="1769" w="1168">
                  <a:moveTo>
                    <a:pt x="1068" y="1"/>
                  </a:moveTo>
                  <a:lnTo>
                    <a:pt x="1068" y="334"/>
                  </a:lnTo>
                  <a:cubicBezTo>
                    <a:pt x="1068" y="601"/>
                    <a:pt x="834" y="801"/>
                    <a:pt x="601" y="801"/>
                  </a:cubicBezTo>
                  <a:cubicBezTo>
                    <a:pt x="267" y="801"/>
                    <a:pt x="0" y="1068"/>
                    <a:pt x="0" y="1402"/>
                  </a:cubicBezTo>
                  <a:lnTo>
                    <a:pt x="0" y="1768"/>
                  </a:lnTo>
                  <a:lnTo>
                    <a:pt x="134" y="1768"/>
                  </a:lnTo>
                  <a:lnTo>
                    <a:pt x="134" y="1402"/>
                  </a:lnTo>
                  <a:cubicBezTo>
                    <a:pt x="100" y="1135"/>
                    <a:pt x="334" y="935"/>
                    <a:pt x="601" y="935"/>
                  </a:cubicBezTo>
                  <a:cubicBezTo>
                    <a:pt x="901" y="935"/>
                    <a:pt x="1168" y="668"/>
                    <a:pt x="1168" y="334"/>
                  </a:cubicBezTo>
                  <a:lnTo>
                    <a:pt x="11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5561276" y="2304083"/>
              <a:ext cx="26249" cy="38609"/>
            </a:xfrm>
            <a:custGeom>
              <a:rect b="b" l="l" r="r" t="t"/>
              <a:pathLst>
                <a:path extrusionOk="0" h="1768" w="1202">
                  <a:moveTo>
                    <a:pt x="1068" y="0"/>
                  </a:moveTo>
                  <a:lnTo>
                    <a:pt x="1068" y="334"/>
                  </a:lnTo>
                  <a:cubicBezTo>
                    <a:pt x="1068" y="600"/>
                    <a:pt x="868" y="801"/>
                    <a:pt x="601" y="801"/>
                  </a:cubicBezTo>
                  <a:cubicBezTo>
                    <a:pt x="268" y="801"/>
                    <a:pt x="1" y="1067"/>
                    <a:pt x="1" y="1401"/>
                  </a:cubicBezTo>
                  <a:lnTo>
                    <a:pt x="1" y="1768"/>
                  </a:lnTo>
                  <a:lnTo>
                    <a:pt x="134" y="1768"/>
                  </a:lnTo>
                  <a:lnTo>
                    <a:pt x="134" y="1401"/>
                  </a:lnTo>
                  <a:cubicBezTo>
                    <a:pt x="134" y="1134"/>
                    <a:pt x="368" y="934"/>
                    <a:pt x="601" y="934"/>
                  </a:cubicBezTo>
                  <a:cubicBezTo>
                    <a:pt x="935" y="934"/>
                    <a:pt x="1202" y="667"/>
                    <a:pt x="1202" y="334"/>
                  </a:cubicBezTo>
                  <a:lnTo>
                    <a:pt x="12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5621743" y="2121242"/>
              <a:ext cx="25506" cy="38631"/>
            </a:xfrm>
            <a:custGeom>
              <a:rect b="b" l="l" r="r" t="t"/>
              <a:pathLst>
                <a:path extrusionOk="0" h="1769" w="1168">
                  <a:moveTo>
                    <a:pt x="1034" y="0"/>
                  </a:moveTo>
                  <a:lnTo>
                    <a:pt x="1034" y="334"/>
                  </a:lnTo>
                  <a:cubicBezTo>
                    <a:pt x="1034" y="601"/>
                    <a:pt x="834" y="801"/>
                    <a:pt x="567" y="801"/>
                  </a:cubicBezTo>
                  <a:cubicBezTo>
                    <a:pt x="267" y="801"/>
                    <a:pt x="0" y="1068"/>
                    <a:pt x="0" y="1401"/>
                  </a:cubicBezTo>
                  <a:lnTo>
                    <a:pt x="0" y="1768"/>
                  </a:lnTo>
                  <a:lnTo>
                    <a:pt x="100" y="1768"/>
                  </a:lnTo>
                  <a:lnTo>
                    <a:pt x="100" y="1401"/>
                  </a:lnTo>
                  <a:cubicBezTo>
                    <a:pt x="100" y="1135"/>
                    <a:pt x="301" y="934"/>
                    <a:pt x="567" y="934"/>
                  </a:cubicBezTo>
                  <a:cubicBezTo>
                    <a:pt x="901" y="934"/>
                    <a:pt x="1168" y="668"/>
                    <a:pt x="1168" y="334"/>
                  </a:cubicBezTo>
                  <a:lnTo>
                    <a:pt x="11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5364612" y="2207192"/>
              <a:ext cx="25506" cy="38631"/>
            </a:xfrm>
            <a:custGeom>
              <a:rect b="b" l="l" r="r" t="t"/>
              <a:pathLst>
                <a:path extrusionOk="0" h="1769" w="1168">
                  <a:moveTo>
                    <a:pt x="1034" y="1"/>
                  </a:moveTo>
                  <a:lnTo>
                    <a:pt x="1034" y="334"/>
                  </a:lnTo>
                  <a:cubicBezTo>
                    <a:pt x="1034" y="601"/>
                    <a:pt x="834" y="801"/>
                    <a:pt x="567" y="801"/>
                  </a:cubicBezTo>
                  <a:cubicBezTo>
                    <a:pt x="234" y="801"/>
                    <a:pt x="0" y="1068"/>
                    <a:pt x="0" y="1402"/>
                  </a:cubicBezTo>
                  <a:lnTo>
                    <a:pt x="0" y="1768"/>
                  </a:lnTo>
                  <a:lnTo>
                    <a:pt x="100" y="1768"/>
                  </a:lnTo>
                  <a:lnTo>
                    <a:pt x="100" y="1402"/>
                  </a:lnTo>
                  <a:cubicBezTo>
                    <a:pt x="100" y="1135"/>
                    <a:pt x="301" y="935"/>
                    <a:pt x="567" y="935"/>
                  </a:cubicBezTo>
                  <a:cubicBezTo>
                    <a:pt x="901" y="935"/>
                    <a:pt x="1168" y="668"/>
                    <a:pt x="1168" y="367"/>
                  </a:cubicBezTo>
                  <a:lnTo>
                    <a:pt x="11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5528499" y="1963906"/>
              <a:ext cx="26249" cy="38631"/>
            </a:xfrm>
            <a:custGeom>
              <a:rect b="b" l="l" r="r" t="t"/>
              <a:pathLst>
                <a:path extrusionOk="0" h="1769" w="1202">
                  <a:moveTo>
                    <a:pt x="1068" y="0"/>
                  </a:moveTo>
                  <a:lnTo>
                    <a:pt x="1068" y="367"/>
                  </a:lnTo>
                  <a:cubicBezTo>
                    <a:pt x="1068" y="601"/>
                    <a:pt x="868" y="834"/>
                    <a:pt x="601" y="834"/>
                  </a:cubicBezTo>
                  <a:cubicBezTo>
                    <a:pt x="268" y="834"/>
                    <a:pt x="1" y="1101"/>
                    <a:pt x="1" y="1401"/>
                  </a:cubicBezTo>
                  <a:lnTo>
                    <a:pt x="1" y="1768"/>
                  </a:lnTo>
                  <a:lnTo>
                    <a:pt x="134" y="1768"/>
                  </a:lnTo>
                  <a:lnTo>
                    <a:pt x="134" y="1401"/>
                  </a:lnTo>
                  <a:cubicBezTo>
                    <a:pt x="134" y="1168"/>
                    <a:pt x="334" y="934"/>
                    <a:pt x="601" y="934"/>
                  </a:cubicBezTo>
                  <a:cubicBezTo>
                    <a:pt x="935" y="934"/>
                    <a:pt x="1202" y="667"/>
                    <a:pt x="1202" y="367"/>
                  </a:cubicBezTo>
                  <a:lnTo>
                    <a:pt x="12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5705510" y="1929666"/>
              <a:ext cx="26249" cy="38631"/>
            </a:xfrm>
            <a:custGeom>
              <a:rect b="b" l="l" r="r" t="t"/>
              <a:pathLst>
                <a:path extrusionOk="0" h="1769" w="1202">
                  <a:moveTo>
                    <a:pt x="1068" y="0"/>
                  </a:moveTo>
                  <a:lnTo>
                    <a:pt x="1068" y="334"/>
                  </a:lnTo>
                  <a:cubicBezTo>
                    <a:pt x="1068" y="601"/>
                    <a:pt x="868" y="801"/>
                    <a:pt x="601" y="801"/>
                  </a:cubicBezTo>
                  <a:cubicBezTo>
                    <a:pt x="267" y="801"/>
                    <a:pt x="0" y="1068"/>
                    <a:pt x="34" y="1401"/>
                  </a:cubicBezTo>
                  <a:lnTo>
                    <a:pt x="34" y="1768"/>
                  </a:lnTo>
                  <a:lnTo>
                    <a:pt x="101" y="1768"/>
                  </a:lnTo>
                  <a:lnTo>
                    <a:pt x="134" y="1401"/>
                  </a:lnTo>
                  <a:cubicBezTo>
                    <a:pt x="134" y="1135"/>
                    <a:pt x="334" y="934"/>
                    <a:pt x="601" y="934"/>
                  </a:cubicBezTo>
                  <a:cubicBezTo>
                    <a:pt x="934" y="934"/>
                    <a:pt x="1201" y="668"/>
                    <a:pt x="1201" y="334"/>
                  </a:cubicBezTo>
                  <a:lnTo>
                    <a:pt x="12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7"/>
            <p:cNvSpPr/>
            <p:nvPr/>
          </p:nvSpPr>
          <p:spPr>
            <a:xfrm>
              <a:off x="5543064" y="1611173"/>
              <a:ext cx="145722" cy="191406"/>
            </a:xfrm>
            <a:custGeom>
              <a:rect b="b" l="l" r="r" t="t"/>
              <a:pathLst>
                <a:path extrusionOk="0" h="8765" w="6673">
                  <a:moveTo>
                    <a:pt x="123" y="1"/>
                  </a:moveTo>
                  <a:cubicBezTo>
                    <a:pt x="50" y="1"/>
                    <a:pt x="1" y="20"/>
                    <a:pt x="1" y="75"/>
                  </a:cubicBezTo>
                  <a:cubicBezTo>
                    <a:pt x="134" y="976"/>
                    <a:pt x="168" y="1976"/>
                    <a:pt x="201" y="2877"/>
                  </a:cubicBezTo>
                  <a:cubicBezTo>
                    <a:pt x="234" y="4378"/>
                    <a:pt x="234" y="5612"/>
                    <a:pt x="301" y="5746"/>
                  </a:cubicBezTo>
                  <a:cubicBezTo>
                    <a:pt x="1373" y="7196"/>
                    <a:pt x="3665" y="8764"/>
                    <a:pt x="4815" y="8764"/>
                  </a:cubicBezTo>
                  <a:cubicBezTo>
                    <a:pt x="4882" y="8764"/>
                    <a:pt x="4945" y="8759"/>
                    <a:pt x="5004" y="8748"/>
                  </a:cubicBezTo>
                  <a:cubicBezTo>
                    <a:pt x="6672" y="8414"/>
                    <a:pt x="6139" y="5479"/>
                    <a:pt x="5905" y="4778"/>
                  </a:cubicBezTo>
                  <a:lnTo>
                    <a:pt x="5905" y="4712"/>
                  </a:lnTo>
                  <a:cubicBezTo>
                    <a:pt x="5872" y="4578"/>
                    <a:pt x="5838" y="4478"/>
                    <a:pt x="5838" y="4345"/>
                  </a:cubicBezTo>
                  <a:cubicBezTo>
                    <a:pt x="5705" y="3144"/>
                    <a:pt x="5772" y="1943"/>
                    <a:pt x="5938" y="742"/>
                  </a:cubicBezTo>
                  <a:lnTo>
                    <a:pt x="1902" y="275"/>
                  </a:lnTo>
                  <a:lnTo>
                    <a:pt x="668" y="142"/>
                  </a:lnTo>
                  <a:cubicBezTo>
                    <a:pt x="668" y="142"/>
                    <a:pt x="315" y="1"/>
                    <a:pt x="123"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5550358" y="1617178"/>
              <a:ext cx="121679" cy="101042"/>
            </a:xfrm>
            <a:custGeom>
              <a:rect b="b" l="l" r="r" t="t"/>
              <a:pathLst>
                <a:path extrusionOk="0" h="4627" w="5572">
                  <a:moveTo>
                    <a:pt x="1535" y="0"/>
                  </a:moveTo>
                  <a:lnTo>
                    <a:pt x="0" y="134"/>
                  </a:lnTo>
                  <a:cubicBezTo>
                    <a:pt x="0" y="134"/>
                    <a:pt x="1016" y="4627"/>
                    <a:pt x="4555" y="4627"/>
                  </a:cubicBezTo>
                  <a:cubicBezTo>
                    <a:pt x="4700" y="4627"/>
                    <a:pt x="4850" y="4619"/>
                    <a:pt x="5004" y="4603"/>
                  </a:cubicBezTo>
                  <a:cubicBezTo>
                    <a:pt x="5204" y="4570"/>
                    <a:pt x="5371" y="4537"/>
                    <a:pt x="5571" y="4503"/>
                  </a:cubicBezTo>
                  <a:lnTo>
                    <a:pt x="5571" y="4437"/>
                  </a:lnTo>
                  <a:cubicBezTo>
                    <a:pt x="5538" y="4303"/>
                    <a:pt x="5471" y="4203"/>
                    <a:pt x="5471" y="4070"/>
                  </a:cubicBezTo>
                  <a:cubicBezTo>
                    <a:pt x="5338" y="2869"/>
                    <a:pt x="5371" y="1668"/>
                    <a:pt x="5571" y="467"/>
                  </a:cubicBezTo>
                  <a:lnTo>
                    <a:pt x="1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7"/>
            <p:cNvSpPr/>
            <p:nvPr/>
          </p:nvSpPr>
          <p:spPr>
            <a:xfrm>
              <a:off x="5685114" y="1378980"/>
              <a:ext cx="59027" cy="150853"/>
            </a:xfrm>
            <a:custGeom>
              <a:rect b="b" l="l" r="r" t="t"/>
              <a:pathLst>
                <a:path extrusionOk="0" h="6908" w="2703">
                  <a:moveTo>
                    <a:pt x="0" y="0"/>
                  </a:moveTo>
                  <a:cubicBezTo>
                    <a:pt x="1" y="1"/>
                    <a:pt x="1899" y="6907"/>
                    <a:pt x="2097" y="6907"/>
                  </a:cubicBezTo>
                  <a:cubicBezTo>
                    <a:pt x="2099" y="6907"/>
                    <a:pt x="2100" y="6907"/>
                    <a:pt x="2102" y="6905"/>
                  </a:cubicBezTo>
                  <a:cubicBezTo>
                    <a:pt x="2269" y="6805"/>
                    <a:pt x="2702" y="4704"/>
                    <a:pt x="2335" y="2736"/>
                  </a:cubicBezTo>
                  <a:cubicBezTo>
                    <a:pt x="1935" y="768"/>
                    <a:pt x="1"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7"/>
            <p:cNvSpPr/>
            <p:nvPr/>
          </p:nvSpPr>
          <p:spPr>
            <a:xfrm>
              <a:off x="5583135" y="1679807"/>
              <a:ext cx="22" cy="22"/>
            </a:xfrm>
            <a:custGeom>
              <a:rect b="b" l="l" r="r" t="t"/>
              <a:pathLst>
                <a:path extrusionOk="0" fill="none" h="1" w="1">
                  <a:moveTo>
                    <a:pt x="0" y="1"/>
                  </a:moveTo>
                  <a:lnTo>
                    <a:pt x="0" y="1"/>
                  </a:lnTo>
                  <a:close/>
                </a:path>
              </a:pathLst>
            </a:custGeom>
            <a:no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7"/>
            <p:cNvSpPr/>
            <p:nvPr/>
          </p:nvSpPr>
          <p:spPr>
            <a:xfrm>
              <a:off x="5506640" y="1370093"/>
              <a:ext cx="247703" cy="308062"/>
            </a:xfrm>
            <a:custGeom>
              <a:rect b="b" l="l" r="r" t="t"/>
              <a:pathLst>
                <a:path extrusionOk="0" h="14107" w="11343">
                  <a:moveTo>
                    <a:pt x="5525" y="1"/>
                  </a:moveTo>
                  <a:cubicBezTo>
                    <a:pt x="3437" y="1"/>
                    <a:pt x="1244" y="1253"/>
                    <a:pt x="601" y="3343"/>
                  </a:cubicBezTo>
                  <a:cubicBezTo>
                    <a:pt x="1" y="5411"/>
                    <a:pt x="1102" y="11349"/>
                    <a:pt x="2569" y="12649"/>
                  </a:cubicBezTo>
                  <a:cubicBezTo>
                    <a:pt x="3585" y="13584"/>
                    <a:pt x="4928" y="14107"/>
                    <a:pt x="6225" y="14107"/>
                  </a:cubicBezTo>
                  <a:cubicBezTo>
                    <a:pt x="7612" y="14107"/>
                    <a:pt x="8947" y="13510"/>
                    <a:pt x="9775" y="12182"/>
                  </a:cubicBezTo>
                  <a:cubicBezTo>
                    <a:pt x="11342" y="9714"/>
                    <a:pt x="9775" y="2009"/>
                    <a:pt x="8140" y="808"/>
                  </a:cubicBezTo>
                  <a:cubicBezTo>
                    <a:pt x="7392" y="257"/>
                    <a:pt x="6469" y="1"/>
                    <a:pt x="5525"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7"/>
            <p:cNvSpPr/>
            <p:nvPr/>
          </p:nvSpPr>
          <p:spPr>
            <a:xfrm>
              <a:off x="5634124" y="1515200"/>
              <a:ext cx="9499" cy="24786"/>
            </a:xfrm>
            <a:custGeom>
              <a:rect b="b" l="l" r="r" t="t"/>
              <a:pathLst>
                <a:path extrusionOk="0" h="1135" w="435">
                  <a:moveTo>
                    <a:pt x="234" y="0"/>
                  </a:moveTo>
                  <a:cubicBezTo>
                    <a:pt x="234" y="0"/>
                    <a:pt x="201" y="34"/>
                    <a:pt x="201" y="34"/>
                  </a:cubicBezTo>
                  <a:cubicBezTo>
                    <a:pt x="301" y="467"/>
                    <a:pt x="334" y="901"/>
                    <a:pt x="0" y="1101"/>
                  </a:cubicBezTo>
                  <a:lnTo>
                    <a:pt x="0" y="1134"/>
                  </a:lnTo>
                  <a:cubicBezTo>
                    <a:pt x="434" y="968"/>
                    <a:pt x="401" y="367"/>
                    <a:pt x="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7"/>
            <p:cNvSpPr/>
            <p:nvPr/>
          </p:nvSpPr>
          <p:spPr>
            <a:xfrm>
              <a:off x="5616262" y="1507164"/>
              <a:ext cx="30092" cy="28498"/>
            </a:xfrm>
            <a:custGeom>
              <a:rect b="b" l="l" r="r" t="t"/>
              <a:pathLst>
                <a:path extrusionOk="0" h="1305" w="1378">
                  <a:moveTo>
                    <a:pt x="640" y="1"/>
                  </a:moveTo>
                  <a:cubicBezTo>
                    <a:pt x="633" y="1"/>
                    <a:pt x="626" y="1"/>
                    <a:pt x="618" y="1"/>
                  </a:cubicBezTo>
                  <a:cubicBezTo>
                    <a:pt x="1" y="99"/>
                    <a:pt x="175" y="1305"/>
                    <a:pt x="740" y="1305"/>
                  </a:cubicBezTo>
                  <a:cubicBezTo>
                    <a:pt x="755" y="1305"/>
                    <a:pt x="770" y="1304"/>
                    <a:pt x="785" y="1302"/>
                  </a:cubicBezTo>
                  <a:cubicBezTo>
                    <a:pt x="1378" y="1236"/>
                    <a:pt x="1190" y="1"/>
                    <a:pt x="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7"/>
            <p:cNvSpPr/>
            <p:nvPr/>
          </p:nvSpPr>
          <p:spPr>
            <a:xfrm>
              <a:off x="5690944" y="1505002"/>
              <a:ext cx="13124" cy="21859"/>
            </a:xfrm>
            <a:custGeom>
              <a:rect b="b" l="l" r="r" t="t"/>
              <a:pathLst>
                <a:path extrusionOk="0" h="1001" w="601">
                  <a:moveTo>
                    <a:pt x="0" y="0"/>
                  </a:moveTo>
                  <a:cubicBezTo>
                    <a:pt x="0" y="400"/>
                    <a:pt x="134" y="1001"/>
                    <a:pt x="601" y="1001"/>
                  </a:cubicBezTo>
                  <a:lnTo>
                    <a:pt x="601" y="968"/>
                  </a:lnTo>
                  <a:cubicBezTo>
                    <a:pt x="234" y="901"/>
                    <a:pt x="100" y="467"/>
                    <a:pt x="34" y="34"/>
                  </a:cubicBezTo>
                  <a:cubicBezTo>
                    <a:pt x="34" y="0"/>
                    <a:pt x="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7"/>
            <p:cNvSpPr/>
            <p:nvPr/>
          </p:nvSpPr>
          <p:spPr>
            <a:xfrm>
              <a:off x="5686533" y="1494585"/>
              <a:ext cx="30005" cy="28236"/>
            </a:xfrm>
            <a:custGeom>
              <a:rect b="b" l="l" r="r" t="t"/>
              <a:pathLst>
                <a:path extrusionOk="0" h="1293" w="1374">
                  <a:moveTo>
                    <a:pt x="595" y="0"/>
                  </a:moveTo>
                  <a:cubicBezTo>
                    <a:pt x="565" y="0"/>
                    <a:pt x="534" y="4"/>
                    <a:pt x="503" y="10"/>
                  </a:cubicBezTo>
                  <a:cubicBezTo>
                    <a:pt x="1" y="136"/>
                    <a:pt x="177" y="1293"/>
                    <a:pt x="699" y="1293"/>
                  </a:cubicBezTo>
                  <a:cubicBezTo>
                    <a:pt x="732" y="1293"/>
                    <a:pt x="767" y="1288"/>
                    <a:pt x="803" y="1278"/>
                  </a:cubicBezTo>
                  <a:cubicBezTo>
                    <a:pt x="1373" y="1151"/>
                    <a:pt x="1161" y="0"/>
                    <a:pt x="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7"/>
            <p:cNvSpPr/>
            <p:nvPr/>
          </p:nvSpPr>
          <p:spPr>
            <a:xfrm>
              <a:off x="5606064" y="1473993"/>
              <a:ext cx="30987" cy="22798"/>
            </a:xfrm>
            <a:custGeom>
              <a:rect b="b" l="l" r="r" t="t"/>
              <a:pathLst>
                <a:path extrusionOk="0" h="1044" w="1419">
                  <a:moveTo>
                    <a:pt x="968" y="1"/>
                  </a:moveTo>
                  <a:cubicBezTo>
                    <a:pt x="831" y="1"/>
                    <a:pt x="697" y="44"/>
                    <a:pt x="585" y="119"/>
                  </a:cubicBezTo>
                  <a:cubicBezTo>
                    <a:pt x="351" y="219"/>
                    <a:pt x="185" y="419"/>
                    <a:pt x="85" y="653"/>
                  </a:cubicBezTo>
                  <a:cubicBezTo>
                    <a:pt x="1" y="848"/>
                    <a:pt x="174" y="1044"/>
                    <a:pt x="370" y="1044"/>
                  </a:cubicBezTo>
                  <a:cubicBezTo>
                    <a:pt x="408" y="1044"/>
                    <a:pt x="447" y="1036"/>
                    <a:pt x="485" y="1020"/>
                  </a:cubicBezTo>
                  <a:cubicBezTo>
                    <a:pt x="652" y="953"/>
                    <a:pt x="818" y="853"/>
                    <a:pt x="952" y="753"/>
                  </a:cubicBezTo>
                  <a:cubicBezTo>
                    <a:pt x="1152" y="686"/>
                    <a:pt x="1285" y="553"/>
                    <a:pt x="1386" y="419"/>
                  </a:cubicBezTo>
                  <a:cubicBezTo>
                    <a:pt x="1419" y="286"/>
                    <a:pt x="1386" y="153"/>
                    <a:pt x="1285" y="86"/>
                  </a:cubicBezTo>
                  <a:cubicBezTo>
                    <a:pt x="1183" y="27"/>
                    <a:pt x="1074"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p:nvPr/>
          </p:nvSpPr>
          <p:spPr>
            <a:xfrm>
              <a:off x="5680004" y="1464800"/>
              <a:ext cx="34263" cy="17645"/>
            </a:xfrm>
            <a:custGeom>
              <a:rect b="b" l="l" r="r" t="t"/>
              <a:pathLst>
                <a:path extrusionOk="0" h="808" w="1569">
                  <a:moveTo>
                    <a:pt x="643" y="0"/>
                  </a:moveTo>
                  <a:cubicBezTo>
                    <a:pt x="434" y="0"/>
                    <a:pt x="213" y="95"/>
                    <a:pt x="68" y="240"/>
                  </a:cubicBezTo>
                  <a:cubicBezTo>
                    <a:pt x="1" y="340"/>
                    <a:pt x="34" y="507"/>
                    <a:pt x="101" y="574"/>
                  </a:cubicBezTo>
                  <a:cubicBezTo>
                    <a:pt x="268" y="707"/>
                    <a:pt x="468" y="740"/>
                    <a:pt x="635" y="740"/>
                  </a:cubicBezTo>
                  <a:cubicBezTo>
                    <a:pt x="835" y="774"/>
                    <a:pt x="1002" y="807"/>
                    <a:pt x="1202" y="807"/>
                  </a:cubicBezTo>
                  <a:cubicBezTo>
                    <a:pt x="1435" y="807"/>
                    <a:pt x="1569" y="507"/>
                    <a:pt x="1402" y="307"/>
                  </a:cubicBezTo>
                  <a:cubicBezTo>
                    <a:pt x="1235" y="140"/>
                    <a:pt x="1002" y="40"/>
                    <a:pt x="735" y="7"/>
                  </a:cubicBezTo>
                  <a:cubicBezTo>
                    <a:pt x="705" y="2"/>
                    <a:pt x="674" y="0"/>
                    <a:pt x="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7"/>
            <p:cNvSpPr/>
            <p:nvPr/>
          </p:nvSpPr>
          <p:spPr>
            <a:xfrm>
              <a:off x="5642859" y="1597503"/>
              <a:ext cx="18234" cy="7316"/>
            </a:xfrm>
            <a:custGeom>
              <a:rect b="b" l="l" r="r" t="t"/>
              <a:pathLst>
                <a:path extrusionOk="0" h="335" w="835">
                  <a:moveTo>
                    <a:pt x="34" y="1"/>
                  </a:moveTo>
                  <a:cubicBezTo>
                    <a:pt x="34" y="1"/>
                    <a:pt x="1" y="1"/>
                    <a:pt x="1" y="34"/>
                  </a:cubicBezTo>
                  <a:cubicBezTo>
                    <a:pt x="34" y="201"/>
                    <a:pt x="168" y="334"/>
                    <a:pt x="368" y="334"/>
                  </a:cubicBezTo>
                  <a:cubicBezTo>
                    <a:pt x="568" y="334"/>
                    <a:pt x="735" y="234"/>
                    <a:pt x="835" y="34"/>
                  </a:cubicBezTo>
                  <a:lnTo>
                    <a:pt x="835" y="34"/>
                  </a:lnTo>
                  <a:cubicBezTo>
                    <a:pt x="701" y="101"/>
                    <a:pt x="568" y="167"/>
                    <a:pt x="434" y="201"/>
                  </a:cubicBezTo>
                  <a:cubicBezTo>
                    <a:pt x="268" y="201"/>
                    <a:pt x="168" y="101"/>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5648690" y="1468818"/>
              <a:ext cx="51209" cy="111218"/>
            </a:xfrm>
            <a:custGeom>
              <a:rect b="b" l="l" r="r" t="t"/>
              <a:pathLst>
                <a:path extrusionOk="0" h="5093" w="2345">
                  <a:moveTo>
                    <a:pt x="1119" y="1"/>
                  </a:moveTo>
                  <a:cubicBezTo>
                    <a:pt x="1097" y="1"/>
                    <a:pt x="1082" y="17"/>
                    <a:pt x="1101" y="56"/>
                  </a:cubicBezTo>
                  <a:cubicBezTo>
                    <a:pt x="1302" y="1324"/>
                    <a:pt x="1769" y="2558"/>
                    <a:pt x="2002" y="3859"/>
                  </a:cubicBezTo>
                  <a:cubicBezTo>
                    <a:pt x="1769" y="3792"/>
                    <a:pt x="1568" y="3759"/>
                    <a:pt x="1335" y="3759"/>
                  </a:cubicBezTo>
                  <a:cubicBezTo>
                    <a:pt x="1268" y="3759"/>
                    <a:pt x="1535" y="4659"/>
                    <a:pt x="1535" y="4793"/>
                  </a:cubicBezTo>
                  <a:cubicBezTo>
                    <a:pt x="1368" y="4837"/>
                    <a:pt x="1198" y="4859"/>
                    <a:pt x="1028" y="4859"/>
                  </a:cubicBezTo>
                  <a:cubicBezTo>
                    <a:pt x="690" y="4859"/>
                    <a:pt x="356" y="4771"/>
                    <a:pt x="67" y="4593"/>
                  </a:cubicBezTo>
                  <a:cubicBezTo>
                    <a:pt x="1" y="4593"/>
                    <a:pt x="1" y="4626"/>
                    <a:pt x="1" y="4626"/>
                  </a:cubicBezTo>
                  <a:cubicBezTo>
                    <a:pt x="267" y="4926"/>
                    <a:pt x="634" y="5093"/>
                    <a:pt x="1035" y="5093"/>
                  </a:cubicBezTo>
                  <a:cubicBezTo>
                    <a:pt x="1201" y="5093"/>
                    <a:pt x="1368" y="5093"/>
                    <a:pt x="1502" y="5060"/>
                  </a:cubicBezTo>
                  <a:lnTo>
                    <a:pt x="1602" y="5026"/>
                  </a:lnTo>
                  <a:lnTo>
                    <a:pt x="1702" y="4993"/>
                  </a:lnTo>
                  <a:cubicBezTo>
                    <a:pt x="1735" y="4960"/>
                    <a:pt x="1769" y="4926"/>
                    <a:pt x="1769" y="4893"/>
                  </a:cubicBezTo>
                  <a:cubicBezTo>
                    <a:pt x="1769" y="4859"/>
                    <a:pt x="1769" y="4859"/>
                    <a:pt x="1769" y="4859"/>
                  </a:cubicBezTo>
                  <a:lnTo>
                    <a:pt x="1769" y="4826"/>
                  </a:lnTo>
                  <a:cubicBezTo>
                    <a:pt x="1735" y="4493"/>
                    <a:pt x="1602" y="4026"/>
                    <a:pt x="1602" y="4026"/>
                  </a:cubicBezTo>
                  <a:lnTo>
                    <a:pt x="1602" y="4026"/>
                  </a:lnTo>
                  <a:cubicBezTo>
                    <a:pt x="1698" y="4050"/>
                    <a:pt x="2055" y="4143"/>
                    <a:pt x="2234" y="4143"/>
                  </a:cubicBezTo>
                  <a:cubicBezTo>
                    <a:pt x="2303" y="4143"/>
                    <a:pt x="2345" y="4129"/>
                    <a:pt x="2336" y="4092"/>
                  </a:cubicBezTo>
                  <a:cubicBezTo>
                    <a:pt x="2069" y="2691"/>
                    <a:pt x="1668" y="1324"/>
                    <a:pt x="1168" y="23"/>
                  </a:cubicBezTo>
                  <a:cubicBezTo>
                    <a:pt x="1154" y="9"/>
                    <a:pt x="1135" y="1"/>
                    <a:pt x="1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7"/>
            <p:cNvSpPr/>
            <p:nvPr/>
          </p:nvSpPr>
          <p:spPr>
            <a:xfrm>
              <a:off x="5646506" y="1569814"/>
              <a:ext cx="30616" cy="21881"/>
            </a:xfrm>
            <a:custGeom>
              <a:rect b="b" l="l" r="r" t="t"/>
              <a:pathLst>
                <a:path extrusionOk="0" h="1002" w="1402">
                  <a:moveTo>
                    <a:pt x="134" y="1"/>
                  </a:moveTo>
                  <a:cubicBezTo>
                    <a:pt x="67" y="134"/>
                    <a:pt x="34" y="268"/>
                    <a:pt x="34" y="401"/>
                  </a:cubicBezTo>
                  <a:cubicBezTo>
                    <a:pt x="1" y="668"/>
                    <a:pt x="67" y="968"/>
                    <a:pt x="401" y="1002"/>
                  </a:cubicBezTo>
                  <a:cubicBezTo>
                    <a:pt x="534" y="1002"/>
                    <a:pt x="701" y="968"/>
                    <a:pt x="834" y="902"/>
                  </a:cubicBezTo>
                  <a:cubicBezTo>
                    <a:pt x="1068" y="768"/>
                    <a:pt x="1268" y="535"/>
                    <a:pt x="1402" y="301"/>
                  </a:cubicBezTo>
                  <a:lnTo>
                    <a:pt x="1402" y="301"/>
                  </a:lnTo>
                  <a:cubicBezTo>
                    <a:pt x="1347" y="305"/>
                    <a:pt x="1293" y="307"/>
                    <a:pt x="1238" y="307"/>
                  </a:cubicBezTo>
                  <a:cubicBezTo>
                    <a:pt x="853" y="307"/>
                    <a:pt x="455" y="205"/>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7"/>
            <p:cNvSpPr/>
            <p:nvPr/>
          </p:nvSpPr>
          <p:spPr>
            <a:xfrm>
              <a:off x="5646506" y="1578483"/>
              <a:ext cx="18234" cy="13212"/>
            </a:xfrm>
            <a:custGeom>
              <a:rect b="b" l="l" r="r" t="t"/>
              <a:pathLst>
                <a:path extrusionOk="0" h="605" w="835">
                  <a:moveTo>
                    <a:pt x="106" y="1"/>
                  </a:moveTo>
                  <a:cubicBezTo>
                    <a:pt x="82" y="1"/>
                    <a:pt x="58" y="2"/>
                    <a:pt x="34" y="4"/>
                  </a:cubicBezTo>
                  <a:cubicBezTo>
                    <a:pt x="1" y="271"/>
                    <a:pt x="67" y="571"/>
                    <a:pt x="401" y="605"/>
                  </a:cubicBezTo>
                  <a:cubicBezTo>
                    <a:pt x="534" y="605"/>
                    <a:pt x="701" y="571"/>
                    <a:pt x="834" y="505"/>
                  </a:cubicBezTo>
                  <a:cubicBezTo>
                    <a:pt x="711" y="195"/>
                    <a:pt x="415" y="1"/>
                    <a:pt x="106"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7"/>
            <p:cNvSpPr/>
            <p:nvPr/>
          </p:nvSpPr>
          <p:spPr>
            <a:xfrm>
              <a:off x="5492817" y="1329039"/>
              <a:ext cx="220733" cy="219773"/>
            </a:xfrm>
            <a:custGeom>
              <a:rect b="b" l="l" r="r" t="t"/>
              <a:pathLst>
                <a:path extrusionOk="0" h="10064" w="10108">
                  <a:moveTo>
                    <a:pt x="6184" y="0"/>
                  </a:moveTo>
                  <a:cubicBezTo>
                    <a:pt x="6067" y="0"/>
                    <a:pt x="5951" y="6"/>
                    <a:pt x="5838" y="19"/>
                  </a:cubicBezTo>
                  <a:cubicBezTo>
                    <a:pt x="4070" y="186"/>
                    <a:pt x="2035" y="2788"/>
                    <a:pt x="2035" y="2788"/>
                  </a:cubicBezTo>
                  <a:cubicBezTo>
                    <a:pt x="2268" y="2421"/>
                    <a:pt x="2469" y="2054"/>
                    <a:pt x="2635" y="1620"/>
                  </a:cubicBezTo>
                  <a:lnTo>
                    <a:pt x="2635" y="1620"/>
                  </a:lnTo>
                  <a:cubicBezTo>
                    <a:pt x="2035" y="1887"/>
                    <a:pt x="1601" y="2387"/>
                    <a:pt x="1468" y="3021"/>
                  </a:cubicBezTo>
                  <a:cubicBezTo>
                    <a:pt x="1468" y="3021"/>
                    <a:pt x="1535" y="1987"/>
                    <a:pt x="1435" y="1987"/>
                  </a:cubicBezTo>
                  <a:cubicBezTo>
                    <a:pt x="1334" y="1987"/>
                    <a:pt x="601" y="2988"/>
                    <a:pt x="901" y="3622"/>
                  </a:cubicBezTo>
                  <a:cubicBezTo>
                    <a:pt x="901" y="3622"/>
                    <a:pt x="0" y="4656"/>
                    <a:pt x="67" y="5656"/>
                  </a:cubicBezTo>
                  <a:cubicBezTo>
                    <a:pt x="134" y="6624"/>
                    <a:pt x="968" y="9960"/>
                    <a:pt x="1768" y="10060"/>
                  </a:cubicBezTo>
                  <a:cubicBezTo>
                    <a:pt x="1784" y="10062"/>
                    <a:pt x="1799" y="10063"/>
                    <a:pt x="1815" y="10063"/>
                  </a:cubicBezTo>
                  <a:cubicBezTo>
                    <a:pt x="2455" y="10063"/>
                    <a:pt x="2871" y="8073"/>
                    <a:pt x="2969" y="7291"/>
                  </a:cubicBezTo>
                  <a:cubicBezTo>
                    <a:pt x="3069" y="6590"/>
                    <a:pt x="2936" y="4456"/>
                    <a:pt x="2969" y="4322"/>
                  </a:cubicBezTo>
                  <a:cubicBezTo>
                    <a:pt x="2971" y="4314"/>
                    <a:pt x="2980" y="4310"/>
                    <a:pt x="2998" y="4310"/>
                  </a:cubicBezTo>
                  <a:cubicBezTo>
                    <a:pt x="3251" y="4310"/>
                    <a:pt x="5130" y="5186"/>
                    <a:pt x="6634" y="5186"/>
                  </a:cubicBezTo>
                  <a:cubicBezTo>
                    <a:pt x="7015" y="5186"/>
                    <a:pt x="7372" y="5130"/>
                    <a:pt x="7672" y="4989"/>
                  </a:cubicBezTo>
                  <a:cubicBezTo>
                    <a:pt x="9240" y="4255"/>
                    <a:pt x="10107" y="2621"/>
                    <a:pt x="10007" y="1920"/>
                  </a:cubicBezTo>
                  <a:cubicBezTo>
                    <a:pt x="9914" y="1296"/>
                    <a:pt x="7892" y="0"/>
                    <a:pt x="6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7"/>
            <p:cNvSpPr/>
            <p:nvPr/>
          </p:nvSpPr>
          <p:spPr>
            <a:xfrm>
              <a:off x="5541011" y="1410928"/>
              <a:ext cx="143407" cy="43413"/>
            </a:xfrm>
            <a:custGeom>
              <a:rect b="b" l="l" r="r" t="t"/>
              <a:pathLst>
                <a:path extrusionOk="0" h="1988" w="6567">
                  <a:moveTo>
                    <a:pt x="168" y="1"/>
                  </a:moveTo>
                  <a:cubicBezTo>
                    <a:pt x="78" y="1"/>
                    <a:pt x="1" y="147"/>
                    <a:pt x="61" y="239"/>
                  </a:cubicBezTo>
                  <a:cubicBezTo>
                    <a:pt x="962" y="1139"/>
                    <a:pt x="2130" y="1740"/>
                    <a:pt x="3397" y="1940"/>
                  </a:cubicBezTo>
                  <a:cubicBezTo>
                    <a:pt x="3590" y="1972"/>
                    <a:pt x="3783" y="1988"/>
                    <a:pt x="3974" y="1988"/>
                  </a:cubicBezTo>
                  <a:cubicBezTo>
                    <a:pt x="4973" y="1988"/>
                    <a:pt x="5922" y="1556"/>
                    <a:pt x="6566" y="772"/>
                  </a:cubicBezTo>
                  <a:cubicBezTo>
                    <a:pt x="6566" y="772"/>
                    <a:pt x="6566" y="739"/>
                    <a:pt x="6533" y="739"/>
                  </a:cubicBezTo>
                  <a:cubicBezTo>
                    <a:pt x="6099" y="1073"/>
                    <a:pt x="5599" y="1339"/>
                    <a:pt x="5098" y="1540"/>
                  </a:cubicBezTo>
                  <a:cubicBezTo>
                    <a:pt x="4798" y="1606"/>
                    <a:pt x="4490" y="1640"/>
                    <a:pt x="4181" y="1640"/>
                  </a:cubicBezTo>
                  <a:cubicBezTo>
                    <a:pt x="3873" y="1640"/>
                    <a:pt x="3564" y="1606"/>
                    <a:pt x="3264" y="1540"/>
                  </a:cubicBezTo>
                  <a:cubicBezTo>
                    <a:pt x="2663" y="1406"/>
                    <a:pt x="2096" y="1173"/>
                    <a:pt x="1596" y="839"/>
                  </a:cubicBezTo>
                  <a:cubicBezTo>
                    <a:pt x="1129" y="572"/>
                    <a:pt x="695" y="239"/>
                    <a:pt x="195" y="5"/>
                  </a:cubicBezTo>
                  <a:cubicBezTo>
                    <a:pt x="186" y="2"/>
                    <a:pt x="177" y="1"/>
                    <a:pt x="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7"/>
            <p:cNvSpPr/>
            <p:nvPr/>
          </p:nvSpPr>
          <p:spPr>
            <a:xfrm>
              <a:off x="5682210" y="1469822"/>
              <a:ext cx="60468" cy="81279"/>
            </a:xfrm>
            <a:custGeom>
              <a:rect b="b" l="l" r="r" t="t"/>
              <a:pathLst>
                <a:path extrusionOk="0" h="3722" w="2769">
                  <a:moveTo>
                    <a:pt x="1212" y="239"/>
                  </a:moveTo>
                  <a:cubicBezTo>
                    <a:pt x="1722" y="239"/>
                    <a:pt x="2241" y="853"/>
                    <a:pt x="2368" y="1678"/>
                  </a:cubicBezTo>
                  <a:cubicBezTo>
                    <a:pt x="2502" y="2579"/>
                    <a:pt x="2202" y="3346"/>
                    <a:pt x="1668" y="3446"/>
                  </a:cubicBezTo>
                  <a:cubicBezTo>
                    <a:pt x="1630" y="3453"/>
                    <a:pt x="1592" y="3456"/>
                    <a:pt x="1555" y="3456"/>
                  </a:cubicBezTo>
                  <a:cubicBezTo>
                    <a:pt x="1031" y="3456"/>
                    <a:pt x="556" y="2821"/>
                    <a:pt x="400" y="2011"/>
                  </a:cubicBezTo>
                  <a:cubicBezTo>
                    <a:pt x="267" y="1144"/>
                    <a:pt x="567" y="344"/>
                    <a:pt x="1134" y="244"/>
                  </a:cubicBezTo>
                  <a:cubicBezTo>
                    <a:pt x="1160" y="240"/>
                    <a:pt x="1186" y="239"/>
                    <a:pt x="1212" y="239"/>
                  </a:cubicBezTo>
                  <a:close/>
                  <a:moveTo>
                    <a:pt x="1190" y="1"/>
                  </a:moveTo>
                  <a:cubicBezTo>
                    <a:pt x="1149" y="1"/>
                    <a:pt x="1108" y="4"/>
                    <a:pt x="1067" y="10"/>
                  </a:cubicBezTo>
                  <a:cubicBezTo>
                    <a:pt x="400" y="110"/>
                    <a:pt x="0" y="1044"/>
                    <a:pt x="167" y="2045"/>
                  </a:cubicBezTo>
                  <a:cubicBezTo>
                    <a:pt x="323" y="3016"/>
                    <a:pt x="921" y="3722"/>
                    <a:pt x="1546" y="3722"/>
                  </a:cubicBezTo>
                  <a:cubicBezTo>
                    <a:pt x="1586" y="3722"/>
                    <a:pt x="1627" y="3719"/>
                    <a:pt x="1668" y="3713"/>
                  </a:cubicBezTo>
                  <a:cubicBezTo>
                    <a:pt x="2368" y="3579"/>
                    <a:pt x="2769" y="2679"/>
                    <a:pt x="2602" y="1645"/>
                  </a:cubicBezTo>
                  <a:cubicBezTo>
                    <a:pt x="2445" y="705"/>
                    <a:pt x="1818"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7"/>
            <p:cNvSpPr/>
            <p:nvPr/>
          </p:nvSpPr>
          <p:spPr>
            <a:xfrm>
              <a:off x="5582480" y="1489563"/>
              <a:ext cx="89556" cy="76278"/>
            </a:xfrm>
            <a:custGeom>
              <a:rect b="b" l="l" r="r" t="t"/>
              <a:pathLst>
                <a:path extrusionOk="0" h="3493" w="4101">
                  <a:moveTo>
                    <a:pt x="1837" y="15"/>
                  </a:moveTo>
                  <a:cubicBezTo>
                    <a:pt x="2960" y="15"/>
                    <a:pt x="3713" y="1322"/>
                    <a:pt x="3033" y="2342"/>
                  </a:cubicBezTo>
                  <a:cubicBezTo>
                    <a:pt x="2737" y="2792"/>
                    <a:pt x="2268" y="3005"/>
                    <a:pt x="1801" y="3005"/>
                  </a:cubicBezTo>
                  <a:cubicBezTo>
                    <a:pt x="1161" y="3005"/>
                    <a:pt x="523" y="2607"/>
                    <a:pt x="331" y="1875"/>
                  </a:cubicBezTo>
                  <a:cubicBezTo>
                    <a:pt x="164" y="1041"/>
                    <a:pt x="698" y="207"/>
                    <a:pt x="1565" y="40"/>
                  </a:cubicBezTo>
                  <a:cubicBezTo>
                    <a:pt x="1658" y="23"/>
                    <a:pt x="1749" y="15"/>
                    <a:pt x="1837" y="15"/>
                  </a:cubicBezTo>
                  <a:close/>
                  <a:moveTo>
                    <a:pt x="1834" y="1"/>
                  </a:moveTo>
                  <a:cubicBezTo>
                    <a:pt x="884" y="1"/>
                    <a:pt x="1" y="797"/>
                    <a:pt x="97" y="1908"/>
                  </a:cubicBezTo>
                  <a:cubicBezTo>
                    <a:pt x="220" y="2827"/>
                    <a:pt x="988" y="3492"/>
                    <a:pt x="1862" y="3492"/>
                  </a:cubicBezTo>
                  <a:cubicBezTo>
                    <a:pt x="1940" y="3492"/>
                    <a:pt x="2019" y="3487"/>
                    <a:pt x="2099" y="3476"/>
                  </a:cubicBezTo>
                  <a:cubicBezTo>
                    <a:pt x="3633" y="3209"/>
                    <a:pt x="4100" y="1308"/>
                    <a:pt x="2899" y="374"/>
                  </a:cubicBezTo>
                  <a:cubicBezTo>
                    <a:pt x="2568" y="116"/>
                    <a:pt x="2196" y="1"/>
                    <a:pt x="1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7"/>
            <p:cNvSpPr/>
            <p:nvPr/>
          </p:nvSpPr>
          <p:spPr>
            <a:xfrm>
              <a:off x="5654520" y="1503167"/>
              <a:ext cx="34984" cy="12054"/>
            </a:xfrm>
            <a:custGeom>
              <a:rect b="b" l="l" r="r" t="t"/>
              <a:pathLst>
                <a:path extrusionOk="0" h="552" w="1602">
                  <a:moveTo>
                    <a:pt x="1115" y="0"/>
                  </a:moveTo>
                  <a:cubicBezTo>
                    <a:pt x="846" y="0"/>
                    <a:pt x="471" y="67"/>
                    <a:pt x="0" y="318"/>
                  </a:cubicBezTo>
                  <a:lnTo>
                    <a:pt x="134" y="551"/>
                  </a:lnTo>
                  <a:cubicBezTo>
                    <a:pt x="568" y="318"/>
                    <a:pt x="901" y="259"/>
                    <a:pt x="1126" y="259"/>
                  </a:cubicBezTo>
                  <a:cubicBezTo>
                    <a:pt x="1351" y="259"/>
                    <a:pt x="1468" y="318"/>
                    <a:pt x="1468" y="318"/>
                  </a:cubicBezTo>
                  <a:lnTo>
                    <a:pt x="1602" y="84"/>
                  </a:lnTo>
                  <a:cubicBezTo>
                    <a:pt x="1584" y="84"/>
                    <a:pt x="1417" y="0"/>
                    <a:pt x="1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7"/>
            <p:cNvSpPr/>
            <p:nvPr/>
          </p:nvSpPr>
          <p:spPr>
            <a:xfrm>
              <a:off x="5481156" y="1520812"/>
              <a:ext cx="105650" cy="22820"/>
            </a:xfrm>
            <a:custGeom>
              <a:rect b="b" l="l" r="r" t="t"/>
              <a:pathLst>
                <a:path extrusionOk="0" h="1045" w="4838">
                  <a:moveTo>
                    <a:pt x="1956" y="1"/>
                  </a:moveTo>
                  <a:cubicBezTo>
                    <a:pt x="1724" y="1"/>
                    <a:pt x="1548" y="3"/>
                    <a:pt x="1468" y="10"/>
                  </a:cubicBezTo>
                  <a:cubicBezTo>
                    <a:pt x="1035" y="43"/>
                    <a:pt x="134" y="777"/>
                    <a:pt x="0" y="877"/>
                  </a:cubicBezTo>
                  <a:lnTo>
                    <a:pt x="167" y="1044"/>
                  </a:lnTo>
                  <a:cubicBezTo>
                    <a:pt x="568" y="711"/>
                    <a:pt x="1001" y="444"/>
                    <a:pt x="1468" y="244"/>
                  </a:cubicBezTo>
                  <a:cubicBezTo>
                    <a:pt x="1538" y="237"/>
                    <a:pt x="1653" y="234"/>
                    <a:pt x="1803" y="234"/>
                  </a:cubicBezTo>
                  <a:cubicBezTo>
                    <a:pt x="2439" y="234"/>
                    <a:pt x="3704" y="283"/>
                    <a:pt x="4837" y="310"/>
                  </a:cubicBezTo>
                  <a:lnTo>
                    <a:pt x="4837" y="43"/>
                  </a:lnTo>
                  <a:cubicBezTo>
                    <a:pt x="4704" y="43"/>
                    <a:pt x="2884" y="1"/>
                    <a:pt x="19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7"/>
            <p:cNvSpPr/>
            <p:nvPr/>
          </p:nvSpPr>
          <p:spPr>
            <a:xfrm>
              <a:off x="5480436" y="1516270"/>
              <a:ext cx="75776" cy="83004"/>
            </a:xfrm>
            <a:custGeom>
              <a:rect b="b" l="l" r="r" t="t"/>
              <a:pathLst>
                <a:path extrusionOk="0" h="3801" w="3470">
                  <a:moveTo>
                    <a:pt x="1178" y="1"/>
                  </a:moveTo>
                  <a:cubicBezTo>
                    <a:pt x="1069" y="1"/>
                    <a:pt x="964" y="26"/>
                    <a:pt x="867" y="85"/>
                  </a:cubicBezTo>
                  <a:cubicBezTo>
                    <a:pt x="0" y="585"/>
                    <a:pt x="1068" y="3354"/>
                    <a:pt x="2102" y="3721"/>
                  </a:cubicBezTo>
                  <a:cubicBezTo>
                    <a:pt x="2227" y="3775"/>
                    <a:pt x="2357" y="3801"/>
                    <a:pt x="2486" y="3801"/>
                  </a:cubicBezTo>
                  <a:cubicBezTo>
                    <a:pt x="2908" y="3801"/>
                    <a:pt x="3316" y="3529"/>
                    <a:pt x="3469" y="3120"/>
                  </a:cubicBezTo>
                  <a:lnTo>
                    <a:pt x="3102" y="1486"/>
                  </a:lnTo>
                  <a:cubicBezTo>
                    <a:pt x="3102" y="1486"/>
                    <a:pt x="2008" y="1"/>
                    <a:pt x="1178"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7"/>
            <p:cNvSpPr/>
            <p:nvPr/>
          </p:nvSpPr>
          <p:spPr>
            <a:xfrm>
              <a:off x="5505919" y="1535595"/>
              <a:ext cx="38368" cy="51034"/>
            </a:xfrm>
            <a:custGeom>
              <a:rect b="b" l="l" r="r" t="t"/>
              <a:pathLst>
                <a:path extrusionOk="0" h="2337" w="1757">
                  <a:moveTo>
                    <a:pt x="1" y="0"/>
                  </a:moveTo>
                  <a:cubicBezTo>
                    <a:pt x="1" y="0"/>
                    <a:pt x="1" y="0"/>
                    <a:pt x="1" y="34"/>
                  </a:cubicBezTo>
                  <a:cubicBezTo>
                    <a:pt x="668" y="334"/>
                    <a:pt x="1201" y="934"/>
                    <a:pt x="1402" y="1635"/>
                  </a:cubicBezTo>
                  <a:cubicBezTo>
                    <a:pt x="1303" y="1457"/>
                    <a:pt x="1110" y="1361"/>
                    <a:pt x="914" y="1361"/>
                  </a:cubicBezTo>
                  <a:cubicBezTo>
                    <a:pt x="779" y="1361"/>
                    <a:pt x="643" y="1406"/>
                    <a:pt x="534" y="1501"/>
                  </a:cubicBezTo>
                  <a:cubicBezTo>
                    <a:pt x="534" y="1501"/>
                    <a:pt x="534" y="1535"/>
                    <a:pt x="534" y="1535"/>
                  </a:cubicBezTo>
                  <a:cubicBezTo>
                    <a:pt x="606" y="1508"/>
                    <a:pt x="677" y="1495"/>
                    <a:pt x="748" y="1495"/>
                  </a:cubicBezTo>
                  <a:cubicBezTo>
                    <a:pt x="939" y="1495"/>
                    <a:pt x="1122" y="1588"/>
                    <a:pt x="1268" y="1735"/>
                  </a:cubicBezTo>
                  <a:cubicBezTo>
                    <a:pt x="1402" y="1902"/>
                    <a:pt x="1502" y="2102"/>
                    <a:pt x="1602" y="2302"/>
                  </a:cubicBezTo>
                  <a:cubicBezTo>
                    <a:pt x="1614" y="2325"/>
                    <a:pt x="1638" y="2337"/>
                    <a:pt x="1663" y="2337"/>
                  </a:cubicBezTo>
                  <a:cubicBezTo>
                    <a:pt x="1709" y="2337"/>
                    <a:pt x="1757" y="2300"/>
                    <a:pt x="1735" y="2235"/>
                  </a:cubicBezTo>
                  <a:cubicBezTo>
                    <a:pt x="1735" y="1334"/>
                    <a:pt x="1001" y="6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7"/>
            <p:cNvSpPr/>
            <p:nvPr/>
          </p:nvSpPr>
          <p:spPr>
            <a:xfrm>
              <a:off x="5464407" y="1777746"/>
              <a:ext cx="547619" cy="831506"/>
            </a:xfrm>
            <a:custGeom>
              <a:rect b="b" l="l" r="r" t="t"/>
              <a:pathLst>
                <a:path extrusionOk="0" h="38077" w="25077">
                  <a:moveTo>
                    <a:pt x="2698" y="0"/>
                  </a:moveTo>
                  <a:cubicBezTo>
                    <a:pt x="1494" y="0"/>
                    <a:pt x="507" y="1799"/>
                    <a:pt x="334" y="5290"/>
                  </a:cubicBezTo>
                  <a:cubicBezTo>
                    <a:pt x="167" y="8058"/>
                    <a:pt x="0" y="22936"/>
                    <a:pt x="2702" y="26438"/>
                  </a:cubicBezTo>
                  <a:cubicBezTo>
                    <a:pt x="6705" y="31675"/>
                    <a:pt x="14677" y="36512"/>
                    <a:pt x="17713" y="38046"/>
                  </a:cubicBezTo>
                  <a:cubicBezTo>
                    <a:pt x="17756" y="38067"/>
                    <a:pt x="17804" y="38077"/>
                    <a:pt x="17856" y="38077"/>
                  </a:cubicBezTo>
                  <a:cubicBezTo>
                    <a:pt x="19431" y="38077"/>
                    <a:pt x="25076" y="29143"/>
                    <a:pt x="23817" y="28239"/>
                  </a:cubicBezTo>
                  <a:cubicBezTo>
                    <a:pt x="21015" y="26305"/>
                    <a:pt x="11842" y="21101"/>
                    <a:pt x="11075" y="20167"/>
                  </a:cubicBezTo>
                  <a:cubicBezTo>
                    <a:pt x="10341" y="19266"/>
                    <a:pt x="7739" y="9693"/>
                    <a:pt x="6138" y="4756"/>
                  </a:cubicBezTo>
                  <a:cubicBezTo>
                    <a:pt x="5125" y="1557"/>
                    <a:pt x="3818" y="0"/>
                    <a:pt x="26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7"/>
            <p:cNvSpPr/>
            <p:nvPr/>
          </p:nvSpPr>
          <p:spPr>
            <a:xfrm>
              <a:off x="5851927" y="2374726"/>
              <a:ext cx="443629" cy="278756"/>
            </a:xfrm>
            <a:custGeom>
              <a:rect b="b" l="l" r="r" t="t"/>
              <a:pathLst>
                <a:path extrusionOk="0" h="12765" w="20315">
                  <a:moveTo>
                    <a:pt x="4670" y="1"/>
                  </a:moveTo>
                  <a:lnTo>
                    <a:pt x="0" y="10708"/>
                  </a:lnTo>
                  <a:cubicBezTo>
                    <a:pt x="2786" y="12344"/>
                    <a:pt x="7432" y="12764"/>
                    <a:pt x="10589" y="12764"/>
                  </a:cubicBezTo>
                  <a:cubicBezTo>
                    <a:pt x="12196" y="12764"/>
                    <a:pt x="13416" y="12656"/>
                    <a:pt x="13810" y="12543"/>
                  </a:cubicBezTo>
                  <a:cubicBezTo>
                    <a:pt x="14811" y="12276"/>
                    <a:pt x="15311" y="12109"/>
                    <a:pt x="15311" y="12109"/>
                  </a:cubicBezTo>
                  <a:cubicBezTo>
                    <a:pt x="17079" y="11609"/>
                    <a:pt x="17546" y="10642"/>
                    <a:pt x="17546" y="10642"/>
                  </a:cubicBezTo>
                  <a:cubicBezTo>
                    <a:pt x="17546" y="10642"/>
                    <a:pt x="17551" y="10642"/>
                    <a:pt x="17561" y="10642"/>
                  </a:cubicBezTo>
                  <a:cubicBezTo>
                    <a:pt x="17754" y="10642"/>
                    <a:pt x="19792" y="10611"/>
                    <a:pt x="20015" y="9341"/>
                  </a:cubicBezTo>
                  <a:cubicBezTo>
                    <a:pt x="20315" y="7873"/>
                    <a:pt x="17146" y="8073"/>
                    <a:pt x="15311" y="7139"/>
                  </a:cubicBezTo>
                  <a:cubicBezTo>
                    <a:pt x="11142" y="5004"/>
                    <a:pt x="5838" y="768"/>
                    <a:pt x="46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7"/>
            <p:cNvSpPr/>
            <p:nvPr/>
          </p:nvSpPr>
          <p:spPr>
            <a:xfrm>
              <a:off x="6053897" y="2548679"/>
              <a:ext cx="181928" cy="59180"/>
            </a:xfrm>
            <a:custGeom>
              <a:rect b="b" l="l" r="r" t="t"/>
              <a:pathLst>
                <a:path extrusionOk="0" h="2710" w="8331">
                  <a:moveTo>
                    <a:pt x="96" y="0"/>
                  </a:moveTo>
                  <a:cubicBezTo>
                    <a:pt x="42" y="0"/>
                    <a:pt x="1" y="74"/>
                    <a:pt x="58" y="74"/>
                  </a:cubicBezTo>
                  <a:cubicBezTo>
                    <a:pt x="2526" y="1675"/>
                    <a:pt x="5362" y="2576"/>
                    <a:pt x="8264" y="2709"/>
                  </a:cubicBezTo>
                  <a:cubicBezTo>
                    <a:pt x="8330" y="2709"/>
                    <a:pt x="8330" y="2609"/>
                    <a:pt x="8264" y="2609"/>
                  </a:cubicBezTo>
                  <a:cubicBezTo>
                    <a:pt x="6796" y="2409"/>
                    <a:pt x="5328" y="2075"/>
                    <a:pt x="3861" y="1675"/>
                  </a:cubicBezTo>
                  <a:cubicBezTo>
                    <a:pt x="2593" y="1175"/>
                    <a:pt x="1325" y="641"/>
                    <a:pt x="125" y="7"/>
                  </a:cubicBezTo>
                  <a:cubicBezTo>
                    <a:pt x="115" y="2"/>
                    <a:pt x="106" y="0"/>
                    <a:pt x="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7"/>
            <p:cNvSpPr/>
            <p:nvPr/>
          </p:nvSpPr>
          <p:spPr>
            <a:xfrm>
              <a:off x="6017277" y="2599079"/>
              <a:ext cx="169022" cy="39984"/>
            </a:xfrm>
            <a:custGeom>
              <a:rect b="b" l="l" r="r" t="t"/>
              <a:pathLst>
                <a:path extrusionOk="0" h="1831" w="7740">
                  <a:moveTo>
                    <a:pt x="134" y="1"/>
                  </a:moveTo>
                  <a:cubicBezTo>
                    <a:pt x="34" y="1"/>
                    <a:pt x="0" y="101"/>
                    <a:pt x="67" y="134"/>
                  </a:cubicBezTo>
                  <a:cubicBezTo>
                    <a:pt x="2166" y="1257"/>
                    <a:pt x="4474" y="1830"/>
                    <a:pt x="6829" y="1830"/>
                  </a:cubicBezTo>
                  <a:cubicBezTo>
                    <a:pt x="7132" y="1830"/>
                    <a:pt x="7435" y="1821"/>
                    <a:pt x="7739" y="1802"/>
                  </a:cubicBezTo>
                  <a:cubicBezTo>
                    <a:pt x="3536" y="1435"/>
                    <a:pt x="1368" y="534"/>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7"/>
            <p:cNvSpPr/>
            <p:nvPr/>
          </p:nvSpPr>
          <p:spPr>
            <a:xfrm>
              <a:off x="5951722" y="2371035"/>
              <a:ext cx="292841" cy="109231"/>
            </a:xfrm>
            <a:custGeom>
              <a:rect b="b" l="l" r="r" t="t"/>
              <a:pathLst>
                <a:path extrusionOk="0" h="5002" w="13410">
                  <a:moveTo>
                    <a:pt x="3631" y="1"/>
                  </a:moveTo>
                  <a:cubicBezTo>
                    <a:pt x="1877" y="1"/>
                    <a:pt x="0" y="170"/>
                    <a:pt x="0" y="170"/>
                  </a:cubicBezTo>
                  <a:cubicBezTo>
                    <a:pt x="1134" y="904"/>
                    <a:pt x="3770" y="2938"/>
                    <a:pt x="5904" y="4406"/>
                  </a:cubicBezTo>
                  <a:cubicBezTo>
                    <a:pt x="5586" y="4038"/>
                    <a:pt x="5627" y="3815"/>
                    <a:pt x="6135" y="3815"/>
                  </a:cubicBezTo>
                  <a:cubicBezTo>
                    <a:pt x="6318" y="3815"/>
                    <a:pt x="6562" y="3844"/>
                    <a:pt x="6872" y="3906"/>
                  </a:cubicBezTo>
                  <a:cubicBezTo>
                    <a:pt x="7672" y="4047"/>
                    <a:pt x="10081" y="5001"/>
                    <a:pt x="11608" y="5001"/>
                  </a:cubicBezTo>
                  <a:cubicBezTo>
                    <a:pt x="12245" y="5001"/>
                    <a:pt x="12729" y="4835"/>
                    <a:pt x="12876" y="4373"/>
                  </a:cubicBezTo>
                  <a:cubicBezTo>
                    <a:pt x="13410" y="2805"/>
                    <a:pt x="7205" y="303"/>
                    <a:pt x="5271" y="70"/>
                  </a:cubicBezTo>
                  <a:cubicBezTo>
                    <a:pt x="4787" y="20"/>
                    <a:pt x="4216" y="1"/>
                    <a:pt x="36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7"/>
            <p:cNvSpPr/>
            <p:nvPr/>
          </p:nvSpPr>
          <p:spPr>
            <a:xfrm>
              <a:off x="5450562" y="1773378"/>
              <a:ext cx="223660" cy="367569"/>
            </a:xfrm>
            <a:custGeom>
              <a:rect b="b" l="l" r="r" t="t"/>
              <a:pathLst>
                <a:path extrusionOk="0" h="16832" w="10242">
                  <a:moveTo>
                    <a:pt x="3278" y="0"/>
                  </a:moveTo>
                  <a:cubicBezTo>
                    <a:pt x="2124" y="0"/>
                    <a:pt x="1122" y="1666"/>
                    <a:pt x="734" y="5790"/>
                  </a:cubicBezTo>
                  <a:cubicBezTo>
                    <a:pt x="0" y="13595"/>
                    <a:pt x="234" y="16831"/>
                    <a:pt x="234" y="16831"/>
                  </a:cubicBezTo>
                  <a:lnTo>
                    <a:pt x="10241" y="13996"/>
                  </a:lnTo>
                  <a:cubicBezTo>
                    <a:pt x="10241" y="13996"/>
                    <a:pt x="8440" y="7825"/>
                    <a:pt x="6405" y="3421"/>
                  </a:cubicBezTo>
                  <a:cubicBezTo>
                    <a:pt x="5461" y="1329"/>
                    <a:pt x="4309" y="0"/>
                    <a:pt x="3278"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7"/>
            <p:cNvSpPr/>
            <p:nvPr/>
          </p:nvSpPr>
          <p:spPr>
            <a:xfrm>
              <a:off x="5615192" y="2006881"/>
              <a:ext cx="38631" cy="25506"/>
            </a:xfrm>
            <a:custGeom>
              <a:rect b="b" l="l" r="r" t="t"/>
              <a:pathLst>
                <a:path extrusionOk="0" h="1168" w="1769">
                  <a:moveTo>
                    <a:pt x="0" y="0"/>
                  </a:moveTo>
                  <a:lnTo>
                    <a:pt x="0" y="100"/>
                  </a:lnTo>
                  <a:lnTo>
                    <a:pt x="334" y="100"/>
                  </a:lnTo>
                  <a:cubicBezTo>
                    <a:pt x="601" y="100"/>
                    <a:pt x="801" y="334"/>
                    <a:pt x="801" y="601"/>
                  </a:cubicBezTo>
                  <a:cubicBezTo>
                    <a:pt x="801" y="901"/>
                    <a:pt x="1068" y="1168"/>
                    <a:pt x="1401" y="1168"/>
                  </a:cubicBezTo>
                  <a:lnTo>
                    <a:pt x="1735" y="1168"/>
                  </a:lnTo>
                  <a:lnTo>
                    <a:pt x="1768" y="1068"/>
                  </a:lnTo>
                  <a:lnTo>
                    <a:pt x="1401" y="1068"/>
                  </a:lnTo>
                  <a:cubicBezTo>
                    <a:pt x="1134" y="1068"/>
                    <a:pt x="934" y="834"/>
                    <a:pt x="934" y="601"/>
                  </a:cubicBezTo>
                  <a:cubicBezTo>
                    <a:pt x="934" y="267"/>
                    <a:pt x="667" y="0"/>
                    <a:pt x="3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7"/>
            <p:cNvSpPr/>
            <p:nvPr/>
          </p:nvSpPr>
          <p:spPr>
            <a:xfrm>
              <a:off x="5463665" y="1900535"/>
              <a:ext cx="9499" cy="41535"/>
            </a:xfrm>
            <a:custGeom>
              <a:rect b="b" l="l" r="r" t="t"/>
              <a:pathLst>
                <a:path extrusionOk="0" h="1902" w="435">
                  <a:moveTo>
                    <a:pt x="101" y="0"/>
                  </a:moveTo>
                  <a:lnTo>
                    <a:pt x="101" y="167"/>
                  </a:lnTo>
                  <a:cubicBezTo>
                    <a:pt x="301" y="334"/>
                    <a:pt x="301" y="634"/>
                    <a:pt x="101" y="834"/>
                  </a:cubicBezTo>
                  <a:cubicBezTo>
                    <a:pt x="68" y="867"/>
                    <a:pt x="68" y="867"/>
                    <a:pt x="34" y="901"/>
                  </a:cubicBezTo>
                  <a:lnTo>
                    <a:pt x="1" y="1501"/>
                  </a:lnTo>
                  <a:cubicBezTo>
                    <a:pt x="1" y="1535"/>
                    <a:pt x="68" y="1601"/>
                    <a:pt x="101" y="1668"/>
                  </a:cubicBezTo>
                  <a:lnTo>
                    <a:pt x="334" y="1902"/>
                  </a:lnTo>
                  <a:lnTo>
                    <a:pt x="435" y="1835"/>
                  </a:lnTo>
                  <a:lnTo>
                    <a:pt x="168" y="1601"/>
                  </a:lnTo>
                  <a:cubicBezTo>
                    <a:pt x="1" y="1401"/>
                    <a:pt x="1" y="1101"/>
                    <a:pt x="168" y="901"/>
                  </a:cubicBezTo>
                  <a:cubicBezTo>
                    <a:pt x="268" y="801"/>
                    <a:pt x="334" y="667"/>
                    <a:pt x="334" y="501"/>
                  </a:cubicBezTo>
                  <a:cubicBezTo>
                    <a:pt x="334" y="334"/>
                    <a:pt x="268" y="200"/>
                    <a:pt x="168" y="67"/>
                  </a:cubicBez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7"/>
            <p:cNvSpPr/>
            <p:nvPr/>
          </p:nvSpPr>
          <p:spPr>
            <a:xfrm>
              <a:off x="5519043" y="2097920"/>
              <a:ext cx="45182" cy="13146"/>
            </a:xfrm>
            <a:custGeom>
              <a:rect b="b" l="l" r="r" t="t"/>
              <a:pathLst>
                <a:path extrusionOk="0" h="602" w="2069">
                  <a:moveTo>
                    <a:pt x="2001" y="1"/>
                  </a:moveTo>
                  <a:lnTo>
                    <a:pt x="1735" y="268"/>
                  </a:lnTo>
                  <a:cubicBezTo>
                    <a:pt x="1651" y="351"/>
                    <a:pt x="1534" y="393"/>
                    <a:pt x="1414" y="393"/>
                  </a:cubicBezTo>
                  <a:cubicBezTo>
                    <a:pt x="1293" y="393"/>
                    <a:pt x="1168" y="351"/>
                    <a:pt x="1067" y="268"/>
                  </a:cubicBezTo>
                  <a:cubicBezTo>
                    <a:pt x="951" y="151"/>
                    <a:pt x="801" y="93"/>
                    <a:pt x="650" y="93"/>
                  </a:cubicBezTo>
                  <a:cubicBezTo>
                    <a:pt x="500" y="93"/>
                    <a:pt x="350" y="151"/>
                    <a:pt x="234" y="268"/>
                  </a:cubicBezTo>
                  <a:lnTo>
                    <a:pt x="0" y="501"/>
                  </a:lnTo>
                  <a:lnTo>
                    <a:pt x="67" y="601"/>
                  </a:lnTo>
                  <a:lnTo>
                    <a:pt x="334" y="335"/>
                  </a:lnTo>
                  <a:cubicBezTo>
                    <a:pt x="417" y="251"/>
                    <a:pt x="534" y="209"/>
                    <a:pt x="655" y="209"/>
                  </a:cubicBezTo>
                  <a:cubicBezTo>
                    <a:pt x="776" y="209"/>
                    <a:pt x="901" y="251"/>
                    <a:pt x="1001" y="335"/>
                  </a:cubicBezTo>
                  <a:cubicBezTo>
                    <a:pt x="1117" y="451"/>
                    <a:pt x="1268" y="510"/>
                    <a:pt x="1418" y="510"/>
                  </a:cubicBezTo>
                  <a:cubicBezTo>
                    <a:pt x="1568" y="510"/>
                    <a:pt x="1718" y="451"/>
                    <a:pt x="1835" y="335"/>
                  </a:cubicBezTo>
                  <a:lnTo>
                    <a:pt x="2068" y="68"/>
                  </a:lnTo>
                  <a:lnTo>
                    <a:pt x="20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7"/>
            <p:cNvSpPr/>
            <p:nvPr/>
          </p:nvSpPr>
          <p:spPr>
            <a:xfrm>
              <a:off x="5514654" y="1837164"/>
              <a:ext cx="45924" cy="13124"/>
            </a:xfrm>
            <a:custGeom>
              <a:rect b="b" l="l" r="r" t="t"/>
              <a:pathLst>
                <a:path extrusionOk="0" h="601" w="2103">
                  <a:moveTo>
                    <a:pt x="2002" y="0"/>
                  </a:moveTo>
                  <a:lnTo>
                    <a:pt x="1735" y="267"/>
                  </a:lnTo>
                  <a:cubicBezTo>
                    <a:pt x="1669" y="334"/>
                    <a:pt x="1535" y="400"/>
                    <a:pt x="1402" y="400"/>
                  </a:cubicBezTo>
                  <a:cubicBezTo>
                    <a:pt x="1268" y="400"/>
                    <a:pt x="1168" y="334"/>
                    <a:pt x="1068" y="267"/>
                  </a:cubicBezTo>
                  <a:cubicBezTo>
                    <a:pt x="952" y="150"/>
                    <a:pt x="801" y="92"/>
                    <a:pt x="651" y="92"/>
                  </a:cubicBezTo>
                  <a:cubicBezTo>
                    <a:pt x="501" y="92"/>
                    <a:pt x="351" y="150"/>
                    <a:pt x="234" y="267"/>
                  </a:cubicBezTo>
                  <a:lnTo>
                    <a:pt x="1" y="500"/>
                  </a:lnTo>
                  <a:lnTo>
                    <a:pt x="68" y="601"/>
                  </a:lnTo>
                  <a:lnTo>
                    <a:pt x="334" y="334"/>
                  </a:lnTo>
                  <a:cubicBezTo>
                    <a:pt x="418" y="250"/>
                    <a:pt x="535" y="209"/>
                    <a:pt x="656" y="209"/>
                  </a:cubicBezTo>
                  <a:cubicBezTo>
                    <a:pt x="776" y="209"/>
                    <a:pt x="902" y="250"/>
                    <a:pt x="1002" y="334"/>
                  </a:cubicBezTo>
                  <a:cubicBezTo>
                    <a:pt x="1102" y="434"/>
                    <a:pt x="1268" y="500"/>
                    <a:pt x="1402" y="500"/>
                  </a:cubicBezTo>
                  <a:cubicBezTo>
                    <a:pt x="1569" y="500"/>
                    <a:pt x="1702" y="434"/>
                    <a:pt x="1836" y="334"/>
                  </a:cubicBezTo>
                  <a:lnTo>
                    <a:pt x="2102" y="67"/>
                  </a:lnTo>
                  <a:lnTo>
                    <a:pt x="20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7"/>
            <p:cNvSpPr/>
            <p:nvPr/>
          </p:nvSpPr>
          <p:spPr>
            <a:xfrm>
              <a:off x="5528499" y="1963906"/>
              <a:ext cx="26249" cy="38631"/>
            </a:xfrm>
            <a:custGeom>
              <a:rect b="b" l="l" r="r" t="t"/>
              <a:pathLst>
                <a:path extrusionOk="0" h="1769" w="1202">
                  <a:moveTo>
                    <a:pt x="1068" y="0"/>
                  </a:moveTo>
                  <a:lnTo>
                    <a:pt x="1068" y="367"/>
                  </a:lnTo>
                  <a:cubicBezTo>
                    <a:pt x="1068" y="601"/>
                    <a:pt x="868" y="834"/>
                    <a:pt x="601" y="834"/>
                  </a:cubicBezTo>
                  <a:cubicBezTo>
                    <a:pt x="268" y="834"/>
                    <a:pt x="1" y="1101"/>
                    <a:pt x="1" y="1401"/>
                  </a:cubicBezTo>
                  <a:lnTo>
                    <a:pt x="1" y="1768"/>
                  </a:lnTo>
                  <a:lnTo>
                    <a:pt x="134" y="1768"/>
                  </a:lnTo>
                  <a:lnTo>
                    <a:pt x="134" y="1401"/>
                  </a:lnTo>
                  <a:cubicBezTo>
                    <a:pt x="134" y="1168"/>
                    <a:pt x="334" y="934"/>
                    <a:pt x="601" y="934"/>
                  </a:cubicBezTo>
                  <a:cubicBezTo>
                    <a:pt x="935" y="934"/>
                    <a:pt x="1202" y="667"/>
                    <a:pt x="1202" y="367"/>
                  </a:cubicBezTo>
                  <a:lnTo>
                    <a:pt x="12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7"/>
            <p:cNvSpPr/>
            <p:nvPr/>
          </p:nvSpPr>
          <p:spPr>
            <a:xfrm>
              <a:off x="5455650" y="2065143"/>
              <a:ext cx="5852" cy="2206"/>
            </a:xfrm>
            <a:custGeom>
              <a:rect b="b" l="l" r="r" t="t"/>
              <a:pathLst>
                <a:path extrusionOk="0" h="101" w="268">
                  <a:moveTo>
                    <a:pt x="1" y="1"/>
                  </a:moveTo>
                  <a:cubicBezTo>
                    <a:pt x="1" y="34"/>
                    <a:pt x="1" y="68"/>
                    <a:pt x="1" y="101"/>
                  </a:cubicBezTo>
                  <a:lnTo>
                    <a:pt x="268" y="101"/>
                  </a:lnTo>
                  <a:lnTo>
                    <a:pt x="2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7"/>
            <p:cNvSpPr/>
            <p:nvPr/>
          </p:nvSpPr>
          <p:spPr>
            <a:xfrm>
              <a:off x="5462267" y="2038938"/>
              <a:ext cx="190095" cy="54113"/>
            </a:xfrm>
            <a:custGeom>
              <a:rect b="b" l="l" r="r" t="t"/>
              <a:pathLst>
                <a:path extrusionOk="0" h="2478" w="8705">
                  <a:moveTo>
                    <a:pt x="8671" y="0"/>
                  </a:moveTo>
                  <a:cubicBezTo>
                    <a:pt x="7971" y="234"/>
                    <a:pt x="3234" y="1368"/>
                    <a:pt x="65" y="2435"/>
                  </a:cubicBezTo>
                  <a:cubicBezTo>
                    <a:pt x="12" y="2435"/>
                    <a:pt x="1" y="2478"/>
                    <a:pt x="33" y="2478"/>
                  </a:cubicBezTo>
                  <a:cubicBezTo>
                    <a:pt x="41" y="2478"/>
                    <a:pt x="52" y="2475"/>
                    <a:pt x="65" y="2468"/>
                  </a:cubicBezTo>
                  <a:cubicBezTo>
                    <a:pt x="2967" y="1835"/>
                    <a:pt x="5836" y="1034"/>
                    <a:pt x="8671" y="67"/>
                  </a:cubicBezTo>
                  <a:cubicBezTo>
                    <a:pt x="8704" y="67"/>
                    <a:pt x="8671" y="0"/>
                    <a:pt x="8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7"/>
            <p:cNvSpPr/>
            <p:nvPr/>
          </p:nvSpPr>
          <p:spPr>
            <a:xfrm>
              <a:off x="5451283" y="1932767"/>
              <a:ext cx="24786" cy="210361"/>
            </a:xfrm>
            <a:custGeom>
              <a:rect b="b" l="l" r="r" t="t"/>
              <a:pathLst>
                <a:path extrusionOk="0" h="9633" w="1135">
                  <a:moveTo>
                    <a:pt x="685" y="0"/>
                  </a:moveTo>
                  <a:cubicBezTo>
                    <a:pt x="676" y="0"/>
                    <a:pt x="668" y="9"/>
                    <a:pt x="668" y="25"/>
                  </a:cubicBezTo>
                  <a:cubicBezTo>
                    <a:pt x="501" y="692"/>
                    <a:pt x="401" y="1393"/>
                    <a:pt x="368" y="2093"/>
                  </a:cubicBezTo>
                  <a:lnTo>
                    <a:pt x="368" y="2027"/>
                  </a:lnTo>
                  <a:cubicBezTo>
                    <a:pt x="301" y="1660"/>
                    <a:pt x="268" y="1326"/>
                    <a:pt x="234" y="959"/>
                  </a:cubicBezTo>
                  <a:cubicBezTo>
                    <a:pt x="234" y="943"/>
                    <a:pt x="218" y="934"/>
                    <a:pt x="201" y="934"/>
                  </a:cubicBezTo>
                  <a:cubicBezTo>
                    <a:pt x="184" y="934"/>
                    <a:pt x="168" y="943"/>
                    <a:pt x="168" y="959"/>
                  </a:cubicBezTo>
                  <a:cubicBezTo>
                    <a:pt x="168" y="1326"/>
                    <a:pt x="168" y="1693"/>
                    <a:pt x="201" y="2027"/>
                  </a:cubicBezTo>
                  <a:cubicBezTo>
                    <a:pt x="201" y="2193"/>
                    <a:pt x="234" y="2360"/>
                    <a:pt x="268" y="2527"/>
                  </a:cubicBezTo>
                  <a:lnTo>
                    <a:pt x="301" y="2660"/>
                  </a:lnTo>
                  <a:cubicBezTo>
                    <a:pt x="234" y="3361"/>
                    <a:pt x="168" y="4095"/>
                    <a:pt x="134" y="4795"/>
                  </a:cubicBezTo>
                  <a:cubicBezTo>
                    <a:pt x="68" y="5563"/>
                    <a:pt x="34" y="6363"/>
                    <a:pt x="34" y="7164"/>
                  </a:cubicBezTo>
                  <a:cubicBezTo>
                    <a:pt x="1" y="7998"/>
                    <a:pt x="34" y="8798"/>
                    <a:pt x="134" y="9632"/>
                  </a:cubicBezTo>
                  <a:cubicBezTo>
                    <a:pt x="468" y="9565"/>
                    <a:pt x="801" y="9465"/>
                    <a:pt x="1102" y="9332"/>
                  </a:cubicBezTo>
                  <a:cubicBezTo>
                    <a:pt x="1102" y="9332"/>
                    <a:pt x="1135" y="9265"/>
                    <a:pt x="1102" y="9265"/>
                  </a:cubicBezTo>
                  <a:cubicBezTo>
                    <a:pt x="801" y="9332"/>
                    <a:pt x="501" y="9399"/>
                    <a:pt x="234" y="9499"/>
                  </a:cubicBezTo>
                  <a:cubicBezTo>
                    <a:pt x="234" y="7931"/>
                    <a:pt x="334" y="6396"/>
                    <a:pt x="434" y="4829"/>
                  </a:cubicBezTo>
                  <a:cubicBezTo>
                    <a:pt x="468" y="4028"/>
                    <a:pt x="535" y="3228"/>
                    <a:pt x="568" y="2427"/>
                  </a:cubicBezTo>
                  <a:cubicBezTo>
                    <a:pt x="635" y="1660"/>
                    <a:pt x="701" y="826"/>
                    <a:pt x="701" y="25"/>
                  </a:cubicBezTo>
                  <a:cubicBezTo>
                    <a:pt x="701" y="9"/>
                    <a:pt x="693" y="0"/>
                    <a:pt x="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7"/>
            <p:cNvSpPr/>
            <p:nvPr/>
          </p:nvSpPr>
          <p:spPr>
            <a:xfrm>
              <a:off x="5618817" y="1918747"/>
              <a:ext cx="56122" cy="163912"/>
            </a:xfrm>
            <a:custGeom>
              <a:rect b="b" l="l" r="r" t="t"/>
              <a:pathLst>
                <a:path extrusionOk="0" h="7506" w="2570">
                  <a:moveTo>
                    <a:pt x="1" y="0"/>
                  </a:moveTo>
                  <a:cubicBezTo>
                    <a:pt x="401" y="1201"/>
                    <a:pt x="835" y="2435"/>
                    <a:pt x="1235" y="3636"/>
                  </a:cubicBezTo>
                  <a:cubicBezTo>
                    <a:pt x="1669" y="4870"/>
                    <a:pt x="2102" y="6071"/>
                    <a:pt x="2503" y="7305"/>
                  </a:cubicBezTo>
                  <a:cubicBezTo>
                    <a:pt x="2503" y="7305"/>
                    <a:pt x="1869" y="7505"/>
                    <a:pt x="1869" y="7505"/>
                  </a:cubicBezTo>
                  <a:cubicBezTo>
                    <a:pt x="2102" y="7472"/>
                    <a:pt x="2369" y="7439"/>
                    <a:pt x="2569" y="7372"/>
                  </a:cubicBezTo>
                  <a:cubicBezTo>
                    <a:pt x="2236" y="6138"/>
                    <a:pt x="1902" y="4804"/>
                    <a:pt x="1469" y="3603"/>
                  </a:cubicBezTo>
                  <a:cubicBezTo>
                    <a:pt x="1335" y="3169"/>
                    <a:pt x="1168" y="2769"/>
                    <a:pt x="1002" y="2335"/>
                  </a:cubicBezTo>
                  <a:cubicBezTo>
                    <a:pt x="902" y="1835"/>
                    <a:pt x="768" y="1368"/>
                    <a:pt x="635" y="867"/>
                  </a:cubicBezTo>
                  <a:cubicBezTo>
                    <a:pt x="635" y="856"/>
                    <a:pt x="627" y="853"/>
                    <a:pt x="617" y="853"/>
                  </a:cubicBezTo>
                  <a:cubicBezTo>
                    <a:pt x="598" y="853"/>
                    <a:pt x="568" y="867"/>
                    <a:pt x="568" y="867"/>
                  </a:cubicBezTo>
                  <a:cubicBezTo>
                    <a:pt x="635" y="1168"/>
                    <a:pt x="701" y="1434"/>
                    <a:pt x="768" y="1701"/>
                  </a:cubicBezTo>
                  <a:cubicBezTo>
                    <a:pt x="535" y="1134"/>
                    <a:pt x="268" y="567"/>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7"/>
            <p:cNvSpPr/>
            <p:nvPr/>
          </p:nvSpPr>
          <p:spPr>
            <a:xfrm>
              <a:off x="4862732" y="3271680"/>
              <a:ext cx="237483" cy="545392"/>
            </a:xfrm>
            <a:custGeom>
              <a:rect b="b" l="l" r="r" t="t"/>
              <a:pathLst>
                <a:path extrusionOk="0" h="24975" w="10875">
                  <a:moveTo>
                    <a:pt x="6819" y="0"/>
                  </a:moveTo>
                  <a:cubicBezTo>
                    <a:pt x="6544" y="0"/>
                    <a:pt x="6261" y="38"/>
                    <a:pt x="5971" y="122"/>
                  </a:cubicBezTo>
                  <a:cubicBezTo>
                    <a:pt x="4137" y="622"/>
                    <a:pt x="3403" y="2624"/>
                    <a:pt x="3102" y="4292"/>
                  </a:cubicBezTo>
                  <a:cubicBezTo>
                    <a:pt x="2669" y="6460"/>
                    <a:pt x="2335" y="8628"/>
                    <a:pt x="2002" y="10796"/>
                  </a:cubicBezTo>
                  <a:cubicBezTo>
                    <a:pt x="1668" y="12998"/>
                    <a:pt x="1335" y="15199"/>
                    <a:pt x="1001" y="17401"/>
                  </a:cubicBezTo>
                  <a:cubicBezTo>
                    <a:pt x="834" y="18635"/>
                    <a:pt x="634" y="19869"/>
                    <a:pt x="467" y="21137"/>
                  </a:cubicBezTo>
                  <a:cubicBezTo>
                    <a:pt x="401" y="21737"/>
                    <a:pt x="300" y="22371"/>
                    <a:pt x="234" y="22972"/>
                  </a:cubicBezTo>
                  <a:cubicBezTo>
                    <a:pt x="134" y="23605"/>
                    <a:pt x="34" y="24206"/>
                    <a:pt x="0" y="24806"/>
                  </a:cubicBezTo>
                  <a:cubicBezTo>
                    <a:pt x="0" y="24915"/>
                    <a:pt x="88" y="24974"/>
                    <a:pt x="174" y="24974"/>
                  </a:cubicBezTo>
                  <a:cubicBezTo>
                    <a:pt x="247" y="24974"/>
                    <a:pt x="319" y="24931"/>
                    <a:pt x="334" y="24840"/>
                  </a:cubicBezTo>
                  <a:cubicBezTo>
                    <a:pt x="567" y="23805"/>
                    <a:pt x="667" y="22738"/>
                    <a:pt x="834" y="21704"/>
                  </a:cubicBezTo>
                  <a:cubicBezTo>
                    <a:pt x="968" y="20637"/>
                    <a:pt x="1134" y="19569"/>
                    <a:pt x="1268" y="18535"/>
                  </a:cubicBezTo>
                  <a:cubicBezTo>
                    <a:pt x="1601" y="16434"/>
                    <a:pt x="1902" y="14332"/>
                    <a:pt x="2235" y="12231"/>
                  </a:cubicBezTo>
                  <a:cubicBezTo>
                    <a:pt x="2535" y="10129"/>
                    <a:pt x="2869" y="8028"/>
                    <a:pt x="3203" y="5926"/>
                  </a:cubicBezTo>
                  <a:cubicBezTo>
                    <a:pt x="3503" y="4158"/>
                    <a:pt x="3636" y="1957"/>
                    <a:pt x="5204" y="789"/>
                  </a:cubicBezTo>
                  <a:cubicBezTo>
                    <a:pt x="5724" y="429"/>
                    <a:pt x="6329" y="249"/>
                    <a:pt x="6938" y="249"/>
                  </a:cubicBezTo>
                  <a:cubicBezTo>
                    <a:pt x="7344" y="249"/>
                    <a:pt x="7752" y="329"/>
                    <a:pt x="8139" y="489"/>
                  </a:cubicBezTo>
                  <a:cubicBezTo>
                    <a:pt x="9140" y="956"/>
                    <a:pt x="10041" y="1590"/>
                    <a:pt x="10808" y="2390"/>
                  </a:cubicBezTo>
                  <a:cubicBezTo>
                    <a:pt x="10841" y="2390"/>
                    <a:pt x="10875" y="2357"/>
                    <a:pt x="10875" y="2323"/>
                  </a:cubicBezTo>
                  <a:cubicBezTo>
                    <a:pt x="9765" y="1271"/>
                    <a:pt x="8414" y="0"/>
                    <a:pt x="6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7"/>
            <p:cNvSpPr/>
            <p:nvPr/>
          </p:nvSpPr>
          <p:spPr>
            <a:xfrm>
              <a:off x="4947962" y="3213725"/>
              <a:ext cx="294304" cy="309765"/>
            </a:xfrm>
            <a:custGeom>
              <a:rect b="b" l="l" r="r" t="t"/>
              <a:pathLst>
                <a:path extrusionOk="0" h="14185" w="13477">
                  <a:moveTo>
                    <a:pt x="6788" y="1"/>
                  </a:moveTo>
                  <a:cubicBezTo>
                    <a:pt x="5261" y="1"/>
                    <a:pt x="4248" y="1592"/>
                    <a:pt x="5204" y="3710"/>
                  </a:cubicBezTo>
                  <a:cubicBezTo>
                    <a:pt x="5204" y="3710"/>
                    <a:pt x="4565" y="3480"/>
                    <a:pt x="3762" y="3480"/>
                  </a:cubicBezTo>
                  <a:cubicBezTo>
                    <a:pt x="2944" y="3480"/>
                    <a:pt x="1957" y="3718"/>
                    <a:pt x="1301" y="4677"/>
                  </a:cubicBezTo>
                  <a:cubicBezTo>
                    <a:pt x="0" y="6579"/>
                    <a:pt x="1534" y="11449"/>
                    <a:pt x="13476" y="14184"/>
                  </a:cubicBezTo>
                  <a:cubicBezTo>
                    <a:pt x="13109" y="10448"/>
                    <a:pt x="12142" y="6812"/>
                    <a:pt x="10608" y="3410"/>
                  </a:cubicBezTo>
                  <a:cubicBezTo>
                    <a:pt x="9482" y="969"/>
                    <a:pt x="7979" y="1"/>
                    <a:pt x="6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7"/>
            <p:cNvSpPr/>
            <p:nvPr/>
          </p:nvSpPr>
          <p:spPr>
            <a:xfrm>
              <a:off x="5031139" y="3290962"/>
              <a:ext cx="195817" cy="216497"/>
            </a:xfrm>
            <a:custGeom>
              <a:rect b="b" l="l" r="r" t="t"/>
              <a:pathLst>
                <a:path extrusionOk="0" h="9914" w="8967">
                  <a:moveTo>
                    <a:pt x="4770" y="1"/>
                  </a:moveTo>
                  <a:cubicBezTo>
                    <a:pt x="4759" y="1"/>
                    <a:pt x="4745" y="11"/>
                    <a:pt x="4730" y="39"/>
                  </a:cubicBezTo>
                  <a:cubicBezTo>
                    <a:pt x="4430" y="1174"/>
                    <a:pt x="4263" y="2374"/>
                    <a:pt x="4297" y="3575"/>
                  </a:cubicBezTo>
                  <a:cubicBezTo>
                    <a:pt x="4063" y="3308"/>
                    <a:pt x="3796" y="3042"/>
                    <a:pt x="3530" y="2741"/>
                  </a:cubicBezTo>
                  <a:cubicBezTo>
                    <a:pt x="2963" y="2141"/>
                    <a:pt x="2362" y="1507"/>
                    <a:pt x="1762" y="907"/>
                  </a:cubicBezTo>
                  <a:cubicBezTo>
                    <a:pt x="1728" y="907"/>
                    <a:pt x="1695" y="907"/>
                    <a:pt x="1728" y="940"/>
                  </a:cubicBezTo>
                  <a:cubicBezTo>
                    <a:pt x="2729" y="2041"/>
                    <a:pt x="3696" y="3142"/>
                    <a:pt x="4630" y="4276"/>
                  </a:cubicBezTo>
                  <a:cubicBezTo>
                    <a:pt x="3897" y="4276"/>
                    <a:pt x="3163" y="4309"/>
                    <a:pt x="2429" y="4376"/>
                  </a:cubicBezTo>
                  <a:cubicBezTo>
                    <a:pt x="1628" y="4409"/>
                    <a:pt x="828" y="4543"/>
                    <a:pt x="27" y="4643"/>
                  </a:cubicBezTo>
                  <a:cubicBezTo>
                    <a:pt x="0" y="4643"/>
                    <a:pt x="16" y="4685"/>
                    <a:pt x="24" y="4685"/>
                  </a:cubicBezTo>
                  <a:cubicBezTo>
                    <a:pt x="26" y="4685"/>
                    <a:pt x="27" y="4683"/>
                    <a:pt x="27" y="4676"/>
                  </a:cubicBezTo>
                  <a:cubicBezTo>
                    <a:pt x="828" y="4576"/>
                    <a:pt x="1628" y="4509"/>
                    <a:pt x="2429" y="4476"/>
                  </a:cubicBezTo>
                  <a:cubicBezTo>
                    <a:pt x="2685" y="4465"/>
                    <a:pt x="2940" y="4461"/>
                    <a:pt x="3197" y="4461"/>
                  </a:cubicBezTo>
                  <a:cubicBezTo>
                    <a:pt x="3711" y="4461"/>
                    <a:pt x="4230" y="4476"/>
                    <a:pt x="4764" y="4476"/>
                  </a:cubicBezTo>
                  <a:cubicBezTo>
                    <a:pt x="5264" y="5110"/>
                    <a:pt x="5765" y="5744"/>
                    <a:pt x="6232" y="6344"/>
                  </a:cubicBezTo>
                  <a:lnTo>
                    <a:pt x="5598" y="6344"/>
                  </a:lnTo>
                  <a:cubicBezTo>
                    <a:pt x="5231" y="6344"/>
                    <a:pt x="4864" y="6377"/>
                    <a:pt x="4497" y="6411"/>
                  </a:cubicBezTo>
                  <a:cubicBezTo>
                    <a:pt x="3763" y="6477"/>
                    <a:pt x="3029" y="6577"/>
                    <a:pt x="2295" y="6744"/>
                  </a:cubicBezTo>
                  <a:cubicBezTo>
                    <a:pt x="2295" y="6744"/>
                    <a:pt x="2295" y="6778"/>
                    <a:pt x="2295" y="6811"/>
                  </a:cubicBezTo>
                  <a:cubicBezTo>
                    <a:pt x="3029" y="6711"/>
                    <a:pt x="3763" y="6644"/>
                    <a:pt x="4497" y="6611"/>
                  </a:cubicBezTo>
                  <a:lnTo>
                    <a:pt x="6098" y="6611"/>
                  </a:lnTo>
                  <a:cubicBezTo>
                    <a:pt x="6148" y="6627"/>
                    <a:pt x="6198" y="6636"/>
                    <a:pt x="6248" y="6636"/>
                  </a:cubicBezTo>
                  <a:cubicBezTo>
                    <a:pt x="6298" y="6636"/>
                    <a:pt x="6348" y="6627"/>
                    <a:pt x="6398" y="6611"/>
                  </a:cubicBezTo>
                  <a:cubicBezTo>
                    <a:pt x="6732" y="7011"/>
                    <a:pt x="7065" y="7445"/>
                    <a:pt x="7366" y="7845"/>
                  </a:cubicBezTo>
                  <a:cubicBezTo>
                    <a:pt x="7633" y="8179"/>
                    <a:pt x="7866" y="8512"/>
                    <a:pt x="8100" y="8846"/>
                  </a:cubicBezTo>
                  <a:cubicBezTo>
                    <a:pt x="8366" y="9179"/>
                    <a:pt x="8600" y="9580"/>
                    <a:pt x="8867" y="9913"/>
                  </a:cubicBezTo>
                  <a:cubicBezTo>
                    <a:pt x="8933" y="9913"/>
                    <a:pt x="8967" y="9880"/>
                    <a:pt x="8967" y="9846"/>
                  </a:cubicBezTo>
                  <a:cubicBezTo>
                    <a:pt x="8800" y="9513"/>
                    <a:pt x="8600" y="9179"/>
                    <a:pt x="8366" y="8879"/>
                  </a:cubicBezTo>
                  <a:cubicBezTo>
                    <a:pt x="8166" y="8579"/>
                    <a:pt x="7966" y="8279"/>
                    <a:pt x="7766" y="7978"/>
                  </a:cubicBezTo>
                  <a:cubicBezTo>
                    <a:pt x="7599" y="7745"/>
                    <a:pt x="7466" y="7511"/>
                    <a:pt x="7299" y="7278"/>
                  </a:cubicBezTo>
                  <a:lnTo>
                    <a:pt x="7299" y="7111"/>
                  </a:lnTo>
                  <a:cubicBezTo>
                    <a:pt x="7299" y="7044"/>
                    <a:pt x="7332" y="6911"/>
                    <a:pt x="7332" y="6811"/>
                  </a:cubicBezTo>
                  <a:cubicBezTo>
                    <a:pt x="7366" y="6577"/>
                    <a:pt x="7399" y="6377"/>
                    <a:pt x="7432" y="6144"/>
                  </a:cubicBezTo>
                  <a:cubicBezTo>
                    <a:pt x="7466" y="5910"/>
                    <a:pt x="7499" y="5677"/>
                    <a:pt x="7532" y="5477"/>
                  </a:cubicBezTo>
                  <a:cubicBezTo>
                    <a:pt x="7566" y="5243"/>
                    <a:pt x="7633" y="5010"/>
                    <a:pt x="7699" y="4776"/>
                  </a:cubicBezTo>
                  <a:cubicBezTo>
                    <a:pt x="7699" y="4757"/>
                    <a:pt x="7688" y="4738"/>
                    <a:pt x="7679" y="4738"/>
                  </a:cubicBezTo>
                  <a:cubicBezTo>
                    <a:pt x="7672" y="4738"/>
                    <a:pt x="7666" y="4748"/>
                    <a:pt x="7666" y="4776"/>
                  </a:cubicBezTo>
                  <a:cubicBezTo>
                    <a:pt x="7633" y="4910"/>
                    <a:pt x="7599" y="5043"/>
                    <a:pt x="7532" y="5176"/>
                  </a:cubicBezTo>
                  <a:cubicBezTo>
                    <a:pt x="7532" y="5277"/>
                    <a:pt x="7499" y="5377"/>
                    <a:pt x="7466" y="5477"/>
                  </a:cubicBezTo>
                  <a:cubicBezTo>
                    <a:pt x="7399" y="5710"/>
                    <a:pt x="7366" y="5910"/>
                    <a:pt x="7299" y="6144"/>
                  </a:cubicBezTo>
                  <a:cubicBezTo>
                    <a:pt x="7232" y="6377"/>
                    <a:pt x="7199" y="6577"/>
                    <a:pt x="7166" y="6778"/>
                  </a:cubicBezTo>
                  <a:cubicBezTo>
                    <a:pt x="7166" y="6878"/>
                    <a:pt x="7132" y="6978"/>
                    <a:pt x="7132" y="7078"/>
                  </a:cubicBezTo>
                  <a:cubicBezTo>
                    <a:pt x="6932" y="6778"/>
                    <a:pt x="6699" y="6477"/>
                    <a:pt x="6465" y="6177"/>
                  </a:cubicBezTo>
                  <a:cubicBezTo>
                    <a:pt x="5831" y="5343"/>
                    <a:pt x="5164" y="4543"/>
                    <a:pt x="4497" y="3775"/>
                  </a:cubicBezTo>
                  <a:lnTo>
                    <a:pt x="4497" y="3742"/>
                  </a:lnTo>
                  <a:cubicBezTo>
                    <a:pt x="4464" y="2508"/>
                    <a:pt x="4597" y="1240"/>
                    <a:pt x="4797" y="39"/>
                  </a:cubicBezTo>
                  <a:cubicBezTo>
                    <a:pt x="4797" y="20"/>
                    <a:pt x="4786" y="1"/>
                    <a:pt x="47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7"/>
            <p:cNvSpPr/>
            <p:nvPr/>
          </p:nvSpPr>
          <p:spPr>
            <a:xfrm>
              <a:off x="5030986" y="3352281"/>
              <a:ext cx="56122" cy="2206"/>
            </a:xfrm>
            <a:custGeom>
              <a:rect b="b" l="l" r="r" t="t"/>
              <a:pathLst>
                <a:path extrusionOk="0" h="101" w="2570">
                  <a:moveTo>
                    <a:pt x="1268" y="0"/>
                  </a:moveTo>
                  <a:cubicBezTo>
                    <a:pt x="868" y="0"/>
                    <a:pt x="434" y="0"/>
                    <a:pt x="34" y="33"/>
                  </a:cubicBezTo>
                  <a:cubicBezTo>
                    <a:pt x="1" y="33"/>
                    <a:pt x="1" y="100"/>
                    <a:pt x="34" y="100"/>
                  </a:cubicBezTo>
                  <a:cubicBezTo>
                    <a:pt x="434" y="67"/>
                    <a:pt x="901" y="67"/>
                    <a:pt x="1335" y="67"/>
                  </a:cubicBezTo>
                  <a:cubicBezTo>
                    <a:pt x="1769" y="67"/>
                    <a:pt x="2169" y="100"/>
                    <a:pt x="2569" y="100"/>
                  </a:cubicBezTo>
                  <a:lnTo>
                    <a:pt x="2569" y="67"/>
                  </a:lnTo>
                  <a:cubicBezTo>
                    <a:pt x="2136" y="0"/>
                    <a:pt x="1702"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7"/>
            <p:cNvSpPr/>
            <p:nvPr/>
          </p:nvSpPr>
          <p:spPr>
            <a:xfrm>
              <a:off x="5163559" y="3347346"/>
              <a:ext cx="8779" cy="53567"/>
            </a:xfrm>
            <a:custGeom>
              <a:rect b="b" l="l" r="r" t="t"/>
              <a:pathLst>
                <a:path extrusionOk="0" h="2453" w="402">
                  <a:moveTo>
                    <a:pt x="368" y="1"/>
                  </a:moveTo>
                  <a:cubicBezTo>
                    <a:pt x="351" y="1"/>
                    <a:pt x="334" y="9"/>
                    <a:pt x="334" y="26"/>
                  </a:cubicBezTo>
                  <a:cubicBezTo>
                    <a:pt x="268" y="460"/>
                    <a:pt x="201" y="827"/>
                    <a:pt x="134" y="1227"/>
                  </a:cubicBezTo>
                  <a:cubicBezTo>
                    <a:pt x="101" y="1427"/>
                    <a:pt x="101" y="1660"/>
                    <a:pt x="67" y="1861"/>
                  </a:cubicBezTo>
                  <a:cubicBezTo>
                    <a:pt x="34" y="2027"/>
                    <a:pt x="1" y="2228"/>
                    <a:pt x="1" y="2428"/>
                  </a:cubicBezTo>
                  <a:cubicBezTo>
                    <a:pt x="17" y="2444"/>
                    <a:pt x="34" y="2453"/>
                    <a:pt x="47" y="2453"/>
                  </a:cubicBezTo>
                  <a:cubicBezTo>
                    <a:pt x="59" y="2453"/>
                    <a:pt x="67" y="2444"/>
                    <a:pt x="67" y="2428"/>
                  </a:cubicBezTo>
                  <a:cubicBezTo>
                    <a:pt x="134" y="2228"/>
                    <a:pt x="134" y="2027"/>
                    <a:pt x="134" y="1861"/>
                  </a:cubicBezTo>
                  <a:cubicBezTo>
                    <a:pt x="168" y="1660"/>
                    <a:pt x="201" y="1460"/>
                    <a:pt x="201" y="1260"/>
                  </a:cubicBezTo>
                  <a:cubicBezTo>
                    <a:pt x="268" y="827"/>
                    <a:pt x="301" y="426"/>
                    <a:pt x="401" y="26"/>
                  </a:cubicBezTo>
                  <a:cubicBezTo>
                    <a:pt x="401" y="9"/>
                    <a:pt x="384" y="1"/>
                    <a:pt x="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7"/>
            <p:cNvSpPr/>
            <p:nvPr/>
          </p:nvSpPr>
          <p:spPr>
            <a:xfrm>
              <a:off x="5141722" y="3275960"/>
              <a:ext cx="10569" cy="53021"/>
            </a:xfrm>
            <a:custGeom>
              <a:rect b="b" l="l" r="r" t="t"/>
              <a:pathLst>
                <a:path extrusionOk="0" h="2428" w="484">
                  <a:moveTo>
                    <a:pt x="463" y="1"/>
                  </a:moveTo>
                  <a:cubicBezTo>
                    <a:pt x="450" y="1"/>
                    <a:pt x="434" y="9"/>
                    <a:pt x="434" y="26"/>
                  </a:cubicBezTo>
                  <a:cubicBezTo>
                    <a:pt x="334" y="426"/>
                    <a:pt x="234" y="827"/>
                    <a:pt x="133" y="1227"/>
                  </a:cubicBezTo>
                  <a:cubicBezTo>
                    <a:pt x="100" y="1427"/>
                    <a:pt x="67" y="1627"/>
                    <a:pt x="33" y="1827"/>
                  </a:cubicBezTo>
                  <a:cubicBezTo>
                    <a:pt x="0" y="2027"/>
                    <a:pt x="0" y="2228"/>
                    <a:pt x="0" y="2428"/>
                  </a:cubicBezTo>
                  <a:lnTo>
                    <a:pt x="33" y="2428"/>
                  </a:lnTo>
                  <a:cubicBezTo>
                    <a:pt x="100" y="2228"/>
                    <a:pt x="133" y="2061"/>
                    <a:pt x="133" y="1861"/>
                  </a:cubicBezTo>
                  <a:cubicBezTo>
                    <a:pt x="167" y="1660"/>
                    <a:pt x="200" y="1460"/>
                    <a:pt x="234" y="1260"/>
                  </a:cubicBezTo>
                  <a:cubicBezTo>
                    <a:pt x="300" y="860"/>
                    <a:pt x="367" y="426"/>
                    <a:pt x="467" y="26"/>
                  </a:cubicBezTo>
                  <a:cubicBezTo>
                    <a:pt x="484" y="9"/>
                    <a:pt x="475"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7"/>
            <p:cNvSpPr/>
            <p:nvPr/>
          </p:nvSpPr>
          <p:spPr>
            <a:xfrm>
              <a:off x="4684258" y="3487954"/>
              <a:ext cx="131156" cy="369884"/>
            </a:xfrm>
            <a:custGeom>
              <a:rect b="b" l="l" r="r" t="t"/>
              <a:pathLst>
                <a:path extrusionOk="0" h="16938" w="6006">
                  <a:moveTo>
                    <a:pt x="2366" y="1"/>
                  </a:moveTo>
                  <a:cubicBezTo>
                    <a:pt x="1259" y="1"/>
                    <a:pt x="492" y="1197"/>
                    <a:pt x="1" y="2093"/>
                  </a:cubicBezTo>
                  <a:cubicBezTo>
                    <a:pt x="1" y="2117"/>
                    <a:pt x="17" y="2140"/>
                    <a:pt x="27" y="2140"/>
                  </a:cubicBezTo>
                  <a:cubicBezTo>
                    <a:pt x="31" y="2140"/>
                    <a:pt x="34" y="2136"/>
                    <a:pt x="34" y="2126"/>
                  </a:cubicBezTo>
                  <a:cubicBezTo>
                    <a:pt x="360" y="1638"/>
                    <a:pt x="1290" y="323"/>
                    <a:pt x="2296" y="323"/>
                  </a:cubicBezTo>
                  <a:cubicBezTo>
                    <a:pt x="2320" y="323"/>
                    <a:pt x="2345" y="324"/>
                    <a:pt x="2369" y="325"/>
                  </a:cubicBezTo>
                  <a:cubicBezTo>
                    <a:pt x="3103" y="392"/>
                    <a:pt x="3670" y="892"/>
                    <a:pt x="4004" y="2660"/>
                  </a:cubicBezTo>
                  <a:cubicBezTo>
                    <a:pt x="4838" y="7097"/>
                    <a:pt x="5638" y="16136"/>
                    <a:pt x="5738" y="16703"/>
                  </a:cubicBezTo>
                  <a:cubicBezTo>
                    <a:pt x="5754" y="16862"/>
                    <a:pt x="5815" y="16938"/>
                    <a:pt x="5875" y="16938"/>
                  </a:cubicBezTo>
                  <a:cubicBezTo>
                    <a:pt x="5941" y="16938"/>
                    <a:pt x="6005" y="16845"/>
                    <a:pt x="6005" y="16670"/>
                  </a:cubicBezTo>
                  <a:cubicBezTo>
                    <a:pt x="6005" y="15936"/>
                    <a:pt x="5938" y="15202"/>
                    <a:pt x="5872" y="14469"/>
                  </a:cubicBezTo>
                  <a:cubicBezTo>
                    <a:pt x="5805" y="13735"/>
                    <a:pt x="5738" y="12967"/>
                    <a:pt x="5638" y="12234"/>
                  </a:cubicBezTo>
                  <a:cubicBezTo>
                    <a:pt x="5471" y="10733"/>
                    <a:pt x="5305" y="9265"/>
                    <a:pt x="5104" y="7764"/>
                  </a:cubicBezTo>
                  <a:cubicBezTo>
                    <a:pt x="4904" y="6296"/>
                    <a:pt x="4704" y="4828"/>
                    <a:pt x="4471" y="3361"/>
                  </a:cubicBezTo>
                  <a:cubicBezTo>
                    <a:pt x="4404" y="2660"/>
                    <a:pt x="4237" y="1993"/>
                    <a:pt x="4037" y="1359"/>
                  </a:cubicBezTo>
                  <a:cubicBezTo>
                    <a:pt x="3870" y="792"/>
                    <a:pt x="3470" y="325"/>
                    <a:pt x="2903" y="92"/>
                  </a:cubicBezTo>
                  <a:cubicBezTo>
                    <a:pt x="2716" y="29"/>
                    <a:pt x="2537" y="1"/>
                    <a:pt x="2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a:off x="4558979" y="3461313"/>
              <a:ext cx="210557" cy="262487"/>
            </a:xfrm>
            <a:custGeom>
              <a:rect b="b" l="l" r="r" t="t"/>
              <a:pathLst>
                <a:path extrusionOk="0" h="12020" w="9642">
                  <a:moveTo>
                    <a:pt x="5832" y="1"/>
                  </a:moveTo>
                  <a:cubicBezTo>
                    <a:pt x="5565" y="1"/>
                    <a:pt x="5181" y="175"/>
                    <a:pt x="4637" y="611"/>
                  </a:cubicBezTo>
                  <a:cubicBezTo>
                    <a:pt x="134" y="4214"/>
                    <a:pt x="0" y="12019"/>
                    <a:pt x="0" y="12019"/>
                  </a:cubicBezTo>
                  <a:cubicBezTo>
                    <a:pt x="0" y="12019"/>
                    <a:pt x="8006" y="7383"/>
                    <a:pt x="9007" y="4314"/>
                  </a:cubicBezTo>
                  <a:cubicBezTo>
                    <a:pt x="9641" y="2339"/>
                    <a:pt x="9185" y="1778"/>
                    <a:pt x="8463" y="1778"/>
                  </a:cubicBezTo>
                  <a:cubicBezTo>
                    <a:pt x="7514" y="1778"/>
                    <a:pt x="6105" y="2746"/>
                    <a:pt x="6105" y="2746"/>
                  </a:cubicBezTo>
                  <a:cubicBezTo>
                    <a:pt x="6105" y="2746"/>
                    <a:pt x="6892" y="1"/>
                    <a:pt x="5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7"/>
            <p:cNvSpPr/>
            <p:nvPr/>
          </p:nvSpPr>
          <p:spPr>
            <a:xfrm>
              <a:off x="4569897" y="3510009"/>
              <a:ext cx="157361" cy="192956"/>
            </a:xfrm>
            <a:custGeom>
              <a:rect b="b" l="l" r="r" t="t"/>
              <a:pathLst>
                <a:path extrusionOk="0" h="8836" w="7206">
                  <a:moveTo>
                    <a:pt x="7206" y="2684"/>
                  </a:moveTo>
                  <a:cubicBezTo>
                    <a:pt x="7197" y="2686"/>
                    <a:pt x="7188" y="2687"/>
                    <a:pt x="7179" y="2688"/>
                  </a:cubicBezTo>
                  <a:lnTo>
                    <a:pt x="7179" y="2688"/>
                  </a:lnTo>
                  <a:cubicBezTo>
                    <a:pt x="7182" y="2692"/>
                    <a:pt x="7185" y="2694"/>
                    <a:pt x="7189" y="2694"/>
                  </a:cubicBezTo>
                  <a:cubicBezTo>
                    <a:pt x="7194" y="2694"/>
                    <a:pt x="7199" y="2691"/>
                    <a:pt x="7206" y="2684"/>
                  </a:cubicBezTo>
                  <a:close/>
                  <a:moveTo>
                    <a:pt x="3352" y="1"/>
                  </a:moveTo>
                  <a:cubicBezTo>
                    <a:pt x="3333" y="1"/>
                    <a:pt x="3303" y="16"/>
                    <a:pt x="3303" y="16"/>
                  </a:cubicBezTo>
                  <a:cubicBezTo>
                    <a:pt x="3403" y="416"/>
                    <a:pt x="3503" y="816"/>
                    <a:pt x="3603" y="1216"/>
                  </a:cubicBezTo>
                  <a:cubicBezTo>
                    <a:pt x="3703" y="1583"/>
                    <a:pt x="3837" y="1950"/>
                    <a:pt x="3970" y="2351"/>
                  </a:cubicBezTo>
                  <a:cubicBezTo>
                    <a:pt x="3670" y="2718"/>
                    <a:pt x="3370" y="3118"/>
                    <a:pt x="3136" y="3518"/>
                  </a:cubicBezTo>
                  <a:cubicBezTo>
                    <a:pt x="3003" y="3118"/>
                    <a:pt x="2803" y="2751"/>
                    <a:pt x="2703" y="2351"/>
                  </a:cubicBezTo>
                  <a:cubicBezTo>
                    <a:pt x="2703" y="2339"/>
                    <a:pt x="2695" y="2336"/>
                    <a:pt x="2687" y="2336"/>
                  </a:cubicBezTo>
                  <a:cubicBezTo>
                    <a:pt x="2669" y="2336"/>
                    <a:pt x="2647" y="2351"/>
                    <a:pt x="2669" y="2351"/>
                  </a:cubicBezTo>
                  <a:cubicBezTo>
                    <a:pt x="2803" y="2784"/>
                    <a:pt x="2869" y="3218"/>
                    <a:pt x="3003" y="3685"/>
                  </a:cubicBezTo>
                  <a:cubicBezTo>
                    <a:pt x="2836" y="3952"/>
                    <a:pt x="2636" y="4219"/>
                    <a:pt x="2469" y="4485"/>
                  </a:cubicBezTo>
                  <a:cubicBezTo>
                    <a:pt x="2136" y="4986"/>
                    <a:pt x="1835" y="5486"/>
                    <a:pt x="1535" y="5987"/>
                  </a:cubicBezTo>
                  <a:cubicBezTo>
                    <a:pt x="1502" y="6020"/>
                    <a:pt x="1468" y="6087"/>
                    <a:pt x="1468" y="6120"/>
                  </a:cubicBezTo>
                  <a:cubicBezTo>
                    <a:pt x="968" y="6987"/>
                    <a:pt x="468" y="7888"/>
                    <a:pt x="1" y="8789"/>
                  </a:cubicBezTo>
                  <a:cubicBezTo>
                    <a:pt x="1" y="8812"/>
                    <a:pt x="17" y="8836"/>
                    <a:pt x="39" y="8836"/>
                  </a:cubicBezTo>
                  <a:cubicBezTo>
                    <a:pt x="48" y="8836"/>
                    <a:pt x="58" y="8832"/>
                    <a:pt x="67" y="8822"/>
                  </a:cubicBezTo>
                  <a:cubicBezTo>
                    <a:pt x="534" y="7921"/>
                    <a:pt x="1068" y="7054"/>
                    <a:pt x="1602" y="6220"/>
                  </a:cubicBezTo>
                  <a:cubicBezTo>
                    <a:pt x="1702" y="6187"/>
                    <a:pt x="1769" y="6187"/>
                    <a:pt x="1869" y="6153"/>
                  </a:cubicBezTo>
                  <a:lnTo>
                    <a:pt x="2136" y="6120"/>
                  </a:lnTo>
                  <a:cubicBezTo>
                    <a:pt x="2369" y="6053"/>
                    <a:pt x="2569" y="6020"/>
                    <a:pt x="2769" y="5953"/>
                  </a:cubicBezTo>
                  <a:cubicBezTo>
                    <a:pt x="3203" y="5853"/>
                    <a:pt x="3570" y="5753"/>
                    <a:pt x="4004" y="5686"/>
                  </a:cubicBezTo>
                  <a:cubicBezTo>
                    <a:pt x="4037" y="5686"/>
                    <a:pt x="4004" y="5653"/>
                    <a:pt x="4004" y="5653"/>
                  </a:cubicBezTo>
                  <a:cubicBezTo>
                    <a:pt x="3503" y="5720"/>
                    <a:pt x="3036" y="5786"/>
                    <a:pt x="2536" y="5853"/>
                  </a:cubicBezTo>
                  <a:cubicBezTo>
                    <a:pt x="2302" y="5886"/>
                    <a:pt x="2069" y="5886"/>
                    <a:pt x="1835" y="5953"/>
                  </a:cubicBezTo>
                  <a:lnTo>
                    <a:pt x="1802" y="5953"/>
                  </a:lnTo>
                  <a:cubicBezTo>
                    <a:pt x="2102" y="5520"/>
                    <a:pt x="2369" y="5053"/>
                    <a:pt x="2669" y="4652"/>
                  </a:cubicBezTo>
                  <a:cubicBezTo>
                    <a:pt x="2969" y="4219"/>
                    <a:pt x="3270" y="3818"/>
                    <a:pt x="3570" y="3385"/>
                  </a:cubicBezTo>
                  <a:cubicBezTo>
                    <a:pt x="3837" y="3351"/>
                    <a:pt x="4137" y="3285"/>
                    <a:pt x="4404" y="3218"/>
                  </a:cubicBezTo>
                  <a:lnTo>
                    <a:pt x="5338" y="3051"/>
                  </a:lnTo>
                  <a:cubicBezTo>
                    <a:pt x="5963" y="2920"/>
                    <a:pt x="6555" y="2788"/>
                    <a:pt x="7179" y="2688"/>
                  </a:cubicBezTo>
                  <a:lnTo>
                    <a:pt x="7179" y="2688"/>
                  </a:lnTo>
                  <a:cubicBezTo>
                    <a:pt x="7168" y="2677"/>
                    <a:pt x="7160" y="2651"/>
                    <a:pt x="7139" y="2651"/>
                  </a:cubicBezTo>
                  <a:cubicBezTo>
                    <a:pt x="6505" y="2784"/>
                    <a:pt x="5872" y="2851"/>
                    <a:pt x="5238" y="2951"/>
                  </a:cubicBezTo>
                  <a:cubicBezTo>
                    <a:pt x="4938" y="2984"/>
                    <a:pt x="4637" y="3051"/>
                    <a:pt x="4337" y="3084"/>
                  </a:cubicBezTo>
                  <a:cubicBezTo>
                    <a:pt x="4137" y="3118"/>
                    <a:pt x="3903" y="3118"/>
                    <a:pt x="3703" y="3151"/>
                  </a:cubicBezTo>
                  <a:cubicBezTo>
                    <a:pt x="4304" y="2317"/>
                    <a:pt x="4904" y="1517"/>
                    <a:pt x="5505" y="683"/>
                  </a:cubicBezTo>
                  <a:cubicBezTo>
                    <a:pt x="5505" y="659"/>
                    <a:pt x="5488" y="636"/>
                    <a:pt x="5466" y="636"/>
                  </a:cubicBezTo>
                  <a:cubicBezTo>
                    <a:pt x="5457" y="636"/>
                    <a:pt x="5448" y="640"/>
                    <a:pt x="5438" y="649"/>
                  </a:cubicBezTo>
                  <a:cubicBezTo>
                    <a:pt x="4971" y="1116"/>
                    <a:pt x="4504" y="1650"/>
                    <a:pt x="4104" y="2184"/>
                  </a:cubicBezTo>
                  <a:cubicBezTo>
                    <a:pt x="3970" y="1850"/>
                    <a:pt x="3870" y="1517"/>
                    <a:pt x="3737" y="1183"/>
                  </a:cubicBezTo>
                  <a:cubicBezTo>
                    <a:pt x="3603" y="783"/>
                    <a:pt x="3470" y="416"/>
                    <a:pt x="3370" y="16"/>
                  </a:cubicBezTo>
                  <a:cubicBezTo>
                    <a:pt x="3370" y="4"/>
                    <a:pt x="3362" y="1"/>
                    <a:pt x="33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7"/>
            <p:cNvSpPr/>
            <p:nvPr/>
          </p:nvSpPr>
          <p:spPr>
            <a:xfrm>
              <a:off x="4612873" y="3553727"/>
              <a:ext cx="10220" cy="32451"/>
            </a:xfrm>
            <a:custGeom>
              <a:rect b="b" l="l" r="r" t="t"/>
              <a:pathLst>
                <a:path extrusionOk="0" h="1486" w="468">
                  <a:moveTo>
                    <a:pt x="50" y="0"/>
                  </a:moveTo>
                  <a:cubicBezTo>
                    <a:pt x="30" y="0"/>
                    <a:pt x="1" y="15"/>
                    <a:pt x="1" y="15"/>
                  </a:cubicBezTo>
                  <a:cubicBezTo>
                    <a:pt x="67" y="249"/>
                    <a:pt x="134" y="482"/>
                    <a:pt x="168" y="749"/>
                  </a:cubicBezTo>
                  <a:cubicBezTo>
                    <a:pt x="234" y="982"/>
                    <a:pt x="301" y="1216"/>
                    <a:pt x="368" y="1449"/>
                  </a:cubicBezTo>
                  <a:cubicBezTo>
                    <a:pt x="380" y="1475"/>
                    <a:pt x="398" y="1486"/>
                    <a:pt x="415" y="1486"/>
                  </a:cubicBezTo>
                  <a:cubicBezTo>
                    <a:pt x="442" y="1486"/>
                    <a:pt x="468" y="1457"/>
                    <a:pt x="468" y="1416"/>
                  </a:cubicBezTo>
                  <a:cubicBezTo>
                    <a:pt x="434" y="1316"/>
                    <a:pt x="401" y="1216"/>
                    <a:pt x="368" y="1082"/>
                  </a:cubicBezTo>
                  <a:lnTo>
                    <a:pt x="234" y="749"/>
                  </a:lnTo>
                  <a:cubicBezTo>
                    <a:pt x="168" y="482"/>
                    <a:pt x="101" y="249"/>
                    <a:pt x="67" y="15"/>
                  </a:cubicBezTo>
                  <a:cubicBezTo>
                    <a:pt x="67" y="4"/>
                    <a:pt x="60"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7"/>
            <p:cNvSpPr/>
            <p:nvPr/>
          </p:nvSpPr>
          <p:spPr>
            <a:xfrm>
              <a:off x="4695198" y="3546040"/>
              <a:ext cx="49265" cy="5831"/>
            </a:xfrm>
            <a:custGeom>
              <a:rect b="b" l="l" r="r" t="t"/>
              <a:pathLst>
                <a:path extrusionOk="0" h="267" w="2256">
                  <a:moveTo>
                    <a:pt x="2202" y="0"/>
                  </a:moveTo>
                  <a:cubicBezTo>
                    <a:pt x="1868" y="33"/>
                    <a:pt x="1468" y="67"/>
                    <a:pt x="1101" y="100"/>
                  </a:cubicBezTo>
                  <a:cubicBezTo>
                    <a:pt x="734" y="134"/>
                    <a:pt x="367" y="167"/>
                    <a:pt x="0" y="234"/>
                  </a:cubicBezTo>
                  <a:cubicBezTo>
                    <a:pt x="0" y="234"/>
                    <a:pt x="0" y="267"/>
                    <a:pt x="0" y="267"/>
                  </a:cubicBezTo>
                  <a:cubicBezTo>
                    <a:pt x="400" y="234"/>
                    <a:pt x="734" y="200"/>
                    <a:pt x="1134" y="167"/>
                  </a:cubicBezTo>
                  <a:cubicBezTo>
                    <a:pt x="1501" y="134"/>
                    <a:pt x="1835" y="67"/>
                    <a:pt x="2235" y="33"/>
                  </a:cubicBezTo>
                  <a:cubicBezTo>
                    <a:pt x="2242" y="40"/>
                    <a:pt x="2246" y="43"/>
                    <a:pt x="2248" y="43"/>
                  </a:cubicBezTo>
                  <a:cubicBezTo>
                    <a:pt x="2255" y="43"/>
                    <a:pt x="2228"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7"/>
            <p:cNvSpPr/>
            <p:nvPr/>
          </p:nvSpPr>
          <p:spPr>
            <a:xfrm>
              <a:off x="4633268" y="3172082"/>
              <a:ext cx="319810" cy="725813"/>
            </a:xfrm>
            <a:custGeom>
              <a:rect b="b" l="l" r="r" t="t"/>
              <a:pathLst>
                <a:path extrusionOk="0" h="33237" w="14645">
                  <a:moveTo>
                    <a:pt x="7641" y="0"/>
                  </a:moveTo>
                  <a:cubicBezTo>
                    <a:pt x="7541" y="0"/>
                    <a:pt x="7440" y="4"/>
                    <a:pt x="7339" y="13"/>
                  </a:cubicBezTo>
                  <a:cubicBezTo>
                    <a:pt x="5972" y="213"/>
                    <a:pt x="4838" y="1080"/>
                    <a:pt x="3870" y="2048"/>
                  </a:cubicBezTo>
                  <a:cubicBezTo>
                    <a:pt x="2769" y="3115"/>
                    <a:pt x="1769" y="4283"/>
                    <a:pt x="768" y="5417"/>
                  </a:cubicBezTo>
                  <a:cubicBezTo>
                    <a:pt x="501" y="5717"/>
                    <a:pt x="268" y="5984"/>
                    <a:pt x="1" y="6284"/>
                  </a:cubicBezTo>
                  <a:cubicBezTo>
                    <a:pt x="1" y="6308"/>
                    <a:pt x="1" y="6331"/>
                    <a:pt x="24" y="6331"/>
                  </a:cubicBezTo>
                  <a:cubicBezTo>
                    <a:pt x="34" y="6331"/>
                    <a:pt x="48" y="6327"/>
                    <a:pt x="67" y="6317"/>
                  </a:cubicBezTo>
                  <a:cubicBezTo>
                    <a:pt x="1035" y="5183"/>
                    <a:pt x="2069" y="4082"/>
                    <a:pt x="3136" y="3048"/>
                  </a:cubicBezTo>
                  <a:cubicBezTo>
                    <a:pt x="4137" y="2081"/>
                    <a:pt x="5138" y="1014"/>
                    <a:pt x="6505" y="613"/>
                  </a:cubicBezTo>
                  <a:cubicBezTo>
                    <a:pt x="6865" y="500"/>
                    <a:pt x="7247" y="440"/>
                    <a:pt x="7625" y="440"/>
                  </a:cubicBezTo>
                  <a:cubicBezTo>
                    <a:pt x="7913" y="440"/>
                    <a:pt x="8199" y="474"/>
                    <a:pt x="8473" y="547"/>
                  </a:cubicBezTo>
                  <a:cubicBezTo>
                    <a:pt x="9007" y="713"/>
                    <a:pt x="9441" y="1014"/>
                    <a:pt x="9808" y="1380"/>
                  </a:cubicBezTo>
                  <a:cubicBezTo>
                    <a:pt x="10575" y="2248"/>
                    <a:pt x="11075" y="3249"/>
                    <a:pt x="11342" y="4349"/>
                  </a:cubicBezTo>
                  <a:cubicBezTo>
                    <a:pt x="12176" y="7251"/>
                    <a:pt x="12510" y="10320"/>
                    <a:pt x="12810" y="13356"/>
                  </a:cubicBezTo>
                  <a:cubicBezTo>
                    <a:pt x="13143" y="16391"/>
                    <a:pt x="13377" y="19493"/>
                    <a:pt x="13510" y="22596"/>
                  </a:cubicBezTo>
                  <a:cubicBezTo>
                    <a:pt x="13677" y="25665"/>
                    <a:pt x="13777" y="28800"/>
                    <a:pt x="14077" y="31902"/>
                  </a:cubicBezTo>
                  <a:cubicBezTo>
                    <a:pt x="14144" y="32269"/>
                    <a:pt x="14178" y="32670"/>
                    <a:pt x="14211" y="33036"/>
                  </a:cubicBezTo>
                  <a:cubicBezTo>
                    <a:pt x="14228" y="33170"/>
                    <a:pt x="14336" y="33237"/>
                    <a:pt x="14440" y="33237"/>
                  </a:cubicBezTo>
                  <a:cubicBezTo>
                    <a:pt x="14544" y="33237"/>
                    <a:pt x="14645" y="33170"/>
                    <a:pt x="14645" y="33036"/>
                  </a:cubicBezTo>
                  <a:cubicBezTo>
                    <a:pt x="14378" y="29868"/>
                    <a:pt x="14244" y="26665"/>
                    <a:pt x="14111" y="23463"/>
                  </a:cubicBezTo>
                  <a:cubicBezTo>
                    <a:pt x="13944" y="20261"/>
                    <a:pt x="13744" y="17092"/>
                    <a:pt x="13444" y="13923"/>
                  </a:cubicBezTo>
                  <a:cubicBezTo>
                    <a:pt x="13277" y="12355"/>
                    <a:pt x="13077" y="10754"/>
                    <a:pt x="12877" y="9186"/>
                  </a:cubicBezTo>
                  <a:cubicBezTo>
                    <a:pt x="12676" y="7652"/>
                    <a:pt x="12376" y="6117"/>
                    <a:pt x="11943" y="4616"/>
                  </a:cubicBezTo>
                  <a:cubicBezTo>
                    <a:pt x="11676" y="3449"/>
                    <a:pt x="11142" y="2348"/>
                    <a:pt x="10442" y="1380"/>
                  </a:cubicBezTo>
                  <a:cubicBezTo>
                    <a:pt x="9769" y="495"/>
                    <a:pt x="8734" y="0"/>
                    <a:pt x="7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4457000" y="3125110"/>
              <a:ext cx="397574" cy="410021"/>
            </a:xfrm>
            <a:custGeom>
              <a:rect b="b" l="l" r="r" t="t"/>
              <a:pathLst>
                <a:path extrusionOk="0" h="18776" w="18206">
                  <a:moveTo>
                    <a:pt x="11001" y="0"/>
                  </a:moveTo>
                  <a:cubicBezTo>
                    <a:pt x="8433" y="0"/>
                    <a:pt x="1976" y="7737"/>
                    <a:pt x="0" y="18776"/>
                  </a:cubicBezTo>
                  <a:cubicBezTo>
                    <a:pt x="0" y="18776"/>
                    <a:pt x="11609" y="13639"/>
                    <a:pt x="15545" y="8535"/>
                  </a:cubicBezTo>
                  <a:cubicBezTo>
                    <a:pt x="18205" y="5063"/>
                    <a:pt x="17025" y="3419"/>
                    <a:pt x="14982" y="3419"/>
                  </a:cubicBezTo>
                  <a:cubicBezTo>
                    <a:pt x="14002" y="3419"/>
                    <a:pt x="12824" y="3797"/>
                    <a:pt x="11775" y="4532"/>
                  </a:cubicBezTo>
                  <a:cubicBezTo>
                    <a:pt x="11775" y="4532"/>
                    <a:pt x="13577" y="1163"/>
                    <a:pt x="11442" y="96"/>
                  </a:cubicBezTo>
                  <a:cubicBezTo>
                    <a:pt x="11312" y="32"/>
                    <a:pt x="11164" y="0"/>
                    <a:pt x="110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4497049" y="3210406"/>
              <a:ext cx="254975" cy="274039"/>
            </a:xfrm>
            <a:custGeom>
              <a:rect b="b" l="l" r="r" t="t"/>
              <a:pathLst>
                <a:path extrusionOk="0" h="12549" w="11676">
                  <a:moveTo>
                    <a:pt x="6051" y="1"/>
                  </a:moveTo>
                  <a:cubicBezTo>
                    <a:pt x="6039" y="1"/>
                    <a:pt x="6022" y="9"/>
                    <a:pt x="6005" y="26"/>
                  </a:cubicBezTo>
                  <a:cubicBezTo>
                    <a:pt x="5972" y="926"/>
                    <a:pt x="5872" y="1827"/>
                    <a:pt x="5805" y="2728"/>
                  </a:cubicBezTo>
                  <a:cubicBezTo>
                    <a:pt x="5805" y="3161"/>
                    <a:pt x="5805" y="3595"/>
                    <a:pt x="5772" y="4062"/>
                  </a:cubicBezTo>
                  <a:lnTo>
                    <a:pt x="5772" y="4729"/>
                  </a:lnTo>
                  <a:lnTo>
                    <a:pt x="5772" y="5129"/>
                  </a:lnTo>
                  <a:cubicBezTo>
                    <a:pt x="5705" y="5196"/>
                    <a:pt x="5638" y="5296"/>
                    <a:pt x="5538" y="5363"/>
                  </a:cubicBezTo>
                  <a:cubicBezTo>
                    <a:pt x="4504" y="6564"/>
                    <a:pt x="3503" y="7798"/>
                    <a:pt x="2569" y="9032"/>
                  </a:cubicBezTo>
                  <a:lnTo>
                    <a:pt x="2569" y="8832"/>
                  </a:lnTo>
                  <a:cubicBezTo>
                    <a:pt x="2569" y="8699"/>
                    <a:pt x="2536" y="8565"/>
                    <a:pt x="2503" y="8432"/>
                  </a:cubicBezTo>
                  <a:cubicBezTo>
                    <a:pt x="2469" y="8132"/>
                    <a:pt x="2436" y="7831"/>
                    <a:pt x="2403" y="7531"/>
                  </a:cubicBezTo>
                  <a:cubicBezTo>
                    <a:pt x="2336" y="7231"/>
                    <a:pt x="2303" y="6964"/>
                    <a:pt x="2269" y="6697"/>
                  </a:cubicBezTo>
                  <a:cubicBezTo>
                    <a:pt x="2203" y="6430"/>
                    <a:pt x="2136" y="6063"/>
                    <a:pt x="2102" y="5730"/>
                  </a:cubicBezTo>
                  <a:cubicBezTo>
                    <a:pt x="2102" y="5713"/>
                    <a:pt x="2086" y="5705"/>
                    <a:pt x="2069" y="5705"/>
                  </a:cubicBezTo>
                  <a:cubicBezTo>
                    <a:pt x="2052" y="5705"/>
                    <a:pt x="2036" y="5713"/>
                    <a:pt x="2036" y="5730"/>
                  </a:cubicBezTo>
                  <a:cubicBezTo>
                    <a:pt x="2102" y="6063"/>
                    <a:pt x="2136" y="6364"/>
                    <a:pt x="2169" y="6697"/>
                  </a:cubicBezTo>
                  <a:cubicBezTo>
                    <a:pt x="2203" y="6997"/>
                    <a:pt x="2203" y="7264"/>
                    <a:pt x="2236" y="7565"/>
                  </a:cubicBezTo>
                  <a:cubicBezTo>
                    <a:pt x="2269" y="7831"/>
                    <a:pt x="2303" y="8132"/>
                    <a:pt x="2303" y="8432"/>
                  </a:cubicBezTo>
                  <a:cubicBezTo>
                    <a:pt x="2303" y="8565"/>
                    <a:pt x="2336" y="8699"/>
                    <a:pt x="2369" y="8832"/>
                  </a:cubicBezTo>
                  <a:lnTo>
                    <a:pt x="2403" y="9032"/>
                  </a:lnTo>
                  <a:cubicBezTo>
                    <a:pt x="2403" y="9099"/>
                    <a:pt x="2403" y="9166"/>
                    <a:pt x="2436" y="9199"/>
                  </a:cubicBezTo>
                  <a:lnTo>
                    <a:pt x="1936" y="9866"/>
                  </a:lnTo>
                  <a:cubicBezTo>
                    <a:pt x="1302" y="10733"/>
                    <a:pt x="635" y="11601"/>
                    <a:pt x="1" y="12501"/>
                  </a:cubicBezTo>
                  <a:cubicBezTo>
                    <a:pt x="1" y="12525"/>
                    <a:pt x="1" y="12549"/>
                    <a:pt x="13" y="12549"/>
                  </a:cubicBezTo>
                  <a:cubicBezTo>
                    <a:pt x="18" y="12549"/>
                    <a:pt x="25" y="12545"/>
                    <a:pt x="34" y="12535"/>
                  </a:cubicBezTo>
                  <a:cubicBezTo>
                    <a:pt x="635" y="11734"/>
                    <a:pt x="1302" y="10934"/>
                    <a:pt x="1902" y="10166"/>
                  </a:cubicBezTo>
                  <a:cubicBezTo>
                    <a:pt x="2403" y="10166"/>
                    <a:pt x="2870" y="10166"/>
                    <a:pt x="3370" y="10133"/>
                  </a:cubicBezTo>
                  <a:lnTo>
                    <a:pt x="4871" y="10133"/>
                  </a:lnTo>
                  <a:cubicBezTo>
                    <a:pt x="4904" y="10133"/>
                    <a:pt x="4904" y="10100"/>
                    <a:pt x="4871" y="10100"/>
                  </a:cubicBezTo>
                  <a:lnTo>
                    <a:pt x="1969" y="10100"/>
                  </a:lnTo>
                  <a:cubicBezTo>
                    <a:pt x="2536" y="9433"/>
                    <a:pt x="3103" y="8765"/>
                    <a:pt x="3670" y="8065"/>
                  </a:cubicBezTo>
                  <a:lnTo>
                    <a:pt x="4304" y="7331"/>
                  </a:lnTo>
                  <a:cubicBezTo>
                    <a:pt x="4404" y="7348"/>
                    <a:pt x="4496" y="7356"/>
                    <a:pt x="4588" y="7356"/>
                  </a:cubicBezTo>
                  <a:cubicBezTo>
                    <a:pt x="4679" y="7356"/>
                    <a:pt x="4771" y="7348"/>
                    <a:pt x="4871" y="7331"/>
                  </a:cubicBezTo>
                  <a:lnTo>
                    <a:pt x="6839" y="7331"/>
                  </a:lnTo>
                  <a:cubicBezTo>
                    <a:pt x="7740" y="7331"/>
                    <a:pt x="8640" y="7298"/>
                    <a:pt x="9508" y="7298"/>
                  </a:cubicBezTo>
                  <a:cubicBezTo>
                    <a:pt x="9541" y="7264"/>
                    <a:pt x="9541" y="7231"/>
                    <a:pt x="9508" y="7231"/>
                  </a:cubicBezTo>
                  <a:cubicBezTo>
                    <a:pt x="8640" y="7231"/>
                    <a:pt x="7740" y="7198"/>
                    <a:pt x="6839" y="7164"/>
                  </a:cubicBezTo>
                  <a:lnTo>
                    <a:pt x="5572" y="7131"/>
                  </a:lnTo>
                  <a:lnTo>
                    <a:pt x="4437" y="7131"/>
                  </a:lnTo>
                  <a:lnTo>
                    <a:pt x="5905" y="5396"/>
                  </a:lnTo>
                  <a:cubicBezTo>
                    <a:pt x="5905" y="5396"/>
                    <a:pt x="5939" y="5396"/>
                    <a:pt x="5939" y="5363"/>
                  </a:cubicBezTo>
                  <a:cubicBezTo>
                    <a:pt x="6406" y="4796"/>
                    <a:pt x="6873" y="4229"/>
                    <a:pt x="7373" y="3695"/>
                  </a:cubicBezTo>
                  <a:lnTo>
                    <a:pt x="7573" y="3462"/>
                  </a:lnTo>
                  <a:cubicBezTo>
                    <a:pt x="7922" y="3479"/>
                    <a:pt x="8273" y="3485"/>
                    <a:pt x="8626" y="3485"/>
                  </a:cubicBezTo>
                  <a:cubicBezTo>
                    <a:pt x="9418" y="3485"/>
                    <a:pt x="10215" y="3455"/>
                    <a:pt x="11005" y="3455"/>
                  </a:cubicBezTo>
                  <a:cubicBezTo>
                    <a:pt x="11207" y="3455"/>
                    <a:pt x="11408" y="3457"/>
                    <a:pt x="11609" y="3462"/>
                  </a:cubicBezTo>
                  <a:cubicBezTo>
                    <a:pt x="11676" y="3428"/>
                    <a:pt x="11676" y="3362"/>
                    <a:pt x="11643" y="3362"/>
                  </a:cubicBezTo>
                  <a:cubicBezTo>
                    <a:pt x="10528" y="3362"/>
                    <a:pt x="9412" y="3288"/>
                    <a:pt x="8297" y="3288"/>
                  </a:cubicBezTo>
                  <a:cubicBezTo>
                    <a:pt x="8111" y="3288"/>
                    <a:pt x="7926" y="3290"/>
                    <a:pt x="7740" y="3295"/>
                  </a:cubicBezTo>
                  <a:lnTo>
                    <a:pt x="8474" y="2461"/>
                  </a:lnTo>
                  <a:cubicBezTo>
                    <a:pt x="8841" y="2061"/>
                    <a:pt x="9174" y="1660"/>
                    <a:pt x="9508" y="1260"/>
                  </a:cubicBezTo>
                  <a:cubicBezTo>
                    <a:pt x="9508" y="1236"/>
                    <a:pt x="9508" y="1213"/>
                    <a:pt x="9484" y="1213"/>
                  </a:cubicBezTo>
                  <a:cubicBezTo>
                    <a:pt x="9474" y="1213"/>
                    <a:pt x="9461" y="1217"/>
                    <a:pt x="9441" y="1227"/>
                  </a:cubicBezTo>
                  <a:cubicBezTo>
                    <a:pt x="9074" y="1527"/>
                    <a:pt x="8774" y="1860"/>
                    <a:pt x="8474" y="2194"/>
                  </a:cubicBezTo>
                  <a:cubicBezTo>
                    <a:pt x="8140" y="2561"/>
                    <a:pt x="7807" y="2895"/>
                    <a:pt x="7473" y="3261"/>
                  </a:cubicBezTo>
                  <a:cubicBezTo>
                    <a:pt x="6973" y="3795"/>
                    <a:pt x="6506" y="4329"/>
                    <a:pt x="6005" y="4896"/>
                  </a:cubicBezTo>
                  <a:lnTo>
                    <a:pt x="6005" y="4729"/>
                  </a:lnTo>
                  <a:lnTo>
                    <a:pt x="6005" y="4029"/>
                  </a:lnTo>
                  <a:lnTo>
                    <a:pt x="6005" y="2728"/>
                  </a:lnTo>
                  <a:cubicBezTo>
                    <a:pt x="6005" y="1827"/>
                    <a:pt x="6005" y="926"/>
                    <a:pt x="6072" y="26"/>
                  </a:cubicBezTo>
                  <a:cubicBezTo>
                    <a:pt x="6072" y="9"/>
                    <a:pt x="6064" y="1"/>
                    <a:pt x="6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4728696" y="3334789"/>
              <a:ext cx="8757" cy="742"/>
            </a:xfrm>
            <a:custGeom>
              <a:rect b="b" l="l" r="r" t="t"/>
              <a:pathLst>
                <a:path extrusionOk="0" h="34" w="401">
                  <a:moveTo>
                    <a:pt x="34" y="1"/>
                  </a:moveTo>
                  <a:cubicBezTo>
                    <a:pt x="1" y="1"/>
                    <a:pt x="1" y="34"/>
                    <a:pt x="34" y="34"/>
                  </a:cubicBezTo>
                  <a:lnTo>
                    <a:pt x="367" y="34"/>
                  </a:lnTo>
                  <a:cubicBezTo>
                    <a:pt x="401" y="34"/>
                    <a:pt x="401" y="1"/>
                    <a:pt x="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4667509" y="3332780"/>
              <a:ext cx="53917" cy="2752"/>
            </a:xfrm>
            <a:custGeom>
              <a:rect b="b" l="l" r="r" t="t"/>
              <a:pathLst>
                <a:path extrusionOk="0" h="126" w="2469">
                  <a:moveTo>
                    <a:pt x="297" y="1"/>
                  </a:moveTo>
                  <a:cubicBezTo>
                    <a:pt x="201" y="1"/>
                    <a:pt x="101" y="9"/>
                    <a:pt x="1" y="26"/>
                  </a:cubicBezTo>
                  <a:lnTo>
                    <a:pt x="1" y="93"/>
                  </a:lnTo>
                  <a:cubicBezTo>
                    <a:pt x="201" y="126"/>
                    <a:pt x="401" y="126"/>
                    <a:pt x="568" y="126"/>
                  </a:cubicBezTo>
                  <a:lnTo>
                    <a:pt x="2469" y="126"/>
                  </a:lnTo>
                  <a:cubicBezTo>
                    <a:pt x="2469" y="93"/>
                    <a:pt x="2469" y="93"/>
                    <a:pt x="2469" y="93"/>
                  </a:cubicBezTo>
                  <a:lnTo>
                    <a:pt x="1201" y="59"/>
                  </a:lnTo>
                  <a:lnTo>
                    <a:pt x="568" y="26"/>
                  </a:lnTo>
                  <a:cubicBezTo>
                    <a:pt x="484" y="9"/>
                    <a:pt x="392" y="1"/>
                    <a:pt x="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4585205" y="3414909"/>
              <a:ext cx="56799" cy="6049"/>
            </a:xfrm>
            <a:custGeom>
              <a:rect b="b" l="l" r="r" t="t"/>
              <a:pathLst>
                <a:path extrusionOk="0" h="277" w="2601">
                  <a:moveTo>
                    <a:pt x="0" y="1"/>
                  </a:moveTo>
                  <a:lnTo>
                    <a:pt x="0" y="1"/>
                  </a:lnTo>
                  <a:cubicBezTo>
                    <a:pt x="834" y="101"/>
                    <a:pt x="1701" y="134"/>
                    <a:pt x="2569" y="268"/>
                  </a:cubicBezTo>
                  <a:cubicBezTo>
                    <a:pt x="2575" y="274"/>
                    <a:pt x="2581" y="277"/>
                    <a:pt x="2585" y="277"/>
                  </a:cubicBezTo>
                  <a:cubicBezTo>
                    <a:pt x="2601" y="277"/>
                    <a:pt x="2595" y="234"/>
                    <a:pt x="2569" y="234"/>
                  </a:cubicBezTo>
                  <a:cubicBezTo>
                    <a:pt x="1735" y="101"/>
                    <a:pt x="867" y="3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7"/>
            <p:cNvSpPr/>
            <p:nvPr/>
          </p:nvSpPr>
          <p:spPr>
            <a:xfrm>
              <a:off x="4558236" y="3301684"/>
              <a:ext cx="7316" cy="43151"/>
            </a:xfrm>
            <a:custGeom>
              <a:rect b="b" l="l" r="r" t="t"/>
              <a:pathLst>
                <a:path extrusionOk="0" h="1976" w="335">
                  <a:moveTo>
                    <a:pt x="50" y="1"/>
                  </a:moveTo>
                  <a:cubicBezTo>
                    <a:pt x="31" y="1"/>
                    <a:pt x="1" y="15"/>
                    <a:pt x="1" y="15"/>
                  </a:cubicBezTo>
                  <a:cubicBezTo>
                    <a:pt x="34" y="349"/>
                    <a:pt x="68" y="649"/>
                    <a:pt x="101" y="983"/>
                  </a:cubicBezTo>
                  <a:cubicBezTo>
                    <a:pt x="101" y="1150"/>
                    <a:pt x="134" y="1316"/>
                    <a:pt x="134" y="1483"/>
                  </a:cubicBezTo>
                  <a:cubicBezTo>
                    <a:pt x="134" y="1617"/>
                    <a:pt x="168" y="1783"/>
                    <a:pt x="201" y="1950"/>
                  </a:cubicBezTo>
                  <a:cubicBezTo>
                    <a:pt x="218" y="1967"/>
                    <a:pt x="243" y="1975"/>
                    <a:pt x="268" y="1975"/>
                  </a:cubicBezTo>
                  <a:cubicBezTo>
                    <a:pt x="293" y="1975"/>
                    <a:pt x="318" y="1967"/>
                    <a:pt x="335" y="1950"/>
                  </a:cubicBezTo>
                  <a:cubicBezTo>
                    <a:pt x="335" y="1850"/>
                    <a:pt x="335" y="1783"/>
                    <a:pt x="335" y="1683"/>
                  </a:cubicBezTo>
                  <a:lnTo>
                    <a:pt x="301" y="1450"/>
                  </a:lnTo>
                  <a:cubicBezTo>
                    <a:pt x="301" y="1283"/>
                    <a:pt x="234" y="1116"/>
                    <a:pt x="201" y="949"/>
                  </a:cubicBezTo>
                  <a:cubicBezTo>
                    <a:pt x="168" y="649"/>
                    <a:pt x="101" y="316"/>
                    <a:pt x="68" y="15"/>
                  </a:cubicBezTo>
                  <a:cubicBezTo>
                    <a:pt x="68" y="4"/>
                    <a:pt x="60" y="1"/>
                    <a:pt x="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7"/>
            <p:cNvSpPr/>
            <p:nvPr/>
          </p:nvSpPr>
          <p:spPr>
            <a:xfrm>
              <a:off x="4837969" y="3092158"/>
              <a:ext cx="101260" cy="684082"/>
            </a:xfrm>
            <a:custGeom>
              <a:rect b="b" l="l" r="r" t="t"/>
              <a:pathLst>
                <a:path extrusionOk="0" h="31326" w="4637">
                  <a:moveTo>
                    <a:pt x="2733" y="0"/>
                  </a:moveTo>
                  <a:cubicBezTo>
                    <a:pt x="2701" y="0"/>
                    <a:pt x="2668" y="1"/>
                    <a:pt x="2635" y="4"/>
                  </a:cubicBezTo>
                  <a:cubicBezTo>
                    <a:pt x="1768" y="37"/>
                    <a:pt x="1368" y="938"/>
                    <a:pt x="1201" y="1671"/>
                  </a:cubicBezTo>
                  <a:cubicBezTo>
                    <a:pt x="634" y="3906"/>
                    <a:pt x="601" y="6241"/>
                    <a:pt x="467" y="8543"/>
                  </a:cubicBezTo>
                  <a:cubicBezTo>
                    <a:pt x="234" y="13380"/>
                    <a:pt x="33" y="18250"/>
                    <a:pt x="0" y="23087"/>
                  </a:cubicBezTo>
                  <a:lnTo>
                    <a:pt x="0" y="27123"/>
                  </a:lnTo>
                  <a:cubicBezTo>
                    <a:pt x="0" y="28491"/>
                    <a:pt x="0" y="29858"/>
                    <a:pt x="100" y="31226"/>
                  </a:cubicBezTo>
                  <a:cubicBezTo>
                    <a:pt x="100" y="31293"/>
                    <a:pt x="150" y="31326"/>
                    <a:pt x="200" y="31326"/>
                  </a:cubicBezTo>
                  <a:cubicBezTo>
                    <a:pt x="250" y="31326"/>
                    <a:pt x="300" y="31293"/>
                    <a:pt x="300" y="31226"/>
                  </a:cubicBezTo>
                  <a:cubicBezTo>
                    <a:pt x="300" y="30058"/>
                    <a:pt x="267" y="28891"/>
                    <a:pt x="267" y="27723"/>
                  </a:cubicBezTo>
                  <a:cubicBezTo>
                    <a:pt x="267" y="26556"/>
                    <a:pt x="267" y="25422"/>
                    <a:pt x="267" y="24288"/>
                  </a:cubicBezTo>
                  <a:cubicBezTo>
                    <a:pt x="300" y="21953"/>
                    <a:pt x="367" y="19651"/>
                    <a:pt x="467" y="17349"/>
                  </a:cubicBezTo>
                  <a:cubicBezTo>
                    <a:pt x="534" y="15048"/>
                    <a:pt x="634" y="12746"/>
                    <a:pt x="734" y="10444"/>
                  </a:cubicBezTo>
                  <a:cubicBezTo>
                    <a:pt x="801" y="9277"/>
                    <a:pt x="834" y="8143"/>
                    <a:pt x="901" y="6975"/>
                  </a:cubicBezTo>
                  <a:cubicBezTo>
                    <a:pt x="934" y="5841"/>
                    <a:pt x="1001" y="4740"/>
                    <a:pt x="1101" y="3639"/>
                  </a:cubicBezTo>
                  <a:cubicBezTo>
                    <a:pt x="1201" y="3039"/>
                    <a:pt x="1268" y="2405"/>
                    <a:pt x="1401" y="1805"/>
                  </a:cubicBezTo>
                  <a:cubicBezTo>
                    <a:pt x="1468" y="1338"/>
                    <a:pt x="1668" y="904"/>
                    <a:pt x="1935" y="537"/>
                  </a:cubicBezTo>
                  <a:cubicBezTo>
                    <a:pt x="2153" y="319"/>
                    <a:pt x="2451" y="210"/>
                    <a:pt x="2752" y="210"/>
                  </a:cubicBezTo>
                  <a:cubicBezTo>
                    <a:pt x="3003" y="210"/>
                    <a:pt x="3257" y="286"/>
                    <a:pt x="3469" y="437"/>
                  </a:cubicBezTo>
                  <a:cubicBezTo>
                    <a:pt x="3936" y="771"/>
                    <a:pt x="4303" y="1238"/>
                    <a:pt x="4537" y="1771"/>
                  </a:cubicBezTo>
                  <a:cubicBezTo>
                    <a:pt x="4570" y="1771"/>
                    <a:pt x="4637" y="1738"/>
                    <a:pt x="4603" y="1738"/>
                  </a:cubicBezTo>
                  <a:cubicBezTo>
                    <a:pt x="4216" y="963"/>
                    <a:pt x="3703" y="0"/>
                    <a:pt x="2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4879262" y="3079471"/>
              <a:ext cx="146661" cy="183238"/>
            </a:xfrm>
            <a:custGeom>
              <a:rect b="b" l="l" r="r" t="t"/>
              <a:pathLst>
                <a:path extrusionOk="0" h="8391" w="6716">
                  <a:moveTo>
                    <a:pt x="2660" y="1"/>
                  </a:moveTo>
                  <a:cubicBezTo>
                    <a:pt x="1909" y="1"/>
                    <a:pt x="2446" y="1952"/>
                    <a:pt x="2446" y="1952"/>
                  </a:cubicBezTo>
                  <a:cubicBezTo>
                    <a:pt x="2446" y="1952"/>
                    <a:pt x="1454" y="1255"/>
                    <a:pt x="798" y="1255"/>
                  </a:cubicBezTo>
                  <a:cubicBezTo>
                    <a:pt x="305" y="1255"/>
                    <a:pt x="1" y="1647"/>
                    <a:pt x="444" y="3020"/>
                  </a:cubicBezTo>
                  <a:cubicBezTo>
                    <a:pt x="1145" y="5154"/>
                    <a:pt x="6715" y="8390"/>
                    <a:pt x="6715" y="8390"/>
                  </a:cubicBezTo>
                  <a:cubicBezTo>
                    <a:pt x="6715" y="8390"/>
                    <a:pt x="6615" y="2920"/>
                    <a:pt x="3480" y="418"/>
                  </a:cubicBezTo>
                  <a:cubicBezTo>
                    <a:pt x="3109" y="120"/>
                    <a:pt x="2845" y="1"/>
                    <a:pt x="26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4914442" y="3126879"/>
              <a:ext cx="105650" cy="119801"/>
            </a:xfrm>
            <a:custGeom>
              <a:rect b="b" l="l" r="r" t="t"/>
              <a:pathLst>
                <a:path extrusionOk="0" h="5486" w="4838">
                  <a:moveTo>
                    <a:pt x="1028" y="1"/>
                  </a:moveTo>
                  <a:cubicBezTo>
                    <a:pt x="1018" y="1"/>
                    <a:pt x="1001" y="24"/>
                    <a:pt x="1001" y="48"/>
                  </a:cubicBezTo>
                  <a:cubicBezTo>
                    <a:pt x="1368" y="515"/>
                    <a:pt x="1702" y="982"/>
                    <a:pt x="2035" y="1449"/>
                  </a:cubicBezTo>
                  <a:cubicBezTo>
                    <a:pt x="1402" y="1282"/>
                    <a:pt x="734" y="1182"/>
                    <a:pt x="67" y="1115"/>
                  </a:cubicBezTo>
                  <a:cubicBezTo>
                    <a:pt x="34" y="1115"/>
                    <a:pt x="1" y="1149"/>
                    <a:pt x="67" y="1149"/>
                  </a:cubicBezTo>
                  <a:cubicBezTo>
                    <a:pt x="768" y="1249"/>
                    <a:pt x="1468" y="1449"/>
                    <a:pt x="2135" y="1582"/>
                  </a:cubicBezTo>
                  <a:cubicBezTo>
                    <a:pt x="2402" y="1949"/>
                    <a:pt x="2669" y="2350"/>
                    <a:pt x="2936" y="2717"/>
                  </a:cubicBezTo>
                  <a:lnTo>
                    <a:pt x="3236" y="3184"/>
                  </a:lnTo>
                  <a:lnTo>
                    <a:pt x="3003" y="3150"/>
                  </a:lnTo>
                  <a:lnTo>
                    <a:pt x="2536" y="3117"/>
                  </a:lnTo>
                  <a:cubicBezTo>
                    <a:pt x="2202" y="3084"/>
                    <a:pt x="1902" y="3084"/>
                    <a:pt x="1568" y="3050"/>
                  </a:cubicBezTo>
                  <a:cubicBezTo>
                    <a:pt x="1535" y="3050"/>
                    <a:pt x="1535" y="3117"/>
                    <a:pt x="1568" y="3117"/>
                  </a:cubicBezTo>
                  <a:cubicBezTo>
                    <a:pt x="1902" y="3117"/>
                    <a:pt x="2202" y="3150"/>
                    <a:pt x="2502" y="3184"/>
                  </a:cubicBezTo>
                  <a:lnTo>
                    <a:pt x="3003" y="3250"/>
                  </a:lnTo>
                  <a:lnTo>
                    <a:pt x="3303" y="3250"/>
                  </a:lnTo>
                  <a:lnTo>
                    <a:pt x="3837" y="4051"/>
                  </a:lnTo>
                  <a:cubicBezTo>
                    <a:pt x="4137" y="4518"/>
                    <a:pt x="4437" y="5018"/>
                    <a:pt x="4771" y="5485"/>
                  </a:cubicBezTo>
                  <a:cubicBezTo>
                    <a:pt x="4771" y="5485"/>
                    <a:pt x="4837" y="5485"/>
                    <a:pt x="4804" y="5452"/>
                  </a:cubicBezTo>
                  <a:cubicBezTo>
                    <a:pt x="4537" y="4952"/>
                    <a:pt x="4237" y="4451"/>
                    <a:pt x="3937" y="3984"/>
                  </a:cubicBezTo>
                  <a:cubicBezTo>
                    <a:pt x="3870" y="3917"/>
                    <a:pt x="3837" y="3817"/>
                    <a:pt x="3770" y="3751"/>
                  </a:cubicBezTo>
                  <a:cubicBezTo>
                    <a:pt x="3770" y="3651"/>
                    <a:pt x="3770" y="3584"/>
                    <a:pt x="3770" y="3484"/>
                  </a:cubicBezTo>
                  <a:lnTo>
                    <a:pt x="3770" y="3084"/>
                  </a:lnTo>
                  <a:cubicBezTo>
                    <a:pt x="3770" y="2850"/>
                    <a:pt x="3770" y="2583"/>
                    <a:pt x="3803" y="2316"/>
                  </a:cubicBezTo>
                  <a:cubicBezTo>
                    <a:pt x="3803" y="2300"/>
                    <a:pt x="3787" y="2291"/>
                    <a:pt x="3770" y="2291"/>
                  </a:cubicBezTo>
                  <a:cubicBezTo>
                    <a:pt x="3753" y="2291"/>
                    <a:pt x="3737" y="2300"/>
                    <a:pt x="3737" y="2316"/>
                  </a:cubicBezTo>
                  <a:cubicBezTo>
                    <a:pt x="3737" y="2583"/>
                    <a:pt x="3737" y="2817"/>
                    <a:pt x="3737" y="3084"/>
                  </a:cubicBezTo>
                  <a:lnTo>
                    <a:pt x="3737" y="3450"/>
                  </a:lnTo>
                  <a:lnTo>
                    <a:pt x="3737" y="3617"/>
                  </a:lnTo>
                  <a:cubicBezTo>
                    <a:pt x="3503" y="3284"/>
                    <a:pt x="3270" y="2917"/>
                    <a:pt x="3036" y="2617"/>
                  </a:cubicBezTo>
                  <a:lnTo>
                    <a:pt x="2836" y="2316"/>
                  </a:lnTo>
                  <a:cubicBezTo>
                    <a:pt x="2803" y="1983"/>
                    <a:pt x="2803" y="1649"/>
                    <a:pt x="2836" y="1349"/>
                  </a:cubicBezTo>
                  <a:lnTo>
                    <a:pt x="2836" y="282"/>
                  </a:lnTo>
                  <a:cubicBezTo>
                    <a:pt x="2836" y="265"/>
                    <a:pt x="2828" y="257"/>
                    <a:pt x="2815" y="257"/>
                  </a:cubicBezTo>
                  <a:cubicBezTo>
                    <a:pt x="2803" y="257"/>
                    <a:pt x="2786" y="265"/>
                    <a:pt x="2769" y="282"/>
                  </a:cubicBezTo>
                  <a:cubicBezTo>
                    <a:pt x="2769" y="648"/>
                    <a:pt x="2769" y="1015"/>
                    <a:pt x="2736" y="1382"/>
                  </a:cubicBezTo>
                  <a:cubicBezTo>
                    <a:pt x="2736" y="1649"/>
                    <a:pt x="2736" y="1883"/>
                    <a:pt x="2736" y="2150"/>
                  </a:cubicBezTo>
                  <a:cubicBezTo>
                    <a:pt x="2202" y="1416"/>
                    <a:pt x="1635" y="715"/>
                    <a:pt x="1035" y="15"/>
                  </a:cubicBezTo>
                  <a:cubicBezTo>
                    <a:pt x="1035" y="5"/>
                    <a:pt x="1032" y="1"/>
                    <a:pt x="10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4968357" y="3114978"/>
              <a:ext cx="2555" cy="32625"/>
            </a:xfrm>
            <a:custGeom>
              <a:rect b="b" l="l" r="r" t="t"/>
              <a:pathLst>
                <a:path extrusionOk="0" h="1494" w="117">
                  <a:moveTo>
                    <a:pt x="83" y="1"/>
                  </a:moveTo>
                  <a:cubicBezTo>
                    <a:pt x="67" y="1"/>
                    <a:pt x="50" y="9"/>
                    <a:pt x="67" y="26"/>
                  </a:cubicBezTo>
                  <a:cubicBezTo>
                    <a:pt x="67" y="293"/>
                    <a:pt x="33" y="526"/>
                    <a:pt x="0" y="760"/>
                  </a:cubicBezTo>
                  <a:lnTo>
                    <a:pt x="0" y="1127"/>
                  </a:lnTo>
                  <a:lnTo>
                    <a:pt x="0" y="1294"/>
                  </a:lnTo>
                  <a:cubicBezTo>
                    <a:pt x="0" y="1360"/>
                    <a:pt x="0" y="1427"/>
                    <a:pt x="0" y="1494"/>
                  </a:cubicBezTo>
                  <a:lnTo>
                    <a:pt x="67" y="1494"/>
                  </a:lnTo>
                  <a:cubicBezTo>
                    <a:pt x="67" y="1427"/>
                    <a:pt x="67" y="1360"/>
                    <a:pt x="67" y="1327"/>
                  </a:cubicBezTo>
                  <a:lnTo>
                    <a:pt x="67" y="1127"/>
                  </a:lnTo>
                  <a:lnTo>
                    <a:pt x="67" y="793"/>
                  </a:lnTo>
                  <a:cubicBezTo>
                    <a:pt x="67" y="526"/>
                    <a:pt x="67" y="293"/>
                    <a:pt x="100" y="26"/>
                  </a:cubicBezTo>
                  <a:cubicBezTo>
                    <a:pt x="117" y="9"/>
                    <a:pt x="100" y="1"/>
                    <a:pt x="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4925360" y="3163609"/>
              <a:ext cx="29896" cy="4389"/>
            </a:xfrm>
            <a:custGeom>
              <a:rect b="b" l="l" r="r" t="t"/>
              <a:pathLst>
                <a:path extrusionOk="0" h="201" w="1369">
                  <a:moveTo>
                    <a:pt x="34" y="1"/>
                  </a:moveTo>
                  <a:cubicBezTo>
                    <a:pt x="1" y="1"/>
                    <a:pt x="1" y="67"/>
                    <a:pt x="34" y="67"/>
                  </a:cubicBezTo>
                  <a:cubicBezTo>
                    <a:pt x="468" y="101"/>
                    <a:pt x="902" y="167"/>
                    <a:pt x="1369" y="201"/>
                  </a:cubicBezTo>
                  <a:cubicBezTo>
                    <a:pt x="1369" y="201"/>
                    <a:pt x="1369" y="134"/>
                    <a:pt x="1369" y="134"/>
                  </a:cubicBezTo>
                  <a:cubicBezTo>
                    <a:pt x="1135" y="101"/>
                    <a:pt x="935" y="101"/>
                    <a:pt x="735" y="67"/>
                  </a:cubicBezTo>
                  <a:cubicBezTo>
                    <a:pt x="501" y="67"/>
                    <a:pt x="268" y="34"/>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4992749" y="3166710"/>
              <a:ext cx="393" cy="568"/>
            </a:xfrm>
            <a:custGeom>
              <a:rect b="b" l="l" r="r" t="t"/>
              <a:pathLst>
                <a:path extrusionOk="0" h="26" w="18">
                  <a:moveTo>
                    <a:pt x="5" y="0"/>
                  </a:moveTo>
                  <a:cubicBezTo>
                    <a:pt x="0" y="0"/>
                    <a:pt x="0" y="9"/>
                    <a:pt x="17" y="25"/>
                  </a:cubicBezTo>
                  <a:cubicBezTo>
                    <a:pt x="17" y="9"/>
                    <a:pt x="9" y="0"/>
                    <a:pt x="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4731600" y="3432379"/>
              <a:ext cx="210557" cy="373203"/>
            </a:xfrm>
            <a:custGeom>
              <a:rect b="b" l="l" r="r" t="t"/>
              <a:pathLst>
                <a:path extrusionOk="0" h="17090" w="9642">
                  <a:moveTo>
                    <a:pt x="5707" y="1"/>
                  </a:moveTo>
                  <a:cubicBezTo>
                    <a:pt x="4441" y="1"/>
                    <a:pt x="3561" y="954"/>
                    <a:pt x="3036" y="2036"/>
                  </a:cubicBezTo>
                  <a:cubicBezTo>
                    <a:pt x="2770" y="2603"/>
                    <a:pt x="2569" y="3204"/>
                    <a:pt x="2403" y="3837"/>
                  </a:cubicBezTo>
                  <a:cubicBezTo>
                    <a:pt x="2169" y="4671"/>
                    <a:pt x="1936" y="5505"/>
                    <a:pt x="1736" y="6339"/>
                  </a:cubicBezTo>
                  <a:cubicBezTo>
                    <a:pt x="1335" y="7974"/>
                    <a:pt x="968" y="9642"/>
                    <a:pt x="701" y="11309"/>
                  </a:cubicBezTo>
                  <a:cubicBezTo>
                    <a:pt x="535" y="12210"/>
                    <a:pt x="368" y="13144"/>
                    <a:pt x="268" y="14078"/>
                  </a:cubicBezTo>
                  <a:cubicBezTo>
                    <a:pt x="134" y="15012"/>
                    <a:pt x="34" y="15979"/>
                    <a:pt x="1" y="16947"/>
                  </a:cubicBezTo>
                  <a:cubicBezTo>
                    <a:pt x="1" y="17038"/>
                    <a:pt x="82" y="17090"/>
                    <a:pt x="160" y="17090"/>
                  </a:cubicBezTo>
                  <a:cubicBezTo>
                    <a:pt x="224" y="17090"/>
                    <a:pt x="286" y="17055"/>
                    <a:pt x="301" y="16980"/>
                  </a:cubicBezTo>
                  <a:cubicBezTo>
                    <a:pt x="468" y="16180"/>
                    <a:pt x="535" y="15379"/>
                    <a:pt x="635" y="14612"/>
                  </a:cubicBezTo>
                  <a:cubicBezTo>
                    <a:pt x="735" y="13811"/>
                    <a:pt x="868" y="13011"/>
                    <a:pt x="1002" y="12210"/>
                  </a:cubicBezTo>
                  <a:cubicBezTo>
                    <a:pt x="1269" y="10642"/>
                    <a:pt x="1602" y="9075"/>
                    <a:pt x="1936" y="7507"/>
                  </a:cubicBezTo>
                  <a:cubicBezTo>
                    <a:pt x="2269" y="6039"/>
                    <a:pt x="2603" y="4538"/>
                    <a:pt x="3070" y="3070"/>
                  </a:cubicBezTo>
                  <a:cubicBezTo>
                    <a:pt x="3437" y="2070"/>
                    <a:pt x="3970" y="835"/>
                    <a:pt x="5071" y="468"/>
                  </a:cubicBezTo>
                  <a:cubicBezTo>
                    <a:pt x="5344" y="379"/>
                    <a:pt x="5611" y="340"/>
                    <a:pt x="5874" y="340"/>
                  </a:cubicBezTo>
                  <a:cubicBezTo>
                    <a:pt x="7281" y="340"/>
                    <a:pt x="8539" y="1482"/>
                    <a:pt x="9608" y="2270"/>
                  </a:cubicBezTo>
                  <a:cubicBezTo>
                    <a:pt x="9608" y="2270"/>
                    <a:pt x="9641" y="2236"/>
                    <a:pt x="9608" y="2236"/>
                  </a:cubicBezTo>
                  <a:cubicBezTo>
                    <a:pt x="8407" y="1336"/>
                    <a:pt x="7373" y="68"/>
                    <a:pt x="5772" y="1"/>
                  </a:cubicBezTo>
                  <a:cubicBezTo>
                    <a:pt x="5750" y="1"/>
                    <a:pt x="5728" y="1"/>
                    <a:pt x="5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4808816" y="3380298"/>
              <a:ext cx="300025" cy="363900"/>
            </a:xfrm>
            <a:custGeom>
              <a:rect b="b" l="l" r="r" t="t"/>
              <a:pathLst>
                <a:path extrusionOk="0" h="16664" w="13739">
                  <a:moveTo>
                    <a:pt x="5799" y="1"/>
                  </a:moveTo>
                  <a:cubicBezTo>
                    <a:pt x="5633" y="1"/>
                    <a:pt x="5479" y="28"/>
                    <a:pt x="5338" y="85"/>
                  </a:cubicBezTo>
                  <a:cubicBezTo>
                    <a:pt x="3770" y="685"/>
                    <a:pt x="4871" y="3754"/>
                    <a:pt x="4871" y="3754"/>
                  </a:cubicBezTo>
                  <a:cubicBezTo>
                    <a:pt x="4871" y="3754"/>
                    <a:pt x="3893" y="2993"/>
                    <a:pt x="2764" y="2993"/>
                  </a:cubicBezTo>
                  <a:cubicBezTo>
                    <a:pt x="2361" y="2993"/>
                    <a:pt x="1939" y="3090"/>
                    <a:pt x="1535" y="3354"/>
                  </a:cubicBezTo>
                  <a:cubicBezTo>
                    <a:pt x="1" y="4354"/>
                    <a:pt x="868" y="8191"/>
                    <a:pt x="4404" y="11126"/>
                  </a:cubicBezTo>
                  <a:cubicBezTo>
                    <a:pt x="6972" y="13194"/>
                    <a:pt x="9741" y="15062"/>
                    <a:pt x="12610" y="16663"/>
                  </a:cubicBezTo>
                  <a:cubicBezTo>
                    <a:pt x="13738" y="6727"/>
                    <a:pt x="8386" y="1"/>
                    <a:pt x="57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4894767" y="3450787"/>
              <a:ext cx="174634" cy="244908"/>
            </a:xfrm>
            <a:custGeom>
              <a:rect b="b" l="l" r="r" t="t"/>
              <a:pathLst>
                <a:path extrusionOk="0" h="11215" w="7997">
                  <a:moveTo>
                    <a:pt x="4216" y="1"/>
                  </a:moveTo>
                  <a:cubicBezTo>
                    <a:pt x="4204" y="1"/>
                    <a:pt x="4187" y="9"/>
                    <a:pt x="4171" y="26"/>
                  </a:cubicBezTo>
                  <a:cubicBezTo>
                    <a:pt x="4004" y="693"/>
                    <a:pt x="3837" y="1360"/>
                    <a:pt x="3704" y="2027"/>
                  </a:cubicBezTo>
                  <a:cubicBezTo>
                    <a:pt x="3637" y="2361"/>
                    <a:pt x="3570" y="2694"/>
                    <a:pt x="3537" y="3028"/>
                  </a:cubicBezTo>
                  <a:cubicBezTo>
                    <a:pt x="3503" y="3195"/>
                    <a:pt x="3503" y="3361"/>
                    <a:pt x="3470" y="3528"/>
                  </a:cubicBezTo>
                  <a:lnTo>
                    <a:pt x="3470" y="3695"/>
                  </a:lnTo>
                  <a:cubicBezTo>
                    <a:pt x="3303" y="3461"/>
                    <a:pt x="3137" y="3195"/>
                    <a:pt x="2970" y="2961"/>
                  </a:cubicBezTo>
                  <a:cubicBezTo>
                    <a:pt x="2436" y="2261"/>
                    <a:pt x="1869" y="1560"/>
                    <a:pt x="1302" y="893"/>
                  </a:cubicBezTo>
                  <a:cubicBezTo>
                    <a:pt x="1302" y="883"/>
                    <a:pt x="1296" y="879"/>
                    <a:pt x="1289" y="879"/>
                  </a:cubicBezTo>
                  <a:cubicBezTo>
                    <a:pt x="1271" y="879"/>
                    <a:pt x="1245" y="903"/>
                    <a:pt x="1269" y="926"/>
                  </a:cubicBezTo>
                  <a:cubicBezTo>
                    <a:pt x="2236" y="2161"/>
                    <a:pt x="3103" y="3461"/>
                    <a:pt x="3937" y="4829"/>
                  </a:cubicBezTo>
                  <a:cubicBezTo>
                    <a:pt x="4071" y="5063"/>
                    <a:pt x="4237" y="5329"/>
                    <a:pt x="4371" y="5563"/>
                  </a:cubicBezTo>
                  <a:lnTo>
                    <a:pt x="4237" y="5563"/>
                  </a:lnTo>
                  <a:cubicBezTo>
                    <a:pt x="4037" y="5530"/>
                    <a:pt x="3804" y="5530"/>
                    <a:pt x="3637" y="5496"/>
                  </a:cubicBezTo>
                  <a:cubicBezTo>
                    <a:pt x="3203" y="5463"/>
                    <a:pt x="2836" y="5430"/>
                    <a:pt x="2436" y="5396"/>
                  </a:cubicBezTo>
                  <a:cubicBezTo>
                    <a:pt x="1635" y="5329"/>
                    <a:pt x="835" y="5296"/>
                    <a:pt x="34" y="5196"/>
                  </a:cubicBezTo>
                  <a:cubicBezTo>
                    <a:pt x="1" y="5196"/>
                    <a:pt x="1" y="5263"/>
                    <a:pt x="34" y="5263"/>
                  </a:cubicBezTo>
                  <a:cubicBezTo>
                    <a:pt x="835" y="5363"/>
                    <a:pt x="1635" y="5496"/>
                    <a:pt x="2469" y="5596"/>
                  </a:cubicBezTo>
                  <a:lnTo>
                    <a:pt x="3637" y="5763"/>
                  </a:lnTo>
                  <a:cubicBezTo>
                    <a:pt x="3937" y="5830"/>
                    <a:pt x="4237" y="5863"/>
                    <a:pt x="4538" y="5863"/>
                  </a:cubicBezTo>
                  <a:lnTo>
                    <a:pt x="5472" y="7331"/>
                  </a:lnTo>
                  <a:lnTo>
                    <a:pt x="2569" y="7331"/>
                  </a:lnTo>
                  <a:cubicBezTo>
                    <a:pt x="2536" y="7331"/>
                    <a:pt x="2536" y="7364"/>
                    <a:pt x="2569" y="7364"/>
                  </a:cubicBezTo>
                  <a:cubicBezTo>
                    <a:pt x="3103" y="7364"/>
                    <a:pt x="3604" y="7398"/>
                    <a:pt x="4137" y="7431"/>
                  </a:cubicBezTo>
                  <a:lnTo>
                    <a:pt x="4871" y="7498"/>
                  </a:lnTo>
                  <a:lnTo>
                    <a:pt x="5238" y="7498"/>
                  </a:lnTo>
                  <a:cubicBezTo>
                    <a:pt x="5288" y="7514"/>
                    <a:pt x="5346" y="7523"/>
                    <a:pt x="5405" y="7523"/>
                  </a:cubicBezTo>
                  <a:cubicBezTo>
                    <a:pt x="5463" y="7523"/>
                    <a:pt x="5522" y="7514"/>
                    <a:pt x="5572" y="7498"/>
                  </a:cubicBezTo>
                  <a:lnTo>
                    <a:pt x="6372" y="8799"/>
                  </a:lnTo>
                  <a:cubicBezTo>
                    <a:pt x="6606" y="9232"/>
                    <a:pt x="6873" y="9599"/>
                    <a:pt x="7106" y="9999"/>
                  </a:cubicBezTo>
                  <a:cubicBezTo>
                    <a:pt x="7340" y="10433"/>
                    <a:pt x="7606" y="10833"/>
                    <a:pt x="7907" y="11200"/>
                  </a:cubicBezTo>
                  <a:cubicBezTo>
                    <a:pt x="7926" y="11210"/>
                    <a:pt x="7943" y="11214"/>
                    <a:pt x="7956" y="11214"/>
                  </a:cubicBezTo>
                  <a:cubicBezTo>
                    <a:pt x="7987" y="11214"/>
                    <a:pt x="7997" y="11191"/>
                    <a:pt x="7973" y="11167"/>
                  </a:cubicBezTo>
                  <a:cubicBezTo>
                    <a:pt x="7807" y="10800"/>
                    <a:pt x="7606" y="10433"/>
                    <a:pt x="7406" y="10100"/>
                  </a:cubicBezTo>
                  <a:cubicBezTo>
                    <a:pt x="7206" y="9733"/>
                    <a:pt x="7006" y="9399"/>
                    <a:pt x="6806" y="9032"/>
                  </a:cubicBezTo>
                  <a:cubicBezTo>
                    <a:pt x="6372" y="8332"/>
                    <a:pt x="5972" y="7631"/>
                    <a:pt x="5572" y="6931"/>
                  </a:cubicBezTo>
                  <a:lnTo>
                    <a:pt x="5371" y="6597"/>
                  </a:lnTo>
                  <a:lnTo>
                    <a:pt x="5371" y="6497"/>
                  </a:lnTo>
                  <a:lnTo>
                    <a:pt x="5472" y="6163"/>
                  </a:lnTo>
                  <a:cubicBezTo>
                    <a:pt x="5505" y="5963"/>
                    <a:pt x="5538" y="5730"/>
                    <a:pt x="5605" y="5496"/>
                  </a:cubicBezTo>
                  <a:cubicBezTo>
                    <a:pt x="5672" y="5029"/>
                    <a:pt x="5738" y="4562"/>
                    <a:pt x="5872" y="4129"/>
                  </a:cubicBezTo>
                  <a:cubicBezTo>
                    <a:pt x="5872" y="4109"/>
                    <a:pt x="5861" y="4090"/>
                    <a:pt x="5851" y="4090"/>
                  </a:cubicBezTo>
                  <a:cubicBezTo>
                    <a:pt x="5844" y="4090"/>
                    <a:pt x="5838" y="4100"/>
                    <a:pt x="5838" y="4129"/>
                  </a:cubicBezTo>
                  <a:cubicBezTo>
                    <a:pt x="5738" y="4562"/>
                    <a:pt x="5572" y="5029"/>
                    <a:pt x="5438" y="5463"/>
                  </a:cubicBezTo>
                  <a:cubicBezTo>
                    <a:pt x="5371" y="5696"/>
                    <a:pt x="5305" y="5897"/>
                    <a:pt x="5271" y="6130"/>
                  </a:cubicBezTo>
                  <a:lnTo>
                    <a:pt x="5205" y="6364"/>
                  </a:lnTo>
                  <a:cubicBezTo>
                    <a:pt x="4704" y="5530"/>
                    <a:pt x="4171" y="4696"/>
                    <a:pt x="3637" y="3895"/>
                  </a:cubicBezTo>
                  <a:cubicBezTo>
                    <a:pt x="3670" y="3795"/>
                    <a:pt x="3670" y="3695"/>
                    <a:pt x="3670" y="3562"/>
                  </a:cubicBezTo>
                  <a:cubicBezTo>
                    <a:pt x="3670" y="3428"/>
                    <a:pt x="3704" y="3261"/>
                    <a:pt x="3737" y="3095"/>
                  </a:cubicBezTo>
                  <a:cubicBezTo>
                    <a:pt x="3770" y="2761"/>
                    <a:pt x="3804" y="2394"/>
                    <a:pt x="3870" y="2060"/>
                  </a:cubicBezTo>
                  <a:cubicBezTo>
                    <a:pt x="3970" y="1393"/>
                    <a:pt x="4071" y="693"/>
                    <a:pt x="4237" y="26"/>
                  </a:cubicBezTo>
                  <a:cubicBezTo>
                    <a:pt x="4237" y="9"/>
                    <a:pt x="4229" y="1"/>
                    <a:pt x="4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5007904" y="3507607"/>
              <a:ext cx="12906" cy="45313"/>
            </a:xfrm>
            <a:custGeom>
              <a:rect b="b" l="l" r="r" t="t"/>
              <a:pathLst>
                <a:path extrusionOk="0" h="2075" w="591">
                  <a:moveTo>
                    <a:pt x="570" y="1"/>
                  </a:moveTo>
                  <a:cubicBezTo>
                    <a:pt x="557" y="1"/>
                    <a:pt x="541" y="9"/>
                    <a:pt x="524" y="26"/>
                  </a:cubicBezTo>
                  <a:cubicBezTo>
                    <a:pt x="491" y="359"/>
                    <a:pt x="424" y="693"/>
                    <a:pt x="324" y="1026"/>
                  </a:cubicBezTo>
                  <a:cubicBezTo>
                    <a:pt x="224" y="1360"/>
                    <a:pt x="124" y="1693"/>
                    <a:pt x="24" y="2027"/>
                  </a:cubicBezTo>
                  <a:cubicBezTo>
                    <a:pt x="0" y="2051"/>
                    <a:pt x="43" y="2074"/>
                    <a:pt x="70" y="2074"/>
                  </a:cubicBezTo>
                  <a:cubicBezTo>
                    <a:pt x="82" y="2074"/>
                    <a:pt x="90" y="2070"/>
                    <a:pt x="90" y="2060"/>
                  </a:cubicBezTo>
                  <a:cubicBezTo>
                    <a:pt x="190" y="1727"/>
                    <a:pt x="291" y="1393"/>
                    <a:pt x="357" y="1060"/>
                  </a:cubicBezTo>
                  <a:cubicBezTo>
                    <a:pt x="457" y="693"/>
                    <a:pt x="524" y="359"/>
                    <a:pt x="591" y="26"/>
                  </a:cubicBezTo>
                  <a:cubicBezTo>
                    <a:pt x="591" y="9"/>
                    <a:pt x="582" y="1"/>
                    <a:pt x="5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4870746" y="3543114"/>
              <a:ext cx="72850" cy="10962"/>
            </a:xfrm>
            <a:custGeom>
              <a:rect b="b" l="l" r="r" t="t"/>
              <a:pathLst>
                <a:path extrusionOk="0" h="502" w="3336">
                  <a:moveTo>
                    <a:pt x="67" y="1"/>
                  </a:moveTo>
                  <a:cubicBezTo>
                    <a:pt x="34" y="1"/>
                    <a:pt x="0" y="34"/>
                    <a:pt x="67" y="67"/>
                  </a:cubicBezTo>
                  <a:cubicBezTo>
                    <a:pt x="601" y="134"/>
                    <a:pt x="1134" y="201"/>
                    <a:pt x="1701" y="268"/>
                  </a:cubicBezTo>
                  <a:cubicBezTo>
                    <a:pt x="1968" y="301"/>
                    <a:pt x="2202" y="334"/>
                    <a:pt x="2502" y="368"/>
                  </a:cubicBezTo>
                  <a:lnTo>
                    <a:pt x="2869" y="434"/>
                  </a:lnTo>
                  <a:cubicBezTo>
                    <a:pt x="2914" y="425"/>
                    <a:pt x="2956" y="421"/>
                    <a:pt x="2996" y="421"/>
                  </a:cubicBezTo>
                  <a:cubicBezTo>
                    <a:pt x="3107" y="421"/>
                    <a:pt x="3205" y="452"/>
                    <a:pt x="3303" y="501"/>
                  </a:cubicBezTo>
                  <a:cubicBezTo>
                    <a:pt x="3336" y="501"/>
                    <a:pt x="3336" y="468"/>
                    <a:pt x="3336" y="468"/>
                  </a:cubicBezTo>
                  <a:cubicBezTo>
                    <a:pt x="3269" y="401"/>
                    <a:pt x="3169" y="368"/>
                    <a:pt x="3069" y="368"/>
                  </a:cubicBezTo>
                  <a:lnTo>
                    <a:pt x="2635" y="301"/>
                  </a:lnTo>
                  <a:cubicBezTo>
                    <a:pt x="2335" y="268"/>
                    <a:pt x="2068" y="234"/>
                    <a:pt x="1801" y="201"/>
                  </a:cubicBezTo>
                  <a:cubicBezTo>
                    <a:pt x="1201" y="134"/>
                    <a:pt x="634" y="67"/>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4981460" y="3653828"/>
              <a:ext cx="38631" cy="2948"/>
            </a:xfrm>
            <a:custGeom>
              <a:rect b="b" l="l" r="r" t="t"/>
              <a:pathLst>
                <a:path extrusionOk="0" h="135" w="1769">
                  <a:moveTo>
                    <a:pt x="34" y="1"/>
                  </a:moveTo>
                  <a:cubicBezTo>
                    <a:pt x="0" y="1"/>
                    <a:pt x="0" y="68"/>
                    <a:pt x="34" y="68"/>
                  </a:cubicBezTo>
                  <a:lnTo>
                    <a:pt x="501" y="68"/>
                  </a:lnTo>
                  <a:lnTo>
                    <a:pt x="901" y="101"/>
                  </a:lnTo>
                  <a:cubicBezTo>
                    <a:pt x="1168" y="101"/>
                    <a:pt x="1468" y="134"/>
                    <a:pt x="1735" y="134"/>
                  </a:cubicBezTo>
                  <a:cubicBezTo>
                    <a:pt x="1768" y="101"/>
                    <a:pt x="1768" y="68"/>
                    <a:pt x="1735" y="68"/>
                  </a:cubicBezTo>
                  <a:cubicBezTo>
                    <a:pt x="1468" y="34"/>
                    <a:pt x="1201" y="34"/>
                    <a:pt x="901" y="1"/>
                  </a:cubicBezTo>
                  <a:lnTo>
                    <a:pt x="301" y="1"/>
                  </a:lnTo>
                  <a:cubicBezTo>
                    <a:pt x="251" y="18"/>
                    <a:pt x="209" y="26"/>
                    <a:pt x="167" y="26"/>
                  </a:cubicBezTo>
                  <a:cubicBezTo>
                    <a:pt x="126" y="26"/>
                    <a:pt x="84" y="18"/>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5052124" y="3598471"/>
              <a:ext cx="9477" cy="39176"/>
            </a:xfrm>
            <a:custGeom>
              <a:rect b="b" l="l" r="r" t="t"/>
              <a:pathLst>
                <a:path extrusionOk="0" h="1794" w="434">
                  <a:moveTo>
                    <a:pt x="367" y="1"/>
                  </a:moveTo>
                  <a:lnTo>
                    <a:pt x="167" y="901"/>
                  </a:lnTo>
                  <a:lnTo>
                    <a:pt x="67" y="1335"/>
                  </a:lnTo>
                  <a:cubicBezTo>
                    <a:pt x="67" y="1402"/>
                    <a:pt x="67" y="1469"/>
                    <a:pt x="33" y="1535"/>
                  </a:cubicBezTo>
                  <a:cubicBezTo>
                    <a:pt x="0" y="1602"/>
                    <a:pt x="0" y="1702"/>
                    <a:pt x="0" y="1769"/>
                  </a:cubicBezTo>
                  <a:cubicBezTo>
                    <a:pt x="0" y="1785"/>
                    <a:pt x="17" y="1794"/>
                    <a:pt x="33" y="1794"/>
                  </a:cubicBezTo>
                  <a:cubicBezTo>
                    <a:pt x="50" y="1794"/>
                    <a:pt x="67" y="1785"/>
                    <a:pt x="67" y="1769"/>
                  </a:cubicBezTo>
                  <a:cubicBezTo>
                    <a:pt x="134" y="1635"/>
                    <a:pt x="167" y="1502"/>
                    <a:pt x="167" y="1402"/>
                  </a:cubicBezTo>
                  <a:lnTo>
                    <a:pt x="267" y="935"/>
                  </a:lnTo>
                  <a:cubicBezTo>
                    <a:pt x="334" y="635"/>
                    <a:pt x="367" y="301"/>
                    <a:pt x="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4647834" y="3827934"/>
              <a:ext cx="394123" cy="378073"/>
            </a:xfrm>
            <a:custGeom>
              <a:rect b="b" l="l" r="r" t="t"/>
              <a:pathLst>
                <a:path extrusionOk="0" h="17313" w="18048">
                  <a:moveTo>
                    <a:pt x="1" y="0"/>
                  </a:moveTo>
                  <a:lnTo>
                    <a:pt x="234" y="4403"/>
                  </a:lnTo>
                  <a:lnTo>
                    <a:pt x="1035" y="17313"/>
                  </a:lnTo>
                  <a:lnTo>
                    <a:pt x="17013" y="17313"/>
                  </a:lnTo>
                  <a:lnTo>
                    <a:pt x="17780" y="4403"/>
                  </a:lnTo>
                  <a:lnTo>
                    <a:pt x="180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4647834" y="3827934"/>
              <a:ext cx="394123" cy="96172"/>
            </a:xfrm>
            <a:custGeom>
              <a:rect b="b" l="l" r="r" t="t"/>
              <a:pathLst>
                <a:path extrusionOk="0" h="4404" w="18048">
                  <a:moveTo>
                    <a:pt x="1" y="0"/>
                  </a:moveTo>
                  <a:lnTo>
                    <a:pt x="234" y="4403"/>
                  </a:lnTo>
                  <a:lnTo>
                    <a:pt x="17780" y="4403"/>
                  </a:lnTo>
                  <a:lnTo>
                    <a:pt x="180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4620887" y="3760916"/>
              <a:ext cx="448018" cy="95452"/>
            </a:xfrm>
            <a:custGeom>
              <a:rect b="b" l="l" r="r" t="t"/>
              <a:pathLst>
                <a:path extrusionOk="0" h="4371" w="20516">
                  <a:moveTo>
                    <a:pt x="1" y="0"/>
                  </a:moveTo>
                  <a:lnTo>
                    <a:pt x="1" y="4370"/>
                  </a:lnTo>
                  <a:lnTo>
                    <a:pt x="20515" y="4370"/>
                  </a:lnTo>
                  <a:lnTo>
                    <a:pt x="205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Major Requirements</a:t>
            </a:r>
            <a:endParaRPr/>
          </a:p>
        </p:txBody>
      </p:sp>
      <p:sp>
        <p:nvSpPr>
          <p:cNvPr id="1275" name="Google Shape;1275;p38"/>
          <p:cNvSpPr txBox="1"/>
          <p:nvPr>
            <p:ph idx="2" type="subTitle"/>
          </p:nvPr>
        </p:nvSpPr>
        <p:spPr>
          <a:xfrm>
            <a:off x="877050" y="2331150"/>
            <a:ext cx="2114400" cy="5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t>Users must be able to add, search, filter projects.</a:t>
            </a:r>
            <a:endParaRPr sz="1000"/>
          </a:p>
        </p:txBody>
      </p:sp>
      <p:sp>
        <p:nvSpPr>
          <p:cNvPr id="1276" name="Google Shape;1276;p38"/>
          <p:cNvSpPr txBox="1"/>
          <p:nvPr>
            <p:ph idx="1" type="subTitle"/>
          </p:nvPr>
        </p:nvSpPr>
        <p:spPr>
          <a:xfrm>
            <a:off x="720000" y="198675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Project Portfolio</a:t>
            </a:r>
            <a:endParaRPr/>
          </a:p>
        </p:txBody>
      </p:sp>
      <p:sp>
        <p:nvSpPr>
          <p:cNvPr id="1277" name="Google Shape;1277;p38"/>
          <p:cNvSpPr txBox="1"/>
          <p:nvPr>
            <p:ph idx="3" type="subTitle"/>
          </p:nvPr>
        </p:nvSpPr>
        <p:spPr>
          <a:xfrm>
            <a:off x="3357750" y="198675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User Profile</a:t>
            </a:r>
            <a:endParaRPr/>
          </a:p>
        </p:txBody>
      </p:sp>
      <p:sp>
        <p:nvSpPr>
          <p:cNvPr id="1278" name="Google Shape;1278;p38"/>
          <p:cNvSpPr txBox="1"/>
          <p:nvPr>
            <p:ph idx="4" type="subTitle"/>
          </p:nvPr>
        </p:nvSpPr>
        <p:spPr>
          <a:xfrm>
            <a:off x="3514800" y="2331150"/>
            <a:ext cx="2114400" cy="5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t>While Connecting with others it becomes important to know other person.</a:t>
            </a:r>
            <a:endParaRPr sz="1000"/>
          </a:p>
        </p:txBody>
      </p:sp>
      <p:sp>
        <p:nvSpPr>
          <p:cNvPr id="1279" name="Google Shape;1279;p38"/>
          <p:cNvSpPr txBox="1"/>
          <p:nvPr>
            <p:ph idx="5" type="subTitle"/>
          </p:nvPr>
        </p:nvSpPr>
        <p:spPr>
          <a:xfrm>
            <a:off x="5995500" y="198675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In-Built Chat</a:t>
            </a:r>
            <a:endParaRPr/>
          </a:p>
        </p:txBody>
      </p:sp>
      <p:sp>
        <p:nvSpPr>
          <p:cNvPr id="1280" name="Google Shape;1280;p38"/>
          <p:cNvSpPr txBox="1"/>
          <p:nvPr>
            <p:ph idx="6" type="subTitle"/>
          </p:nvPr>
        </p:nvSpPr>
        <p:spPr>
          <a:xfrm>
            <a:off x="6152550" y="2331150"/>
            <a:ext cx="2114400" cy="5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Connecting with strangers should be safe. User must not provide personal contact details.</a:t>
            </a:r>
            <a:endParaRPr sz="1100"/>
          </a:p>
        </p:txBody>
      </p:sp>
      <p:sp>
        <p:nvSpPr>
          <p:cNvPr id="1281" name="Google Shape;1281;p38"/>
          <p:cNvSpPr txBox="1"/>
          <p:nvPr>
            <p:ph idx="7" type="subTitle"/>
          </p:nvPr>
        </p:nvSpPr>
        <p:spPr>
          <a:xfrm>
            <a:off x="2021575" y="373830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Publish Feed</a:t>
            </a:r>
            <a:endParaRPr/>
          </a:p>
        </p:txBody>
      </p:sp>
      <p:sp>
        <p:nvSpPr>
          <p:cNvPr id="1282" name="Google Shape;1282;p38"/>
          <p:cNvSpPr txBox="1"/>
          <p:nvPr>
            <p:ph idx="8" type="subTitle"/>
          </p:nvPr>
        </p:nvSpPr>
        <p:spPr>
          <a:xfrm>
            <a:off x="2178625" y="4082700"/>
            <a:ext cx="2114400" cy="73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Users must be able to showcase their idea to world , to attract traction and constructive feedback </a:t>
            </a:r>
            <a:endParaRPr sz="1100"/>
          </a:p>
        </p:txBody>
      </p:sp>
      <p:sp>
        <p:nvSpPr>
          <p:cNvPr id="1283" name="Google Shape;1283;p38"/>
          <p:cNvSpPr txBox="1"/>
          <p:nvPr>
            <p:ph idx="9" type="subTitle"/>
          </p:nvPr>
        </p:nvSpPr>
        <p:spPr>
          <a:xfrm>
            <a:off x="4659325" y="373830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Hackathon Alerts</a:t>
            </a:r>
            <a:endParaRPr/>
          </a:p>
        </p:txBody>
      </p:sp>
      <p:sp>
        <p:nvSpPr>
          <p:cNvPr id="1284" name="Google Shape;1284;p38"/>
          <p:cNvSpPr txBox="1"/>
          <p:nvPr>
            <p:ph idx="13" type="subTitle"/>
          </p:nvPr>
        </p:nvSpPr>
        <p:spPr>
          <a:xfrm>
            <a:off x="4816375" y="4134600"/>
            <a:ext cx="2114400" cy="61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Hackathons</a:t>
            </a:r>
            <a:r>
              <a:rPr lang="en" sz="1100"/>
              <a:t> are great place to showcase your work and also to make some winnings</a:t>
            </a:r>
            <a:endParaRPr sz="1100"/>
          </a:p>
        </p:txBody>
      </p:sp>
      <p:cxnSp>
        <p:nvCxnSpPr>
          <p:cNvPr id="1285" name="Google Shape;1285;p38"/>
          <p:cNvCxnSpPr/>
          <p:nvPr/>
        </p:nvCxnSpPr>
        <p:spPr>
          <a:xfrm>
            <a:off x="4302150" y="1983024"/>
            <a:ext cx="539700" cy="0"/>
          </a:xfrm>
          <a:prstGeom prst="straightConnector1">
            <a:avLst/>
          </a:prstGeom>
          <a:noFill/>
          <a:ln cap="flat" cmpd="sng" w="28575">
            <a:solidFill>
              <a:schemeClr val="accent3"/>
            </a:solidFill>
            <a:prstDash val="solid"/>
            <a:round/>
            <a:headEnd len="med" w="med" type="none"/>
            <a:tailEnd len="med" w="med" type="none"/>
          </a:ln>
        </p:spPr>
      </p:cxnSp>
      <p:cxnSp>
        <p:nvCxnSpPr>
          <p:cNvPr id="1286" name="Google Shape;1286;p38"/>
          <p:cNvCxnSpPr/>
          <p:nvPr/>
        </p:nvCxnSpPr>
        <p:spPr>
          <a:xfrm>
            <a:off x="1664400" y="1983024"/>
            <a:ext cx="539700" cy="0"/>
          </a:xfrm>
          <a:prstGeom prst="straightConnector1">
            <a:avLst/>
          </a:prstGeom>
          <a:noFill/>
          <a:ln cap="flat" cmpd="sng" w="28575">
            <a:solidFill>
              <a:schemeClr val="accent3"/>
            </a:solidFill>
            <a:prstDash val="solid"/>
            <a:round/>
            <a:headEnd len="med" w="med" type="none"/>
            <a:tailEnd len="med" w="med" type="none"/>
          </a:ln>
        </p:spPr>
      </p:cxnSp>
      <p:cxnSp>
        <p:nvCxnSpPr>
          <p:cNvPr id="1287" name="Google Shape;1287;p38"/>
          <p:cNvCxnSpPr/>
          <p:nvPr/>
        </p:nvCxnSpPr>
        <p:spPr>
          <a:xfrm>
            <a:off x="6939900" y="1983024"/>
            <a:ext cx="539700" cy="0"/>
          </a:xfrm>
          <a:prstGeom prst="straightConnector1">
            <a:avLst/>
          </a:prstGeom>
          <a:noFill/>
          <a:ln cap="flat" cmpd="sng" w="28575">
            <a:solidFill>
              <a:schemeClr val="accent3"/>
            </a:solidFill>
            <a:prstDash val="solid"/>
            <a:round/>
            <a:headEnd len="med" w="med" type="none"/>
            <a:tailEnd len="med" w="med" type="none"/>
          </a:ln>
        </p:spPr>
      </p:cxnSp>
      <p:cxnSp>
        <p:nvCxnSpPr>
          <p:cNvPr id="1288" name="Google Shape;1288;p38"/>
          <p:cNvCxnSpPr/>
          <p:nvPr/>
        </p:nvCxnSpPr>
        <p:spPr>
          <a:xfrm>
            <a:off x="5603725" y="3733800"/>
            <a:ext cx="539700" cy="0"/>
          </a:xfrm>
          <a:prstGeom prst="straightConnector1">
            <a:avLst/>
          </a:prstGeom>
          <a:noFill/>
          <a:ln cap="flat" cmpd="sng" w="28575">
            <a:solidFill>
              <a:schemeClr val="accent3"/>
            </a:solidFill>
            <a:prstDash val="solid"/>
            <a:round/>
            <a:headEnd len="med" w="med" type="none"/>
            <a:tailEnd len="med" w="med" type="none"/>
          </a:ln>
        </p:spPr>
      </p:cxnSp>
      <p:cxnSp>
        <p:nvCxnSpPr>
          <p:cNvPr id="1289" name="Google Shape;1289;p38"/>
          <p:cNvCxnSpPr/>
          <p:nvPr/>
        </p:nvCxnSpPr>
        <p:spPr>
          <a:xfrm>
            <a:off x="2965975" y="3733800"/>
            <a:ext cx="539700" cy="0"/>
          </a:xfrm>
          <a:prstGeom prst="straightConnector1">
            <a:avLst/>
          </a:prstGeom>
          <a:noFill/>
          <a:ln cap="flat" cmpd="sng" w="28575">
            <a:solidFill>
              <a:schemeClr val="accent3"/>
            </a:solidFill>
            <a:prstDash val="solid"/>
            <a:round/>
            <a:headEnd len="med" w="med" type="none"/>
            <a:tailEnd len="med" w="med" type="none"/>
          </a:ln>
        </p:spPr>
      </p:cxnSp>
      <p:cxnSp>
        <p:nvCxnSpPr>
          <p:cNvPr id="1290" name="Google Shape;1290;p38"/>
          <p:cNvCxnSpPr/>
          <p:nvPr/>
        </p:nvCxnSpPr>
        <p:spPr>
          <a:xfrm>
            <a:off x="2554050" y="1048500"/>
            <a:ext cx="4035900" cy="0"/>
          </a:xfrm>
          <a:prstGeom prst="straightConnector1">
            <a:avLst/>
          </a:prstGeom>
          <a:noFill/>
          <a:ln cap="flat" cmpd="sng" w="28575">
            <a:solidFill>
              <a:schemeClr val="accent1"/>
            </a:solidFill>
            <a:prstDash val="solid"/>
            <a:round/>
            <a:headEnd len="med" w="med" type="none"/>
            <a:tailEnd len="med" w="med" type="none"/>
          </a:ln>
        </p:spPr>
      </p:cxnSp>
      <p:grpSp>
        <p:nvGrpSpPr>
          <p:cNvPr id="1291" name="Google Shape;1291;p38"/>
          <p:cNvGrpSpPr/>
          <p:nvPr/>
        </p:nvGrpSpPr>
        <p:grpSpPr>
          <a:xfrm>
            <a:off x="1778300" y="1490917"/>
            <a:ext cx="390970" cy="399915"/>
            <a:chOff x="2104275" y="3806450"/>
            <a:chExt cx="442975" cy="481825"/>
          </a:xfrm>
        </p:grpSpPr>
        <p:sp>
          <p:nvSpPr>
            <p:cNvPr id="1292" name="Google Shape;1292;p38"/>
            <p:cNvSpPr/>
            <p:nvPr/>
          </p:nvSpPr>
          <p:spPr>
            <a:xfrm>
              <a:off x="2104275" y="3806450"/>
              <a:ext cx="442975" cy="481825"/>
            </a:xfrm>
            <a:custGeom>
              <a:rect b="b" l="l" r="r" t="t"/>
              <a:pathLst>
                <a:path extrusionOk="0" h="19273" w="17719">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accent1"/>
                </a:solidFill>
                <a:highlight>
                  <a:schemeClr val="accent1"/>
                </a:highlight>
              </a:endParaRPr>
            </a:p>
          </p:txBody>
        </p:sp>
        <p:sp>
          <p:nvSpPr>
            <p:cNvPr id="1293" name="Google Shape;1293;p38"/>
            <p:cNvSpPr/>
            <p:nvPr/>
          </p:nvSpPr>
          <p:spPr>
            <a:xfrm>
              <a:off x="2284200" y="4005050"/>
              <a:ext cx="84700" cy="84700"/>
            </a:xfrm>
            <a:custGeom>
              <a:rect b="b" l="l" r="r" t="t"/>
              <a:pathLst>
                <a:path extrusionOk="0" h="3388" w="3388">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accent1"/>
                </a:solidFill>
                <a:highlight>
                  <a:schemeClr val="accent1"/>
                </a:highlight>
              </a:endParaRPr>
            </a:p>
          </p:txBody>
        </p:sp>
      </p:grpSp>
      <p:grpSp>
        <p:nvGrpSpPr>
          <p:cNvPr id="1294" name="Google Shape;1294;p38"/>
          <p:cNvGrpSpPr/>
          <p:nvPr/>
        </p:nvGrpSpPr>
        <p:grpSpPr>
          <a:xfrm>
            <a:off x="4375684" y="1474497"/>
            <a:ext cx="358031" cy="399887"/>
            <a:chOff x="3330525" y="4399275"/>
            <a:chExt cx="390650" cy="481850"/>
          </a:xfrm>
        </p:grpSpPr>
        <p:sp>
          <p:nvSpPr>
            <p:cNvPr id="1295" name="Google Shape;1295;p38"/>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96" name="Google Shape;1296;p38"/>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97" name="Google Shape;1297;p38"/>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98" name="Google Shape;1298;p38"/>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99" name="Google Shape;1299;p38"/>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00" name="Google Shape;1300;p38"/>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01" name="Google Shape;1301;p38"/>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302" name="Google Shape;1302;p38"/>
          <p:cNvSpPr/>
          <p:nvPr/>
        </p:nvSpPr>
        <p:spPr>
          <a:xfrm>
            <a:off x="7014274" y="1490938"/>
            <a:ext cx="390953" cy="399867"/>
          </a:xfrm>
          <a:custGeom>
            <a:rect b="b" l="l" r="r" t="t"/>
            <a:pathLst>
              <a:path extrusionOk="0" h="18069" w="19273">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303" name="Google Shape;1303;p38"/>
          <p:cNvGrpSpPr/>
          <p:nvPr/>
        </p:nvGrpSpPr>
        <p:grpSpPr>
          <a:xfrm>
            <a:off x="3079868" y="3200073"/>
            <a:ext cx="470043" cy="399863"/>
            <a:chOff x="-64781025" y="3361050"/>
            <a:chExt cx="317425" cy="315200"/>
          </a:xfrm>
        </p:grpSpPr>
        <p:sp>
          <p:nvSpPr>
            <p:cNvPr id="1304" name="Google Shape;1304;p38"/>
            <p:cNvSpPr/>
            <p:nvPr/>
          </p:nvSpPr>
          <p:spPr>
            <a:xfrm>
              <a:off x="-64764500" y="3388725"/>
              <a:ext cx="272550" cy="272550"/>
            </a:xfrm>
            <a:custGeom>
              <a:rect b="b" l="l" r="r" t="t"/>
              <a:pathLst>
                <a:path extrusionOk="0" h="10902" w="10902">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8"/>
            <p:cNvSpPr/>
            <p:nvPr/>
          </p:nvSpPr>
          <p:spPr>
            <a:xfrm>
              <a:off x="-64568375" y="3361050"/>
              <a:ext cx="104775" cy="105675"/>
            </a:xfrm>
            <a:custGeom>
              <a:rect b="b" l="l" r="r" t="t"/>
              <a:pathLst>
                <a:path extrusionOk="0" h="4227" w="4191">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8"/>
            <p:cNvSpPr/>
            <p:nvPr/>
          </p:nvSpPr>
          <p:spPr>
            <a:xfrm>
              <a:off x="-64645575" y="3596675"/>
              <a:ext cx="85100" cy="79575"/>
            </a:xfrm>
            <a:custGeom>
              <a:rect b="b" l="l" r="r" t="t"/>
              <a:pathLst>
                <a:path extrusionOk="0" h="3183" w="3404">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8"/>
            <p:cNvSpPr/>
            <p:nvPr/>
          </p:nvSpPr>
          <p:spPr>
            <a:xfrm>
              <a:off x="-64781025" y="3456475"/>
              <a:ext cx="80350" cy="85075"/>
            </a:xfrm>
            <a:custGeom>
              <a:rect b="b" l="l" r="r" t="t"/>
              <a:pathLst>
                <a:path extrusionOk="0" h="3403" w="3214">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38"/>
          <p:cNvGrpSpPr/>
          <p:nvPr/>
        </p:nvGrpSpPr>
        <p:grpSpPr>
          <a:xfrm>
            <a:off x="5674827" y="3261894"/>
            <a:ext cx="390937" cy="399859"/>
            <a:chOff x="899850" y="871450"/>
            <a:chExt cx="483175" cy="423400"/>
          </a:xfrm>
        </p:grpSpPr>
        <p:sp>
          <p:nvSpPr>
            <p:cNvPr id="1309" name="Google Shape;1309;p38"/>
            <p:cNvSpPr/>
            <p:nvPr/>
          </p:nvSpPr>
          <p:spPr>
            <a:xfrm>
              <a:off x="1325175" y="1040825"/>
              <a:ext cx="56425" cy="28275"/>
            </a:xfrm>
            <a:custGeom>
              <a:rect b="b" l="l" r="r" t="t"/>
              <a:pathLst>
                <a:path extrusionOk="0" h="1131" w="2257">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10" name="Google Shape;1310;p38"/>
            <p:cNvSpPr/>
            <p:nvPr/>
          </p:nvSpPr>
          <p:spPr>
            <a:xfrm>
              <a:off x="1323750" y="956100"/>
              <a:ext cx="59275" cy="56525"/>
            </a:xfrm>
            <a:custGeom>
              <a:rect b="b" l="l" r="r" t="t"/>
              <a:pathLst>
                <a:path extrusionOk="0" h="2261" w="2371">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11" name="Google Shape;1311;p38"/>
            <p:cNvSpPr/>
            <p:nvPr/>
          </p:nvSpPr>
          <p:spPr>
            <a:xfrm>
              <a:off x="1323750" y="1097250"/>
              <a:ext cx="59275" cy="56525"/>
            </a:xfrm>
            <a:custGeom>
              <a:rect b="b" l="l" r="r" t="t"/>
              <a:pathLst>
                <a:path extrusionOk="0" h="2261" w="2371">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12" name="Google Shape;1312;p38"/>
            <p:cNvSpPr/>
            <p:nvPr/>
          </p:nvSpPr>
          <p:spPr>
            <a:xfrm>
              <a:off x="899850" y="871450"/>
              <a:ext cx="396150" cy="423400"/>
            </a:xfrm>
            <a:custGeom>
              <a:rect b="b" l="l" r="r" t="t"/>
              <a:pathLst>
                <a:path extrusionOk="0" h="16936" w="15846">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grpSp>
        <p:nvGrpSpPr>
          <p:cNvPr id="1317" name="Google Shape;1317;p39"/>
          <p:cNvGrpSpPr/>
          <p:nvPr/>
        </p:nvGrpSpPr>
        <p:grpSpPr>
          <a:xfrm>
            <a:off x="6720726" y="1423511"/>
            <a:ext cx="467755" cy="464678"/>
            <a:chOff x="580725" y="3617925"/>
            <a:chExt cx="299325" cy="297375"/>
          </a:xfrm>
        </p:grpSpPr>
        <p:sp>
          <p:nvSpPr>
            <p:cNvPr id="1318" name="Google Shape;1318;p39"/>
            <p:cNvSpPr/>
            <p:nvPr/>
          </p:nvSpPr>
          <p:spPr>
            <a:xfrm>
              <a:off x="609075" y="3662050"/>
              <a:ext cx="51225" cy="51200"/>
            </a:xfrm>
            <a:custGeom>
              <a:rect b="b" l="l" r="r" t="t"/>
              <a:pathLst>
                <a:path extrusionOk="0" h="2048" w="2049">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9"/>
            <p:cNvSpPr/>
            <p:nvPr/>
          </p:nvSpPr>
          <p:spPr>
            <a:xfrm>
              <a:off x="668950" y="3617925"/>
              <a:ext cx="122875" cy="104475"/>
            </a:xfrm>
            <a:custGeom>
              <a:rect b="b" l="l" r="r" t="t"/>
              <a:pathLst>
                <a:path extrusionOk="0" h="4179" w="4915">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9"/>
            <p:cNvSpPr/>
            <p:nvPr/>
          </p:nvSpPr>
          <p:spPr>
            <a:xfrm>
              <a:off x="580725" y="3721900"/>
              <a:ext cx="141800" cy="192025"/>
            </a:xfrm>
            <a:custGeom>
              <a:rect b="b" l="l" r="r" t="t"/>
              <a:pathLst>
                <a:path extrusionOk="0" h="7681" w="5672">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9"/>
            <p:cNvSpPr/>
            <p:nvPr/>
          </p:nvSpPr>
          <p:spPr>
            <a:xfrm>
              <a:off x="800475" y="3662050"/>
              <a:ext cx="51225" cy="51200"/>
            </a:xfrm>
            <a:custGeom>
              <a:rect b="b" l="l" r="r" t="t"/>
              <a:pathLst>
                <a:path extrusionOk="0" h="2048" w="2049">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9"/>
            <p:cNvSpPr/>
            <p:nvPr/>
          </p:nvSpPr>
          <p:spPr>
            <a:xfrm>
              <a:off x="738250" y="3722700"/>
              <a:ext cx="141800" cy="192600"/>
            </a:xfrm>
            <a:custGeom>
              <a:rect b="b" l="l" r="r" t="t"/>
              <a:pathLst>
                <a:path extrusionOk="0" h="7704" w="5672">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3" name="Google Shape;132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Goals</a:t>
            </a:r>
            <a:endParaRPr/>
          </a:p>
        </p:txBody>
      </p:sp>
      <p:sp>
        <p:nvSpPr>
          <p:cNvPr id="1324" name="Google Shape;1324;p39"/>
          <p:cNvSpPr txBox="1"/>
          <p:nvPr>
            <p:ph idx="1" type="subTitle"/>
          </p:nvPr>
        </p:nvSpPr>
        <p:spPr>
          <a:xfrm>
            <a:off x="975650" y="198675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Goal 1</a:t>
            </a:r>
            <a:endParaRPr/>
          </a:p>
        </p:txBody>
      </p:sp>
      <p:sp>
        <p:nvSpPr>
          <p:cNvPr id="1325" name="Google Shape;1325;p39"/>
          <p:cNvSpPr txBox="1"/>
          <p:nvPr>
            <p:ph idx="2" type="subTitle"/>
          </p:nvPr>
        </p:nvSpPr>
        <p:spPr>
          <a:xfrm>
            <a:off x="1132700" y="2331150"/>
            <a:ext cx="2114400" cy="5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Provide audience to ideas</a:t>
            </a:r>
            <a:endParaRPr/>
          </a:p>
        </p:txBody>
      </p:sp>
      <p:sp>
        <p:nvSpPr>
          <p:cNvPr id="1326" name="Google Shape;1326;p39"/>
          <p:cNvSpPr txBox="1"/>
          <p:nvPr>
            <p:ph idx="3" type="subTitle"/>
          </p:nvPr>
        </p:nvSpPr>
        <p:spPr>
          <a:xfrm>
            <a:off x="5739838" y="198675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Goal 2</a:t>
            </a:r>
            <a:endParaRPr/>
          </a:p>
        </p:txBody>
      </p:sp>
      <p:sp>
        <p:nvSpPr>
          <p:cNvPr id="1327" name="Google Shape;1327;p39"/>
          <p:cNvSpPr txBox="1"/>
          <p:nvPr>
            <p:ph idx="4" type="subTitle"/>
          </p:nvPr>
        </p:nvSpPr>
        <p:spPr>
          <a:xfrm>
            <a:off x="5896888" y="2331150"/>
            <a:ext cx="2114400" cy="5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Help people collaborate, and realise great products</a:t>
            </a:r>
            <a:endParaRPr/>
          </a:p>
        </p:txBody>
      </p:sp>
      <p:sp>
        <p:nvSpPr>
          <p:cNvPr id="1328" name="Google Shape;1328;p39"/>
          <p:cNvSpPr txBox="1"/>
          <p:nvPr>
            <p:ph idx="5" type="subTitle"/>
          </p:nvPr>
        </p:nvSpPr>
        <p:spPr>
          <a:xfrm>
            <a:off x="975650" y="366210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Goal 3</a:t>
            </a:r>
            <a:endParaRPr/>
          </a:p>
        </p:txBody>
      </p:sp>
      <p:sp>
        <p:nvSpPr>
          <p:cNvPr id="1329" name="Google Shape;1329;p39"/>
          <p:cNvSpPr txBox="1"/>
          <p:nvPr>
            <p:ph idx="6" type="subTitle"/>
          </p:nvPr>
        </p:nvSpPr>
        <p:spPr>
          <a:xfrm>
            <a:off x="1132700" y="4006500"/>
            <a:ext cx="2114400" cy="5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Cultivate Application based Learning approach</a:t>
            </a:r>
            <a:endParaRPr/>
          </a:p>
        </p:txBody>
      </p:sp>
      <p:sp>
        <p:nvSpPr>
          <p:cNvPr id="1330" name="Google Shape;1330;p39"/>
          <p:cNvSpPr txBox="1"/>
          <p:nvPr>
            <p:ph idx="7" type="subTitle"/>
          </p:nvPr>
        </p:nvSpPr>
        <p:spPr>
          <a:xfrm>
            <a:off x="5739838" y="366210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Goal 4</a:t>
            </a:r>
            <a:endParaRPr/>
          </a:p>
        </p:txBody>
      </p:sp>
      <p:sp>
        <p:nvSpPr>
          <p:cNvPr id="1331" name="Google Shape;1331;p39"/>
          <p:cNvSpPr txBox="1"/>
          <p:nvPr>
            <p:ph idx="8" type="subTitle"/>
          </p:nvPr>
        </p:nvSpPr>
        <p:spPr>
          <a:xfrm>
            <a:off x="5896900" y="4006500"/>
            <a:ext cx="2114400" cy="70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a:t>
            </a:r>
            <a:r>
              <a:rPr lang="en"/>
              <a:t>constructive</a:t>
            </a:r>
            <a:r>
              <a:rPr lang="en"/>
              <a:t> feedback </a:t>
            </a:r>
            <a:r>
              <a:rPr lang="en"/>
              <a:t>environment</a:t>
            </a:r>
            <a:r>
              <a:rPr lang="en"/>
              <a:t> for ideas to flourish</a:t>
            </a:r>
            <a:endParaRPr/>
          </a:p>
        </p:txBody>
      </p:sp>
      <p:cxnSp>
        <p:nvCxnSpPr>
          <p:cNvPr id="1332" name="Google Shape;1332;p39"/>
          <p:cNvCxnSpPr/>
          <p:nvPr/>
        </p:nvCxnSpPr>
        <p:spPr>
          <a:xfrm>
            <a:off x="6684250" y="1983024"/>
            <a:ext cx="539700" cy="0"/>
          </a:xfrm>
          <a:prstGeom prst="straightConnector1">
            <a:avLst/>
          </a:prstGeom>
          <a:noFill/>
          <a:ln cap="flat" cmpd="sng" w="28575">
            <a:solidFill>
              <a:schemeClr val="accent3"/>
            </a:solidFill>
            <a:prstDash val="solid"/>
            <a:round/>
            <a:headEnd len="med" w="med" type="none"/>
            <a:tailEnd len="med" w="med" type="none"/>
          </a:ln>
        </p:spPr>
      </p:cxnSp>
      <p:cxnSp>
        <p:nvCxnSpPr>
          <p:cNvPr id="1333" name="Google Shape;1333;p39"/>
          <p:cNvCxnSpPr/>
          <p:nvPr/>
        </p:nvCxnSpPr>
        <p:spPr>
          <a:xfrm>
            <a:off x="1920050" y="1983024"/>
            <a:ext cx="539700" cy="0"/>
          </a:xfrm>
          <a:prstGeom prst="straightConnector1">
            <a:avLst/>
          </a:prstGeom>
          <a:noFill/>
          <a:ln cap="flat" cmpd="sng" w="28575">
            <a:solidFill>
              <a:schemeClr val="accent3"/>
            </a:solidFill>
            <a:prstDash val="solid"/>
            <a:round/>
            <a:headEnd len="med" w="med" type="none"/>
            <a:tailEnd len="med" w="med" type="none"/>
          </a:ln>
        </p:spPr>
      </p:cxnSp>
      <p:cxnSp>
        <p:nvCxnSpPr>
          <p:cNvPr id="1334" name="Google Shape;1334;p39"/>
          <p:cNvCxnSpPr/>
          <p:nvPr/>
        </p:nvCxnSpPr>
        <p:spPr>
          <a:xfrm>
            <a:off x="6684250" y="3657600"/>
            <a:ext cx="539700" cy="0"/>
          </a:xfrm>
          <a:prstGeom prst="straightConnector1">
            <a:avLst/>
          </a:prstGeom>
          <a:noFill/>
          <a:ln cap="flat" cmpd="sng" w="28575">
            <a:solidFill>
              <a:schemeClr val="accent3"/>
            </a:solidFill>
            <a:prstDash val="solid"/>
            <a:round/>
            <a:headEnd len="med" w="med" type="none"/>
            <a:tailEnd len="med" w="med" type="none"/>
          </a:ln>
        </p:spPr>
      </p:cxnSp>
      <p:cxnSp>
        <p:nvCxnSpPr>
          <p:cNvPr id="1335" name="Google Shape;1335;p39"/>
          <p:cNvCxnSpPr/>
          <p:nvPr/>
        </p:nvCxnSpPr>
        <p:spPr>
          <a:xfrm>
            <a:off x="1920050" y="3657600"/>
            <a:ext cx="539700" cy="0"/>
          </a:xfrm>
          <a:prstGeom prst="straightConnector1">
            <a:avLst/>
          </a:prstGeom>
          <a:noFill/>
          <a:ln cap="flat" cmpd="sng" w="28575">
            <a:solidFill>
              <a:schemeClr val="accent3"/>
            </a:solidFill>
            <a:prstDash val="solid"/>
            <a:round/>
            <a:headEnd len="med" w="med" type="none"/>
            <a:tailEnd len="med" w="med" type="none"/>
          </a:ln>
        </p:spPr>
      </p:cxnSp>
      <p:grpSp>
        <p:nvGrpSpPr>
          <p:cNvPr id="1336" name="Google Shape;1336;p39"/>
          <p:cNvGrpSpPr/>
          <p:nvPr/>
        </p:nvGrpSpPr>
        <p:grpSpPr>
          <a:xfrm>
            <a:off x="1958471" y="1513022"/>
            <a:ext cx="462833" cy="377876"/>
            <a:chOff x="3860400" y="3254050"/>
            <a:chExt cx="296175" cy="241825"/>
          </a:xfrm>
        </p:grpSpPr>
        <p:sp>
          <p:nvSpPr>
            <p:cNvPr id="1337" name="Google Shape;1337;p39"/>
            <p:cNvSpPr/>
            <p:nvPr/>
          </p:nvSpPr>
          <p:spPr>
            <a:xfrm>
              <a:off x="4112425" y="3358025"/>
              <a:ext cx="44150" cy="18125"/>
            </a:xfrm>
            <a:custGeom>
              <a:rect b="b" l="l" r="r" t="t"/>
              <a:pathLst>
                <a:path extrusionOk="0" h="725" w="1766">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9"/>
            <p:cNvSpPr/>
            <p:nvPr/>
          </p:nvSpPr>
          <p:spPr>
            <a:xfrm>
              <a:off x="4102200" y="3393475"/>
              <a:ext cx="37050" cy="33875"/>
            </a:xfrm>
            <a:custGeom>
              <a:rect b="b" l="l" r="r" t="t"/>
              <a:pathLst>
                <a:path extrusionOk="0" h="1355" w="1482">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9"/>
            <p:cNvSpPr/>
            <p:nvPr/>
          </p:nvSpPr>
          <p:spPr>
            <a:xfrm>
              <a:off x="4103775" y="3306025"/>
              <a:ext cx="35475" cy="34500"/>
            </a:xfrm>
            <a:custGeom>
              <a:rect b="b" l="l" r="r" t="t"/>
              <a:pathLst>
                <a:path extrusionOk="0" h="1380" w="1419">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9"/>
            <p:cNvSpPr/>
            <p:nvPr/>
          </p:nvSpPr>
          <p:spPr>
            <a:xfrm>
              <a:off x="3860400" y="3306025"/>
              <a:ext cx="105550" cy="104800"/>
            </a:xfrm>
            <a:custGeom>
              <a:rect b="b" l="l" r="r" t="t"/>
              <a:pathLst>
                <a:path extrusionOk="0" h="4192" w="4222">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9"/>
            <p:cNvSpPr/>
            <p:nvPr/>
          </p:nvSpPr>
          <p:spPr>
            <a:xfrm>
              <a:off x="4050225" y="3254050"/>
              <a:ext cx="35450" cy="208750"/>
            </a:xfrm>
            <a:custGeom>
              <a:rect b="b" l="l" r="r" t="t"/>
              <a:pathLst>
                <a:path extrusionOk="0" h="8350" w="1418">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9"/>
            <p:cNvSpPr/>
            <p:nvPr/>
          </p:nvSpPr>
          <p:spPr>
            <a:xfrm>
              <a:off x="3912375" y="3426550"/>
              <a:ext cx="51225" cy="69325"/>
            </a:xfrm>
            <a:custGeom>
              <a:rect b="b" l="l" r="r" t="t"/>
              <a:pathLst>
                <a:path extrusionOk="0" h="2773" w="2049">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9"/>
            <p:cNvSpPr/>
            <p:nvPr/>
          </p:nvSpPr>
          <p:spPr>
            <a:xfrm>
              <a:off x="3982475" y="3275325"/>
              <a:ext cx="52000" cy="163850"/>
            </a:xfrm>
            <a:custGeom>
              <a:rect b="b" l="l" r="r" t="t"/>
              <a:pathLst>
                <a:path extrusionOk="0" h="6554" w="208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4" name="Google Shape;1344;p39"/>
          <p:cNvGrpSpPr/>
          <p:nvPr/>
        </p:nvGrpSpPr>
        <p:grpSpPr>
          <a:xfrm>
            <a:off x="1973253" y="3104277"/>
            <a:ext cx="433298" cy="460889"/>
            <a:chOff x="5364750" y="3235150"/>
            <a:chExt cx="277275" cy="294950"/>
          </a:xfrm>
        </p:grpSpPr>
        <p:sp>
          <p:nvSpPr>
            <p:cNvPr id="1345" name="Google Shape;1345;p39"/>
            <p:cNvSpPr/>
            <p:nvPr/>
          </p:nvSpPr>
          <p:spPr>
            <a:xfrm>
              <a:off x="5502600" y="32351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9"/>
            <p:cNvSpPr/>
            <p:nvPr/>
          </p:nvSpPr>
          <p:spPr>
            <a:xfrm>
              <a:off x="5555375" y="3253850"/>
              <a:ext cx="35450" cy="34100"/>
            </a:xfrm>
            <a:custGeom>
              <a:rect b="b" l="l" r="r" t="t"/>
              <a:pathLst>
                <a:path extrusionOk="0" h="1364" w="1418">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9"/>
            <p:cNvSpPr/>
            <p:nvPr/>
          </p:nvSpPr>
          <p:spPr>
            <a:xfrm>
              <a:off x="5606550" y="3357225"/>
              <a:ext cx="35475" cy="18150"/>
            </a:xfrm>
            <a:custGeom>
              <a:rect b="b" l="l" r="r" t="t"/>
              <a:pathLst>
                <a:path extrusionOk="0" h="726" w="1419">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9"/>
            <p:cNvSpPr/>
            <p:nvPr/>
          </p:nvSpPr>
          <p:spPr>
            <a:xfrm>
              <a:off x="5364750" y="3357225"/>
              <a:ext cx="35475" cy="17350"/>
            </a:xfrm>
            <a:custGeom>
              <a:rect b="b" l="l" r="r" t="t"/>
              <a:pathLst>
                <a:path extrusionOk="0" h="694" w="1419">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9"/>
            <p:cNvSpPr/>
            <p:nvPr/>
          </p:nvSpPr>
          <p:spPr>
            <a:xfrm>
              <a:off x="5433275" y="3253850"/>
              <a:ext cx="35475" cy="34100"/>
            </a:xfrm>
            <a:custGeom>
              <a:rect b="b" l="l" r="r" t="t"/>
              <a:pathLst>
                <a:path extrusionOk="0" h="1364" w="1419">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9"/>
            <p:cNvSpPr/>
            <p:nvPr/>
          </p:nvSpPr>
          <p:spPr>
            <a:xfrm>
              <a:off x="5380500" y="3287775"/>
              <a:ext cx="37050" cy="25975"/>
            </a:xfrm>
            <a:custGeom>
              <a:rect b="b" l="l" r="r" t="t"/>
              <a:pathLst>
                <a:path extrusionOk="0" h="1039" w="1482">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9"/>
            <p:cNvSpPr/>
            <p:nvPr/>
          </p:nvSpPr>
          <p:spPr>
            <a:xfrm>
              <a:off x="5588450" y="3288075"/>
              <a:ext cx="37025" cy="26800"/>
            </a:xfrm>
            <a:custGeom>
              <a:rect b="b" l="l" r="r" t="t"/>
              <a:pathLst>
                <a:path extrusionOk="0" h="1072" w="1481">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9"/>
            <p:cNvSpPr/>
            <p:nvPr/>
          </p:nvSpPr>
          <p:spPr>
            <a:xfrm>
              <a:off x="5412025" y="3286350"/>
              <a:ext cx="177225" cy="243750"/>
            </a:xfrm>
            <a:custGeom>
              <a:rect b="b" l="l" r="r" t="t"/>
              <a:pathLst>
                <a:path extrusionOk="0" h="9750" w="7089">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3" name="Google Shape;1353;p39"/>
          <p:cNvCxnSpPr/>
          <p:nvPr/>
        </p:nvCxnSpPr>
        <p:spPr>
          <a:xfrm>
            <a:off x="3207150" y="1048500"/>
            <a:ext cx="2729700" cy="0"/>
          </a:xfrm>
          <a:prstGeom prst="straightConnector1">
            <a:avLst/>
          </a:prstGeom>
          <a:noFill/>
          <a:ln cap="flat" cmpd="sng" w="28575">
            <a:solidFill>
              <a:schemeClr val="accent1"/>
            </a:solidFill>
            <a:prstDash val="solid"/>
            <a:round/>
            <a:headEnd len="med" w="med" type="none"/>
            <a:tailEnd len="med" w="med" type="none"/>
          </a:ln>
        </p:spPr>
      </p:cxnSp>
      <p:grpSp>
        <p:nvGrpSpPr>
          <p:cNvPr id="1354" name="Google Shape;1354;p39"/>
          <p:cNvGrpSpPr/>
          <p:nvPr/>
        </p:nvGrpSpPr>
        <p:grpSpPr>
          <a:xfrm>
            <a:off x="3205569" y="1482171"/>
            <a:ext cx="2732863" cy="3664192"/>
            <a:chOff x="1981575" y="584075"/>
            <a:chExt cx="3629300" cy="4866125"/>
          </a:xfrm>
        </p:grpSpPr>
        <p:sp>
          <p:nvSpPr>
            <p:cNvPr id="1355" name="Google Shape;1355;p39"/>
            <p:cNvSpPr/>
            <p:nvPr/>
          </p:nvSpPr>
          <p:spPr>
            <a:xfrm>
              <a:off x="3993850" y="3829850"/>
              <a:ext cx="120125" cy="120100"/>
            </a:xfrm>
            <a:custGeom>
              <a:rect b="b" l="l" r="r" t="t"/>
              <a:pathLst>
                <a:path extrusionOk="0" h="4804" w="4805">
                  <a:moveTo>
                    <a:pt x="2402" y="1"/>
                  </a:moveTo>
                  <a:cubicBezTo>
                    <a:pt x="1068" y="1"/>
                    <a:pt x="1" y="1068"/>
                    <a:pt x="1" y="2402"/>
                  </a:cubicBezTo>
                  <a:cubicBezTo>
                    <a:pt x="1" y="3737"/>
                    <a:pt x="1068" y="4804"/>
                    <a:pt x="2402" y="4804"/>
                  </a:cubicBezTo>
                  <a:cubicBezTo>
                    <a:pt x="3737" y="4804"/>
                    <a:pt x="4804" y="3737"/>
                    <a:pt x="4804" y="2402"/>
                  </a:cubicBezTo>
                  <a:cubicBezTo>
                    <a:pt x="4804" y="1068"/>
                    <a:pt x="3737" y="1"/>
                    <a:pt x="2402"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9"/>
            <p:cNvSpPr/>
            <p:nvPr/>
          </p:nvSpPr>
          <p:spPr>
            <a:xfrm>
              <a:off x="3966325" y="3824150"/>
              <a:ext cx="153475" cy="130825"/>
            </a:xfrm>
            <a:custGeom>
              <a:rect b="b" l="l" r="r" t="t"/>
              <a:pathLst>
                <a:path extrusionOk="0" h="5233" w="6139">
                  <a:moveTo>
                    <a:pt x="3503" y="429"/>
                  </a:moveTo>
                  <a:cubicBezTo>
                    <a:pt x="4738" y="429"/>
                    <a:pt x="5705" y="1396"/>
                    <a:pt x="5705" y="2630"/>
                  </a:cubicBezTo>
                  <a:cubicBezTo>
                    <a:pt x="5705" y="3963"/>
                    <a:pt x="4618" y="4837"/>
                    <a:pt x="3482" y="4837"/>
                  </a:cubicBezTo>
                  <a:cubicBezTo>
                    <a:pt x="2940" y="4837"/>
                    <a:pt x="2388" y="4639"/>
                    <a:pt x="1936" y="4198"/>
                  </a:cubicBezTo>
                  <a:cubicBezTo>
                    <a:pt x="568" y="2797"/>
                    <a:pt x="1535" y="429"/>
                    <a:pt x="3503" y="429"/>
                  </a:cubicBezTo>
                  <a:close/>
                  <a:moveTo>
                    <a:pt x="3486" y="0"/>
                  </a:moveTo>
                  <a:cubicBezTo>
                    <a:pt x="2846" y="0"/>
                    <a:pt x="2195" y="236"/>
                    <a:pt x="1669" y="762"/>
                  </a:cubicBezTo>
                  <a:cubicBezTo>
                    <a:pt x="1" y="2430"/>
                    <a:pt x="1168" y="5232"/>
                    <a:pt x="3503" y="5232"/>
                  </a:cubicBezTo>
                  <a:cubicBezTo>
                    <a:pt x="4938" y="5232"/>
                    <a:pt x="6139" y="4065"/>
                    <a:pt x="6139" y="2630"/>
                  </a:cubicBezTo>
                  <a:cubicBezTo>
                    <a:pt x="6139" y="1047"/>
                    <a:pt x="4835" y="0"/>
                    <a:pt x="34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9"/>
            <p:cNvSpPr/>
            <p:nvPr/>
          </p:nvSpPr>
          <p:spPr>
            <a:xfrm>
              <a:off x="4407475" y="3578000"/>
              <a:ext cx="252725" cy="400325"/>
            </a:xfrm>
            <a:custGeom>
              <a:rect b="b" l="l" r="r" t="t"/>
              <a:pathLst>
                <a:path extrusionOk="0" h="16013" w="10109">
                  <a:moveTo>
                    <a:pt x="1469" y="1"/>
                  </a:moveTo>
                  <a:lnTo>
                    <a:pt x="1" y="16012"/>
                  </a:lnTo>
                  <a:lnTo>
                    <a:pt x="10108" y="16012"/>
                  </a:lnTo>
                  <a:lnTo>
                    <a:pt x="86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9"/>
            <p:cNvSpPr/>
            <p:nvPr/>
          </p:nvSpPr>
          <p:spPr>
            <a:xfrm>
              <a:off x="1981575" y="3975800"/>
              <a:ext cx="3629300" cy="1474400"/>
            </a:xfrm>
            <a:custGeom>
              <a:rect b="b" l="l" r="r" t="t"/>
              <a:pathLst>
                <a:path extrusionOk="0" h="58976" w="145172">
                  <a:moveTo>
                    <a:pt x="76355" y="0"/>
                  </a:moveTo>
                  <a:lnTo>
                    <a:pt x="72820" y="6405"/>
                  </a:lnTo>
                  <a:lnTo>
                    <a:pt x="70418" y="6571"/>
                  </a:lnTo>
                  <a:lnTo>
                    <a:pt x="63847" y="15011"/>
                  </a:lnTo>
                  <a:lnTo>
                    <a:pt x="29822" y="15011"/>
                  </a:lnTo>
                  <a:lnTo>
                    <a:pt x="22650" y="24918"/>
                  </a:lnTo>
                  <a:lnTo>
                    <a:pt x="14812" y="30122"/>
                  </a:lnTo>
                  <a:lnTo>
                    <a:pt x="1" y="58976"/>
                  </a:lnTo>
                  <a:lnTo>
                    <a:pt x="145171" y="58976"/>
                  </a:lnTo>
                  <a:lnTo>
                    <a:pt x="132796" y="39562"/>
                  </a:lnTo>
                  <a:lnTo>
                    <a:pt x="123489" y="33891"/>
                  </a:lnTo>
                  <a:lnTo>
                    <a:pt x="1082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9"/>
            <p:cNvSpPr/>
            <p:nvPr/>
          </p:nvSpPr>
          <p:spPr>
            <a:xfrm>
              <a:off x="2547825" y="3976625"/>
              <a:ext cx="2333350" cy="931525"/>
            </a:xfrm>
            <a:custGeom>
              <a:rect b="b" l="l" r="r" t="t"/>
              <a:pathLst>
                <a:path extrusionOk="0" h="37261" w="93334">
                  <a:moveTo>
                    <a:pt x="53705" y="0"/>
                  </a:moveTo>
                  <a:lnTo>
                    <a:pt x="50170" y="6372"/>
                  </a:lnTo>
                  <a:lnTo>
                    <a:pt x="47768" y="6538"/>
                  </a:lnTo>
                  <a:lnTo>
                    <a:pt x="41197" y="14978"/>
                  </a:lnTo>
                  <a:lnTo>
                    <a:pt x="7172" y="14978"/>
                  </a:lnTo>
                  <a:lnTo>
                    <a:pt x="0" y="24885"/>
                  </a:lnTo>
                  <a:lnTo>
                    <a:pt x="7706" y="32290"/>
                  </a:lnTo>
                  <a:lnTo>
                    <a:pt x="17380" y="22850"/>
                  </a:lnTo>
                  <a:lnTo>
                    <a:pt x="22617" y="29455"/>
                  </a:lnTo>
                  <a:lnTo>
                    <a:pt x="27187" y="22950"/>
                  </a:lnTo>
                  <a:lnTo>
                    <a:pt x="35593" y="37260"/>
                  </a:lnTo>
                  <a:lnTo>
                    <a:pt x="41730" y="22583"/>
                  </a:lnTo>
                  <a:lnTo>
                    <a:pt x="45833" y="26519"/>
                  </a:lnTo>
                  <a:lnTo>
                    <a:pt x="51104" y="16112"/>
                  </a:lnTo>
                  <a:lnTo>
                    <a:pt x="57908" y="27854"/>
                  </a:lnTo>
                  <a:lnTo>
                    <a:pt x="69350" y="8340"/>
                  </a:lnTo>
                  <a:lnTo>
                    <a:pt x="75921" y="17279"/>
                  </a:lnTo>
                  <a:lnTo>
                    <a:pt x="83493" y="8340"/>
                  </a:lnTo>
                  <a:lnTo>
                    <a:pt x="93334" y="17179"/>
                  </a:lnTo>
                  <a:lnTo>
                    <a:pt x="93334" y="17179"/>
                  </a:lnTo>
                  <a:lnTo>
                    <a:pt x="856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9"/>
            <p:cNvSpPr/>
            <p:nvPr/>
          </p:nvSpPr>
          <p:spPr>
            <a:xfrm>
              <a:off x="4816950" y="4800550"/>
              <a:ext cx="318575" cy="430325"/>
            </a:xfrm>
            <a:custGeom>
              <a:rect b="b" l="l" r="r" t="t"/>
              <a:pathLst>
                <a:path extrusionOk="0" h="17213" w="12743">
                  <a:moveTo>
                    <a:pt x="0" y="0"/>
                  </a:moveTo>
                  <a:lnTo>
                    <a:pt x="2302" y="11742"/>
                  </a:lnTo>
                  <a:lnTo>
                    <a:pt x="12743" y="1721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9"/>
            <p:cNvSpPr/>
            <p:nvPr/>
          </p:nvSpPr>
          <p:spPr>
            <a:xfrm>
              <a:off x="2412725" y="4998175"/>
              <a:ext cx="221850" cy="385300"/>
            </a:xfrm>
            <a:custGeom>
              <a:rect b="b" l="l" r="r" t="t"/>
              <a:pathLst>
                <a:path extrusionOk="0" h="15412" w="8874">
                  <a:moveTo>
                    <a:pt x="8874" y="1"/>
                  </a:moveTo>
                  <a:lnTo>
                    <a:pt x="1" y="15412"/>
                  </a:lnTo>
                  <a:lnTo>
                    <a:pt x="7840" y="7640"/>
                  </a:lnTo>
                  <a:lnTo>
                    <a:pt x="88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9"/>
            <p:cNvSpPr/>
            <p:nvPr/>
          </p:nvSpPr>
          <p:spPr>
            <a:xfrm>
              <a:off x="3260825" y="4728000"/>
              <a:ext cx="295250" cy="668825"/>
            </a:xfrm>
            <a:custGeom>
              <a:rect b="b" l="l" r="r" t="t"/>
              <a:pathLst>
                <a:path extrusionOk="0" h="26753" w="11810">
                  <a:moveTo>
                    <a:pt x="11642" y="0"/>
                  </a:moveTo>
                  <a:lnTo>
                    <a:pt x="1" y="26753"/>
                  </a:lnTo>
                  <a:lnTo>
                    <a:pt x="11809" y="19548"/>
                  </a:lnTo>
                  <a:lnTo>
                    <a:pt x="116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9"/>
            <p:cNvSpPr/>
            <p:nvPr/>
          </p:nvSpPr>
          <p:spPr>
            <a:xfrm>
              <a:off x="4636825" y="4557050"/>
              <a:ext cx="140950" cy="317750"/>
            </a:xfrm>
            <a:custGeom>
              <a:rect b="b" l="l" r="r" t="t"/>
              <a:pathLst>
                <a:path extrusionOk="0" h="12710" w="5638">
                  <a:moveTo>
                    <a:pt x="0" y="0"/>
                  </a:moveTo>
                  <a:lnTo>
                    <a:pt x="934" y="6838"/>
                  </a:lnTo>
                  <a:lnTo>
                    <a:pt x="5637" y="12709"/>
                  </a:lnTo>
                  <a:lnTo>
                    <a:pt x="5637" y="1270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9"/>
            <p:cNvSpPr/>
            <p:nvPr/>
          </p:nvSpPr>
          <p:spPr>
            <a:xfrm>
              <a:off x="3826225" y="3376200"/>
              <a:ext cx="702200" cy="627800"/>
            </a:xfrm>
            <a:custGeom>
              <a:rect b="b" l="l" r="r" t="t"/>
              <a:pathLst>
                <a:path extrusionOk="0" h="25112" w="28088">
                  <a:moveTo>
                    <a:pt x="1202" y="0"/>
                  </a:moveTo>
                  <a:lnTo>
                    <a:pt x="1" y="12843"/>
                  </a:lnTo>
                  <a:lnTo>
                    <a:pt x="1" y="13243"/>
                  </a:lnTo>
                  <a:cubicBezTo>
                    <a:pt x="1" y="14177"/>
                    <a:pt x="34" y="15111"/>
                    <a:pt x="34" y="16012"/>
                  </a:cubicBezTo>
                  <a:lnTo>
                    <a:pt x="34" y="16145"/>
                  </a:lnTo>
                  <a:cubicBezTo>
                    <a:pt x="134" y="20515"/>
                    <a:pt x="268" y="24117"/>
                    <a:pt x="635" y="24351"/>
                  </a:cubicBezTo>
                  <a:cubicBezTo>
                    <a:pt x="1347" y="24809"/>
                    <a:pt x="15909" y="25111"/>
                    <a:pt x="23182" y="25111"/>
                  </a:cubicBezTo>
                  <a:cubicBezTo>
                    <a:pt x="25453" y="25111"/>
                    <a:pt x="27014" y="25082"/>
                    <a:pt x="27220" y="25018"/>
                  </a:cubicBezTo>
                  <a:cubicBezTo>
                    <a:pt x="28088" y="24718"/>
                    <a:pt x="27354" y="22249"/>
                    <a:pt x="26420" y="21449"/>
                  </a:cubicBezTo>
                  <a:cubicBezTo>
                    <a:pt x="25452" y="20682"/>
                    <a:pt x="16012" y="16312"/>
                    <a:pt x="16012" y="16312"/>
                  </a:cubicBezTo>
                  <a:lnTo>
                    <a:pt x="16012" y="16045"/>
                  </a:lnTo>
                  <a:lnTo>
                    <a:pt x="16112" y="13410"/>
                  </a:lnTo>
                  <a:lnTo>
                    <a:pt x="16146" y="12909"/>
                  </a:lnTo>
                  <a:lnTo>
                    <a:pt x="17780" y="134"/>
                  </a:lnTo>
                  <a:lnTo>
                    <a:pt x="1202"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9"/>
            <p:cNvSpPr/>
            <p:nvPr/>
          </p:nvSpPr>
          <p:spPr>
            <a:xfrm>
              <a:off x="3826225" y="3697250"/>
              <a:ext cx="702200" cy="306750"/>
            </a:xfrm>
            <a:custGeom>
              <a:rect b="b" l="l" r="r" t="t"/>
              <a:pathLst>
                <a:path extrusionOk="0" h="12270" w="28088">
                  <a:moveTo>
                    <a:pt x="1" y="1"/>
                  </a:moveTo>
                  <a:lnTo>
                    <a:pt x="1" y="401"/>
                  </a:lnTo>
                  <a:cubicBezTo>
                    <a:pt x="1" y="1335"/>
                    <a:pt x="34" y="2269"/>
                    <a:pt x="34" y="3170"/>
                  </a:cubicBezTo>
                  <a:lnTo>
                    <a:pt x="34" y="3303"/>
                  </a:lnTo>
                  <a:cubicBezTo>
                    <a:pt x="134" y="7673"/>
                    <a:pt x="268" y="11275"/>
                    <a:pt x="635" y="11509"/>
                  </a:cubicBezTo>
                  <a:cubicBezTo>
                    <a:pt x="1347" y="11967"/>
                    <a:pt x="15909" y="12269"/>
                    <a:pt x="23182" y="12269"/>
                  </a:cubicBezTo>
                  <a:cubicBezTo>
                    <a:pt x="25453" y="12269"/>
                    <a:pt x="27014" y="12240"/>
                    <a:pt x="27220" y="12176"/>
                  </a:cubicBezTo>
                  <a:cubicBezTo>
                    <a:pt x="28088" y="11876"/>
                    <a:pt x="27354" y="9374"/>
                    <a:pt x="26420" y="8607"/>
                  </a:cubicBezTo>
                  <a:cubicBezTo>
                    <a:pt x="25452" y="7840"/>
                    <a:pt x="16046" y="3470"/>
                    <a:pt x="16046" y="3470"/>
                  </a:cubicBezTo>
                  <a:lnTo>
                    <a:pt x="16046" y="3203"/>
                  </a:lnTo>
                  <a:lnTo>
                    <a:pt x="16146" y="568"/>
                  </a:lnTo>
                  <a:lnTo>
                    <a:pt x="16146" y="67"/>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9"/>
            <p:cNvSpPr/>
            <p:nvPr/>
          </p:nvSpPr>
          <p:spPr>
            <a:xfrm>
              <a:off x="3827075" y="3776475"/>
              <a:ext cx="701350" cy="227400"/>
            </a:xfrm>
            <a:custGeom>
              <a:rect b="b" l="l" r="r" t="t"/>
              <a:pathLst>
                <a:path extrusionOk="0" h="9096" w="28054">
                  <a:moveTo>
                    <a:pt x="0" y="1"/>
                  </a:moveTo>
                  <a:lnTo>
                    <a:pt x="0" y="134"/>
                  </a:lnTo>
                  <a:lnTo>
                    <a:pt x="0" y="334"/>
                  </a:lnTo>
                  <a:cubicBezTo>
                    <a:pt x="67" y="4604"/>
                    <a:pt x="234" y="8106"/>
                    <a:pt x="601" y="8340"/>
                  </a:cubicBezTo>
                  <a:cubicBezTo>
                    <a:pt x="968" y="8573"/>
                    <a:pt x="4837" y="8774"/>
                    <a:pt x="9540" y="8907"/>
                  </a:cubicBezTo>
                  <a:cubicBezTo>
                    <a:pt x="10775" y="8940"/>
                    <a:pt x="12109" y="8974"/>
                    <a:pt x="13410" y="9007"/>
                  </a:cubicBezTo>
                  <a:cubicBezTo>
                    <a:pt x="16945" y="9061"/>
                    <a:pt x="20508" y="9095"/>
                    <a:pt x="23129" y="9095"/>
                  </a:cubicBezTo>
                  <a:cubicBezTo>
                    <a:pt x="25405" y="9095"/>
                    <a:pt x="26969" y="9069"/>
                    <a:pt x="27186" y="9007"/>
                  </a:cubicBezTo>
                  <a:cubicBezTo>
                    <a:pt x="28054" y="8707"/>
                    <a:pt x="27320" y="6238"/>
                    <a:pt x="26352" y="5438"/>
                  </a:cubicBezTo>
                  <a:cubicBezTo>
                    <a:pt x="25418" y="4671"/>
                    <a:pt x="15978" y="301"/>
                    <a:pt x="15978" y="301"/>
                  </a:cubicBezTo>
                  <a:lnTo>
                    <a:pt x="15978" y="34"/>
                  </a:lnTo>
                  <a:lnTo>
                    <a:pt x="34"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9"/>
            <p:cNvSpPr/>
            <p:nvPr/>
          </p:nvSpPr>
          <p:spPr>
            <a:xfrm>
              <a:off x="3869600" y="3969800"/>
              <a:ext cx="632150" cy="9850"/>
            </a:xfrm>
            <a:custGeom>
              <a:rect b="b" l="l" r="r" t="t"/>
              <a:pathLst>
                <a:path extrusionOk="0" h="394" w="25286">
                  <a:moveTo>
                    <a:pt x="4099" y="0"/>
                  </a:moveTo>
                  <a:cubicBezTo>
                    <a:pt x="2342" y="0"/>
                    <a:pt x="909" y="12"/>
                    <a:pt x="34" y="40"/>
                  </a:cubicBezTo>
                  <a:cubicBezTo>
                    <a:pt x="1" y="40"/>
                    <a:pt x="1" y="73"/>
                    <a:pt x="34" y="73"/>
                  </a:cubicBezTo>
                  <a:cubicBezTo>
                    <a:pt x="3343" y="287"/>
                    <a:pt x="14786" y="393"/>
                    <a:pt x="21382" y="393"/>
                  </a:cubicBezTo>
                  <a:cubicBezTo>
                    <a:pt x="23032" y="393"/>
                    <a:pt x="24378" y="387"/>
                    <a:pt x="25219" y="373"/>
                  </a:cubicBezTo>
                  <a:cubicBezTo>
                    <a:pt x="25285" y="340"/>
                    <a:pt x="25285" y="307"/>
                    <a:pt x="25219" y="273"/>
                  </a:cubicBezTo>
                  <a:cubicBezTo>
                    <a:pt x="21924" y="168"/>
                    <a:pt x="10715" y="0"/>
                    <a:pt x="40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9"/>
            <p:cNvSpPr/>
            <p:nvPr/>
          </p:nvSpPr>
          <p:spPr>
            <a:xfrm>
              <a:off x="4147300" y="3775500"/>
              <a:ext cx="127625" cy="31850"/>
            </a:xfrm>
            <a:custGeom>
              <a:rect b="b" l="l" r="r" t="t"/>
              <a:pathLst>
                <a:path extrusionOk="0" h="1274" w="5105">
                  <a:moveTo>
                    <a:pt x="3570" y="0"/>
                  </a:moveTo>
                  <a:cubicBezTo>
                    <a:pt x="2285" y="0"/>
                    <a:pt x="956" y="348"/>
                    <a:pt x="34" y="1174"/>
                  </a:cubicBezTo>
                  <a:cubicBezTo>
                    <a:pt x="0" y="1207"/>
                    <a:pt x="34" y="1274"/>
                    <a:pt x="101" y="1274"/>
                  </a:cubicBezTo>
                  <a:cubicBezTo>
                    <a:pt x="1668" y="774"/>
                    <a:pt x="3303" y="473"/>
                    <a:pt x="4937" y="340"/>
                  </a:cubicBezTo>
                  <a:cubicBezTo>
                    <a:pt x="5104" y="340"/>
                    <a:pt x="5104" y="140"/>
                    <a:pt x="4971" y="140"/>
                  </a:cubicBezTo>
                  <a:cubicBezTo>
                    <a:pt x="4526" y="49"/>
                    <a:pt x="4051" y="0"/>
                    <a:pt x="35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9"/>
            <p:cNvSpPr/>
            <p:nvPr/>
          </p:nvSpPr>
          <p:spPr>
            <a:xfrm>
              <a:off x="4176475" y="3793375"/>
              <a:ext cx="127625" cy="32325"/>
            </a:xfrm>
            <a:custGeom>
              <a:rect b="b" l="l" r="r" t="t"/>
              <a:pathLst>
                <a:path extrusionOk="0" h="1293" w="5105">
                  <a:moveTo>
                    <a:pt x="3605" y="1"/>
                  </a:moveTo>
                  <a:cubicBezTo>
                    <a:pt x="2319" y="1"/>
                    <a:pt x="988" y="337"/>
                    <a:pt x="34" y="1193"/>
                  </a:cubicBezTo>
                  <a:cubicBezTo>
                    <a:pt x="1" y="1226"/>
                    <a:pt x="34" y="1293"/>
                    <a:pt x="134" y="1293"/>
                  </a:cubicBezTo>
                  <a:cubicBezTo>
                    <a:pt x="1702" y="792"/>
                    <a:pt x="3303" y="492"/>
                    <a:pt x="4971" y="359"/>
                  </a:cubicBezTo>
                  <a:cubicBezTo>
                    <a:pt x="5105" y="359"/>
                    <a:pt x="5105" y="159"/>
                    <a:pt x="4971" y="125"/>
                  </a:cubicBezTo>
                  <a:cubicBezTo>
                    <a:pt x="4535" y="45"/>
                    <a:pt x="4073" y="1"/>
                    <a:pt x="36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9"/>
            <p:cNvSpPr/>
            <p:nvPr/>
          </p:nvSpPr>
          <p:spPr>
            <a:xfrm>
              <a:off x="4205675" y="3811375"/>
              <a:ext cx="127625" cy="32675"/>
            </a:xfrm>
            <a:custGeom>
              <a:rect b="b" l="l" r="r" t="t"/>
              <a:pathLst>
                <a:path extrusionOk="0" h="1307" w="5105">
                  <a:moveTo>
                    <a:pt x="3586" y="0"/>
                  </a:moveTo>
                  <a:cubicBezTo>
                    <a:pt x="2307" y="0"/>
                    <a:pt x="992" y="355"/>
                    <a:pt x="67" y="1207"/>
                  </a:cubicBezTo>
                  <a:cubicBezTo>
                    <a:pt x="0" y="1240"/>
                    <a:pt x="67" y="1307"/>
                    <a:pt x="134" y="1307"/>
                  </a:cubicBezTo>
                  <a:cubicBezTo>
                    <a:pt x="1702" y="806"/>
                    <a:pt x="3336" y="506"/>
                    <a:pt x="4971" y="373"/>
                  </a:cubicBezTo>
                  <a:cubicBezTo>
                    <a:pt x="5104" y="373"/>
                    <a:pt x="5104" y="139"/>
                    <a:pt x="4971" y="139"/>
                  </a:cubicBezTo>
                  <a:cubicBezTo>
                    <a:pt x="4529" y="49"/>
                    <a:pt x="4060" y="0"/>
                    <a:pt x="35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9"/>
            <p:cNvSpPr/>
            <p:nvPr/>
          </p:nvSpPr>
          <p:spPr>
            <a:xfrm>
              <a:off x="3333375" y="1997700"/>
              <a:ext cx="1029925" cy="1780475"/>
            </a:xfrm>
            <a:custGeom>
              <a:rect b="b" l="l" r="r" t="t"/>
              <a:pathLst>
                <a:path extrusionOk="0" h="71219" w="41197">
                  <a:moveTo>
                    <a:pt x="1" y="1"/>
                  </a:moveTo>
                  <a:cubicBezTo>
                    <a:pt x="1" y="1"/>
                    <a:pt x="2936" y="4337"/>
                    <a:pt x="6672" y="9808"/>
                  </a:cubicBezTo>
                  <a:cubicBezTo>
                    <a:pt x="8907" y="13110"/>
                    <a:pt x="11442" y="16846"/>
                    <a:pt x="13744" y="20315"/>
                  </a:cubicBezTo>
                  <a:cubicBezTo>
                    <a:pt x="17914" y="26486"/>
                    <a:pt x="21416" y="31757"/>
                    <a:pt x="21483" y="32124"/>
                  </a:cubicBezTo>
                  <a:cubicBezTo>
                    <a:pt x="21616" y="32858"/>
                    <a:pt x="17380" y="71218"/>
                    <a:pt x="17380" y="71218"/>
                  </a:cubicBezTo>
                  <a:lnTo>
                    <a:pt x="36827" y="71218"/>
                  </a:lnTo>
                  <a:cubicBezTo>
                    <a:pt x="36827" y="71218"/>
                    <a:pt x="41197" y="33491"/>
                    <a:pt x="38962" y="28655"/>
                  </a:cubicBezTo>
                  <a:cubicBezTo>
                    <a:pt x="36060" y="22450"/>
                    <a:pt x="29689" y="13677"/>
                    <a:pt x="24952" y="7473"/>
                  </a:cubicBezTo>
                  <a:cubicBezTo>
                    <a:pt x="21583" y="3103"/>
                    <a:pt x="19014" y="1"/>
                    <a:pt x="19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9"/>
            <p:cNvSpPr/>
            <p:nvPr/>
          </p:nvSpPr>
          <p:spPr>
            <a:xfrm>
              <a:off x="3895700" y="2241700"/>
              <a:ext cx="339175" cy="1409825"/>
            </a:xfrm>
            <a:custGeom>
              <a:rect b="b" l="l" r="r" t="t"/>
              <a:pathLst>
                <a:path extrusionOk="0" h="56393" w="13567">
                  <a:moveTo>
                    <a:pt x="44" y="1"/>
                  </a:moveTo>
                  <a:cubicBezTo>
                    <a:pt x="27" y="1"/>
                    <a:pt x="0" y="24"/>
                    <a:pt x="24" y="48"/>
                  </a:cubicBezTo>
                  <a:cubicBezTo>
                    <a:pt x="3393" y="4584"/>
                    <a:pt x="6562" y="9288"/>
                    <a:pt x="9464" y="14124"/>
                  </a:cubicBezTo>
                  <a:cubicBezTo>
                    <a:pt x="10531" y="15992"/>
                    <a:pt x="11732" y="17860"/>
                    <a:pt x="12433" y="19895"/>
                  </a:cubicBezTo>
                  <a:cubicBezTo>
                    <a:pt x="13167" y="22063"/>
                    <a:pt x="13067" y="24365"/>
                    <a:pt x="12967" y="26600"/>
                  </a:cubicBezTo>
                  <a:cubicBezTo>
                    <a:pt x="12733" y="31237"/>
                    <a:pt x="12433" y="35873"/>
                    <a:pt x="12133" y="40510"/>
                  </a:cubicBezTo>
                  <a:cubicBezTo>
                    <a:pt x="11799" y="45180"/>
                    <a:pt x="11399" y="49850"/>
                    <a:pt x="10998" y="54520"/>
                  </a:cubicBezTo>
                  <a:cubicBezTo>
                    <a:pt x="10932" y="55087"/>
                    <a:pt x="10898" y="55688"/>
                    <a:pt x="10832" y="56255"/>
                  </a:cubicBezTo>
                  <a:cubicBezTo>
                    <a:pt x="10832" y="56342"/>
                    <a:pt x="10877" y="56393"/>
                    <a:pt x="10925" y="56393"/>
                  </a:cubicBezTo>
                  <a:cubicBezTo>
                    <a:pt x="10970" y="56393"/>
                    <a:pt x="11016" y="56350"/>
                    <a:pt x="11032" y="56255"/>
                  </a:cubicBezTo>
                  <a:cubicBezTo>
                    <a:pt x="11465" y="51585"/>
                    <a:pt x="11966" y="46981"/>
                    <a:pt x="12299" y="42311"/>
                  </a:cubicBezTo>
                  <a:cubicBezTo>
                    <a:pt x="12666" y="37641"/>
                    <a:pt x="12967" y="32938"/>
                    <a:pt x="13200" y="28235"/>
                  </a:cubicBezTo>
                  <a:cubicBezTo>
                    <a:pt x="13333" y="26000"/>
                    <a:pt x="13567" y="23698"/>
                    <a:pt x="13200" y="21463"/>
                  </a:cubicBezTo>
                  <a:cubicBezTo>
                    <a:pt x="12833" y="19328"/>
                    <a:pt x="11766" y="17460"/>
                    <a:pt x="10698" y="15592"/>
                  </a:cubicBezTo>
                  <a:cubicBezTo>
                    <a:pt x="7796" y="10655"/>
                    <a:pt x="4594" y="5885"/>
                    <a:pt x="1125" y="1349"/>
                  </a:cubicBezTo>
                  <a:cubicBezTo>
                    <a:pt x="758" y="915"/>
                    <a:pt x="424" y="448"/>
                    <a:pt x="57" y="14"/>
                  </a:cubicBezTo>
                  <a:cubicBezTo>
                    <a:pt x="57" y="5"/>
                    <a:pt x="52" y="1"/>
                    <a:pt x="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9"/>
            <p:cNvSpPr/>
            <p:nvPr/>
          </p:nvSpPr>
          <p:spPr>
            <a:xfrm>
              <a:off x="3832900" y="3699125"/>
              <a:ext cx="401900" cy="8275"/>
            </a:xfrm>
            <a:custGeom>
              <a:rect b="b" l="l" r="r" t="t"/>
              <a:pathLst>
                <a:path extrusionOk="0" h="331" w="16076">
                  <a:moveTo>
                    <a:pt x="5680" y="1"/>
                  </a:moveTo>
                  <a:cubicBezTo>
                    <a:pt x="3170" y="1"/>
                    <a:pt x="668" y="26"/>
                    <a:pt x="34" y="126"/>
                  </a:cubicBezTo>
                  <a:cubicBezTo>
                    <a:pt x="1" y="126"/>
                    <a:pt x="1" y="193"/>
                    <a:pt x="34" y="193"/>
                  </a:cubicBezTo>
                  <a:cubicBezTo>
                    <a:pt x="716" y="300"/>
                    <a:pt x="3556" y="331"/>
                    <a:pt x="6244" y="331"/>
                  </a:cubicBezTo>
                  <a:cubicBezTo>
                    <a:pt x="8558" y="331"/>
                    <a:pt x="10759" y="308"/>
                    <a:pt x="11376" y="293"/>
                  </a:cubicBezTo>
                  <a:cubicBezTo>
                    <a:pt x="14111" y="293"/>
                    <a:pt x="13310" y="259"/>
                    <a:pt x="16046" y="193"/>
                  </a:cubicBezTo>
                  <a:cubicBezTo>
                    <a:pt x="16049" y="196"/>
                    <a:pt x="16053" y="198"/>
                    <a:pt x="16056" y="198"/>
                  </a:cubicBezTo>
                  <a:cubicBezTo>
                    <a:pt x="16076" y="198"/>
                    <a:pt x="16076" y="120"/>
                    <a:pt x="16056" y="120"/>
                  </a:cubicBezTo>
                  <a:cubicBezTo>
                    <a:pt x="16053" y="120"/>
                    <a:pt x="16049" y="122"/>
                    <a:pt x="16046" y="126"/>
                  </a:cubicBezTo>
                  <a:cubicBezTo>
                    <a:pt x="13310" y="59"/>
                    <a:pt x="14111" y="59"/>
                    <a:pt x="11376" y="26"/>
                  </a:cubicBezTo>
                  <a:cubicBezTo>
                    <a:pt x="10708" y="26"/>
                    <a:pt x="8190" y="1"/>
                    <a:pt x="56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9"/>
            <p:cNvSpPr/>
            <p:nvPr/>
          </p:nvSpPr>
          <p:spPr>
            <a:xfrm>
              <a:off x="3333375" y="1997700"/>
              <a:ext cx="497050" cy="738050"/>
            </a:xfrm>
            <a:custGeom>
              <a:rect b="b" l="l" r="r" t="t"/>
              <a:pathLst>
                <a:path extrusionOk="0" h="29522" w="19882">
                  <a:moveTo>
                    <a:pt x="1" y="1"/>
                  </a:moveTo>
                  <a:cubicBezTo>
                    <a:pt x="1" y="1"/>
                    <a:pt x="14878" y="21816"/>
                    <a:pt x="19882" y="29522"/>
                  </a:cubicBezTo>
                  <a:lnTo>
                    <a:pt x="99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9"/>
            <p:cNvSpPr/>
            <p:nvPr/>
          </p:nvSpPr>
          <p:spPr>
            <a:xfrm>
              <a:off x="2797175" y="3774800"/>
              <a:ext cx="751400" cy="634675"/>
            </a:xfrm>
            <a:custGeom>
              <a:rect b="b" l="l" r="r" t="t"/>
              <a:pathLst>
                <a:path extrusionOk="0" h="25387" w="30056">
                  <a:moveTo>
                    <a:pt x="30055" y="1"/>
                  </a:moveTo>
                  <a:lnTo>
                    <a:pt x="13843" y="335"/>
                  </a:lnTo>
                  <a:lnTo>
                    <a:pt x="11975" y="16246"/>
                  </a:lnTo>
                  <a:lnTo>
                    <a:pt x="11975" y="16513"/>
                  </a:lnTo>
                  <a:cubicBezTo>
                    <a:pt x="11975" y="16513"/>
                    <a:pt x="2602" y="20983"/>
                    <a:pt x="1635" y="21750"/>
                  </a:cubicBezTo>
                  <a:cubicBezTo>
                    <a:pt x="701" y="22550"/>
                    <a:pt x="0" y="25086"/>
                    <a:pt x="868" y="25319"/>
                  </a:cubicBezTo>
                  <a:cubicBezTo>
                    <a:pt x="1024" y="25365"/>
                    <a:pt x="1902" y="25387"/>
                    <a:pt x="3251" y="25387"/>
                  </a:cubicBezTo>
                  <a:cubicBezTo>
                    <a:pt x="9657" y="25387"/>
                    <a:pt x="26682" y="24909"/>
                    <a:pt x="27453" y="24385"/>
                  </a:cubicBezTo>
                  <a:cubicBezTo>
                    <a:pt x="27787" y="24152"/>
                    <a:pt x="27920" y="20549"/>
                    <a:pt x="27954" y="16179"/>
                  </a:cubicBezTo>
                  <a:lnTo>
                    <a:pt x="27954" y="16046"/>
                  </a:lnTo>
                  <a:cubicBezTo>
                    <a:pt x="27954" y="15145"/>
                    <a:pt x="30055" y="1"/>
                    <a:pt x="30055"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9"/>
            <p:cNvSpPr/>
            <p:nvPr/>
          </p:nvSpPr>
          <p:spPr>
            <a:xfrm>
              <a:off x="2797175" y="4096700"/>
              <a:ext cx="708025" cy="312775"/>
            </a:xfrm>
            <a:custGeom>
              <a:rect b="b" l="l" r="r" t="t"/>
              <a:pathLst>
                <a:path extrusionOk="0" h="12511" w="28321">
                  <a:moveTo>
                    <a:pt x="28320" y="1"/>
                  </a:moveTo>
                  <a:lnTo>
                    <a:pt x="12342" y="301"/>
                  </a:lnTo>
                  <a:lnTo>
                    <a:pt x="11975" y="3370"/>
                  </a:lnTo>
                  <a:lnTo>
                    <a:pt x="11975" y="3637"/>
                  </a:lnTo>
                  <a:cubicBezTo>
                    <a:pt x="11975" y="3637"/>
                    <a:pt x="2602" y="8107"/>
                    <a:pt x="1635" y="8874"/>
                  </a:cubicBezTo>
                  <a:cubicBezTo>
                    <a:pt x="701" y="9674"/>
                    <a:pt x="0" y="12210"/>
                    <a:pt x="868" y="12443"/>
                  </a:cubicBezTo>
                  <a:cubicBezTo>
                    <a:pt x="1024" y="12489"/>
                    <a:pt x="1902" y="12511"/>
                    <a:pt x="3251" y="12511"/>
                  </a:cubicBezTo>
                  <a:cubicBezTo>
                    <a:pt x="9657" y="12511"/>
                    <a:pt x="26682" y="12033"/>
                    <a:pt x="27453" y="11509"/>
                  </a:cubicBezTo>
                  <a:cubicBezTo>
                    <a:pt x="27787" y="11276"/>
                    <a:pt x="27920" y="7673"/>
                    <a:pt x="27954" y="3303"/>
                  </a:cubicBezTo>
                  <a:lnTo>
                    <a:pt x="27954" y="3170"/>
                  </a:lnTo>
                  <a:cubicBezTo>
                    <a:pt x="27954" y="3170"/>
                    <a:pt x="28320" y="134"/>
                    <a:pt x="2832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9"/>
            <p:cNvSpPr/>
            <p:nvPr/>
          </p:nvSpPr>
          <p:spPr>
            <a:xfrm>
              <a:off x="2797175" y="4175925"/>
              <a:ext cx="698850" cy="233550"/>
            </a:xfrm>
            <a:custGeom>
              <a:rect b="b" l="l" r="r" t="t"/>
              <a:pathLst>
                <a:path extrusionOk="0" h="9342" w="27954">
                  <a:moveTo>
                    <a:pt x="27954" y="1"/>
                  </a:moveTo>
                  <a:lnTo>
                    <a:pt x="11975" y="201"/>
                  </a:lnTo>
                  <a:lnTo>
                    <a:pt x="11975" y="468"/>
                  </a:lnTo>
                  <a:cubicBezTo>
                    <a:pt x="11975" y="468"/>
                    <a:pt x="2602" y="4938"/>
                    <a:pt x="1635" y="5705"/>
                  </a:cubicBezTo>
                  <a:cubicBezTo>
                    <a:pt x="701" y="6505"/>
                    <a:pt x="0" y="9041"/>
                    <a:pt x="868" y="9274"/>
                  </a:cubicBezTo>
                  <a:cubicBezTo>
                    <a:pt x="1024" y="9320"/>
                    <a:pt x="1902" y="9342"/>
                    <a:pt x="3251" y="9342"/>
                  </a:cubicBezTo>
                  <a:cubicBezTo>
                    <a:pt x="9657" y="9342"/>
                    <a:pt x="26682" y="8864"/>
                    <a:pt x="27453" y="8340"/>
                  </a:cubicBezTo>
                  <a:cubicBezTo>
                    <a:pt x="27787" y="8107"/>
                    <a:pt x="27920" y="4504"/>
                    <a:pt x="27954" y="134"/>
                  </a:cubicBezTo>
                  <a:lnTo>
                    <a:pt x="27954"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9"/>
            <p:cNvSpPr/>
            <p:nvPr/>
          </p:nvSpPr>
          <p:spPr>
            <a:xfrm>
              <a:off x="2823850" y="4371275"/>
              <a:ext cx="631325" cy="14900"/>
            </a:xfrm>
            <a:custGeom>
              <a:rect b="b" l="l" r="r" t="t"/>
              <a:pathLst>
                <a:path extrusionOk="0" h="596" w="25253">
                  <a:moveTo>
                    <a:pt x="23028" y="1"/>
                  </a:moveTo>
                  <a:cubicBezTo>
                    <a:pt x="16933" y="1"/>
                    <a:pt x="3697" y="352"/>
                    <a:pt x="67" y="526"/>
                  </a:cubicBezTo>
                  <a:cubicBezTo>
                    <a:pt x="1" y="526"/>
                    <a:pt x="1" y="593"/>
                    <a:pt x="67" y="593"/>
                  </a:cubicBezTo>
                  <a:cubicBezTo>
                    <a:pt x="282" y="594"/>
                    <a:pt x="530" y="595"/>
                    <a:pt x="808" y="595"/>
                  </a:cubicBezTo>
                  <a:cubicBezTo>
                    <a:pt x="5937" y="595"/>
                    <a:pt x="21295" y="312"/>
                    <a:pt x="25219" y="59"/>
                  </a:cubicBezTo>
                  <a:cubicBezTo>
                    <a:pt x="25252" y="59"/>
                    <a:pt x="25252" y="26"/>
                    <a:pt x="25219" y="26"/>
                  </a:cubicBezTo>
                  <a:cubicBezTo>
                    <a:pt x="24683" y="8"/>
                    <a:pt x="23934" y="1"/>
                    <a:pt x="230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9"/>
            <p:cNvSpPr/>
            <p:nvPr/>
          </p:nvSpPr>
          <p:spPr>
            <a:xfrm>
              <a:off x="3048175" y="4179800"/>
              <a:ext cx="128450" cy="31175"/>
            </a:xfrm>
            <a:custGeom>
              <a:rect b="b" l="l" r="r" t="t"/>
              <a:pathLst>
                <a:path extrusionOk="0" h="1247" w="5138">
                  <a:moveTo>
                    <a:pt x="1617" y="0"/>
                  </a:moveTo>
                  <a:cubicBezTo>
                    <a:pt x="1121" y="0"/>
                    <a:pt x="629" y="52"/>
                    <a:pt x="168" y="146"/>
                  </a:cubicBezTo>
                  <a:cubicBezTo>
                    <a:pt x="1" y="146"/>
                    <a:pt x="34" y="379"/>
                    <a:pt x="168" y="379"/>
                  </a:cubicBezTo>
                  <a:cubicBezTo>
                    <a:pt x="1802" y="480"/>
                    <a:pt x="3437" y="780"/>
                    <a:pt x="5038" y="1247"/>
                  </a:cubicBezTo>
                  <a:cubicBezTo>
                    <a:pt x="5104" y="1247"/>
                    <a:pt x="5138" y="1180"/>
                    <a:pt x="5104" y="1147"/>
                  </a:cubicBezTo>
                  <a:cubicBezTo>
                    <a:pt x="4171" y="333"/>
                    <a:pt x="2877" y="0"/>
                    <a:pt x="16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9"/>
            <p:cNvSpPr/>
            <p:nvPr/>
          </p:nvSpPr>
          <p:spPr>
            <a:xfrm>
              <a:off x="3019275" y="4198125"/>
              <a:ext cx="128025" cy="31425"/>
            </a:xfrm>
            <a:custGeom>
              <a:rect b="b" l="l" r="r" t="t"/>
              <a:pathLst>
                <a:path extrusionOk="0" h="1257" w="5121">
                  <a:moveTo>
                    <a:pt x="1605" y="1"/>
                  </a:moveTo>
                  <a:cubicBezTo>
                    <a:pt x="1109" y="1"/>
                    <a:pt x="618" y="53"/>
                    <a:pt x="156" y="147"/>
                  </a:cubicBezTo>
                  <a:cubicBezTo>
                    <a:pt x="0" y="147"/>
                    <a:pt x="19" y="350"/>
                    <a:pt x="131" y="350"/>
                  </a:cubicBezTo>
                  <a:cubicBezTo>
                    <a:pt x="139" y="350"/>
                    <a:pt x="147" y="349"/>
                    <a:pt x="156" y="347"/>
                  </a:cubicBezTo>
                  <a:cubicBezTo>
                    <a:pt x="1791" y="480"/>
                    <a:pt x="3425" y="781"/>
                    <a:pt x="5026" y="1248"/>
                  </a:cubicBezTo>
                  <a:cubicBezTo>
                    <a:pt x="5038" y="1254"/>
                    <a:pt x="5050" y="1256"/>
                    <a:pt x="5059" y="1256"/>
                  </a:cubicBezTo>
                  <a:cubicBezTo>
                    <a:pt x="5103" y="1256"/>
                    <a:pt x="5120" y="1202"/>
                    <a:pt x="5093" y="1148"/>
                  </a:cubicBezTo>
                  <a:cubicBezTo>
                    <a:pt x="4160" y="334"/>
                    <a:pt x="2866" y="1"/>
                    <a:pt x="16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9"/>
            <p:cNvSpPr/>
            <p:nvPr/>
          </p:nvSpPr>
          <p:spPr>
            <a:xfrm>
              <a:off x="2989800" y="4216475"/>
              <a:ext cx="128450" cy="31200"/>
            </a:xfrm>
            <a:custGeom>
              <a:rect b="b" l="l" r="r" t="t"/>
              <a:pathLst>
                <a:path extrusionOk="0" h="1248" w="5138">
                  <a:moveTo>
                    <a:pt x="1616" y="1"/>
                  </a:moveTo>
                  <a:cubicBezTo>
                    <a:pt x="1121" y="1"/>
                    <a:pt x="629" y="52"/>
                    <a:pt x="168" y="147"/>
                  </a:cubicBezTo>
                  <a:cubicBezTo>
                    <a:pt x="1" y="147"/>
                    <a:pt x="1" y="380"/>
                    <a:pt x="168" y="380"/>
                  </a:cubicBezTo>
                  <a:cubicBezTo>
                    <a:pt x="1802" y="480"/>
                    <a:pt x="3437" y="780"/>
                    <a:pt x="5004" y="1247"/>
                  </a:cubicBezTo>
                  <a:cubicBezTo>
                    <a:pt x="5071" y="1247"/>
                    <a:pt x="5138" y="1181"/>
                    <a:pt x="5071" y="1147"/>
                  </a:cubicBezTo>
                  <a:cubicBezTo>
                    <a:pt x="4162" y="334"/>
                    <a:pt x="2874" y="1"/>
                    <a:pt x="16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9"/>
            <p:cNvSpPr/>
            <p:nvPr/>
          </p:nvSpPr>
          <p:spPr>
            <a:xfrm>
              <a:off x="3074025" y="1997700"/>
              <a:ext cx="734725" cy="2191600"/>
            </a:xfrm>
            <a:custGeom>
              <a:rect b="b" l="l" r="r" t="t"/>
              <a:pathLst>
                <a:path extrusionOk="0" h="87664" w="29389">
                  <a:moveTo>
                    <a:pt x="29388" y="1"/>
                  </a:moveTo>
                  <a:lnTo>
                    <a:pt x="9941" y="34"/>
                  </a:lnTo>
                  <a:lnTo>
                    <a:pt x="1" y="87663"/>
                  </a:lnTo>
                  <a:lnTo>
                    <a:pt x="17814" y="87563"/>
                  </a:lnTo>
                  <a:lnTo>
                    <a:pt x="24585" y="15478"/>
                  </a:lnTo>
                  <a:cubicBezTo>
                    <a:pt x="26119" y="14778"/>
                    <a:pt x="26953" y="14344"/>
                    <a:pt x="26953" y="14344"/>
                  </a:cubicBezTo>
                  <a:cubicBezTo>
                    <a:pt x="27120" y="13911"/>
                    <a:pt x="29388" y="1"/>
                    <a:pt x="29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9"/>
            <p:cNvSpPr/>
            <p:nvPr/>
          </p:nvSpPr>
          <p:spPr>
            <a:xfrm>
              <a:off x="3103225" y="4105000"/>
              <a:ext cx="401975" cy="8675"/>
            </a:xfrm>
            <a:custGeom>
              <a:rect b="b" l="l" r="r" t="t"/>
              <a:pathLst>
                <a:path extrusionOk="0" h="347" w="16079">
                  <a:moveTo>
                    <a:pt x="9214" y="0"/>
                  </a:moveTo>
                  <a:cubicBezTo>
                    <a:pt x="6126" y="0"/>
                    <a:pt x="959" y="19"/>
                    <a:pt x="34" y="169"/>
                  </a:cubicBezTo>
                  <a:cubicBezTo>
                    <a:pt x="0" y="169"/>
                    <a:pt x="0" y="236"/>
                    <a:pt x="34" y="236"/>
                  </a:cubicBezTo>
                  <a:cubicBezTo>
                    <a:pt x="577" y="322"/>
                    <a:pt x="2493" y="346"/>
                    <a:pt x="4610" y="346"/>
                  </a:cubicBezTo>
                  <a:cubicBezTo>
                    <a:pt x="7432" y="346"/>
                    <a:pt x="10613" y="303"/>
                    <a:pt x="11375" y="303"/>
                  </a:cubicBezTo>
                  <a:cubicBezTo>
                    <a:pt x="14110" y="269"/>
                    <a:pt x="13310" y="236"/>
                    <a:pt x="16045" y="169"/>
                  </a:cubicBezTo>
                  <a:cubicBezTo>
                    <a:pt x="16078" y="169"/>
                    <a:pt x="16078" y="102"/>
                    <a:pt x="16045" y="102"/>
                  </a:cubicBezTo>
                  <a:cubicBezTo>
                    <a:pt x="13310" y="36"/>
                    <a:pt x="14110" y="36"/>
                    <a:pt x="11375" y="2"/>
                  </a:cubicBezTo>
                  <a:cubicBezTo>
                    <a:pt x="11042" y="2"/>
                    <a:pt x="10243" y="0"/>
                    <a:pt x="9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9"/>
            <p:cNvSpPr/>
            <p:nvPr/>
          </p:nvSpPr>
          <p:spPr>
            <a:xfrm>
              <a:off x="3248325" y="2248400"/>
              <a:ext cx="178025" cy="1826775"/>
            </a:xfrm>
            <a:custGeom>
              <a:rect b="b" l="l" r="r" t="t"/>
              <a:pathLst>
                <a:path extrusionOk="0" h="73071" w="7121">
                  <a:moveTo>
                    <a:pt x="7077" y="0"/>
                  </a:moveTo>
                  <a:cubicBezTo>
                    <a:pt x="7046" y="0"/>
                    <a:pt x="7005" y="25"/>
                    <a:pt x="7005" y="80"/>
                  </a:cubicBezTo>
                  <a:cubicBezTo>
                    <a:pt x="6305" y="9987"/>
                    <a:pt x="6005" y="14424"/>
                    <a:pt x="5204" y="24331"/>
                  </a:cubicBezTo>
                  <a:cubicBezTo>
                    <a:pt x="4370" y="34271"/>
                    <a:pt x="3403" y="44245"/>
                    <a:pt x="2202" y="54152"/>
                  </a:cubicBezTo>
                  <a:cubicBezTo>
                    <a:pt x="1535" y="59723"/>
                    <a:pt x="801" y="67495"/>
                    <a:pt x="0" y="73032"/>
                  </a:cubicBezTo>
                  <a:cubicBezTo>
                    <a:pt x="0" y="73051"/>
                    <a:pt x="23" y="73071"/>
                    <a:pt x="41" y="73071"/>
                  </a:cubicBezTo>
                  <a:cubicBezTo>
                    <a:pt x="55" y="73071"/>
                    <a:pt x="67" y="73060"/>
                    <a:pt x="67" y="73032"/>
                  </a:cubicBezTo>
                  <a:cubicBezTo>
                    <a:pt x="1735" y="63225"/>
                    <a:pt x="2903" y="51050"/>
                    <a:pt x="3903" y="41143"/>
                  </a:cubicBezTo>
                  <a:cubicBezTo>
                    <a:pt x="4904" y="31236"/>
                    <a:pt x="5705" y="21328"/>
                    <a:pt x="6405" y="11388"/>
                  </a:cubicBezTo>
                  <a:cubicBezTo>
                    <a:pt x="6839" y="5784"/>
                    <a:pt x="6739" y="5651"/>
                    <a:pt x="7106" y="47"/>
                  </a:cubicBezTo>
                  <a:cubicBezTo>
                    <a:pt x="7121" y="17"/>
                    <a:pt x="7102" y="0"/>
                    <a:pt x="70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9"/>
            <p:cNvSpPr/>
            <p:nvPr/>
          </p:nvSpPr>
          <p:spPr>
            <a:xfrm>
              <a:off x="3638000" y="2345900"/>
              <a:ext cx="133650" cy="69800"/>
            </a:xfrm>
            <a:custGeom>
              <a:rect b="b" l="l" r="r" t="t"/>
              <a:pathLst>
                <a:path extrusionOk="0" h="2792" w="5346">
                  <a:moveTo>
                    <a:pt x="5189" y="1"/>
                  </a:moveTo>
                  <a:cubicBezTo>
                    <a:pt x="5170" y="1"/>
                    <a:pt x="5149" y="5"/>
                    <a:pt x="5128" y="16"/>
                  </a:cubicBezTo>
                  <a:cubicBezTo>
                    <a:pt x="3360" y="750"/>
                    <a:pt x="1659" y="1617"/>
                    <a:pt x="58" y="2685"/>
                  </a:cubicBezTo>
                  <a:cubicBezTo>
                    <a:pt x="1" y="2713"/>
                    <a:pt x="42" y="2791"/>
                    <a:pt x="76" y="2791"/>
                  </a:cubicBezTo>
                  <a:cubicBezTo>
                    <a:pt x="81" y="2791"/>
                    <a:pt x="87" y="2789"/>
                    <a:pt x="91" y="2785"/>
                  </a:cubicBezTo>
                  <a:cubicBezTo>
                    <a:pt x="1826" y="1951"/>
                    <a:pt x="3560" y="1150"/>
                    <a:pt x="5262" y="216"/>
                  </a:cubicBezTo>
                  <a:cubicBezTo>
                    <a:pt x="5346" y="132"/>
                    <a:pt x="5288" y="1"/>
                    <a:pt x="518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9"/>
            <p:cNvSpPr/>
            <p:nvPr/>
          </p:nvSpPr>
          <p:spPr>
            <a:xfrm>
              <a:off x="3682325" y="2146350"/>
              <a:ext cx="69725" cy="212650"/>
            </a:xfrm>
            <a:custGeom>
              <a:rect b="b" l="l" r="r" t="t"/>
              <a:pathLst>
                <a:path extrusionOk="0" h="8506" w="2789">
                  <a:moveTo>
                    <a:pt x="2755" y="1"/>
                  </a:moveTo>
                  <a:cubicBezTo>
                    <a:pt x="2738" y="1"/>
                    <a:pt x="2721" y="9"/>
                    <a:pt x="2721" y="26"/>
                  </a:cubicBezTo>
                  <a:cubicBezTo>
                    <a:pt x="2421" y="1694"/>
                    <a:pt x="2288" y="3361"/>
                    <a:pt x="2088" y="5063"/>
                  </a:cubicBezTo>
                  <a:cubicBezTo>
                    <a:pt x="2054" y="5463"/>
                    <a:pt x="1988" y="5863"/>
                    <a:pt x="1954" y="6263"/>
                  </a:cubicBezTo>
                  <a:cubicBezTo>
                    <a:pt x="1954" y="6630"/>
                    <a:pt x="1854" y="6997"/>
                    <a:pt x="1654" y="7298"/>
                  </a:cubicBezTo>
                  <a:cubicBezTo>
                    <a:pt x="1320" y="7865"/>
                    <a:pt x="653" y="8131"/>
                    <a:pt x="86" y="8398"/>
                  </a:cubicBezTo>
                  <a:cubicBezTo>
                    <a:pt x="0" y="8427"/>
                    <a:pt x="13" y="8505"/>
                    <a:pt x="82" y="8505"/>
                  </a:cubicBezTo>
                  <a:cubicBezTo>
                    <a:pt x="93" y="8505"/>
                    <a:pt x="106" y="8503"/>
                    <a:pt x="120" y="8498"/>
                  </a:cubicBezTo>
                  <a:cubicBezTo>
                    <a:pt x="720" y="8365"/>
                    <a:pt x="1320" y="8031"/>
                    <a:pt x="1787" y="7598"/>
                  </a:cubicBezTo>
                  <a:cubicBezTo>
                    <a:pt x="2321" y="7031"/>
                    <a:pt x="2321" y="6197"/>
                    <a:pt x="2388" y="5463"/>
                  </a:cubicBezTo>
                  <a:cubicBezTo>
                    <a:pt x="2621" y="3662"/>
                    <a:pt x="2755" y="1860"/>
                    <a:pt x="2788" y="26"/>
                  </a:cubicBezTo>
                  <a:cubicBezTo>
                    <a:pt x="2788" y="9"/>
                    <a:pt x="2772" y="1"/>
                    <a:pt x="27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9"/>
            <p:cNvSpPr/>
            <p:nvPr/>
          </p:nvSpPr>
          <p:spPr>
            <a:xfrm>
              <a:off x="3686125" y="2158875"/>
              <a:ext cx="15050" cy="181175"/>
            </a:xfrm>
            <a:custGeom>
              <a:rect b="b" l="l" r="r" t="t"/>
              <a:pathLst>
                <a:path extrusionOk="0" h="7247" w="602">
                  <a:moveTo>
                    <a:pt x="568" y="0"/>
                  </a:moveTo>
                  <a:cubicBezTo>
                    <a:pt x="551" y="0"/>
                    <a:pt x="535" y="8"/>
                    <a:pt x="535" y="25"/>
                  </a:cubicBezTo>
                  <a:cubicBezTo>
                    <a:pt x="468" y="1226"/>
                    <a:pt x="335" y="2427"/>
                    <a:pt x="234" y="3628"/>
                  </a:cubicBezTo>
                  <a:cubicBezTo>
                    <a:pt x="201" y="4195"/>
                    <a:pt x="168" y="4795"/>
                    <a:pt x="134" y="5396"/>
                  </a:cubicBezTo>
                  <a:cubicBezTo>
                    <a:pt x="68" y="5996"/>
                    <a:pt x="1" y="6596"/>
                    <a:pt x="34" y="7197"/>
                  </a:cubicBezTo>
                  <a:cubicBezTo>
                    <a:pt x="34" y="7230"/>
                    <a:pt x="51" y="7247"/>
                    <a:pt x="68" y="7247"/>
                  </a:cubicBezTo>
                  <a:cubicBezTo>
                    <a:pt x="84" y="7247"/>
                    <a:pt x="101" y="7230"/>
                    <a:pt x="101" y="7197"/>
                  </a:cubicBezTo>
                  <a:cubicBezTo>
                    <a:pt x="201" y="6630"/>
                    <a:pt x="234" y="6063"/>
                    <a:pt x="268" y="5462"/>
                  </a:cubicBezTo>
                  <a:cubicBezTo>
                    <a:pt x="301" y="4895"/>
                    <a:pt x="368" y="4261"/>
                    <a:pt x="401" y="3661"/>
                  </a:cubicBezTo>
                  <a:cubicBezTo>
                    <a:pt x="468" y="2460"/>
                    <a:pt x="501" y="1226"/>
                    <a:pt x="601" y="25"/>
                  </a:cubicBezTo>
                  <a:cubicBezTo>
                    <a:pt x="601" y="8"/>
                    <a:pt x="585" y="0"/>
                    <a:pt x="5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9"/>
            <p:cNvSpPr/>
            <p:nvPr/>
          </p:nvSpPr>
          <p:spPr>
            <a:xfrm>
              <a:off x="3291700" y="1998550"/>
              <a:ext cx="665500" cy="271050"/>
            </a:xfrm>
            <a:custGeom>
              <a:rect b="b" l="l" r="r" t="t"/>
              <a:pathLst>
                <a:path extrusionOk="0" h="10842" w="26620">
                  <a:moveTo>
                    <a:pt x="1201" y="0"/>
                  </a:moveTo>
                  <a:lnTo>
                    <a:pt x="0" y="10841"/>
                  </a:lnTo>
                  <a:lnTo>
                    <a:pt x="8339" y="9774"/>
                  </a:lnTo>
                  <a:lnTo>
                    <a:pt x="19314" y="8406"/>
                  </a:lnTo>
                  <a:lnTo>
                    <a:pt x="26619" y="7439"/>
                  </a:lnTo>
                  <a:cubicBezTo>
                    <a:pt x="23250" y="3069"/>
                    <a:pt x="20681" y="0"/>
                    <a:pt x="206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9"/>
            <p:cNvSpPr/>
            <p:nvPr/>
          </p:nvSpPr>
          <p:spPr>
            <a:xfrm>
              <a:off x="2897250" y="895400"/>
              <a:ext cx="758050" cy="647550"/>
            </a:xfrm>
            <a:custGeom>
              <a:rect b="b" l="l" r="r" t="t"/>
              <a:pathLst>
                <a:path extrusionOk="0" h="25902" w="30322">
                  <a:moveTo>
                    <a:pt x="3100" y="1"/>
                  </a:moveTo>
                  <a:cubicBezTo>
                    <a:pt x="2587" y="1"/>
                    <a:pt x="2246" y="100"/>
                    <a:pt x="2168" y="328"/>
                  </a:cubicBezTo>
                  <a:cubicBezTo>
                    <a:pt x="0" y="6499"/>
                    <a:pt x="0" y="19709"/>
                    <a:pt x="2368" y="22644"/>
                  </a:cubicBezTo>
                  <a:cubicBezTo>
                    <a:pt x="4100" y="24758"/>
                    <a:pt x="9226" y="25901"/>
                    <a:pt x="14672" y="25901"/>
                  </a:cubicBezTo>
                  <a:cubicBezTo>
                    <a:pt x="17305" y="25901"/>
                    <a:pt x="20014" y="25634"/>
                    <a:pt x="22449" y="25079"/>
                  </a:cubicBezTo>
                  <a:cubicBezTo>
                    <a:pt x="25418" y="24379"/>
                    <a:pt x="30322" y="21843"/>
                    <a:pt x="23750" y="20476"/>
                  </a:cubicBezTo>
                  <a:cubicBezTo>
                    <a:pt x="18380" y="19342"/>
                    <a:pt x="12542" y="17741"/>
                    <a:pt x="11575" y="16506"/>
                  </a:cubicBezTo>
                  <a:cubicBezTo>
                    <a:pt x="10474" y="15172"/>
                    <a:pt x="11675" y="7233"/>
                    <a:pt x="12309" y="3730"/>
                  </a:cubicBezTo>
                  <a:cubicBezTo>
                    <a:pt x="12531" y="2480"/>
                    <a:pt x="5665" y="1"/>
                    <a:pt x="31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9"/>
            <p:cNvSpPr/>
            <p:nvPr/>
          </p:nvSpPr>
          <p:spPr>
            <a:xfrm>
              <a:off x="2933100" y="730350"/>
              <a:ext cx="369450" cy="313800"/>
            </a:xfrm>
            <a:custGeom>
              <a:rect b="b" l="l" r="r" t="t"/>
              <a:pathLst>
                <a:path extrusionOk="0" h="12552" w="14778">
                  <a:moveTo>
                    <a:pt x="9101" y="1"/>
                  </a:moveTo>
                  <a:cubicBezTo>
                    <a:pt x="5958" y="1"/>
                    <a:pt x="2452" y="686"/>
                    <a:pt x="1802" y="1860"/>
                  </a:cubicBezTo>
                  <a:cubicBezTo>
                    <a:pt x="668" y="3928"/>
                    <a:pt x="0" y="9132"/>
                    <a:pt x="334" y="10466"/>
                  </a:cubicBezTo>
                  <a:cubicBezTo>
                    <a:pt x="565" y="11469"/>
                    <a:pt x="5852" y="12551"/>
                    <a:pt x="8721" y="12551"/>
                  </a:cubicBezTo>
                  <a:cubicBezTo>
                    <a:pt x="9573" y="12551"/>
                    <a:pt x="10212" y="12455"/>
                    <a:pt x="10441" y="12234"/>
                  </a:cubicBezTo>
                  <a:cubicBezTo>
                    <a:pt x="11475" y="11300"/>
                    <a:pt x="14778" y="3961"/>
                    <a:pt x="14344" y="1593"/>
                  </a:cubicBezTo>
                  <a:cubicBezTo>
                    <a:pt x="14161" y="492"/>
                    <a:pt x="11761" y="1"/>
                    <a:pt x="91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9"/>
            <p:cNvSpPr/>
            <p:nvPr/>
          </p:nvSpPr>
          <p:spPr>
            <a:xfrm>
              <a:off x="2978125" y="643375"/>
              <a:ext cx="370300" cy="274450"/>
            </a:xfrm>
            <a:custGeom>
              <a:rect b="b" l="l" r="r" t="t"/>
              <a:pathLst>
                <a:path extrusionOk="0" h="10978" w="14812">
                  <a:moveTo>
                    <a:pt x="9419" y="1"/>
                  </a:moveTo>
                  <a:cubicBezTo>
                    <a:pt x="9404" y="1"/>
                    <a:pt x="9389" y="1"/>
                    <a:pt x="9374" y="2"/>
                  </a:cubicBezTo>
                  <a:cubicBezTo>
                    <a:pt x="8774" y="35"/>
                    <a:pt x="8240" y="435"/>
                    <a:pt x="8006" y="1002"/>
                  </a:cubicBezTo>
                  <a:cubicBezTo>
                    <a:pt x="8006" y="1002"/>
                    <a:pt x="7461" y="167"/>
                    <a:pt x="6904" y="167"/>
                  </a:cubicBezTo>
                  <a:cubicBezTo>
                    <a:pt x="6894" y="167"/>
                    <a:pt x="6883" y="168"/>
                    <a:pt x="6872" y="168"/>
                  </a:cubicBezTo>
                  <a:cubicBezTo>
                    <a:pt x="5772" y="268"/>
                    <a:pt x="5305" y="1536"/>
                    <a:pt x="5305" y="1536"/>
                  </a:cubicBezTo>
                  <a:cubicBezTo>
                    <a:pt x="5076" y="1130"/>
                    <a:pt x="4655" y="898"/>
                    <a:pt x="4202" y="898"/>
                  </a:cubicBezTo>
                  <a:cubicBezTo>
                    <a:pt x="4060" y="898"/>
                    <a:pt x="3914" y="921"/>
                    <a:pt x="3770" y="969"/>
                  </a:cubicBezTo>
                  <a:cubicBezTo>
                    <a:pt x="1802" y="1569"/>
                    <a:pt x="1" y="5305"/>
                    <a:pt x="1" y="5305"/>
                  </a:cubicBezTo>
                  <a:cubicBezTo>
                    <a:pt x="101" y="5305"/>
                    <a:pt x="2636" y="4672"/>
                    <a:pt x="2636" y="4672"/>
                  </a:cubicBezTo>
                  <a:lnTo>
                    <a:pt x="2636" y="4672"/>
                  </a:lnTo>
                  <a:cubicBezTo>
                    <a:pt x="3170" y="6106"/>
                    <a:pt x="1202" y="9975"/>
                    <a:pt x="3070" y="10309"/>
                  </a:cubicBezTo>
                  <a:cubicBezTo>
                    <a:pt x="3129" y="10318"/>
                    <a:pt x="3187" y="10322"/>
                    <a:pt x="3244" y="10322"/>
                  </a:cubicBezTo>
                  <a:cubicBezTo>
                    <a:pt x="4254" y="10322"/>
                    <a:pt x="4975" y="9001"/>
                    <a:pt x="5038" y="8875"/>
                  </a:cubicBezTo>
                  <a:lnTo>
                    <a:pt x="5038" y="8875"/>
                  </a:lnTo>
                  <a:cubicBezTo>
                    <a:pt x="5005" y="9006"/>
                    <a:pt x="4811" y="10978"/>
                    <a:pt x="6139" y="10978"/>
                  </a:cubicBezTo>
                  <a:cubicBezTo>
                    <a:pt x="6160" y="10978"/>
                    <a:pt x="6183" y="10977"/>
                    <a:pt x="6205" y="10976"/>
                  </a:cubicBezTo>
                  <a:cubicBezTo>
                    <a:pt x="7606" y="10876"/>
                    <a:pt x="8040" y="8674"/>
                    <a:pt x="8073" y="8541"/>
                  </a:cubicBezTo>
                  <a:cubicBezTo>
                    <a:pt x="8073" y="8667"/>
                    <a:pt x="8103" y="10494"/>
                    <a:pt x="9263" y="10494"/>
                  </a:cubicBezTo>
                  <a:cubicBezTo>
                    <a:pt x="9330" y="10494"/>
                    <a:pt x="9400" y="10488"/>
                    <a:pt x="9474" y="10476"/>
                  </a:cubicBezTo>
                  <a:cubicBezTo>
                    <a:pt x="10842" y="10276"/>
                    <a:pt x="11242" y="7841"/>
                    <a:pt x="11242" y="7841"/>
                  </a:cubicBezTo>
                  <a:cubicBezTo>
                    <a:pt x="11242" y="7841"/>
                    <a:pt x="11336" y="9018"/>
                    <a:pt x="12020" y="9018"/>
                  </a:cubicBezTo>
                  <a:cubicBezTo>
                    <a:pt x="12149" y="9018"/>
                    <a:pt x="12301" y="8976"/>
                    <a:pt x="12476" y="8875"/>
                  </a:cubicBezTo>
                  <a:cubicBezTo>
                    <a:pt x="14811" y="7507"/>
                    <a:pt x="13911" y="769"/>
                    <a:pt x="12276" y="268"/>
                  </a:cubicBezTo>
                  <a:cubicBezTo>
                    <a:pt x="12174" y="239"/>
                    <a:pt x="12072" y="226"/>
                    <a:pt x="11971" y="226"/>
                  </a:cubicBezTo>
                  <a:cubicBezTo>
                    <a:pt x="11277" y="226"/>
                    <a:pt x="10642" y="836"/>
                    <a:pt x="10642" y="836"/>
                  </a:cubicBezTo>
                  <a:cubicBezTo>
                    <a:pt x="10642" y="836"/>
                    <a:pt x="10192" y="1"/>
                    <a:pt x="94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9"/>
            <p:cNvSpPr/>
            <p:nvPr/>
          </p:nvSpPr>
          <p:spPr>
            <a:xfrm>
              <a:off x="3246650" y="666950"/>
              <a:ext cx="26725" cy="176200"/>
            </a:xfrm>
            <a:custGeom>
              <a:rect b="b" l="l" r="r" t="t"/>
              <a:pathLst>
                <a:path extrusionOk="0" h="7048" w="1069">
                  <a:moveTo>
                    <a:pt x="17" y="1"/>
                  </a:moveTo>
                  <a:cubicBezTo>
                    <a:pt x="9" y="1"/>
                    <a:pt x="1" y="9"/>
                    <a:pt x="1" y="26"/>
                  </a:cubicBezTo>
                  <a:cubicBezTo>
                    <a:pt x="468" y="2328"/>
                    <a:pt x="601" y="4663"/>
                    <a:pt x="368" y="6998"/>
                  </a:cubicBezTo>
                  <a:cubicBezTo>
                    <a:pt x="368" y="7031"/>
                    <a:pt x="409" y="7048"/>
                    <a:pt x="451" y="7048"/>
                  </a:cubicBezTo>
                  <a:cubicBezTo>
                    <a:pt x="493" y="7048"/>
                    <a:pt x="534" y="7031"/>
                    <a:pt x="534" y="6998"/>
                  </a:cubicBezTo>
                  <a:cubicBezTo>
                    <a:pt x="1068" y="4663"/>
                    <a:pt x="901" y="2261"/>
                    <a:pt x="34" y="26"/>
                  </a:cubicBezTo>
                  <a:cubicBezTo>
                    <a:pt x="34" y="9"/>
                    <a:pt x="26" y="1"/>
                    <a:pt x="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9"/>
            <p:cNvSpPr/>
            <p:nvPr/>
          </p:nvSpPr>
          <p:spPr>
            <a:xfrm>
              <a:off x="3177925" y="666950"/>
              <a:ext cx="25400" cy="193975"/>
            </a:xfrm>
            <a:custGeom>
              <a:rect b="b" l="l" r="r" t="t"/>
              <a:pathLst>
                <a:path extrusionOk="0" h="7759" w="1016">
                  <a:moveTo>
                    <a:pt x="35" y="1"/>
                  </a:moveTo>
                  <a:cubicBezTo>
                    <a:pt x="23" y="1"/>
                    <a:pt x="14" y="9"/>
                    <a:pt x="14" y="26"/>
                  </a:cubicBezTo>
                  <a:cubicBezTo>
                    <a:pt x="481" y="2161"/>
                    <a:pt x="548" y="5997"/>
                    <a:pt x="14" y="7698"/>
                  </a:cubicBezTo>
                  <a:cubicBezTo>
                    <a:pt x="0" y="7740"/>
                    <a:pt x="16" y="7759"/>
                    <a:pt x="41" y="7759"/>
                  </a:cubicBezTo>
                  <a:cubicBezTo>
                    <a:pt x="75" y="7759"/>
                    <a:pt x="129" y="7723"/>
                    <a:pt x="148" y="7665"/>
                  </a:cubicBezTo>
                  <a:cubicBezTo>
                    <a:pt x="1015" y="5196"/>
                    <a:pt x="1015" y="2494"/>
                    <a:pt x="81" y="26"/>
                  </a:cubicBezTo>
                  <a:cubicBezTo>
                    <a:pt x="64" y="9"/>
                    <a:pt x="48" y="1"/>
                    <a:pt x="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9"/>
            <p:cNvSpPr/>
            <p:nvPr/>
          </p:nvSpPr>
          <p:spPr>
            <a:xfrm>
              <a:off x="3100225" y="683650"/>
              <a:ext cx="28050" cy="187150"/>
            </a:xfrm>
            <a:custGeom>
              <a:rect b="b" l="l" r="r" t="t"/>
              <a:pathLst>
                <a:path extrusionOk="0" h="7486" w="1122">
                  <a:moveTo>
                    <a:pt x="487" y="0"/>
                  </a:moveTo>
                  <a:cubicBezTo>
                    <a:pt x="471" y="0"/>
                    <a:pt x="454" y="8"/>
                    <a:pt x="454" y="25"/>
                  </a:cubicBezTo>
                  <a:cubicBezTo>
                    <a:pt x="854" y="2560"/>
                    <a:pt x="854" y="4995"/>
                    <a:pt x="20" y="7430"/>
                  </a:cubicBezTo>
                  <a:cubicBezTo>
                    <a:pt x="1" y="7469"/>
                    <a:pt x="27" y="7486"/>
                    <a:pt x="52" y="7486"/>
                  </a:cubicBezTo>
                  <a:cubicBezTo>
                    <a:pt x="70" y="7486"/>
                    <a:pt x="87" y="7478"/>
                    <a:pt x="87" y="7464"/>
                  </a:cubicBezTo>
                  <a:cubicBezTo>
                    <a:pt x="687" y="6463"/>
                    <a:pt x="1021" y="5296"/>
                    <a:pt x="1054" y="4095"/>
                  </a:cubicBezTo>
                  <a:cubicBezTo>
                    <a:pt x="1121" y="2827"/>
                    <a:pt x="1054" y="1226"/>
                    <a:pt x="521" y="25"/>
                  </a:cubicBezTo>
                  <a:cubicBezTo>
                    <a:pt x="521" y="8"/>
                    <a:pt x="504"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9"/>
            <p:cNvSpPr/>
            <p:nvPr/>
          </p:nvSpPr>
          <p:spPr>
            <a:xfrm>
              <a:off x="3030675" y="760975"/>
              <a:ext cx="228525" cy="163700"/>
            </a:xfrm>
            <a:custGeom>
              <a:rect b="b" l="l" r="r" t="t"/>
              <a:pathLst>
                <a:path extrusionOk="0" h="6548" w="9141">
                  <a:moveTo>
                    <a:pt x="534" y="1"/>
                  </a:moveTo>
                  <a:lnTo>
                    <a:pt x="534" y="1"/>
                  </a:lnTo>
                  <a:cubicBezTo>
                    <a:pt x="601" y="335"/>
                    <a:pt x="601" y="701"/>
                    <a:pt x="534" y="1068"/>
                  </a:cubicBezTo>
                  <a:cubicBezTo>
                    <a:pt x="467" y="1402"/>
                    <a:pt x="401" y="1769"/>
                    <a:pt x="334" y="2102"/>
                  </a:cubicBezTo>
                  <a:cubicBezTo>
                    <a:pt x="167" y="2836"/>
                    <a:pt x="67" y="3537"/>
                    <a:pt x="34" y="4271"/>
                  </a:cubicBezTo>
                  <a:cubicBezTo>
                    <a:pt x="0" y="4671"/>
                    <a:pt x="100" y="5071"/>
                    <a:pt x="300" y="5405"/>
                  </a:cubicBezTo>
                  <a:cubicBezTo>
                    <a:pt x="515" y="5674"/>
                    <a:pt x="838" y="5834"/>
                    <a:pt x="1183" y="5834"/>
                  </a:cubicBezTo>
                  <a:cubicBezTo>
                    <a:pt x="1266" y="5834"/>
                    <a:pt x="1350" y="5825"/>
                    <a:pt x="1435" y="5805"/>
                  </a:cubicBezTo>
                  <a:cubicBezTo>
                    <a:pt x="1835" y="5705"/>
                    <a:pt x="2168" y="5505"/>
                    <a:pt x="2435" y="5205"/>
                  </a:cubicBezTo>
                  <a:cubicBezTo>
                    <a:pt x="2521" y="5119"/>
                    <a:pt x="2603" y="5026"/>
                    <a:pt x="2681" y="4930"/>
                  </a:cubicBezTo>
                  <a:lnTo>
                    <a:pt x="2681" y="4930"/>
                  </a:lnTo>
                  <a:cubicBezTo>
                    <a:pt x="2693" y="5191"/>
                    <a:pt x="2735" y="5452"/>
                    <a:pt x="2802" y="5705"/>
                  </a:cubicBezTo>
                  <a:cubicBezTo>
                    <a:pt x="2902" y="5972"/>
                    <a:pt x="3102" y="6205"/>
                    <a:pt x="3369" y="6372"/>
                  </a:cubicBezTo>
                  <a:cubicBezTo>
                    <a:pt x="3563" y="6483"/>
                    <a:pt x="3802" y="6547"/>
                    <a:pt x="4049" y="6547"/>
                  </a:cubicBezTo>
                  <a:cubicBezTo>
                    <a:pt x="4100" y="6547"/>
                    <a:pt x="4152" y="6545"/>
                    <a:pt x="4203" y="6539"/>
                  </a:cubicBezTo>
                  <a:cubicBezTo>
                    <a:pt x="4737" y="6472"/>
                    <a:pt x="5204" y="6139"/>
                    <a:pt x="5538" y="5705"/>
                  </a:cubicBezTo>
                  <a:cubicBezTo>
                    <a:pt x="5694" y="5471"/>
                    <a:pt x="5839" y="5213"/>
                    <a:pt x="5965" y="4940"/>
                  </a:cubicBezTo>
                  <a:lnTo>
                    <a:pt x="5965" y="4940"/>
                  </a:lnTo>
                  <a:cubicBezTo>
                    <a:pt x="6081" y="5223"/>
                    <a:pt x="6270" y="5476"/>
                    <a:pt x="6505" y="5672"/>
                  </a:cubicBezTo>
                  <a:cubicBezTo>
                    <a:pt x="6738" y="5805"/>
                    <a:pt x="6972" y="5905"/>
                    <a:pt x="7239" y="5939"/>
                  </a:cubicBezTo>
                  <a:cubicBezTo>
                    <a:pt x="7283" y="5944"/>
                    <a:pt x="7328" y="5947"/>
                    <a:pt x="7372" y="5947"/>
                  </a:cubicBezTo>
                  <a:cubicBezTo>
                    <a:pt x="7594" y="5947"/>
                    <a:pt x="7811" y="5877"/>
                    <a:pt x="8006" y="5738"/>
                  </a:cubicBezTo>
                  <a:cubicBezTo>
                    <a:pt x="8373" y="5405"/>
                    <a:pt x="8673" y="5005"/>
                    <a:pt x="8840" y="4538"/>
                  </a:cubicBezTo>
                  <a:cubicBezTo>
                    <a:pt x="8973" y="4071"/>
                    <a:pt x="9073" y="3604"/>
                    <a:pt x="9140" y="3137"/>
                  </a:cubicBezTo>
                  <a:lnTo>
                    <a:pt x="9140" y="3137"/>
                  </a:lnTo>
                  <a:cubicBezTo>
                    <a:pt x="9040" y="3604"/>
                    <a:pt x="8873" y="4037"/>
                    <a:pt x="8673" y="4471"/>
                  </a:cubicBezTo>
                  <a:cubicBezTo>
                    <a:pt x="8473" y="4904"/>
                    <a:pt x="8206" y="5271"/>
                    <a:pt x="7839" y="5538"/>
                  </a:cubicBezTo>
                  <a:cubicBezTo>
                    <a:pt x="7702" y="5621"/>
                    <a:pt x="7520" y="5680"/>
                    <a:pt x="7348" y="5680"/>
                  </a:cubicBezTo>
                  <a:cubicBezTo>
                    <a:pt x="7311" y="5680"/>
                    <a:pt x="7274" y="5678"/>
                    <a:pt x="7239" y="5672"/>
                  </a:cubicBezTo>
                  <a:cubicBezTo>
                    <a:pt x="7039" y="5638"/>
                    <a:pt x="6838" y="5538"/>
                    <a:pt x="6672" y="5405"/>
                  </a:cubicBezTo>
                  <a:cubicBezTo>
                    <a:pt x="6370" y="5164"/>
                    <a:pt x="6205" y="4787"/>
                    <a:pt x="6176" y="4421"/>
                  </a:cubicBezTo>
                  <a:lnTo>
                    <a:pt x="6176" y="4421"/>
                  </a:lnTo>
                  <a:cubicBezTo>
                    <a:pt x="6186" y="4393"/>
                    <a:pt x="6195" y="4365"/>
                    <a:pt x="6205" y="4337"/>
                  </a:cubicBezTo>
                  <a:lnTo>
                    <a:pt x="6172" y="4334"/>
                  </a:lnTo>
                  <a:lnTo>
                    <a:pt x="6172" y="4334"/>
                  </a:lnTo>
                  <a:cubicBezTo>
                    <a:pt x="6171" y="4324"/>
                    <a:pt x="6171" y="4314"/>
                    <a:pt x="6171" y="4304"/>
                  </a:cubicBezTo>
                  <a:lnTo>
                    <a:pt x="6171" y="3270"/>
                  </a:lnTo>
                  <a:lnTo>
                    <a:pt x="5838" y="4271"/>
                  </a:lnTo>
                  <a:cubicBezTo>
                    <a:pt x="5671" y="4671"/>
                    <a:pt x="5471" y="5105"/>
                    <a:pt x="5204" y="5438"/>
                  </a:cubicBezTo>
                  <a:cubicBezTo>
                    <a:pt x="4937" y="5805"/>
                    <a:pt x="4570" y="6039"/>
                    <a:pt x="4137" y="6105"/>
                  </a:cubicBezTo>
                  <a:cubicBezTo>
                    <a:pt x="4095" y="6112"/>
                    <a:pt x="4053" y="6116"/>
                    <a:pt x="4012" y="6116"/>
                  </a:cubicBezTo>
                  <a:cubicBezTo>
                    <a:pt x="3656" y="6116"/>
                    <a:pt x="3322" y="5867"/>
                    <a:pt x="3203" y="5538"/>
                  </a:cubicBezTo>
                  <a:cubicBezTo>
                    <a:pt x="3069" y="5105"/>
                    <a:pt x="3036" y="4671"/>
                    <a:pt x="3136" y="4237"/>
                  </a:cubicBezTo>
                  <a:lnTo>
                    <a:pt x="3303" y="3003"/>
                  </a:lnTo>
                  <a:lnTo>
                    <a:pt x="2736" y="4104"/>
                  </a:lnTo>
                  <a:cubicBezTo>
                    <a:pt x="2569" y="4404"/>
                    <a:pt x="2369" y="4671"/>
                    <a:pt x="2168" y="4938"/>
                  </a:cubicBezTo>
                  <a:cubicBezTo>
                    <a:pt x="1935" y="5171"/>
                    <a:pt x="1668" y="5371"/>
                    <a:pt x="1368" y="5472"/>
                  </a:cubicBezTo>
                  <a:cubicBezTo>
                    <a:pt x="1307" y="5485"/>
                    <a:pt x="1245" y="5492"/>
                    <a:pt x="1185" y="5492"/>
                  </a:cubicBezTo>
                  <a:cubicBezTo>
                    <a:pt x="949" y="5492"/>
                    <a:pt x="727" y="5391"/>
                    <a:pt x="567" y="5205"/>
                  </a:cubicBezTo>
                  <a:cubicBezTo>
                    <a:pt x="401" y="4904"/>
                    <a:pt x="300" y="4604"/>
                    <a:pt x="334" y="4271"/>
                  </a:cubicBezTo>
                  <a:cubicBezTo>
                    <a:pt x="334" y="3570"/>
                    <a:pt x="367" y="2836"/>
                    <a:pt x="501" y="2136"/>
                  </a:cubicBezTo>
                  <a:cubicBezTo>
                    <a:pt x="534" y="1802"/>
                    <a:pt x="567" y="1435"/>
                    <a:pt x="601" y="1068"/>
                  </a:cubicBezTo>
                  <a:cubicBezTo>
                    <a:pt x="634" y="701"/>
                    <a:pt x="634" y="335"/>
                    <a:pt x="5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9"/>
            <p:cNvSpPr/>
            <p:nvPr/>
          </p:nvSpPr>
          <p:spPr>
            <a:xfrm>
              <a:off x="3134075" y="780950"/>
              <a:ext cx="279400" cy="226900"/>
            </a:xfrm>
            <a:custGeom>
              <a:rect b="b" l="l" r="r" t="t"/>
              <a:pathLst>
                <a:path extrusionOk="0" h="9076" w="11176">
                  <a:moveTo>
                    <a:pt x="1997" y="1"/>
                  </a:moveTo>
                  <a:cubicBezTo>
                    <a:pt x="1065" y="1"/>
                    <a:pt x="370" y="146"/>
                    <a:pt x="301" y="536"/>
                  </a:cubicBezTo>
                  <a:cubicBezTo>
                    <a:pt x="1" y="1937"/>
                    <a:pt x="2235" y="2771"/>
                    <a:pt x="3737" y="3071"/>
                  </a:cubicBezTo>
                  <a:cubicBezTo>
                    <a:pt x="3737" y="3071"/>
                    <a:pt x="734" y="4806"/>
                    <a:pt x="1301" y="7241"/>
                  </a:cubicBezTo>
                  <a:cubicBezTo>
                    <a:pt x="1535" y="8175"/>
                    <a:pt x="2269" y="8876"/>
                    <a:pt x="3203" y="9076"/>
                  </a:cubicBezTo>
                  <a:cubicBezTo>
                    <a:pt x="3203" y="9076"/>
                    <a:pt x="11175" y="2838"/>
                    <a:pt x="7206" y="903"/>
                  </a:cubicBezTo>
                  <a:cubicBezTo>
                    <a:pt x="6418" y="531"/>
                    <a:pt x="3776" y="1"/>
                    <a:pt x="19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9"/>
            <p:cNvSpPr/>
            <p:nvPr/>
          </p:nvSpPr>
          <p:spPr>
            <a:xfrm>
              <a:off x="3133250" y="776000"/>
              <a:ext cx="188475" cy="172650"/>
            </a:xfrm>
            <a:custGeom>
              <a:rect b="b" l="l" r="r" t="t"/>
              <a:pathLst>
                <a:path extrusionOk="0" h="6906" w="7539">
                  <a:moveTo>
                    <a:pt x="1535" y="0"/>
                  </a:moveTo>
                  <a:cubicBezTo>
                    <a:pt x="1268" y="0"/>
                    <a:pt x="968" y="34"/>
                    <a:pt x="701" y="134"/>
                  </a:cubicBezTo>
                  <a:cubicBezTo>
                    <a:pt x="534" y="167"/>
                    <a:pt x="400" y="234"/>
                    <a:pt x="300" y="334"/>
                  </a:cubicBezTo>
                  <a:cubicBezTo>
                    <a:pt x="234" y="401"/>
                    <a:pt x="167" y="467"/>
                    <a:pt x="134" y="534"/>
                  </a:cubicBezTo>
                  <a:cubicBezTo>
                    <a:pt x="67" y="601"/>
                    <a:pt x="67" y="701"/>
                    <a:pt x="34" y="801"/>
                  </a:cubicBezTo>
                  <a:cubicBezTo>
                    <a:pt x="0" y="1101"/>
                    <a:pt x="34" y="1401"/>
                    <a:pt x="200" y="1668"/>
                  </a:cubicBezTo>
                  <a:cubicBezTo>
                    <a:pt x="367" y="1902"/>
                    <a:pt x="534" y="2135"/>
                    <a:pt x="767" y="2302"/>
                  </a:cubicBezTo>
                  <a:cubicBezTo>
                    <a:pt x="1201" y="2636"/>
                    <a:pt x="1668" y="2869"/>
                    <a:pt x="2202" y="3036"/>
                  </a:cubicBezTo>
                  <a:cubicBezTo>
                    <a:pt x="2543" y="3158"/>
                    <a:pt x="2920" y="3262"/>
                    <a:pt x="3294" y="3348"/>
                  </a:cubicBezTo>
                  <a:lnTo>
                    <a:pt x="3294" y="3348"/>
                  </a:lnTo>
                  <a:cubicBezTo>
                    <a:pt x="3112" y="3491"/>
                    <a:pt x="2934" y="3651"/>
                    <a:pt x="2769" y="3836"/>
                  </a:cubicBezTo>
                  <a:cubicBezTo>
                    <a:pt x="2469" y="4103"/>
                    <a:pt x="2202" y="4370"/>
                    <a:pt x="1968" y="4704"/>
                  </a:cubicBezTo>
                  <a:cubicBezTo>
                    <a:pt x="1735" y="5037"/>
                    <a:pt x="1568" y="5371"/>
                    <a:pt x="1435" y="5738"/>
                  </a:cubicBezTo>
                  <a:cubicBezTo>
                    <a:pt x="1301" y="6105"/>
                    <a:pt x="1268" y="6505"/>
                    <a:pt x="1301" y="6905"/>
                  </a:cubicBezTo>
                  <a:cubicBezTo>
                    <a:pt x="1301" y="6505"/>
                    <a:pt x="1401" y="6138"/>
                    <a:pt x="1568" y="5805"/>
                  </a:cubicBezTo>
                  <a:cubicBezTo>
                    <a:pt x="1701" y="5438"/>
                    <a:pt x="1902" y="5137"/>
                    <a:pt x="2135" y="4837"/>
                  </a:cubicBezTo>
                  <a:cubicBezTo>
                    <a:pt x="2402" y="4537"/>
                    <a:pt x="2669" y="4270"/>
                    <a:pt x="2936" y="4037"/>
                  </a:cubicBezTo>
                  <a:cubicBezTo>
                    <a:pt x="3236" y="3803"/>
                    <a:pt x="3536" y="3603"/>
                    <a:pt x="3870" y="3403"/>
                  </a:cubicBezTo>
                  <a:lnTo>
                    <a:pt x="4270" y="3203"/>
                  </a:lnTo>
                  <a:lnTo>
                    <a:pt x="3803" y="3103"/>
                  </a:lnTo>
                  <a:cubicBezTo>
                    <a:pt x="3303" y="2969"/>
                    <a:pt x="2802" y="2836"/>
                    <a:pt x="2335" y="2669"/>
                  </a:cubicBezTo>
                  <a:cubicBezTo>
                    <a:pt x="1868" y="2502"/>
                    <a:pt x="1468" y="2269"/>
                    <a:pt x="1101" y="1968"/>
                  </a:cubicBezTo>
                  <a:cubicBezTo>
                    <a:pt x="701" y="1735"/>
                    <a:pt x="501" y="1301"/>
                    <a:pt x="501" y="868"/>
                  </a:cubicBezTo>
                  <a:cubicBezTo>
                    <a:pt x="534" y="534"/>
                    <a:pt x="1101" y="467"/>
                    <a:pt x="1568" y="401"/>
                  </a:cubicBezTo>
                  <a:cubicBezTo>
                    <a:pt x="1715" y="391"/>
                    <a:pt x="1861" y="387"/>
                    <a:pt x="2008" y="387"/>
                  </a:cubicBezTo>
                  <a:cubicBezTo>
                    <a:pt x="2364" y="387"/>
                    <a:pt x="2725" y="410"/>
                    <a:pt x="3102" y="434"/>
                  </a:cubicBezTo>
                  <a:cubicBezTo>
                    <a:pt x="3603" y="467"/>
                    <a:pt x="4103" y="501"/>
                    <a:pt x="4603" y="567"/>
                  </a:cubicBezTo>
                  <a:cubicBezTo>
                    <a:pt x="5604" y="668"/>
                    <a:pt x="6605" y="901"/>
                    <a:pt x="7539" y="1301"/>
                  </a:cubicBezTo>
                  <a:cubicBezTo>
                    <a:pt x="7105" y="1001"/>
                    <a:pt x="6638" y="801"/>
                    <a:pt x="6138" y="668"/>
                  </a:cubicBezTo>
                  <a:cubicBezTo>
                    <a:pt x="5638" y="501"/>
                    <a:pt x="5137" y="401"/>
                    <a:pt x="4637" y="301"/>
                  </a:cubicBezTo>
                  <a:cubicBezTo>
                    <a:pt x="3603" y="100"/>
                    <a:pt x="2569"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9"/>
            <p:cNvSpPr/>
            <p:nvPr/>
          </p:nvSpPr>
          <p:spPr>
            <a:xfrm>
              <a:off x="2853875" y="999500"/>
              <a:ext cx="798925" cy="559950"/>
            </a:xfrm>
            <a:custGeom>
              <a:rect b="b" l="l" r="r" t="t"/>
              <a:pathLst>
                <a:path extrusionOk="0" h="22398" w="31957">
                  <a:moveTo>
                    <a:pt x="1201" y="0"/>
                  </a:moveTo>
                  <a:cubicBezTo>
                    <a:pt x="1201" y="0"/>
                    <a:pt x="1" y="14711"/>
                    <a:pt x="4003" y="19080"/>
                  </a:cubicBezTo>
                  <a:cubicBezTo>
                    <a:pt x="6332" y="21642"/>
                    <a:pt x="11008" y="22397"/>
                    <a:pt x="15352" y="22397"/>
                  </a:cubicBezTo>
                  <a:cubicBezTo>
                    <a:pt x="18477" y="22397"/>
                    <a:pt x="21431" y="22006"/>
                    <a:pt x="23217" y="21616"/>
                  </a:cubicBezTo>
                  <a:cubicBezTo>
                    <a:pt x="27487" y="20715"/>
                    <a:pt x="31957" y="18180"/>
                    <a:pt x="26620" y="16512"/>
                  </a:cubicBezTo>
                  <a:cubicBezTo>
                    <a:pt x="23417" y="15478"/>
                    <a:pt x="14478" y="13910"/>
                    <a:pt x="13710" y="12142"/>
                  </a:cubicBezTo>
                  <a:cubicBezTo>
                    <a:pt x="12910" y="10374"/>
                    <a:pt x="14111" y="1735"/>
                    <a:pt x="14111" y="1735"/>
                  </a:cubicBezTo>
                  <a:lnTo>
                    <a:pt x="1201"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9"/>
            <p:cNvSpPr/>
            <p:nvPr/>
          </p:nvSpPr>
          <p:spPr>
            <a:xfrm>
              <a:off x="2853875" y="999500"/>
              <a:ext cx="730550" cy="575950"/>
            </a:xfrm>
            <a:custGeom>
              <a:rect b="b" l="l" r="r" t="t"/>
              <a:pathLst>
                <a:path extrusionOk="0" h="23038" w="29222">
                  <a:moveTo>
                    <a:pt x="1201" y="0"/>
                  </a:moveTo>
                  <a:cubicBezTo>
                    <a:pt x="1201" y="0"/>
                    <a:pt x="1" y="14711"/>
                    <a:pt x="4003" y="19080"/>
                  </a:cubicBezTo>
                  <a:cubicBezTo>
                    <a:pt x="4170" y="19281"/>
                    <a:pt x="4370" y="19481"/>
                    <a:pt x="4570" y="19614"/>
                  </a:cubicBezTo>
                  <a:cubicBezTo>
                    <a:pt x="7559" y="22192"/>
                    <a:pt x="13901" y="23038"/>
                    <a:pt x="18925" y="23038"/>
                  </a:cubicBezTo>
                  <a:cubicBezTo>
                    <a:pt x="21247" y="23038"/>
                    <a:pt x="23288" y="22857"/>
                    <a:pt x="24585" y="22583"/>
                  </a:cubicBezTo>
                  <a:cubicBezTo>
                    <a:pt x="27320" y="21983"/>
                    <a:pt x="28788" y="19814"/>
                    <a:pt x="29055" y="18547"/>
                  </a:cubicBezTo>
                  <a:cubicBezTo>
                    <a:pt x="29221" y="17846"/>
                    <a:pt x="28554" y="17112"/>
                    <a:pt x="26620" y="16512"/>
                  </a:cubicBezTo>
                  <a:cubicBezTo>
                    <a:pt x="23417" y="15511"/>
                    <a:pt x="14478" y="13910"/>
                    <a:pt x="13710" y="12176"/>
                  </a:cubicBezTo>
                  <a:cubicBezTo>
                    <a:pt x="12943" y="10408"/>
                    <a:pt x="14111" y="1735"/>
                    <a:pt x="14111" y="1735"/>
                  </a:cubicBezTo>
                  <a:lnTo>
                    <a:pt x="1201"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9"/>
            <p:cNvSpPr/>
            <p:nvPr/>
          </p:nvSpPr>
          <p:spPr>
            <a:xfrm>
              <a:off x="3551050" y="1424800"/>
              <a:ext cx="20875" cy="90075"/>
            </a:xfrm>
            <a:custGeom>
              <a:rect b="b" l="l" r="r" t="t"/>
              <a:pathLst>
                <a:path extrusionOk="0" h="3603" w="835">
                  <a:moveTo>
                    <a:pt x="0" y="0"/>
                  </a:moveTo>
                  <a:lnTo>
                    <a:pt x="0" y="3603"/>
                  </a:lnTo>
                  <a:cubicBezTo>
                    <a:pt x="100" y="3503"/>
                    <a:pt x="200" y="3369"/>
                    <a:pt x="300" y="3269"/>
                  </a:cubicBezTo>
                  <a:cubicBezTo>
                    <a:pt x="500" y="3002"/>
                    <a:pt x="667" y="2702"/>
                    <a:pt x="834" y="2369"/>
                  </a:cubicBezTo>
                  <a:lnTo>
                    <a:pt x="834" y="567"/>
                  </a:lnTo>
                  <a:cubicBezTo>
                    <a:pt x="601" y="334"/>
                    <a:pt x="300" y="134"/>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9"/>
            <p:cNvSpPr/>
            <p:nvPr/>
          </p:nvSpPr>
          <p:spPr>
            <a:xfrm>
              <a:off x="3507675" y="1408950"/>
              <a:ext cx="9200" cy="140125"/>
            </a:xfrm>
            <a:custGeom>
              <a:rect b="b" l="l" r="r" t="t"/>
              <a:pathLst>
                <a:path extrusionOk="0" h="5605" w="368">
                  <a:moveTo>
                    <a:pt x="1" y="1"/>
                  </a:moveTo>
                  <a:lnTo>
                    <a:pt x="1" y="5605"/>
                  </a:lnTo>
                  <a:cubicBezTo>
                    <a:pt x="101" y="5538"/>
                    <a:pt x="234" y="5471"/>
                    <a:pt x="367" y="5404"/>
                  </a:cubicBezTo>
                  <a:lnTo>
                    <a:pt x="367" y="101"/>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9"/>
            <p:cNvSpPr/>
            <p:nvPr/>
          </p:nvSpPr>
          <p:spPr>
            <a:xfrm>
              <a:off x="3451800" y="1393950"/>
              <a:ext cx="21700" cy="172650"/>
            </a:xfrm>
            <a:custGeom>
              <a:rect b="b" l="l" r="r" t="t"/>
              <a:pathLst>
                <a:path extrusionOk="0" h="6906" w="868">
                  <a:moveTo>
                    <a:pt x="1" y="0"/>
                  </a:moveTo>
                  <a:lnTo>
                    <a:pt x="1" y="6905"/>
                  </a:lnTo>
                  <a:cubicBezTo>
                    <a:pt x="234" y="6838"/>
                    <a:pt x="468" y="6805"/>
                    <a:pt x="668" y="6772"/>
                  </a:cubicBezTo>
                  <a:lnTo>
                    <a:pt x="868" y="6738"/>
                  </a:lnTo>
                  <a:lnTo>
                    <a:pt x="868" y="234"/>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9"/>
            <p:cNvSpPr/>
            <p:nvPr/>
          </p:nvSpPr>
          <p:spPr>
            <a:xfrm>
              <a:off x="3408450" y="1383925"/>
              <a:ext cx="9175" cy="187675"/>
            </a:xfrm>
            <a:custGeom>
              <a:rect b="b" l="l" r="r" t="t"/>
              <a:pathLst>
                <a:path extrusionOk="0" h="7507" w="367">
                  <a:moveTo>
                    <a:pt x="0" y="1"/>
                  </a:moveTo>
                  <a:lnTo>
                    <a:pt x="0" y="7506"/>
                  </a:lnTo>
                  <a:lnTo>
                    <a:pt x="334" y="7473"/>
                  </a:lnTo>
                  <a:lnTo>
                    <a:pt x="367" y="7473"/>
                  </a:lnTo>
                  <a:lnTo>
                    <a:pt x="367" y="6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9"/>
            <p:cNvSpPr/>
            <p:nvPr/>
          </p:nvSpPr>
          <p:spPr>
            <a:xfrm>
              <a:off x="3353400" y="1369750"/>
              <a:ext cx="20875" cy="204350"/>
            </a:xfrm>
            <a:custGeom>
              <a:rect b="b" l="l" r="r" t="t"/>
              <a:pathLst>
                <a:path extrusionOk="0" h="8174" w="835">
                  <a:moveTo>
                    <a:pt x="0" y="1"/>
                  </a:moveTo>
                  <a:lnTo>
                    <a:pt x="0" y="8173"/>
                  </a:lnTo>
                  <a:lnTo>
                    <a:pt x="834" y="8173"/>
                  </a:lnTo>
                  <a:lnTo>
                    <a:pt x="834" y="201"/>
                  </a:lnTo>
                  <a:lnTo>
                    <a:pt x="568" y="134"/>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9"/>
            <p:cNvSpPr/>
            <p:nvPr/>
          </p:nvSpPr>
          <p:spPr>
            <a:xfrm>
              <a:off x="3310025" y="1357250"/>
              <a:ext cx="9200" cy="217675"/>
            </a:xfrm>
            <a:custGeom>
              <a:rect b="b" l="l" r="r" t="t"/>
              <a:pathLst>
                <a:path extrusionOk="0" h="8707" w="368">
                  <a:moveTo>
                    <a:pt x="1" y="0"/>
                  </a:moveTo>
                  <a:lnTo>
                    <a:pt x="1" y="8707"/>
                  </a:lnTo>
                  <a:lnTo>
                    <a:pt x="368" y="8707"/>
                  </a:lnTo>
                  <a:lnTo>
                    <a:pt x="368" y="100"/>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9"/>
            <p:cNvSpPr/>
            <p:nvPr/>
          </p:nvSpPr>
          <p:spPr>
            <a:xfrm>
              <a:off x="3254150" y="1339725"/>
              <a:ext cx="20875" cy="234375"/>
            </a:xfrm>
            <a:custGeom>
              <a:rect b="b" l="l" r="r" t="t"/>
              <a:pathLst>
                <a:path extrusionOk="0" h="9375" w="835">
                  <a:moveTo>
                    <a:pt x="1" y="1"/>
                  </a:moveTo>
                  <a:lnTo>
                    <a:pt x="1" y="9308"/>
                  </a:lnTo>
                  <a:cubicBezTo>
                    <a:pt x="268" y="9341"/>
                    <a:pt x="568" y="9374"/>
                    <a:pt x="835" y="9374"/>
                  </a:cubicBezTo>
                  <a:lnTo>
                    <a:pt x="835" y="301"/>
                  </a:lnTo>
                  <a:cubicBezTo>
                    <a:pt x="568" y="201"/>
                    <a:pt x="268" y="1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9"/>
            <p:cNvSpPr/>
            <p:nvPr/>
          </p:nvSpPr>
          <p:spPr>
            <a:xfrm>
              <a:off x="3210800" y="1318050"/>
              <a:ext cx="9200" cy="251875"/>
            </a:xfrm>
            <a:custGeom>
              <a:rect b="b" l="l" r="r" t="t"/>
              <a:pathLst>
                <a:path extrusionOk="0" h="10075" w="368">
                  <a:moveTo>
                    <a:pt x="0" y="1"/>
                  </a:moveTo>
                  <a:lnTo>
                    <a:pt x="0" y="10041"/>
                  </a:lnTo>
                  <a:lnTo>
                    <a:pt x="367" y="10074"/>
                  </a:lnTo>
                  <a:lnTo>
                    <a:pt x="367" y="234"/>
                  </a:lnTo>
                  <a:cubicBezTo>
                    <a:pt x="234" y="167"/>
                    <a:pt x="100" y="10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9"/>
            <p:cNvSpPr/>
            <p:nvPr/>
          </p:nvSpPr>
          <p:spPr>
            <a:xfrm>
              <a:off x="3155750" y="1035350"/>
              <a:ext cx="20875" cy="529575"/>
            </a:xfrm>
            <a:custGeom>
              <a:rect b="b" l="l" r="r" t="t"/>
              <a:pathLst>
                <a:path extrusionOk="0" h="21183" w="835">
                  <a:moveTo>
                    <a:pt x="1" y="0"/>
                  </a:moveTo>
                  <a:lnTo>
                    <a:pt x="1" y="21049"/>
                  </a:lnTo>
                  <a:cubicBezTo>
                    <a:pt x="268" y="21082"/>
                    <a:pt x="535" y="21149"/>
                    <a:pt x="835" y="21182"/>
                  </a:cubicBezTo>
                  <a:lnTo>
                    <a:pt x="835" y="134"/>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9"/>
            <p:cNvSpPr/>
            <p:nvPr/>
          </p:nvSpPr>
          <p:spPr>
            <a:xfrm>
              <a:off x="3112400" y="1029500"/>
              <a:ext cx="8350" cy="525425"/>
            </a:xfrm>
            <a:custGeom>
              <a:rect b="b" l="l" r="r" t="t"/>
              <a:pathLst>
                <a:path extrusionOk="0" h="21017" w="334">
                  <a:moveTo>
                    <a:pt x="0" y="1"/>
                  </a:moveTo>
                  <a:lnTo>
                    <a:pt x="0" y="20916"/>
                  </a:lnTo>
                  <a:lnTo>
                    <a:pt x="334" y="21016"/>
                  </a:lnTo>
                  <a:lnTo>
                    <a:pt x="334" y="6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9"/>
            <p:cNvSpPr/>
            <p:nvPr/>
          </p:nvSpPr>
          <p:spPr>
            <a:xfrm>
              <a:off x="3056525" y="1022000"/>
              <a:ext cx="20875" cy="522075"/>
            </a:xfrm>
            <a:custGeom>
              <a:rect b="b" l="l" r="r" t="t"/>
              <a:pathLst>
                <a:path extrusionOk="0" h="20883" w="835">
                  <a:moveTo>
                    <a:pt x="0" y="1"/>
                  </a:moveTo>
                  <a:lnTo>
                    <a:pt x="0" y="20616"/>
                  </a:lnTo>
                  <a:cubicBezTo>
                    <a:pt x="267" y="20716"/>
                    <a:pt x="567" y="20782"/>
                    <a:pt x="834" y="20882"/>
                  </a:cubicBezTo>
                  <a:lnTo>
                    <a:pt x="834" y="134"/>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9"/>
            <p:cNvSpPr/>
            <p:nvPr/>
          </p:nvSpPr>
          <p:spPr>
            <a:xfrm>
              <a:off x="3013150" y="1016175"/>
              <a:ext cx="9200" cy="507050"/>
            </a:xfrm>
            <a:custGeom>
              <a:rect b="b" l="l" r="r" t="t"/>
              <a:pathLst>
                <a:path extrusionOk="0" h="20282" w="368">
                  <a:moveTo>
                    <a:pt x="1" y="0"/>
                  </a:moveTo>
                  <a:lnTo>
                    <a:pt x="1" y="20115"/>
                  </a:lnTo>
                  <a:cubicBezTo>
                    <a:pt x="134" y="20181"/>
                    <a:pt x="234" y="20248"/>
                    <a:pt x="368" y="20281"/>
                  </a:cubicBezTo>
                  <a:lnTo>
                    <a:pt x="368" y="67"/>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9"/>
            <p:cNvSpPr/>
            <p:nvPr/>
          </p:nvSpPr>
          <p:spPr>
            <a:xfrm>
              <a:off x="2958125" y="1008675"/>
              <a:ext cx="20875" cy="489525"/>
            </a:xfrm>
            <a:custGeom>
              <a:rect b="b" l="l" r="r" t="t"/>
              <a:pathLst>
                <a:path extrusionOk="0" h="19581" w="835">
                  <a:moveTo>
                    <a:pt x="0" y="0"/>
                  </a:moveTo>
                  <a:lnTo>
                    <a:pt x="0" y="18880"/>
                  </a:lnTo>
                  <a:cubicBezTo>
                    <a:pt x="134" y="19014"/>
                    <a:pt x="267" y="19114"/>
                    <a:pt x="400" y="19247"/>
                  </a:cubicBezTo>
                  <a:cubicBezTo>
                    <a:pt x="534" y="19347"/>
                    <a:pt x="667" y="19481"/>
                    <a:pt x="834" y="19581"/>
                  </a:cubicBezTo>
                  <a:lnTo>
                    <a:pt x="834" y="10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9"/>
            <p:cNvSpPr/>
            <p:nvPr/>
          </p:nvSpPr>
          <p:spPr>
            <a:xfrm>
              <a:off x="2914750" y="1002825"/>
              <a:ext cx="8375" cy="424500"/>
            </a:xfrm>
            <a:custGeom>
              <a:rect b="b" l="l" r="r" t="t"/>
              <a:pathLst>
                <a:path extrusionOk="0" h="16980" w="335">
                  <a:moveTo>
                    <a:pt x="1" y="1"/>
                  </a:moveTo>
                  <a:lnTo>
                    <a:pt x="1" y="16045"/>
                  </a:lnTo>
                  <a:cubicBezTo>
                    <a:pt x="1" y="16112"/>
                    <a:pt x="1" y="16145"/>
                    <a:pt x="34" y="16179"/>
                  </a:cubicBezTo>
                  <a:cubicBezTo>
                    <a:pt x="67" y="16312"/>
                    <a:pt x="101" y="16412"/>
                    <a:pt x="167" y="16546"/>
                  </a:cubicBezTo>
                  <a:cubicBezTo>
                    <a:pt x="234" y="16713"/>
                    <a:pt x="301" y="16846"/>
                    <a:pt x="334" y="16979"/>
                  </a:cubicBezTo>
                  <a:lnTo>
                    <a:pt x="334" y="34"/>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9"/>
            <p:cNvSpPr/>
            <p:nvPr/>
          </p:nvSpPr>
          <p:spPr>
            <a:xfrm>
              <a:off x="2879725" y="1097050"/>
              <a:ext cx="25" cy="54250"/>
            </a:xfrm>
            <a:custGeom>
              <a:rect b="b" l="l" r="r" t="t"/>
              <a:pathLst>
                <a:path extrusionOk="0" h="2170" w="1">
                  <a:moveTo>
                    <a:pt x="1" y="1"/>
                  </a:moveTo>
                  <a:lnTo>
                    <a:pt x="1" y="2169"/>
                  </a:lnTo>
                  <a:lnTo>
                    <a:pt x="1" y="935"/>
                  </a:lnTo>
                  <a:lnTo>
                    <a:pt x="1" y="568"/>
                  </a:lnTo>
                  <a:cubicBezTo>
                    <a:pt x="1" y="368"/>
                    <a:pt x="1" y="2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9"/>
            <p:cNvSpPr/>
            <p:nvPr/>
          </p:nvSpPr>
          <p:spPr>
            <a:xfrm>
              <a:off x="3099875" y="1549875"/>
              <a:ext cx="406150" cy="20875"/>
            </a:xfrm>
            <a:custGeom>
              <a:rect b="b" l="l" r="r" t="t"/>
              <a:pathLst>
                <a:path extrusionOk="0" h="835" w="16246">
                  <a:moveTo>
                    <a:pt x="1" y="1"/>
                  </a:moveTo>
                  <a:lnTo>
                    <a:pt x="501" y="101"/>
                  </a:lnTo>
                  <a:lnTo>
                    <a:pt x="835" y="201"/>
                  </a:lnTo>
                  <a:cubicBezTo>
                    <a:pt x="1302" y="301"/>
                    <a:pt x="1769" y="368"/>
                    <a:pt x="2236" y="468"/>
                  </a:cubicBezTo>
                  <a:cubicBezTo>
                    <a:pt x="2503" y="501"/>
                    <a:pt x="2770" y="535"/>
                    <a:pt x="3070" y="568"/>
                  </a:cubicBezTo>
                  <a:cubicBezTo>
                    <a:pt x="3503" y="635"/>
                    <a:pt x="3970" y="701"/>
                    <a:pt x="4437" y="768"/>
                  </a:cubicBezTo>
                  <a:lnTo>
                    <a:pt x="4804" y="801"/>
                  </a:lnTo>
                  <a:lnTo>
                    <a:pt x="5205" y="835"/>
                  </a:lnTo>
                  <a:lnTo>
                    <a:pt x="12710" y="835"/>
                  </a:lnTo>
                  <a:cubicBezTo>
                    <a:pt x="13210" y="768"/>
                    <a:pt x="13677" y="735"/>
                    <a:pt x="14078" y="668"/>
                  </a:cubicBezTo>
                  <a:cubicBezTo>
                    <a:pt x="14311" y="601"/>
                    <a:pt x="14545" y="568"/>
                    <a:pt x="14745" y="535"/>
                  </a:cubicBezTo>
                  <a:lnTo>
                    <a:pt x="14945" y="501"/>
                  </a:lnTo>
                  <a:cubicBezTo>
                    <a:pt x="15379" y="368"/>
                    <a:pt x="15846" y="201"/>
                    <a:pt x="162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9"/>
            <p:cNvSpPr/>
            <p:nvPr/>
          </p:nvSpPr>
          <p:spPr>
            <a:xfrm>
              <a:off x="2990650" y="1505675"/>
              <a:ext cx="567925" cy="9200"/>
            </a:xfrm>
            <a:custGeom>
              <a:rect b="b" l="l" r="r" t="t"/>
              <a:pathLst>
                <a:path extrusionOk="0" h="368" w="22717">
                  <a:moveTo>
                    <a:pt x="0" y="1"/>
                  </a:moveTo>
                  <a:lnTo>
                    <a:pt x="0" y="1"/>
                  </a:lnTo>
                  <a:cubicBezTo>
                    <a:pt x="200" y="134"/>
                    <a:pt x="400" y="268"/>
                    <a:pt x="634" y="368"/>
                  </a:cubicBezTo>
                  <a:lnTo>
                    <a:pt x="22416" y="368"/>
                  </a:lnTo>
                  <a:cubicBezTo>
                    <a:pt x="22516" y="268"/>
                    <a:pt x="22616" y="134"/>
                    <a:pt x="22716" y="34"/>
                  </a:cubicBez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9"/>
            <p:cNvSpPr/>
            <p:nvPr/>
          </p:nvSpPr>
          <p:spPr>
            <a:xfrm>
              <a:off x="2935600" y="1451475"/>
              <a:ext cx="645475" cy="20875"/>
            </a:xfrm>
            <a:custGeom>
              <a:rect b="b" l="l" r="r" t="t"/>
              <a:pathLst>
                <a:path extrusionOk="0" h="835" w="25819">
                  <a:moveTo>
                    <a:pt x="1" y="1"/>
                  </a:moveTo>
                  <a:cubicBezTo>
                    <a:pt x="167" y="268"/>
                    <a:pt x="367" y="568"/>
                    <a:pt x="568" y="835"/>
                  </a:cubicBezTo>
                  <a:lnTo>
                    <a:pt x="25652" y="835"/>
                  </a:lnTo>
                  <a:cubicBezTo>
                    <a:pt x="25719" y="701"/>
                    <a:pt x="25752" y="568"/>
                    <a:pt x="25786" y="468"/>
                  </a:cubicBezTo>
                  <a:cubicBezTo>
                    <a:pt x="25819" y="301"/>
                    <a:pt x="25819" y="134"/>
                    <a:pt x="257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9"/>
            <p:cNvSpPr/>
            <p:nvPr/>
          </p:nvSpPr>
          <p:spPr>
            <a:xfrm>
              <a:off x="2915575" y="1407275"/>
              <a:ext cx="617150" cy="9200"/>
            </a:xfrm>
            <a:custGeom>
              <a:rect b="b" l="l" r="r" t="t"/>
              <a:pathLst>
                <a:path extrusionOk="0" h="368" w="24686">
                  <a:moveTo>
                    <a:pt x="1" y="1"/>
                  </a:moveTo>
                  <a:cubicBezTo>
                    <a:pt x="34" y="134"/>
                    <a:pt x="68" y="268"/>
                    <a:pt x="134" y="368"/>
                  </a:cubicBezTo>
                  <a:lnTo>
                    <a:pt x="24685" y="368"/>
                  </a:lnTo>
                  <a:cubicBezTo>
                    <a:pt x="24518" y="301"/>
                    <a:pt x="24352" y="268"/>
                    <a:pt x="24152" y="201"/>
                  </a:cubicBezTo>
                  <a:lnTo>
                    <a:pt x="24051" y="168"/>
                  </a:lnTo>
                  <a:lnTo>
                    <a:pt x="23685" y="68"/>
                  </a:lnTo>
                  <a:lnTo>
                    <a:pt x="2355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9"/>
            <p:cNvSpPr/>
            <p:nvPr/>
          </p:nvSpPr>
          <p:spPr>
            <a:xfrm>
              <a:off x="2899750" y="1352250"/>
              <a:ext cx="467850" cy="20875"/>
            </a:xfrm>
            <a:custGeom>
              <a:rect b="b" l="l" r="r" t="t"/>
              <a:pathLst>
                <a:path extrusionOk="0" h="835" w="18714">
                  <a:moveTo>
                    <a:pt x="0" y="0"/>
                  </a:moveTo>
                  <a:cubicBezTo>
                    <a:pt x="67" y="267"/>
                    <a:pt x="134" y="567"/>
                    <a:pt x="200" y="834"/>
                  </a:cubicBezTo>
                  <a:lnTo>
                    <a:pt x="18714" y="834"/>
                  </a:lnTo>
                  <a:lnTo>
                    <a:pt x="18146" y="701"/>
                  </a:lnTo>
                  <a:cubicBezTo>
                    <a:pt x="17679" y="567"/>
                    <a:pt x="17212" y="467"/>
                    <a:pt x="16779" y="334"/>
                  </a:cubicBezTo>
                  <a:lnTo>
                    <a:pt x="16412" y="234"/>
                  </a:lnTo>
                  <a:cubicBezTo>
                    <a:pt x="16145" y="134"/>
                    <a:pt x="15912" y="67"/>
                    <a:pt x="156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9"/>
            <p:cNvSpPr/>
            <p:nvPr/>
          </p:nvSpPr>
          <p:spPr>
            <a:xfrm>
              <a:off x="2892225" y="1308875"/>
              <a:ext cx="317775" cy="9200"/>
            </a:xfrm>
            <a:custGeom>
              <a:rect b="b" l="l" r="r" t="t"/>
              <a:pathLst>
                <a:path extrusionOk="0" h="368" w="12711">
                  <a:moveTo>
                    <a:pt x="1" y="1"/>
                  </a:moveTo>
                  <a:cubicBezTo>
                    <a:pt x="1" y="101"/>
                    <a:pt x="34" y="234"/>
                    <a:pt x="34" y="368"/>
                  </a:cubicBezTo>
                  <a:lnTo>
                    <a:pt x="12710" y="368"/>
                  </a:lnTo>
                  <a:cubicBezTo>
                    <a:pt x="12543" y="268"/>
                    <a:pt x="12410" y="134"/>
                    <a:pt x="12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9"/>
            <p:cNvSpPr/>
            <p:nvPr/>
          </p:nvSpPr>
          <p:spPr>
            <a:xfrm>
              <a:off x="2885575" y="1253850"/>
              <a:ext cx="304400" cy="20875"/>
            </a:xfrm>
            <a:custGeom>
              <a:rect b="b" l="l" r="r" t="t"/>
              <a:pathLst>
                <a:path extrusionOk="0" h="835" w="12176">
                  <a:moveTo>
                    <a:pt x="0" y="0"/>
                  </a:moveTo>
                  <a:cubicBezTo>
                    <a:pt x="33" y="267"/>
                    <a:pt x="67" y="534"/>
                    <a:pt x="100" y="834"/>
                  </a:cubicBezTo>
                  <a:lnTo>
                    <a:pt x="12175" y="834"/>
                  </a:lnTo>
                  <a:cubicBezTo>
                    <a:pt x="12175" y="567"/>
                    <a:pt x="12142" y="267"/>
                    <a:pt x="121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9"/>
            <p:cNvSpPr/>
            <p:nvPr/>
          </p:nvSpPr>
          <p:spPr>
            <a:xfrm>
              <a:off x="2882225" y="1209650"/>
              <a:ext cx="307750" cy="9200"/>
            </a:xfrm>
            <a:custGeom>
              <a:rect b="b" l="l" r="r" t="t"/>
              <a:pathLst>
                <a:path extrusionOk="0" h="368" w="12310">
                  <a:moveTo>
                    <a:pt x="1" y="0"/>
                  </a:moveTo>
                  <a:lnTo>
                    <a:pt x="1" y="367"/>
                  </a:lnTo>
                  <a:lnTo>
                    <a:pt x="12309" y="367"/>
                  </a:lnTo>
                  <a:lnTo>
                    <a:pt x="123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9"/>
            <p:cNvSpPr/>
            <p:nvPr/>
          </p:nvSpPr>
          <p:spPr>
            <a:xfrm>
              <a:off x="2880550" y="1154600"/>
              <a:ext cx="313600" cy="20875"/>
            </a:xfrm>
            <a:custGeom>
              <a:rect b="b" l="l" r="r" t="t"/>
              <a:pathLst>
                <a:path extrusionOk="0" h="835" w="12544">
                  <a:moveTo>
                    <a:pt x="1" y="1"/>
                  </a:moveTo>
                  <a:lnTo>
                    <a:pt x="1" y="835"/>
                  </a:lnTo>
                  <a:lnTo>
                    <a:pt x="12477" y="835"/>
                  </a:lnTo>
                  <a:cubicBezTo>
                    <a:pt x="12477" y="568"/>
                    <a:pt x="12510" y="267"/>
                    <a:pt x="125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9"/>
            <p:cNvSpPr/>
            <p:nvPr/>
          </p:nvSpPr>
          <p:spPr>
            <a:xfrm>
              <a:off x="2879725" y="1111250"/>
              <a:ext cx="318600" cy="9175"/>
            </a:xfrm>
            <a:custGeom>
              <a:rect b="b" l="l" r="r" t="t"/>
              <a:pathLst>
                <a:path extrusionOk="0" h="367" w="12744">
                  <a:moveTo>
                    <a:pt x="1" y="0"/>
                  </a:moveTo>
                  <a:lnTo>
                    <a:pt x="1" y="367"/>
                  </a:lnTo>
                  <a:lnTo>
                    <a:pt x="12710" y="367"/>
                  </a:lnTo>
                  <a:cubicBezTo>
                    <a:pt x="12710" y="234"/>
                    <a:pt x="12743" y="100"/>
                    <a:pt x="127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9"/>
            <p:cNvSpPr/>
            <p:nvPr/>
          </p:nvSpPr>
          <p:spPr>
            <a:xfrm>
              <a:off x="2880550" y="1055375"/>
              <a:ext cx="324425" cy="20850"/>
            </a:xfrm>
            <a:custGeom>
              <a:rect b="b" l="l" r="r" t="t"/>
              <a:pathLst>
                <a:path extrusionOk="0" h="834" w="12977">
                  <a:moveTo>
                    <a:pt x="1" y="0"/>
                  </a:moveTo>
                  <a:cubicBezTo>
                    <a:pt x="1" y="267"/>
                    <a:pt x="1" y="534"/>
                    <a:pt x="1" y="834"/>
                  </a:cubicBezTo>
                  <a:lnTo>
                    <a:pt x="12843" y="834"/>
                  </a:lnTo>
                  <a:cubicBezTo>
                    <a:pt x="12910" y="534"/>
                    <a:pt x="12944" y="234"/>
                    <a:pt x="129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9"/>
            <p:cNvSpPr/>
            <p:nvPr/>
          </p:nvSpPr>
          <p:spPr>
            <a:xfrm>
              <a:off x="2883075" y="1012000"/>
              <a:ext cx="166800" cy="9200"/>
            </a:xfrm>
            <a:custGeom>
              <a:rect b="b" l="l" r="r" t="t"/>
              <a:pathLst>
                <a:path extrusionOk="0" h="368" w="6672">
                  <a:moveTo>
                    <a:pt x="0" y="0"/>
                  </a:moveTo>
                  <a:lnTo>
                    <a:pt x="0" y="367"/>
                  </a:lnTo>
                  <a:lnTo>
                    <a:pt x="6671" y="367"/>
                  </a:lnTo>
                  <a:lnTo>
                    <a:pt x="5571" y="234"/>
                  </a:lnTo>
                  <a:lnTo>
                    <a:pt x="5204" y="167"/>
                  </a:lnTo>
                  <a:lnTo>
                    <a:pt x="40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9"/>
            <p:cNvSpPr/>
            <p:nvPr/>
          </p:nvSpPr>
          <p:spPr>
            <a:xfrm>
              <a:off x="2906425" y="1067875"/>
              <a:ext cx="272700" cy="40875"/>
            </a:xfrm>
            <a:custGeom>
              <a:rect b="b" l="l" r="r" t="t"/>
              <a:pathLst>
                <a:path extrusionOk="0" h="1635" w="10908">
                  <a:moveTo>
                    <a:pt x="33" y="0"/>
                  </a:moveTo>
                  <a:cubicBezTo>
                    <a:pt x="0" y="0"/>
                    <a:pt x="0" y="34"/>
                    <a:pt x="33" y="34"/>
                  </a:cubicBezTo>
                  <a:cubicBezTo>
                    <a:pt x="467" y="167"/>
                    <a:pt x="934" y="234"/>
                    <a:pt x="1368" y="301"/>
                  </a:cubicBezTo>
                  <a:cubicBezTo>
                    <a:pt x="1801" y="401"/>
                    <a:pt x="2235" y="467"/>
                    <a:pt x="2669" y="534"/>
                  </a:cubicBezTo>
                  <a:cubicBezTo>
                    <a:pt x="3603" y="668"/>
                    <a:pt x="4503" y="801"/>
                    <a:pt x="5404" y="934"/>
                  </a:cubicBezTo>
                  <a:cubicBezTo>
                    <a:pt x="6305" y="1068"/>
                    <a:pt x="7205" y="1168"/>
                    <a:pt x="8106" y="1301"/>
                  </a:cubicBezTo>
                  <a:cubicBezTo>
                    <a:pt x="9040" y="1401"/>
                    <a:pt x="9974" y="1568"/>
                    <a:pt x="10874" y="1635"/>
                  </a:cubicBezTo>
                  <a:cubicBezTo>
                    <a:pt x="10903" y="1635"/>
                    <a:pt x="10907" y="1561"/>
                    <a:pt x="10887" y="1561"/>
                  </a:cubicBezTo>
                  <a:cubicBezTo>
                    <a:pt x="10883" y="1561"/>
                    <a:pt x="10879" y="1563"/>
                    <a:pt x="10874" y="1568"/>
                  </a:cubicBezTo>
                  <a:cubicBezTo>
                    <a:pt x="9974" y="1335"/>
                    <a:pt x="9040" y="1235"/>
                    <a:pt x="8139" y="1101"/>
                  </a:cubicBezTo>
                  <a:lnTo>
                    <a:pt x="5471" y="668"/>
                  </a:lnTo>
                  <a:cubicBezTo>
                    <a:pt x="4570" y="534"/>
                    <a:pt x="3703" y="401"/>
                    <a:pt x="2802" y="267"/>
                  </a:cubicBezTo>
                  <a:cubicBezTo>
                    <a:pt x="2368" y="201"/>
                    <a:pt x="1901" y="167"/>
                    <a:pt x="1434" y="100"/>
                  </a:cubicBezTo>
                  <a:cubicBezTo>
                    <a:pt x="967" y="67"/>
                    <a:pt x="500"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9"/>
            <p:cNvSpPr/>
            <p:nvPr/>
          </p:nvSpPr>
          <p:spPr>
            <a:xfrm>
              <a:off x="3612025" y="1302550"/>
              <a:ext cx="872175" cy="519100"/>
            </a:xfrm>
            <a:custGeom>
              <a:rect b="b" l="l" r="r" t="t"/>
              <a:pathLst>
                <a:path extrusionOk="0" h="20764" w="34887">
                  <a:moveTo>
                    <a:pt x="25351" y="0"/>
                  </a:moveTo>
                  <a:cubicBezTo>
                    <a:pt x="25037" y="0"/>
                    <a:pt x="24814" y="68"/>
                    <a:pt x="24714" y="220"/>
                  </a:cubicBezTo>
                  <a:cubicBezTo>
                    <a:pt x="22746" y="3189"/>
                    <a:pt x="18076" y="9727"/>
                    <a:pt x="16375" y="9961"/>
                  </a:cubicBezTo>
                  <a:cubicBezTo>
                    <a:pt x="16332" y="9965"/>
                    <a:pt x="16286" y="9968"/>
                    <a:pt x="16238" y="9968"/>
                  </a:cubicBezTo>
                  <a:cubicBezTo>
                    <a:pt x="14545" y="9968"/>
                    <a:pt x="9405" y="7177"/>
                    <a:pt x="4833" y="4323"/>
                  </a:cubicBezTo>
                  <a:cubicBezTo>
                    <a:pt x="3479" y="3479"/>
                    <a:pt x="2549" y="3135"/>
                    <a:pt x="1940" y="3135"/>
                  </a:cubicBezTo>
                  <a:cubicBezTo>
                    <a:pt x="1" y="3135"/>
                    <a:pt x="1329" y="6630"/>
                    <a:pt x="2598" y="8560"/>
                  </a:cubicBezTo>
                  <a:cubicBezTo>
                    <a:pt x="6643" y="14723"/>
                    <a:pt x="14148" y="20763"/>
                    <a:pt x="18275" y="20763"/>
                  </a:cubicBezTo>
                  <a:cubicBezTo>
                    <a:pt x="18436" y="20763"/>
                    <a:pt x="18592" y="20754"/>
                    <a:pt x="18743" y="20735"/>
                  </a:cubicBezTo>
                  <a:cubicBezTo>
                    <a:pt x="22479" y="20268"/>
                    <a:pt x="31652" y="10761"/>
                    <a:pt x="34387" y="4790"/>
                  </a:cubicBezTo>
                  <a:cubicBezTo>
                    <a:pt x="34887" y="3675"/>
                    <a:pt x="27659" y="0"/>
                    <a:pt x="253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9"/>
            <p:cNvSpPr/>
            <p:nvPr/>
          </p:nvSpPr>
          <p:spPr>
            <a:xfrm>
              <a:off x="4102275" y="1013150"/>
              <a:ext cx="464375" cy="433500"/>
            </a:xfrm>
            <a:custGeom>
              <a:rect b="b" l="l" r="r" t="t"/>
              <a:pathLst>
                <a:path extrusionOk="0" h="17340" w="18575">
                  <a:moveTo>
                    <a:pt x="1679" y="0"/>
                  </a:moveTo>
                  <a:cubicBezTo>
                    <a:pt x="1445" y="0"/>
                    <a:pt x="1228" y="59"/>
                    <a:pt x="1034" y="188"/>
                  </a:cubicBezTo>
                  <a:cubicBezTo>
                    <a:pt x="0" y="822"/>
                    <a:pt x="1935" y="3624"/>
                    <a:pt x="3102" y="5592"/>
                  </a:cubicBezTo>
                  <a:cubicBezTo>
                    <a:pt x="4036" y="7260"/>
                    <a:pt x="4704" y="9094"/>
                    <a:pt x="5137" y="10962"/>
                  </a:cubicBezTo>
                  <a:cubicBezTo>
                    <a:pt x="5037" y="11429"/>
                    <a:pt x="5004" y="11896"/>
                    <a:pt x="5004" y="12330"/>
                  </a:cubicBezTo>
                  <a:cubicBezTo>
                    <a:pt x="5187" y="13610"/>
                    <a:pt x="11688" y="17339"/>
                    <a:pt x="13625" y="17339"/>
                  </a:cubicBezTo>
                  <a:cubicBezTo>
                    <a:pt x="13809" y="17339"/>
                    <a:pt x="13951" y="17306"/>
                    <a:pt x="14044" y="17234"/>
                  </a:cubicBezTo>
                  <a:cubicBezTo>
                    <a:pt x="15111" y="16400"/>
                    <a:pt x="17813" y="11963"/>
                    <a:pt x="18213" y="9595"/>
                  </a:cubicBezTo>
                  <a:cubicBezTo>
                    <a:pt x="18574" y="7429"/>
                    <a:pt x="11966" y="1359"/>
                    <a:pt x="9318" y="1359"/>
                  </a:cubicBezTo>
                  <a:cubicBezTo>
                    <a:pt x="9029" y="1359"/>
                    <a:pt x="8787" y="1431"/>
                    <a:pt x="8606" y="1589"/>
                  </a:cubicBezTo>
                  <a:cubicBezTo>
                    <a:pt x="8073" y="2089"/>
                    <a:pt x="7506" y="3123"/>
                    <a:pt x="7005" y="4391"/>
                  </a:cubicBezTo>
                  <a:cubicBezTo>
                    <a:pt x="5640" y="2677"/>
                    <a:pt x="3261" y="0"/>
                    <a:pt x="1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9"/>
            <p:cNvSpPr/>
            <p:nvPr/>
          </p:nvSpPr>
          <p:spPr>
            <a:xfrm>
              <a:off x="4030550" y="628400"/>
              <a:ext cx="1033250" cy="1679550"/>
            </a:xfrm>
            <a:custGeom>
              <a:rect b="b" l="l" r="r" t="t"/>
              <a:pathLst>
                <a:path extrusionOk="0" h="67182" w="41330">
                  <a:moveTo>
                    <a:pt x="568" y="0"/>
                  </a:moveTo>
                  <a:lnTo>
                    <a:pt x="0" y="367"/>
                  </a:lnTo>
                  <a:lnTo>
                    <a:pt x="40763" y="67182"/>
                  </a:lnTo>
                  <a:lnTo>
                    <a:pt x="41330" y="66815"/>
                  </a:lnTo>
                  <a:lnTo>
                    <a:pt x="5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9"/>
            <p:cNvSpPr/>
            <p:nvPr/>
          </p:nvSpPr>
          <p:spPr>
            <a:xfrm>
              <a:off x="4237200" y="963000"/>
              <a:ext cx="343650" cy="343200"/>
            </a:xfrm>
            <a:custGeom>
              <a:rect b="b" l="l" r="r" t="t"/>
              <a:pathLst>
                <a:path extrusionOk="0" h="13728" w="13746">
                  <a:moveTo>
                    <a:pt x="6045" y="1"/>
                  </a:moveTo>
                  <a:cubicBezTo>
                    <a:pt x="4199" y="1"/>
                    <a:pt x="0" y="4284"/>
                    <a:pt x="908" y="6631"/>
                  </a:cubicBezTo>
                  <a:cubicBezTo>
                    <a:pt x="1060" y="7012"/>
                    <a:pt x="1281" y="7141"/>
                    <a:pt x="1509" y="7141"/>
                  </a:cubicBezTo>
                  <a:cubicBezTo>
                    <a:pt x="1977" y="7141"/>
                    <a:pt x="2475" y="6597"/>
                    <a:pt x="2475" y="6597"/>
                  </a:cubicBezTo>
                  <a:lnTo>
                    <a:pt x="2475" y="6597"/>
                  </a:lnTo>
                  <a:cubicBezTo>
                    <a:pt x="2475" y="6598"/>
                    <a:pt x="1308" y="8732"/>
                    <a:pt x="2242" y="9766"/>
                  </a:cubicBezTo>
                  <a:cubicBezTo>
                    <a:pt x="2470" y="10010"/>
                    <a:pt x="2718" y="10103"/>
                    <a:pt x="2963" y="10103"/>
                  </a:cubicBezTo>
                  <a:cubicBezTo>
                    <a:pt x="3725" y="10103"/>
                    <a:pt x="4468" y="9208"/>
                    <a:pt x="4544" y="9132"/>
                  </a:cubicBezTo>
                  <a:lnTo>
                    <a:pt x="4544" y="9132"/>
                  </a:lnTo>
                  <a:cubicBezTo>
                    <a:pt x="4477" y="9232"/>
                    <a:pt x="3443" y="11200"/>
                    <a:pt x="4477" y="12168"/>
                  </a:cubicBezTo>
                  <a:cubicBezTo>
                    <a:pt x="4705" y="12367"/>
                    <a:pt x="4933" y="12447"/>
                    <a:pt x="5151" y="12447"/>
                  </a:cubicBezTo>
                  <a:cubicBezTo>
                    <a:pt x="5955" y="12447"/>
                    <a:pt x="6626" y="11372"/>
                    <a:pt x="6678" y="11267"/>
                  </a:cubicBezTo>
                  <a:lnTo>
                    <a:pt x="6678" y="11267"/>
                  </a:lnTo>
                  <a:cubicBezTo>
                    <a:pt x="6678" y="11401"/>
                    <a:pt x="6378" y="13068"/>
                    <a:pt x="7312" y="13602"/>
                  </a:cubicBezTo>
                  <a:cubicBezTo>
                    <a:pt x="7471" y="13688"/>
                    <a:pt x="7623" y="13727"/>
                    <a:pt x="7769" y="13727"/>
                  </a:cubicBezTo>
                  <a:cubicBezTo>
                    <a:pt x="9155" y="13727"/>
                    <a:pt x="10005" y="10193"/>
                    <a:pt x="11182" y="9499"/>
                  </a:cubicBezTo>
                  <a:cubicBezTo>
                    <a:pt x="11182" y="9499"/>
                    <a:pt x="12749" y="11567"/>
                    <a:pt x="12816" y="11601"/>
                  </a:cubicBezTo>
                  <a:cubicBezTo>
                    <a:pt x="12816" y="11601"/>
                    <a:pt x="12817" y="11601"/>
                    <a:pt x="12817" y="11601"/>
                  </a:cubicBezTo>
                  <a:cubicBezTo>
                    <a:pt x="12890" y="11601"/>
                    <a:pt x="13745" y="7591"/>
                    <a:pt x="12583" y="5897"/>
                  </a:cubicBezTo>
                  <a:cubicBezTo>
                    <a:pt x="12334" y="5499"/>
                    <a:pt x="11920" y="5287"/>
                    <a:pt x="11476" y="5287"/>
                  </a:cubicBezTo>
                  <a:cubicBezTo>
                    <a:pt x="11324" y="5287"/>
                    <a:pt x="11168" y="5312"/>
                    <a:pt x="11015" y="5363"/>
                  </a:cubicBezTo>
                  <a:cubicBezTo>
                    <a:pt x="11015" y="5363"/>
                    <a:pt x="11482" y="4129"/>
                    <a:pt x="10681" y="3361"/>
                  </a:cubicBezTo>
                  <a:cubicBezTo>
                    <a:pt x="10508" y="3201"/>
                    <a:pt x="10244" y="3153"/>
                    <a:pt x="9989" y="3153"/>
                  </a:cubicBezTo>
                  <a:cubicBezTo>
                    <a:pt x="9607" y="3153"/>
                    <a:pt x="9247" y="3261"/>
                    <a:pt x="9247" y="3261"/>
                  </a:cubicBezTo>
                  <a:cubicBezTo>
                    <a:pt x="9447" y="2694"/>
                    <a:pt x="9247" y="2027"/>
                    <a:pt x="8813" y="1594"/>
                  </a:cubicBezTo>
                  <a:cubicBezTo>
                    <a:pt x="8582" y="1401"/>
                    <a:pt x="8307" y="1342"/>
                    <a:pt x="8056" y="1342"/>
                  </a:cubicBezTo>
                  <a:cubicBezTo>
                    <a:pt x="7653" y="1342"/>
                    <a:pt x="7312" y="1493"/>
                    <a:pt x="7312" y="1493"/>
                  </a:cubicBezTo>
                  <a:cubicBezTo>
                    <a:pt x="7312" y="1493"/>
                    <a:pt x="7145" y="359"/>
                    <a:pt x="6378" y="59"/>
                  </a:cubicBezTo>
                  <a:cubicBezTo>
                    <a:pt x="6279" y="20"/>
                    <a:pt x="6167" y="1"/>
                    <a:pt x="60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9"/>
            <p:cNvSpPr/>
            <p:nvPr/>
          </p:nvSpPr>
          <p:spPr>
            <a:xfrm>
              <a:off x="4297650" y="1001150"/>
              <a:ext cx="118200" cy="130825"/>
            </a:xfrm>
            <a:custGeom>
              <a:rect b="b" l="l" r="r" t="t"/>
              <a:pathLst>
                <a:path extrusionOk="0" h="5233" w="4728">
                  <a:moveTo>
                    <a:pt x="4727" y="1"/>
                  </a:moveTo>
                  <a:cubicBezTo>
                    <a:pt x="2693" y="1168"/>
                    <a:pt x="1025" y="2970"/>
                    <a:pt x="24" y="5138"/>
                  </a:cubicBezTo>
                  <a:cubicBezTo>
                    <a:pt x="1" y="5185"/>
                    <a:pt x="44" y="5232"/>
                    <a:pt x="95" y="5232"/>
                  </a:cubicBezTo>
                  <a:cubicBezTo>
                    <a:pt x="116" y="5232"/>
                    <a:pt x="138" y="5224"/>
                    <a:pt x="158" y="5205"/>
                  </a:cubicBezTo>
                  <a:cubicBezTo>
                    <a:pt x="1425" y="3270"/>
                    <a:pt x="2960" y="1502"/>
                    <a:pt x="4727" y="34"/>
                  </a:cubicBezTo>
                  <a:lnTo>
                    <a:pt x="47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9"/>
            <p:cNvSpPr/>
            <p:nvPr/>
          </p:nvSpPr>
          <p:spPr>
            <a:xfrm>
              <a:off x="4348500" y="1042850"/>
              <a:ext cx="121550" cy="151875"/>
            </a:xfrm>
            <a:custGeom>
              <a:rect b="b" l="l" r="r" t="t"/>
              <a:pathLst>
                <a:path extrusionOk="0" h="6075" w="4862">
                  <a:moveTo>
                    <a:pt x="4795" y="1"/>
                  </a:moveTo>
                  <a:cubicBezTo>
                    <a:pt x="2527" y="1335"/>
                    <a:pt x="859" y="3437"/>
                    <a:pt x="25" y="5938"/>
                  </a:cubicBezTo>
                  <a:cubicBezTo>
                    <a:pt x="0" y="5988"/>
                    <a:pt x="31" y="6074"/>
                    <a:pt x="62" y="6074"/>
                  </a:cubicBezTo>
                  <a:cubicBezTo>
                    <a:pt x="72" y="6074"/>
                    <a:pt x="83" y="6064"/>
                    <a:pt x="92" y="6038"/>
                  </a:cubicBezTo>
                  <a:cubicBezTo>
                    <a:pt x="725" y="4371"/>
                    <a:pt x="3127" y="1435"/>
                    <a:pt x="4828" y="34"/>
                  </a:cubicBezTo>
                  <a:cubicBezTo>
                    <a:pt x="4862" y="34"/>
                    <a:pt x="4828" y="1"/>
                    <a:pt x="4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9"/>
            <p:cNvSpPr/>
            <p:nvPr/>
          </p:nvSpPr>
          <p:spPr>
            <a:xfrm>
              <a:off x="4402475" y="1096825"/>
              <a:ext cx="109100" cy="153825"/>
            </a:xfrm>
            <a:custGeom>
              <a:rect b="b" l="l" r="r" t="t"/>
              <a:pathLst>
                <a:path extrusionOk="0" h="6153" w="4364">
                  <a:moveTo>
                    <a:pt x="4323" y="1"/>
                  </a:moveTo>
                  <a:cubicBezTo>
                    <a:pt x="4317" y="1"/>
                    <a:pt x="4311" y="3"/>
                    <a:pt x="4304" y="10"/>
                  </a:cubicBezTo>
                  <a:cubicBezTo>
                    <a:pt x="3170" y="610"/>
                    <a:pt x="2102" y="1845"/>
                    <a:pt x="1335" y="2845"/>
                  </a:cubicBezTo>
                  <a:cubicBezTo>
                    <a:pt x="601" y="3813"/>
                    <a:pt x="168" y="4913"/>
                    <a:pt x="1" y="6114"/>
                  </a:cubicBezTo>
                  <a:cubicBezTo>
                    <a:pt x="1" y="6134"/>
                    <a:pt x="23" y="6153"/>
                    <a:pt x="48" y="6153"/>
                  </a:cubicBezTo>
                  <a:cubicBezTo>
                    <a:pt x="67" y="6153"/>
                    <a:pt x="87" y="6142"/>
                    <a:pt x="101" y="6114"/>
                  </a:cubicBezTo>
                  <a:cubicBezTo>
                    <a:pt x="935" y="3679"/>
                    <a:pt x="2469" y="1778"/>
                    <a:pt x="4337" y="43"/>
                  </a:cubicBezTo>
                  <a:cubicBezTo>
                    <a:pt x="4364" y="43"/>
                    <a:pt x="4348" y="1"/>
                    <a:pt x="4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9"/>
            <p:cNvSpPr/>
            <p:nvPr/>
          </p:nvSpPr>
          <p:spPr>
            <a:xfrm>
              <a:off x="4264050" y="1127925"/>
              <a:ext cx="252700" cy="181800"/>
            </a:xfrm>
            <a:custGeom>
              <a:rect b="b" l="l" r="r" t="t"/>
              <a:pathLst>
                <a:path extrusionOk="0" h="7272" w="10108">
                  <a:moveTo>
                    <a:pt x="1368" y="0"/>
                  </a:moveTo>
                  <a:lnTo>
                    <a:pt x="1368" y="0"/>
                  </a:lnTo>
                  <a:cubicBezTo>
                    <a:pt x="1135" y="400"/>
                    <a:pt x="0" y="2735"/>
                    <a:pt x="1101" y="3503"/>
                  </a:cubicBezTo>
                  <a:cubicBezTo>
                    <a:pt x="1336" y="3620"/>
                    <a:pt x="1569" y="3668"/>
                    <a:pt x="1791" y="3668"/>
                  </a:cubicBezTo>
                  <a:cubicBezTo>
                    <a:pt x="2168" y="3668"/>
                    <a:pt x="2516" y="3531"/>
                    <a:pt x="2797" y="3362"/>
                  </a:cubicBezTo>
                  <a:lnTo>
                    <a:pt x="2797" y="3362"/>
                  </a:lnTo>
                  <a:cubicBezTo>
                    <a:pt x="2731" y="3649"/>
                    <a:pt x="2689" y="3943"/>
                    <a:pt x="2669" y="4237"/>
                  </a:cubicBezTo>
                  <a:cubicBezTo>
                    <a:pt x="2636" y="4770"/>
                    <a:pt x="2802" y="5337"/>
                    <a:pt x="3203" y="5704"/>
                  </a:cubicBezTo>
                  <a:cubicBezTo>
                    <a:pt x="3403" y="5904"/>
                    <a:pt x="3670" y="6038"/>
                    <a:pt x="3937" y="6105"/>
                  </a:cubicBezTo>
                  <a:cubicBezTo>
                    <a:pt x="3987" y="6110"/>
                    <a:pt x="4037" y="6113"/>
                    <a:pt x="4086" y="6113"/>
                  </a:cubicBezTo>
                  <a:cubicBezTo>
                    <a:pt x="4335" y="6113"/>
                    <a:pt x="4576" y="6043"/>
                    <a:pt x="4771" y="5904"/>
                  </a:cubicBezTo>
                  <a:cubicBezTo>
                    <a:pt x="4985" y="5772"/>
                    <a:pt x="5184" y="5607"/>
                    <a:pt x="5358" y="5417"/>
                  </a:cubicBezTo>
                  <a:lnTo>
                    <a:pt x="5358" y="5417"/>
                  </a:lnTo>
                  <a:cubicBezTo>
                    <a:pt x="5357" y="5533"/>
                    <a:pt x="5361" y="5650"/>
                    <a:pt x="5371" y="5771"/>
                  </a:cubicBezTo>
                  <a:cubicBezTo>
                    <a:pt x="5404" y="6138"/>
                    <a:pt x="5538" y="6538"/>
                    <a:pt x="5805" y="6872"/>
                  </a:cubicBezTo>
                  <a:cubicBezTo>
                    <a:pt x="6013" y="7133"/>
                    <a:pt x="6324" y="7271"/>
                    <a:pt x="6657" y="7271"/>
                  </a:cubicBezTo>
                  <a:cubicBezTo>
                    <a:pt x="6750" y="7271"/>
                    <a:pt x="6844" y="7260"/>
                    <a:pt x="6939" y="7239"/>
                  </a:cubicBezTo>
                  <a:cubicBezTo>
                    <a:pt x="7306" y="7105"/>
                    <a:pt x="7606" y="6838"/>
                    <a:pt x="7839" y="6538"/>
                  </a:cubicBezTo>
                  <a:cubicBezTo>
                    <a:pt x="8273" y="5938"/>
                    <a:pt x="8640" y="5304"/>
                    <a:pt x="8974" y="4670"/>
                  </a:cubicBezTo>
                  <a:cubicBezTo>
                    <a:pt x="9140" y="4337"/>
                    <a:pt x="9274" y="4036"/>
                    <a:pt x="9474" y="3736"/>
                  </a:cubicBezTo>
                  <a:cubicBezTo>
                    <a:pt x="9641" y="3403"/>
                    <a:pt x="9841" y="3136"/>
                    <a:pt x="10108" y="2902"/>
                  </a:cubicBezTo>
                  <a:lnTo>
                    <a:pt x="10108" y="2902"/>
                  </a:lnTo>
                  <a:cubicBezTo>
                    <a:pt x="9807" y="3102"/>
                    <a:pt x="9574" y="3369"/>
                    <a:pt x="9374" y="3669"/>
                  </a:cubicBezTo>
                  <a:cubicBezTo>
                    <a:pt x="9174" y="3970"/>
                    <a:pt x="9007" y="4270"/>
                    <a:pt x="8807" y="4570"/>
                  </a:cubicBezTo>
                  <a:cubicBezTo>
                    <a:pt x="8440" y="5204"/>
                    <a:pt x="8073" y="5771"/>
                    <a:pt x="7606" y="6338"/>
                  </a:cubicBezTo>
                  <a:cubicBezTo>
                    <a:pt x="7406" y="6605"/>
                    <a:pt x="7139" y="6805"/>
                    <a:pt x="6839" y="6905"/>
                  </a:cubicBezTo>
                  <a:cubicBezTo>
                    <a:pt x="6786" y="6917"/>
                    <a:pt x="6732" y="6922"/>
                    <a:pt x="6680" y="6922"/>
                  </a:cubicBezTo>
                  <a:cubicBezTo>
                    <a:pt x="6436" y="6922"/>
                    <a:pt x="6209" y="6803"/>
                    <a:pt x="6071" y="6638"/>
                  </a:cubicBezTo>
                  <a:cubicBezTo>
                    <a:pt x="5871" y="6371"/>
                    <a:pt x="5771" y="6038"/>
                    <a:pt x="5771" y="5738"/>
                  </a:cubicBezTo>
                  <a:cubicBezTo>
                    <a:pt x="5738" y="5371"/>
                    <a:pt x="5771" y="5037"/>
                    <a:pt x="5838" y="4704"/>
                  </a:cubicBezTo>
                  <a:lnTo>
                    <a:pt x="6038" y="3503"/>
                  </a:lnTo>
                  <a:lnTo>
                    <a:pt x="5438" y="4570"/>
                  </a:lnTo>
                  <a:cubicBezTo>
                    <a:pt x="5238" y="4970"/>
                    <a:pt x="4937" y="5304"/>
                    <a:pt x="4570" y="5537"/>
                  </a:cubicBezTo>
                  <a:cubicBezTo>
                    <a:pt x="4435" y="5633"/>
                    <a:pt x="4277" y="5678"/>
                    <a:pt x="4119" y="5678"/>
                  </a:cubicBezTo>
                  <a:cubicBezTo>
                    <a:pt x="3890" y="5678"/>
                    <a:pt x="3661" y="5582"/>
                    <a:pt x="3503" y="5404"/>
                  </a:cubicBezTo>
                  <a:cubicBezTo>
                    <a:pt x="3203" y="5104"/>
                    <a:pt x="3036" y="4670"/>
                    <a:pt x="3069" y="4270"/>
                  </a:cubicBezTo>
                  <a:cubicBezTo>
                    <a:pt x="3069" y="3803"/>
                    <a:pt x="3169" y="3336"/>
                    <a:pt x="3336" y="2902"/>
                  </a:cubicBezTo>
                  <a:lnTo>
                    <a:pt x="3670" y="1935"/>
                  </a:lnTo>
                  <a:lnTo>
                    <a:pt x="3003" y="2735"/>
                  </a:lnTo>
                  <a:cubicBezTo>
                    <a:pt x="2994" y="2747"/>
                    <a:pt x="2984" y="2759"/>
                    <a:pt x="2973" y="2771"/>
                  </a:cubicBezTo>
                  <a:lnTo>
                    <a:pt x="2973" y="2771"/>
                  </a:lnTo>
                  <a:lnTo>
                    <a:pt x="2969" y="2769"/>
                  </a:lnTo>
                  <a:cubicBezTo>
                    <a:pt x="2968" y="2772"/>
                    <a:pt x="2967" y="2775"/>
                    <a:pt x="2966" y="2778"/>
                  </a:cubicBezTo>
                  <a:lnTo>
                    <a:pt x="2966" y="2778"/>
                  </a:lnTo>
                  <a:cubicBezTo>
                    <a:pt x="2763" y="2995"/>
                    <a:pt x="2263" y="3270"/>
                    <a:pt x="1809" y="3270"/>
                  </a:cubicBezTo>
                  <a:cubicBezTo>
                    <a:pt x="1638" y="3270"/>
                    <a:pt x="1474" y="3231"/>
                    <a:pt x="1335" y="3136"/>
                  </a:cubicBezTo>
                  <a:cubicBezTo>
                    <a:pt x="668" y="2702"/>
                    <a:pt x="1335" y="501"/>
                    <a:pt x="1468" y="134"/>
                  </a:cubicBezTo>
                  <a:cubicBezTo>
                    <a:pt x="1502" y="34"/>
                    <a:pt x="1335" y="100"/>
                    <a:pt x="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9"/>
            <p:cNvSpPr/>
            <p:nvPr/>
          </p:nvSpPr>
          <p:spPr>
            <a:xfrm>
              <a:off x="4254050" y="1098725"/>
              <a:ext cx="45050" cy="46725"/>
            </a:xfrm>
            <a:custGeom>
              <a:rect b="b" l="l" r="r" t="t"/>
              <a:pathLst>
                <a:path extrusionOk="0" h="1869" w="1802">
                  <a:moveTo>
                    <a:pt x="167" y="1"/>
                  </a:moveTo>
                  <a:cubicBezTo>
                    <a:pt x="34" y="268"/>
                    <a:pt x="0" y="568"/>
                    <a:pt x="0" y="835"/>
                  </a:cubicBezTo>
                  <a:cubicBezTo>
                    <a:pt x="0" y="1135"/>
                    <a:pt x="100" y="1435"/>
                    <a:pt x="300" y="1669"/>
                  </a:cubicBezTo>
                  <a:cubicBezTo>
                    <a:pt x="434" y="1769"/>
                    <a:pt x="601" y="1869"/>
                    <a:pt x="767" y="1869"/>
                  </a:cubicBezTo>
                  <a:cubicBezTo>
                    <a:pt x="934" y="1869"/>
                    <a:pt x="1101" y="1835"/>
                    <a:pt x="1234" y="1769"/>
                  </a:cubicBezTo>
                  <a:cubicBezTo>
                    <a:pt x="1501" y="1635"/>
                    <a:pt x="1701" y="1435"/>
                    <a:pt x="1801" y="1168"/>
                  </a:cubicBezTo>
                  <a:lnTo>
                    <a:pt x="1801" y="1168"/>
                  </a:lnTo>
                  <a:cubicBezTo>
                    <a:pt x="1601" y="1302"/>
                    <a:pt x="1368" y="1435"/>
                    <a:pt x="1134" y="1535"/>
                  </a:cubicBezTo>
                  <a:cubicBezTo>
                    <a:pt x="1081" y="1553"/>
                    <a:pt x="1025" y="1561"/>
                    <a:pt x="969" y="1561"/>
                  </a:cubicBezTo>
                  <a:cubicBezTo>
                    <a:pt x="816" y="1561"/>
                    <a:pt x="665" y="1499"/>
                    <a:pt x="567" y="1402"/>
                  </a:cubicBezTo>
                  <a:cubicBezTo>
                    <a:pt x="400" y="1235"/>
                    <a:pt x="300" y="1035"/>
                    <a:pt x="267" y="801"/>
                  </a:cubicBezTo>
                  <a:cubicBezTo>
                    <a:pt x="234" y="534"/>
                    <a:pt x="167" y="268"/>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9"/>
            <p:cNvSpPr/>
            <p:nvPr/>
          </p:nvSpPr>
          <p:spPr>
            <a:xfrm>
              <a:off x="3598500" y="1346400"/>
              <a:ext cx="854875" cy="487400"/>
            </a:xfrm>
            <a:custGeom>
              <a:rect b="b" l="l" r="r" t="t"/>
              <a:pathLst>
                <a:path extrusionOk="0" h="19496" w="34195">
                  <a:moveTo>
                    <a:pt x="23720" y="1"/>
                  </a:moveTo>
                  <a:cubicBezTo>
                    <a:pt x="23720" y="1"/>
                    <a:pt x="18583" y="7072"/>
                    <a:pt x="16782" y="7806"/>
                  </a:cubicBezTo>
                  <a:cubicBezTo>
                    <a:pt x="16666" y="7851"/>
                    <a:pt x="16526" y="7873"/>
                    <a:pt x="16365" y="7873"/>
                  </a:cubicBezTo>
                  <a:cubicBezTo>
                    <a:pt x="14029" y="7873"/>
                    <a:pt x="7249" y="3373"/>
                    <a:pt x="4440" y="1969"/>
                  </a:cubicBezTo>
                  <a:cubicBezTo>
                    <a:pt x="3478" y="1491"/>
                    <a:pt x="2753" y="1282"/>
                    <a:pt x="2228" y="1282"/>
                  </a:cubicBezTo>
                  <a:cubicBezTo>
                    <a:pt x="0" y="1282"/>
                    <a:pt x="1342" y="5032"/>
                    <a:pt x="3339" y="7973"/>
                  </a:cubicBezTo>
                  <a:cubicBezTo>
                    <a:pt x="5717" y="11524"/>
                    <a:pt x="12707" y="19495"/>
                    <a:pt x="18532" y="19495"/>
                  </a:cubicBezTo>
                  <a:cubicBezTo>
                    <a:pt x="18672" y="19495"/>
                    <a:pt x="18812" y="19491"/>
                    <a:pt x="18950" y="19481"/>
                  </a:cubicBezTo>
                  <a:cubicBezTo>
                    <a:pt x="24888" y="19114"/>
                    <a:pt x="34195" y="7673"/>
                    <a:pt x="34195" y="7673"/>
                  </a:cubicBezTo>
                  <a:lnTo>
                    <a:pt x="23720"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9"/>
            <p:cNvSpPr/>
            <p:nvPr/>
          </p:nvSpPr>
          <p:spPr>
            <a:xfrm>
              <a:off x="4440000" y="1528200"/>
              <a:ext cx="13375" cy="25875"/>
            </a:xfrm>
            <a:custGeom>
              <a:rect b="b" l="l" r="r" t="t"/>
              <a:pathLst>
                <a:path extrusionOk="0" h="1035" w="535">
                  <a:moveTo>
                    <a:pt x="1" y="1"/>
                  </a:moveTo>
                  <a:lnTo>
                    <a:pt x="1" y="1035"/>
                  </a:lnTo>
                  <a:lnTo>
                    <a:pt x="134" y="868"/>
                  </a:lnTo>
                  <a:cubicBezTo>
                    <a:pt x="401" y="568"/>
                    <a:pt x="535" y="401"/>
                    <a:pt x="535" y="401"/>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9"/>
            <p:cNvSpPr/>
            <p:nvPr/>
          </p:nvSpPr>
          <p:spPr>
            <a:xfrm>
              <a:off x="4396650" y="1496525"/>
              <a:ext cx="9200" cy="105925"/>
            </a:xfrm>
            <a:custGeom>
              <a:rect b="b" l="l" r="r" t="t"/>
              <a:pathLst>
                <a:path extrusionOk="0" h="4237" w="368">
                  <a:moveTo>
                    <a:pt x="0" y="0"/>
                  </a:moveTo>
                  <a:lnTo>
                    <a:pt x="0" y="4236"/>
                  </a:lnTo>
                  <a:lnTo>
                    <a:pt x="367" y="3836"/>
                  </a:lnTo>
                  <a:lnTo>
                    <a:pt x="367" y="26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9"/>
            <p:cNvSpPr/>
            <p:nvPr/>
          </p:nvSpPr>
          <p:spPr>
            <a:xfrm>
              <a:off x="4341600" y="1455650"/>
              <a:ext cx="20875" cy="204350"/>
            </a:xfrm>
            <a:custGeom>
              <a:rect b="b" l="l" r="r" t="t"/>
              <a:pathLst>
                <a:path extrusionOk="0" h="8174" w="835">
                  <a:moveTo>
                    <a:pt x="1" y="1"/>
                  </a:moveTo>
                  <a:lnTo>
                    <a:pt x="1" y="8173"/>
                  </a:lnTo>
                  <a:cubicBezTo>
                    <a:pt x="167" y="8006"/>
                    <a:pt x="301" y="7873"/>
                    <a:pt x="434" y="7706"/>
                  </a:cubicBezTo>
                  <a:lnTo>
                    <a:pt x="835" y="7339"/>
                  </a:lnTo>
                  <a:lnTo>
                    <a:pt x="835" y="634"/>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9"/>
            <p:cNvSpPr/>
            <p:nvPr/>
          </p:nvSpPr>
          <p:spPr>
            <a:xfrm>
              <a:off x="4298250" y="1423950"/>
              <a:ext cx="9200" cy="276900"/>
            </a:xfrm>
            <a:custGeom>
              <a:rect b="b" l="l" r="r" t="t"/>
              <a:pathLst>
                <a:path extrusionOk="0" h="11076" w="368">
                  <a:moveTo>
                    <a:pt x="0" y="1"/>
                  </a:moveTo>
                  <a:lnTo>
                    <a:pt x="0" y="11076"/>
                  </a:lnTo>
                  <a:lnTo>
                    <a:pt x="367" y="10742"/>
                  </a:lnTo>
                  <a:lnTo>
                    <a:pt x="367" y="26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9"/>
            <p:cNvSpPr/>
            <p:nvPr/>
          </p:nvSpPr>
          <p:spPr>
            <a:xfrm>
              <a:off x="4242375" y="1383100"/>
              <a:ext cx="21700" cy="365275"/>
            </a:xfrm>
            <a:custGeom>
              <a:rect b="b" l="l" r="r" t="t"/>
              <a:pathLst>
                <a:path extrusionOk="0" h="14611" w="868">
                  <a:moveTo>
                    <a:pt x="0" y="0"/>
                  </a:moveTo>
                  <a:lnTo>
                    <a:pt x="0" y="14611"/>
                  </a:lnTo>
                  <a:cubicBezTo>
                    <a:pt x="34" y="14578"/>
                    <a:pt x="34" y="14578"/>
                    <a:pt x="67" y="14578"/>
                  </a:cubicBezTo>
                  <a:lnTo>
                    <a:pt x="867" y="13910"/>
                  </a:lnTo>
                  <a:lnTo>
                    <a:pt x="867" y="634"/>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9"/>
            <p:cNvSpPr/>
            <p:nvPr/>
          </p:nvSpPr>
          <p:spPr>
            <a:xfrm>
              <a:off x="4199000" y="1352250"/>
              <a:ext cx="850" cy="25"/>
            </a:xfrm>
            <a:custGeom>
              <a:rect b="b" l="l" r="r" t="t"/>
              <a:pathLst>
                <a:path extrusionOk="0" h="1" w="34">
                  <a:moveTo>
                    <a:pt x="34" y="0"/>
                  </a:moveTo>
                  <a:lnTo>
                    <a:pt x="1" y="0"/>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9"/>
            <p:cNvSpPr/>
            <p:nvPr/>
          </p:nvSpPr>
          <p:spPr>
            <a:xfrm>
              <a:off x="4199000" y="1373100"/>
              <a:ext cx="9200" cy="406975"/>
            </a:xfrm>
            <a:custGeom>
              <a:rect b="b" l="l" r="r" t="t"/>
              <a:pathLst>
                <a:path extrusionOk="0" h="16279" w="368">
                  <a:moveTo>
                    <a:pt x="1" y="0"/>
                  </a:moveTo>
                  <a:lnTo>
                    <a:pt x="1" y="16278"/>
                  </a:lnTo>
                  <a:lnTo>
                    <a:pt x="368" y="16045"/>
                  </a:lnTo>
                  <a:lnTo>
                    <a:pt x="3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9"/>
            <p:cNvSpPr/>
            <p:nvPr/>
          </p:nvSpPr>
          <p:spPr>
            <a:xfrm>
              <a:off x="4143975" y="1381425"/>
              <a:ext cx="20850" cy="431175"/>
            </a:xfrm>
            <a:custGeom>
              <a:rect b="b" l="l" r="r" t="t"/>
              <a:pathLst>
                <a:path extrusionOk="0" h="17247" w="834">
                  <a:moveTo>
                    <a:pt x="834" y="1"/>
                  </a:moveTo>
                  <a:lnTo>
                    <a:pt x="33" y="1035"/>
                  </a:lnTo>
                  <a:lnTo>
                    <a:pt x="0" y="1035"/>
                  </a:lnTo>
                  <a:lnTo>
                    <a:pt x="0" y="17246"/>
                  </a:lnTo>
                  <a:lnTo>
                    <a:pt x="33" y="17246"/>
                  </a:lnTo>
                  <a:cubicBezTo>
                    <a:pt x="267" y="17113"/>
                    <a:pt x="500" y="17013"/>
                    <a:pt x="734" y="16879"/>
                  </a:cubicBezTo>
                  <a:lnTo>
                    <a:pt x="834" y="16813"/>
                  </a:lnTo>
                  <a:lnTo>
                    <a:pt x="8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9"/>
            <p:cNvSpPr/>
            <p:nvPr/>
          </p:nvSpPr>
          <p:spPr>
            <a:xfrm>
              <a:off x="4100600" y="1451475"/>
              <a:ext cx="9200" cy="377800"/>
            </a:xfrm>
            <a:custGeom>
              <a:rect b="b" l="l" r="r" t="t"/>
              <a:pathLst>
                <a:path extrusionOk="0" h="15112" w="368">
                  <a:moveTo>
                    <a:pt x="367" y="1"/>
                  </a:moveTo>
                  <a:lnTo>
                    <a:pt x="0" y="434"/>
                  </a:lnTo>
                  <a:lnTo>
                    <a:pt x="0" y="15112"/>
                  </a:lnTo>
                  <a:cubicBezTo>
                    <a:pt x="101" y="15078"/>
                    <a:pt x="234" y="15045"/>
                    <a:pt x="367" y="15011"/>
                  </a:cubicBezTo>
                  <a:lnTo>
                    <a:pt x="3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9"/>
            <p:cNvSpPr/>
            <p:nvPr/>
          </p:nvSpPr>
          <p:spPr>
            <a:xfrm>
              <a:off x="4045550" y="1500675"/>
              <a:ext cx="20875" cy="333600"/>
            </a:xfrm>
            <a:custGeom>
              <a:rect b="b" l="l" r="r" t="t"/>
              <a:pathLst>
                <a:path extrusionOk="0" h="13344" w="835">
                  <a:moveTo>
                    <a:pt x="835" y="1"/>
                  </a:moveTo>
                  <a:lnTo>
                    <a:pt x="601" y="234"/>
                  </a:lnTo>
                  <a:lnTo>
                    <a:pt x="234" y="601"/>
                  </a:lnTo>
                  <a:lnTo>
                    <a:pt x="1" y="835"/>
                  </a:lnTo>
                  <a:lnTo>
                    <a:pt x="1" y="13310"/>
                  </a:lnTo>
                  <a:cubicBezTo>
                    <a:pt x="268" y="13344"/>
                    <a:pt x="535" y="13344"/>
                    <a:pt x="835" y="13344"/>
                  </a:cubicBezTo>
                  <a:lnTo>
                    <a:pt x="8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9"/>
            <p:cNvSpPr/>
            <p:nvPr/>
          </p:nvSpPr>
          <p:spPr>
            <a:xfrm>
              <a:off x="4001350" y="1542375"/>
              <a:ext cx="9200" cy="283575"/>
            </a:xfrm>
            <a:custGeom>
              <a:rect b="b" l="l" r="r" t="t"/>
              <a:pathLst>
                <a:path extrusionOk="0" h="11343" w="368">
                  <a:moveTo>
                    <a:pt x="1" y="1"/>
                  </a:moveTo>
                  <a:lnTo>
                    <a:pt x="1" y="11242"/>
                  </a:lnTo>
                  <a:cubicBezTo>
                    <a:pt x="134" y="11275"/>
                    <a:pt x="234" y="11342"/>
                    <a:pt x="368" y="11342"/>
                  </a:cubicBezTo>
                  <a:lnTo>
                    <a:pt x="3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9"/>
            <p:cNvSpPr/>
            <p:nvPr/>
          </p:nvSpPr>
          <p:spPr>
            <a:xfrm>
              <a:off x="3946325" y="1524875"/>
              <a:ext cx="20875" cy="285225"/>
            </a:xfrm>
            <a:custGeom>
              <a:rect b="b" l="l" r="r" t="t"/>
              <a:pathLst>
                <a:path extrusionOk="0" h="11409" w="835">
                  <a:moveTo>
                    <a:pt x="0" y="0"/>
                  </a:moveTo>
                  <a:lnTo>
                    <a:pt x="0" y="10975"/>
                  </a:lnTo>
                  <a:lnTo>
                    <a:pt x="267" y="11108"/>
                  </a:lnTo>
                  <a:cubicBezTo>
                    <a:pt x="434" y="11208"/>
                    <a:pt x="634" y="11308"/>
                    <a:pt x="834" y="11408"/>
                  </a:cubicBezTo>
                  <a:lnTo>
                    <a:pt x="834" y="334"/>
                  </a:lnTo>
                  <a:cubicBezTo>
                    <a:pt x="567" y="234"/>
                    <a:pt x="301" y="100"/>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9"/>
            <p:cNvSpPr/>
            <p:nvPr/>
          </p:nvSpPr>
          <p:spPr>
            <a:xfrm>
              <a:off x="3902950" y="1503175"/>
              <a:ext cx="9200" cy="276075"/>
            </a:xfrm>
            <a:custGeom>
              <a:rect b="b" l="l" r="r" t="t"/>
              <a:pathLst>
                <a:path extrusionOk="0" h="11043" w="368">
                  <a:moveTo>
                    <a:pt x="1" y="1"/>
                  </a:moveTo>
                  <a:lnTo>
                    <a:pt x="1" y="10775"/>
                  </a:lnTo>
                  <a:lnTo>
                    <a:pt x="368" y="11042"/>
                  </a:lnTo>
                  <a:lnTo>
                    <a:pt x="368" y="201"/>
                  </a:lnTo>
                  <a:lnTo>
                    <a:pt x="234" y="134"/>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9"/>
            <p:cNvSpPr/>
            <p:nvPr/>
          </p:nvSpPr>
          <p:spPr>
            <a:xfrm>
              <a:off x="3847925" y="1473175"/>
              <a:ext cx="20875" cy="274375"/>
            </a:xfrm>
            <a:custGeom>
              <a:rect b="b" l="l" r="r" t="t"/>
              <a:pathLst>
                <a:path extrusionOk="0" h="10975" w="835">
                  <a:moveTo>
                    <a:pt x="0" y="0"/>
                  </a:moveTo>
                  <a:lnTo>
                    <a:pt x="0" y="10274"/>
                  </a:lnTo>
                  <a:cubicBezTo>
                    <a:pt x="267" y="10508"/>
                    <a:pt x="534" y="10741"/>
                    <a:pt x="834" y="10975"/>
                  </a:cubicBezTo>
                  <a:lnTo>
                    <a:pt x="834" y="467"/>
                  </a:lnTo>
                  <a:cubicBezTo>
                    <a:pt x="534" y="334"/>
                    <a:pt x="267" y="167"/>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9"/>
            <p:cNvSpPr/>
            <p:nvPr/>
          </p:nvSpPr>
          <p:spPr>
            <a:xfrm>
              <a:off x="3803725" y="1448150"/>
              <a:ext cx="9200" cy="251025"/>
            </a:xfrm>
            <a:custGeom>
              <a:rect b="b" l="l" r="r" t="t"/>
              <a:pathLst>
                <a:path extrusionOk="0" h="10041" w="368">
                  <a:moveTo>
                    <a:pt x="0" y="0"/>
                  </a:moveTo>
                  <a:lnTo>
                    <a:pt x="0" y="9674"/>
                  </a:lnTo>
                  <a:lnTo>
                    <a:pt x="367" y="10041"/>
                  </a:lnTo>
                  <a:lnTo>
                    <a:pt x="367" y="200"/>
                  </a:lnTo>
                  <a:lnTo>
                    <a:pt x="200" y="10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9"/>
            <p:cNvSpPr/>
            <p:nvPr/>
          </p:nvSpPr>
          <p:spPr>
            <a:xfrm>
              <a:off x="3748675" y="1416450"/>
              <a:ext cx="20875" cy="238525"/>
            </a:xfrm>
            <a:custGeom>
              <a:rect b="b" l="l" r="r" t="t"/>
              <a:pathLst>
                <a:path extrusionOk="0" h="9541" w="835">
                  <a:moveTo>
                    <a:pt x="1" y="1"/>
                  </a:moveTo>
                  <a:lnTo>
                    <a:pt x="1" y="8607"/>
                  </a:lnTo>
                  <a:cubicBezTo>
                    <a:pt x="201" y="8807"/>
                    <a:pt x="401" y="9041"/>
                    <a:pt x="635" y="9274"/>
                  </a:cubicBezTo>
                  <a:lnTo>
                    <a:pt x="835" y="9541"/>
                  </a:lnTo>
                  <a:lnTo>
                    <a:pt x="835" y="468"/>
                  </a:lnTo>
                  <a:lnTo>
                    <a:pt x="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9"/>
            <p:cNvSpPr/>
            <p:nvPr/>
          </p:nvSpPr>
          <p:spPr>
            <a:xfrm>
              <a:off x="3705325" y="1393100"/>
              <a:ext cx="9200" cy="196850"/>
            </a:xfrm>
            <a:custGeom>
              <a:rect b="b" l="l" r="r" t="t"/>
              <a:pathLst>
                <a:path extrusionOk="0" h="7874" w="368">
                  <a:moveTo>
                    <a:pt x="0" y="1"/>
                  </a:moveTo>
                  <a:lnTo>
                    <a:pt x="0" y="7406"/>
                  </a:lnTo>
                  <a:cubicBezTo>
                    <a:pt x="100" y="7539"/>
                    <a:pt x="234" y="7706"/>
                    <a:pt x="367" y="7873"/>
                  </a:cubicBezTo>
                  <a:lnTo>
                    <a:pt x="367" y="168"/>
                  </a:lnTo>
                  <a:lnTo>
                    <a:pt x="167" y="67"/>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9"/>
            <p:cNvSpPr/>
            <p:nvPr/>
          </p:nvSpPr>
          <p:spPr>
            <a:xfrm>
              <a:off x="3650275" y="1377775"/>
              <a:ext cx="20875" cy="150450"/>
            </a:xfrm>
            <a:custGeom>
              <a:rect b="b" l="l" r="r" t="t"/>
              <a:pathLst>
                <a:path extrusionOk="0" h="6018" w="835">
                  <a:moveTo>
                    <a:pt x="221" y="0"/>
                  </a:moveTo>
                  <a:cubicBezTo>
                    <a:pt x="146" y="0"/>
                    <a:pt x="72" y="4"/>
                    <a:pt x="1" y="13"/>
                  </a:cubicBezTo>
                  <a:lnTo>
                    <a:pt x="1" y="4483"/>
                  </a:lnTo>
                  <a:cubicBezTo>
                    <a:pt x="101" y="4717"/>
                    <a:pt x="201" y="4917"/>
                    <a:pt x="334" y="5150"/>
                  </a:cubicBezTo>
                  <a:lnTo>
                    <a:pt x="534" y="5517"/>
                  </a:lnTo>
                  <a:cubicBezTo>
                    <a:pt x="634" y="5684"/>
                    <a:pt x="734" y="5851"/>
                    <a:pt x="835" y="6018"/>
                  </a:cubicBezTo>
                  <a:lnTo>
                    <a:pt x="835" y="80"/>
                  </a:lnTo>
                  <a:cubicBezTo>
                    <a:pt x="639" y="31"/>
                    <a:pt x="426" y="0"/>
                    <a:pt x="2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9"/>
            <p:cNvSpPr/>
            <p:nvPr/>
          </p:nvSpPr>
          <p:spPr>
            <a:xfrm>
              <a:off x="3953000" y="1802575"/>
              <a:ext cx="209325" cy="9200"/>
            </a:xfrm>
            <a:custGeom>
              <a:rect b="b" l="l" r="r" t="t"/>
              <a:pathLst>
                <a:path extrusionOk="0" h="368" w="8373">
                  <a:moveTo>
                    <a:pt x="0" y="0"/>
                  </a:moveTo>
                  <a:cubicBezTo>
                    <a:pt x="167" y="100"/>
                    <a:pt x="367" y="200"/>
                    <a:pt x="567" y="300"/>
                  </a:cubicBezTo>
                  <a:lnTo>
                    <a:pt x="734" y="367"/>
                  </a:lnTo>
                  <a:lnTo>
                    <a:pt x="7672" y="367"/>
                  </a:lnTo>
                  <a:cubicBezTo>
                    <a:pt x="7906" y="267"/>
                    <a:pt x="8139" y="134"/>
                    <a:pt x="8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9"/>
            <p:cNvSpPr/>
            <p:nvPr/>
          </p:nvSpPr>
          <p:spPr>
            <a:xfrm>
              <a:off x="3868775" y="1747525"/>
              <a:ext cx="375275" cy="20875"/>
            </a:xfrm>
            <a:custGeom>
              <a:rect b="b" l="l" r="r" t="t"/>
              <a:pathLst>
                <a:path extrusionOk="0" h="835" w="15011">
                  <a:moveTo>
                    <a:pt x="0" y="1"/>
                  </a:moveTo>
                  <a:cubicBezTo>
                    <a:pt x="367" y="301"/>
                    <a:pt x="734" y="568"/>
                    <a:pt x="1134" y="834"/>
                  </a:cubicBezTo>
                  <a:lnTo>
                    <a:pt x="13877" y="834"/>
                  </a:lnTo>
                  <a:cubicBezTo>
                    <a:pt x="14244" y="568"/>
                    <a:pt x="14611" y="301"/>
                    <a:pt x="14944" y="34"/>
                  </a:cubicBezTo>
                  <a:cubicBezTo>
                    <a:pt x="14978" y="1"/>
                    <a:pt x="14978" y="1"/>
                    <a:pt x="150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9"/>
            <p:cNvSpPr/>
            <p:nvPr/>
          </p:nvSpPr>
          <p:spPr>
            <a:xfrm>
              <a:off x="3818725" y="1704150"/>
              <a:ext cx="476200" cy="9200"/>
            </a:xfrm>
            <a:custGeom>
              <a:rect b="b" l="l" r="r" t="t"/>
              <a:pathLst>
                <a:path extrusionOk="0" h="368" w="19048">
                  <a:moveTo>
                    <a:pt x="1" y="1"/>
                  </a:moveTo>
                  <a:lnTo>
                    <a:pt x="401" y="368"/>
                  </a:lnTo>
                  <a:lnTo>
                    <a:pt x="18614" y="368"/>
                  </a:lnTo>
                  <a:lnTo>
                    <a:pt x="1904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9"/>
            <p:cNvSpPr/>
            <p:nvPr/>
          </p:nvSpPr>
          <p:spPr>
            <a:xfrm>
              <a:off x="3764525" y="1648300"/>
              <a:ext cx="587950" cy="21700"/>
            </a:xfrm>
            <a:custGeom>
              <a:rect b="b" l="l" r="r" t="t"/>
              <a:pathLst>
                <a:path extrusionOk="0" h="868" w="23518">
                  <a:moveTo>
                    <a:pt x="1" y="0"/>
                  </a:moveTo>
                  <a:lnTo>
                    <a:pt x="201" y="267"/>
                  </a:lnTo>
                  <a:cubicBezTo>
                    <a:pt x="401" y="434"/>
                    <a:pt x="568" y="667"/>
                    <a:pt x="768" y="867"/>
                  </a:cubicBezTo>
                  <a:lnTo>
                    <a:pt x="22650" y="867"/>
                  </a:lnTo>
                  <a:lnTo>
                    <a:pt x="23084" y="467"/>
                  </a:lnTo>
                  <a:cubicBezTo>
                    <a:pt x="23250" y="300"/>
                    <a:pt x="23384" y="167"/>
                    <a:pt x="235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9"/>
            <p:cNvSpPr/>
            <p:nvPr/>
          </p:nvSpPr>
          <p:spPr>
            <a:xfrm>
              <a:off x="3726175" y="1604925"/>
              <a:ext cx="668000" cy="9200"/>
            </a:xfrm>
            <a:custGeom>
              <a:rect b="b" l="l" r="r" t="t"/>
              <a:pathLst>
                <a:path extrusionOk="0" h="368" w="26720">
                  <a:moveTo>
                    <a:pt x="0" y="0"/>
                  </a:moveTo>
                  <a:cubicBezTo>
                    <a:pt x="100" y="134"/>
                    <a:pt x="200" y="267"/>
                    <a:pt x="300" y="367"/>
                  </a:cubicBezTo>
                  <a:lnTo>
                    <a:pt x="26386" y="367"/>
                  </a:lnTo>
                  <a:lnTo>
                    <a:pt x="267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9"/>
            <p:cNvSpPr/>
            <p:nvPr/>
          </p:nvSpPr>
          <p:spPr>
            <a:xfrm>
              <a:off x="3684475" y="1549875"/>
              <a:ext cx="758900" cy="20875"/>
            </a:xfrm>
            <a:custGeom>
              <a:rect b="b" l="l" r="r" t="t"/>
              <a:pathLst>
                <a:path extrusionOk="0" h="835" w="30356">
                  <a:moveTo>
                    <a:pt x="0" y="1"/>
                  </a:moveTo>
                  <a:cubicBezTo>
                    <a:pt x="200" y="268"/>
                    <a:pt x="401" y="535"/>
                    <a:pt x="601" y="835"/>
                  </a:cubicBezTo>
                  <a:lnTo>
                    <a:pt x="29655" y="835"/>
                  </a:lnTo>
                  <a:lnTo>
                    <a:pt x="30222" y="168"/>
                  </a:lnTo>
                  <a:lnTo>
                    <a:pt x="3035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9"/>
            <p:cNvSpPr/>
            <p:nvPr/>
          </p:nvSpPr>
          <p:spPr>
            <a:xfrm>
              <a:off x="3657775" y="1506525"/>
              <a:ext cx="268550" cy="9200"/>
            </a:xfrm>
            <a:custGeom>
              <a:rect b="b" l="l" r="r" t="t"/>
              <a:pathLst>
                <a:path extrusionOk="0" h="368" w="10742">
                  <a:moveTo>
                    <a:pt x="1" y="0"/>
                  </a:moveTo>
                  <a:lnTo>
                    <a:pt x="201" y="367"/>
                  </a:lnTo>
                  <a:lnTo>
                    <a:pt x="10742" y="367"/>
                  </a:lnTo>
                  <a:lnTo>
                    <a:pt x="10141" y="67"/>
                  </a:lnTo>
                  <a:lnTo>
                    <a:pt x="10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9"/>
            <p:cNvSpPr/>
            <p:nvPr/>
          </p:nvSpPr>
          <p:spPr>
            <a:xfrm>
              <a:off x="4051400" y="1506525"/>
              <a:ext cx="371950" cy="9200"/>
            </a:xfrm>
            <a:custGeom>
              <a:rect b="b" l="l" r="r" t="t"/>
              <a:pathLst>
                <a:path extrusionOk="0" h="368" w="14878">
                  <a:moveTo>
                    <a:pt x="367" y="0"/>
                  </a:moveTo>
                  <a:lnTo>
                    <a:pt x="0" y="367"/>
                  </a:lnTo>
                  <a:lnTo>
                    <a:pt x="14878" y="367"/>
                  </a:lnTo>
                  <a:lnTo>
                    <a:pt x="1437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9"/>
            <p:cNvSpPr/>
            <p:nvPr/>
          </p:nvSpPr>
          <p:spPr>
            <a:xfrm>
              <a:off x="3633600" y="1451475"/>
              <a:ext cx="211850" cy="20875"/>
            </a:xfrm>
            <a:custGeom>
              <a:rect b="b" l="l" r="r" t="t"/>
              <a:pathLst>
                <a:path extrusionOk="0" h="835" w="8474">
                  <a:moveTo>
                    <a:pt x="0" y="1"/>
                  </a:moveTo>
                  <a:cubicBezTo>
                    <a:pt x="101" y="268"/>
                    <a:pt x="201" y="534"/>
                    <a:pt x="301" y="835"/>
                  </a:cubicBezTo>
                  <a:lnTo>
                    <a:pt x="8473" y="835"/>
                  </a:lnTo>
                  <a:lnTo>
                    <a:pt x="7172" y="101"/>
                  </a:lnTo>
                  <a:lnTo>
                    <a:pt x="700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9"/>
            <p:cNvSpPr/>
            <p:nvPr/>
          </p:nvSpPr>
          <p:spPr>
            <a:xfrm>
              <a:off x="4092250" y="1451475"/>
              <a:ext cx="271050" cy="20875"/>
            </a:xfrm>
            <a:custGeom>
              <a:rect b="b" l="l" r="r" t="t"/>
              <a:pathLst>
                <a:path extrusionOk="0" h="835" w="10842">
                  <a:moveTo>
                    <a:pt x="701" y="1"/>
                  </a:moveTo>
                  <a:lnTo>
                    <a:pt x="334" y="401"/>
                  </a:lnTo>
                  <a:lnTo>
                    <a:pt x="1" y="835"/>
                  </a:lnTo>
                  <a:lnTo>
                    <a:pt x="10842" y="835"/>
                  </a:lnTo>
                  <a:lnTo>
                    <a:pt x="10809" y="801"/>
                  </a:lnTo>
                  <a:lnTo>
                    <a:pt x="9975" y="201"/>
                  </a:lnTo>
                  <a:lnTo>
                    <a:pt x="970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9"/>
            <p:cNvSpPr/>
            <p:nvPr/>
          </p:nvSpPr>
          <p:spPr>
            <a:xfrm>
              <a:off x="3625250" y="1407275"/>
              <a:ext cx="124300" cy="9200"/>
            </a:xfrm>
            <a:custGeom>
              <a:rect b="b" l="l" r="r" t="t"/>
              <a:pathLst>
                <a:path extrusionOk="0" h="368" w="4972">
                  <a:moveTo>
                    <a:pt x="34" y="1"/>
                  </a:moveTo>
                  <a:cubicBezTo>
                    <a:pt x="1" y="134"/>
                    <a:pt x="1" y="268"/>
                    <a:pt x="34" y="368"/>
                  </a:cubicBezTo>
                  <a:lnTo>
                    <a:pt x="4971" y="368"/>
                  </a:lnTo>
                  <a:lnTo>
                    <a:pt x="4938" y="334"/>
                  </a:lnTo>
                  <a:cubicBezTo>
                    <a:pt x="4738" y="234"/>
                    <a:pt x="4504" y="101"/>
                    <a:pt x="43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9"/>
            <p:cNvSpPr/>
            <p:nvPr/>
          </p:nvSpPr>
          <p:spPr>
            <a:xfrm>
              <a:off x="4137300" y="1407275"/>
              <a:ext cx="150950" cy="9200"/>
            </a:xfrm>
            <a:custGeom>
              <a:rect b="b" l="l" r="r" t="t"/>
              <a:pathLst>
                <a:path extrusionOk="0" h="368" w="6038">
                  <a:moveTo>
                    <a:pt x="267" y="1"/>
                  </a:moveTo>
                  <a:lnTo>
                    <a:pt x="267" y="34"/>
                  </a:lnTo>
                  <a:lnTo>
                    <a:pt x="0" y="368"/>
                  </a:lnTo>
                  <a:lnTo>
                    <a:pt x="6038" y="368"/>
                  </a:lnTo>
                  <a:lnTo>
                    <a:pt x="55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9"/>
            <p:cNvSpPr/>
            <p:nvPr/>
          </p:nvSpPr>
          <p:spPr>
            <a:xfrm>
              <a:off x="4170650" y="1352250"/>
              <a:ext cx="28375" cy="20875"/>
            </a:xfrm>
            <a:custGeom>
              <a:rect b="b" l="l" r="r" t="t"/>
              <a:pathLst>
                <a:path extrusionOk="0" h="835" w="1135">
                  <a:moveTo>
                    <a:pt x="634" y="0"/>
                  </a:moveTo>
                  <a:cubicBezTo>
                    <a:pt x="501" y="167"/>
                    <a:pt x="301" y="467"/>
                    <a:pt x="0" y="834"/>
                  </a:cubicBezTo>
                  <a:lnTo>
                    <a:pt x="1135" y="834"/>
                  </a:lnTo>
                  <a:lnTo>
                    <a:pt x="11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9"/>
            <p:cNvSpPr/>
            <p:nvPr/>
          </p:nvSpPr>
          <p:spPr>
            <a:xfrm>
              <a:off x="4164800" y="1411450"/>
              <a:ext cx="224950" cy="161325"/>
            </a:xfrm>
            <a:custGeom>
              <a:rect b="b" l="l" r="r" t="t"/>
              <a:pathLst>
                <a:path extrusionOk="0" h="6453" w="8998">
                  <a:moveTo>
                    <a:pt x="68" y="1"/>
                  </a:moveTo>
                  <a:cubicBezTo>
                    <a:pt x="34" y="1"/>
                    <a:pt x="1" y="34"/>
                    <a:pt x="34" y="67"/>
                  </a:cubicBezTo>
                  <a:cubicBezTo>
                    <a:pt x="735" y="668"/>
                    <a:pt x="1535" y="1201"/>
                    <a:pt x="2269" y="1735"/>
                  </a:cubicBezTo>
                  <a:lnTo>
                    <a:pt x="4471" y="3370"/>
                  </a:lnTo>
                  <a:cubicBezTo>
                    <a:pt x="5205" y="3903"/>
                    <a:pt x="5939" y="4437"/>
                    <a:pt x="6672" y="4971"/>
                  </a:cubicBezTo>
                  <a:cubicBezTo>
                    <a:pt x="7039" y="5238"/>
                    <a:pt x="7440" y="5471"/>
                    <a:pt x="7807" y="5705"/>
                  </a:cubicBezTo>
                  <a:cubicBezTo>
                    <a:pt x="8173" y="5972"/>
                    <a:pt x="8540" y="6238"/>
                    <a:pt x="8941" y="6439"/>
                  </a:cubicBezTo>
                  <a:cubicBezTo>
                    <a:pt x="8950" y="6448"/>
                    <a:pt x="8960" y="6452"/>
                    <a:pt x="8968" y="6452"/>
                  </a:cubicBezTo>
                  <a:cubicBezTo>
                    <a:pt x="8988" y="6452"/>
                    <a:pt x="8998" y="6429"/>
                    <a:pt x="8974" y="6405"/>
                  </a:cubicBezTo>
                  <a:cubicBezTo>
                    <a:pt x="8640" y="6072"/>
                    <a:pt x="8240" y="5805"/>
                    <a:pt x="7873" y="5538"/>
                  </a:cubicBezTo>
                  <a:cubicBezTo>
                    <a:pt x="7506" y="5238"/>
                    <a:pt x="7139" y="4971"/>
                    <a:pt x="6772" y="4704"/>
                  </a:cubicBezTo>
                  <a:cubicBezTo>
                    <a:pt x="6039" y="4170"/>
                    <a:pt x="5305" y="3637"/>
                    <a:pt x="4571" y="3136"/>
                  </a:cubicBezTo>
                  <a:lnTo>
                    <a:pt x="2369" y="1602"/>
                  </a:lnTo>
                  <a:cubicBezTo>
                    <a:pt x="1635" y="1068"/>
                    <a:pt x="868" y="468"/>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9"/>
            <p:cNvSpPr/>
            <p:nvPr/>
          </p:nvSpPr>
          <p:spPr>
            <a:xfrm>
              <a:off x="3613575" y="1378025"/>
              <a:ext cx="333600" cy="422075"/>
            </a:xfrm>
            <a:custGeom>
              <a:rect b="b" l="l" r="r" t="t"/>
              <a:pathLst>
                <a:path extrusionOk="0" h="16883" w="13344">
                  <a:moveTo>
                    <a:pt x="1637" y="1"/>
                  </a:moveTo>
                  <a:cubicBezTo>
                    <a:pt x="1163" y="1"/>
                    <a:pt x="865" y="164"/>
                    <a:pt x="668" y="470"/>
                  </a:cubicBezTo>
                  <a:cubicBezTo>
                    <a:pt x="1" y="1538"/>
                    <a:pt x="1168" y="4406"/>
                    <a:pt x="2736" y="6708"/>
                  </a:cubicBezTo>
                  <a:cubicBezTo>
                    <a:pt x="4504" y="9377"/>
                    <a:pt x="8841" y="14447"/>
                    <a:pt x="13344" y="16882"/>
                  </a:cubicBezTo>
                  <a:lnTo>
                    <a:pt x="2536" y="137"/>
                  </a:lnTo>
                  <a:cubicBezTo>
                    <a:pt x="2181" y="45"/>
                    <a:pt x="1885" y="1"/>
                    <a:pt x="16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9"/>
            <p:cNvSpPr/>
            <p:nvPr/>
          </p:nvSpPr>
          <p:spPr>
            <a:xfrm>
              <a:off x="3274175" y="1378425"/>
              <a:ext cx="666325" cy="823800"/>
            </a:xfrm>
            <a:custGeom>
              <a:rect b="b" l="l" r="r" t="t"/>
              <a:pathLst>
                <a:path extrusionOk="0" h="32952" w="26653">
                  <a:moveTo>
                    <a:pt x="14909" y="0"/>
                  </a:moveTo>
                  <a:cubicBezTo>
                    <a:pt x="13271" y="0"/>
                    <a:pt x="10369" y="311"/>
                    <a:pt x="9507" y="1121"/>
                  </a:cubicBezTo>
                  <a:cubicBezTo>
                    <a:pt x="4170" y="6058"/>
                    <a:pt x="1" y="32544"/>
                    <a:pt x="367" y="32944"/>
                  </a:cubicBezTo>
                  <a:cubicBezTo>
                    <a:pt x="372" y="32949"/>
                    <a:pt x="408" y="32951"/>
                    <a:pt x="472" y="32951"/>
                  </a:cubicBezTo>
                  <a:cubicBezTo>
                    <a:pt x="2251" y="32951"/>
                    <a:pt x="25999" y="31228"/>
                    <a:pt x="26353" y="30809"/>
                  </a:cubicBezTo>
                  <a:cubicBezTo>
                    <a:pt x="26653" y="30409"/>
                    <a:pt x="22417" y="11896"/>
                    <a:pt x="20148" y="6359"/>
                  </a:cubicBezTo>
                  <a:cubicBezTo>
                    <a:pt x="19014" y="3623"/>
                    <a:pt x="16712" y="288"/>
                    <a:pt x="15979" y="87"/>
                  </a:cubicBezTo>
                  <a:cubicBezTo>
                    <a:pt x="15818" y="31"/>
                    <a:pt x="15427" y="0"/>
                    <a:pt x="14909"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9"/>
            <p:cNvSpPr/>
            <p:nvPr/>
          </p:nvSpPr>
          <p:spPr>
            <a:xfrm>
              <a:off x="3902950" y="1989375"/>
              <a:ext cx="9200" cy="164300"/>
            </a:xfrm>
            <a:custGeom>
              <a:rect b="b" l="l" r="r" t="t"/>
              <a:pathLst>
                <a:path extrusionOk="0" h="6572" w="368">
                  <a:moveTo>
                    <a:pt x="1" y="0"/>
                  </a:moveTo>
                  <a:lnTo>
                    <a:pt x="1" y="6572"/>
                  </a:lnTo>
                  <a:lnTo>
                    <a:pt x="368" y="6538"/>
                  </a:lnTo>
                  <a:lnTo>
                    <a:pt x="368" y="1601"/>
                  </a:lnTo>
                  <a:cubicBezTo>
                    <a:pt x="334" y="1368"/>
                    <a:pt x="234" y="1101"/>
                    <a:pt x="168" y="834"/>
                  </a:cubicBezTo>
                  <a:cubicBezTo>
                    <a:pt x="134" y="701"/>
                    <a:pt x="134" y="601"/>
                    <a:pt x="101" y="467"/>
                  </a:cubicBezTo>
                  <a:cubicBezTo>
                    <a:pt x="68" y="300"/>
                    <a:pt x="34" y="167"/>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9"/>
            <p:cNvSpPr/>
            <p:nvPr/>
          </p:nvSpPr>
          <p:spPr>
            <a:xfrm>
              <a:off x="3847925" y="1764200"/>
              <a:ext cx="20875" cy="396150"/>
            </a:xfrm>
            <a:custGeom>
              <a:rect b="b" l="l" r="r" t="t"/>
              <a:pathLst>
                <a:path extrusionOk="0" h="15846" w="835">
                  <a:moveTo>
                    <a:pt x="0" y="1"/>
                  </a:moveTo>
                  <a:lnTo>
                    <a:pt x="0" y="15845"/>
                  </a:lnTo>
                  <a:lnTo>
                    <a:pt x="834" y="15779"/>
                  </a:lnTo>
                  <a:lnTo>
                    <a:pt x="834" y="3270"/>
                  </a:lnTo>
                  <a:cubicBezTo>
                    <a:pt x="701" y="2803"/>
                    <a:pt x="601" y="2369"/>
                    <a:pt x="467" y="1935"/>
                  </a:cubicBezTo>
                  <a:cubicBezTo>
                    <a:pt x="434" y="1802"/>
                    <a:pt x="434" y="1669"/>
                    <a:pt x="401" y="1568"/>
                  </a:cubicBezTo>
                  <a:cubicBezTo>
                    <a:pt x="267" y="1101"/>
                    <a:pt x="167" y="634"/>
                    <a:pt x="34" y="201"/>
                  </a:cubicBezTo>
                  <a:cubicBezTo>
                    <a:pt x="34" y="134"/>
                    <a:pt x="0" y="67"/>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9"/>
            <p:cNvSpPr/>
            <p:nvPr/>
          </p:nvSpPr>
          <p:spPr>
            <a:xfrm>
              <a:off x="3803725" y="1612425"/>
              <a:ext cx="9200" cy="551250"/>
            </a:xfrm>
            <a:custGeom>
              <a:rect b="b" l="l" r="r" t="t"/>
              <a:pathLst>
                <a:path extrusionOk="0" h="22050" w="368">
                  <a:moveTo>
                    <a:pt x="0" y="1"/>
                  </a:moveTo>
                  <a:lnTo>
                    <a:pt x="0" y="22050"/>
                  </a:lnTo>
                  <a:lnTo>
                    <a:pt x="134" y="22050"/>
                  </a:lnTo>
                  <a:lnTo>
                    <a:pt x="367" y="22016"/>
                  </a:lnTo>
                  <a:lnTo>
                    <a:pt x="367" y="1168"/>
                  </a:lnTo>
                  <a:cubicBezTo>
                    <a:pt x="267" y="801"/>
                    <a:pt x="134" y="434"/>
                    <a:pt x="34" y="67"/>
                  </a:cubicBezTo>
                  <a:cubicBezTo>
                    <a:pt x="34" y="34"/>
                    <a:pt x="34" y="34"/>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9"/>
            <p:cNvSpPr/>
            <p:nvPr/>
          </p:nvSpPr>
          <p:spPr>
            <a:xfrm>
              <a:off x="3748675" y="1479000"/>
              <a:ext cx="20875" cy="689675"/>
            </a:xfrm>
            <a:custGeom>
              <a:rect b="b" l="l" r="r" t="t"/>
              <a:pathLst>
                <a:path extrusionOk="0" h="27587" w="835">
                  <a:moveTo>
                    <a:pt x="1" y="1"/>
                  </a:moveTo>
                  <a:lnTo>
                    <a:pt x="1" y="27587"/>
                  </a:lnTo>
                  <a:lnTo>
                    <a:pt x="835" y="27520"/>
                  </a:lnTo>
                  <a:lnTo>
                    <a:pt x="835" y="1602"/>
                  </a:lnTo>
                  <a:cubicBezTo>
                    <a:pt x="801" y="1568"/>
                    <a:pt x="801" y="1502"/>
                    <a:pt x="768" y="1468"/>
                  </a:cubicBezTo>
                  <a:cubicBezTo>
                    <a:pt x="701" y="1335"/>
                    <a:pt x="668" y="1235"/>
                    <a:pt x="601" y="1101"/>
                  </a:cubicBezTo>
                  <a:cubicBezTo>
                    <a:pt x="434" y="734"/>
                    <a:pt x="201" y="367"/>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9"/>
            <p:cNvSpPr/>
            <p:nvPr/>
          </p:nvSpPr>
          <p:spPr>
            <a:xfrm>
              <a:off x="3705325" y="1411450"/>
              <a:ext cx="9200" cy="761400"/>
            </a:xfrm>
            <a:custGeom>
              <a:rect b="b" l="l" r="r" t="t"/>
              <a:pathLst>
                <a:path extrusionOk="0" h="30456" w="368">
                  <a:moveTo>
                    <a:pt x="0" y="1"/>
                  </a:moveTo>
                  <a:lnTo>
                    <a:pt x="0" y="30456"/>
                  </a:lnTo>
                  <a:lnTo>
                    <a:pt x="367" y="30422"/>
                  </a:lnTo>
                  <a:lnTo>
                    <a:pt x="367" y="501"/>
                  </a:lnTo>
                  <a:cubicBezTo>
                    <a:pt x="267" y="401"/>
                    <a:pt x="200" y="301"/>
                    <a:pt x="134" y="201"/>
                  </a:cubicBez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9"/>
            <p:cNvSpPr/>
            <p:nvPr/>
          </p:nvSpPr>
          <p:spPr>
            <a:xfrm>
              <a:off x="3650275" y="1378100"/>
              <a:ext cx="20875" cy="798925"/>
            </a:xfrm>
            <a:custGeom>
              <a:rect b="b" l="l" r="r" t="t"/>
              <a:pathLst>
                <a:path extrusionOk="0" h="31957" w="835">
                  <a:moveTo>
                    <a:pt x="1" y="0"/>
                  </a:moveTo>
                  <a:lnTo>
                    <a:pt x="1" y="31957"/>
                  </a:lnTo>
                  <a:lnTo>
                    <a:pt x="835" y="31890"/>
                  </a:lnTo>
                  <a:lnTo>
                    <a:pt x="835" y="67"/>
                  </a:lnTo>
                  <a:cubicBezTo>
                    <a:pt x="568" y="34"/>
                    <a:pt x="267" y="0"/>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9"/>
            <p:cNvSpPr/>
            <p:nvPr/>
          </p:nvSpPr>
          <p:spPr>
            <a:xfrm>
              <a:off x="3606075" y="1379775"/>
              <a:ext cx="9200" cy="801425"/>
            </a:xfrm>
            <a:custGeom>
              <a:rect b="b" l="l" r="r" t="t"/>
              <a:pathLst>
                <a:path extrusionOk="0" h="32057" w="368">
                  <a:moveTo>
                    <a:pt x="368" y="0"/>
                  </a:moveTo>
                  <a:lnTo>
                    <a:pt x="1" y="33"/>
                  </a:lnTo>
                  <a:lnTo>
                    <a:pt x="1" y="32056"/>
                  </a:lnTo>
                  <a:lnTo>
                    <a:pt x="368" y="32023"/>
                  </a:lnTo>
                  <a:lnTo>
                    <a:pt x="3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9"/>
            <p:cNvSpPr/>
            <p:nvPr/>
          </p:nvSpPr>
          <p:spPr>
            <a:xfrm>
              <a:off x="3551050" y="1384775"/>
              <a:ext cx="20875" cy="800600"/>
            </a:xfrm>
            <a:custGeom>
              <a:rect b="b" l="l" r="r" t="t"/>
              <a:pathLst>
                <a:path extrusionOk="0" h="32024" w="835">
                  <a:moveTo>
                    <a:pt x="834" y="0"/>
                  </a:moveTo>
                  <a:cubicBezTo>
                    <a:pt x="534" y="67"/>
                    <a:pt x="267" y="100"/>
                    <a:pt x="0" y="167"/>
                  </a:cubicBezTo>
                  <a:lnTo>
                    <a:pt x="0" y="32023"/>
                  </a:lnTo>
                  <a:lnTo>
                    <a:pt x="834" y="31956"/>
                  </a:lnTo>
                  <a:lnTo>
                    <a:pt x="8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9"/>
            <p:cNvSpPr/>
            <p:nvPr/>
          </p:nvSpPr>
          <p:spPr>
            <a:xfrm>
              <a:off x="3507675" y="1402275"/>
              <a:ext cx="9200" cy="785600"/>
            </a:xfrm>
            <a:custGeom>
              <a:rect b="b" l="l" r="r" t="t"/>
              <a:pathLst>
                <a:path extrusionOk="0" h="31424" w="368">
                  <a:moveTo>
                    <a:pt x="367" y="1"/>
                  </a:moveTo>
                  <a:cubicBezTo>
                    <a:pt x="301" y="67"/>
                    <a:pt x="234" y="101"/>
                    <a:pt x="167" y="167"/>
                  </a:cubicBezTo>
                  <a:cubicBezTo>
                    <a:pt x="134" y="167"/>
                    <a:pt x="134" y="201"/>
                    <a:pt x="101" y="201"/>
                  </a:cubicBezTo>
                  <a:cubicBezTo>
                    <a:pt x="67" y="234"/>
                    <a:pt x="34" y="268"/>
                    <a:pt x="1" y="334"/>
                  </a:cubicBezTo>
                  <a:lnTo>
                    <a:pt x="1" y="31423"/>
                  </a:lnTo>
                  <a:lnTo>
                    <a:pt x="367" y="31423"/>
                  </a:lnTo>
                  <a:lnTo>
                    <a:pt x="3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9"/>
            <p:cNvSpPr/>
            <p:nvPr/>
          </p:nvSpPr>
          <p:spPr>
            <a:xfrm>
              <a:off x="3452625" y="1458150"/>
              <a:ext cx="20875" cy="733875"/>
            </a:xfrm>
            <a:custGeom>
              <a:rect b="b" l="l" r="r" t="t"/>
              <a:pathLst>
                <a:path extrusionOk="0" h="29355" w="835">
                  <a:moveTo>
                    <a:pt x="835" y="1"/>
                  </a:moveTo>
                  <a:cubicBezTo>
                    <a:pt x="701" y="167"/>
                    <a:pt x="601" y="368"/>
                    <a:pt x="501" y="568"/>
                  </a:cubicBezTo>
                  <a:cubicBezTo>
                    <a:pt x="335" y="901"/>
                    <a:pt x="168" y="1235"/>
                    <a:pt x="1" y="1635"/>
                  </a:cubicBezTo>
                  <a:lnTo>
                    <a:pt x="1" y="29355"/>
                  </a:lnTo>
                  <a:lnTo>
                    <a:pt x="835" y="29288"/>
                  </a:lnTo>
                  <a:lnTo>
                    <a:pt x="8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9"/>
            <p:cNvSpPr/>
            <p:nvPr/>
          </p:nvSpPr>
          <p:spPr>
            <a:xfrm>
              <a:off x="3408450" y="1584075"/>
              <a:ext cx="9175" cy="611300"/>
            </a:xfrm>
            <a:custGeom>
              <a:rect b="b" l="l" r="r" t="t"/>
              <a:pathLst>
                <a:path extrusionOk="0" h="24452" w="367">
                  <a:moveTo>
                    <a:pt x="367" y="1"/>
                  </a:moveTo>
                  <a:cubicBezTo>
                    <a:pt x="267" y="267"/>
                    <a:pt x="167" y="568"/>
                    <a:pt x="67" y="834"/>
                  </a:cubicBezTo>
                  <a:lnTo>
                    <a:pt x="0" y="1068"/>
                  </a:lnTo>
                  <a:lnTo>
                    <a:pt x="0" y="24451"/>
                  </a:lnTo>
                  <a:lnTo>
                    <a:pt x="367" y="24418"/>
                  </a:lnTo>
                  <a:lnTo>
                    <a:pt x="3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9"/>
            <p:cNvSpPr/>
            <p:nvPr/>
          </p:nvSpPr>
          <p:spPr>
            <a:xfrm>
              <a:off x="3353400" y="1725850"/>
              <a:ext cx="20875" cy="473700"/>
            </a:xfrm>
            <a:custGeom>
              <a:rect b="b" l="l" r="r" t="t"/>
              <a:pathLst>
                <a:path extrusionOk="0" h="18948" w="835">
                  <a:moveTo>
                    <a:pt x="834" y="0"/>
                  </a:moveTo>
                  <a:cubicBezTo>
                    <a:pt x="768" y="300"/>
                    <a:pt x="668" y="601"/>
                    <a:pt x="601" y="868"/>
                  </a:cubicBezTo>
                  <a:cubicBezTo>
                    <a:pt x="534" y="1134"/>
                    <a:pt x="467" y="1435"/>
                    <a:pt x="401" y="1701"/>
                  </a:cubicBezTo>
                  <a:cubicBezTo>
                    <a:pt x="267" y="2168"/>
                    <a:pt x="167" y="2635"/>
                    <a:pt x="34" y="3102"/>
                  </a:cubicBezTo>
                  <a:lnTo>
                    <a:pt x="0" y="3102"/>
                  </a:lnTo>
                  <a:lnTo>
                    <a:pt x="0" y="18947"/>
                  </a:lnTo>
                  <a:lnTo>
                    <a:pt x="367" y="18914"/>
                  </a:lnTo>
                  <a:lnTo>
                    <a:pt x="834" y="18880"/>
                  </a:lnTo>
                  <a:lnTo>
                    <a:pt x="8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9"/>
            <p:cNvSpPr/>
            <p:nvPr/>
          </p:nvSpPr>
          <p:spPr>
            <a:xfrm>
              <a:off x="3310025" y="1966850"/>
              <a:ext cx="9200" cy="234350"/>
            </a:xfrm>
            <a:custGeom>
              <a:rect b="b" l="l" r="r" t="t"/>
              <a:pathLst>
                <a:path extrusionOk="0" h="9374" w="368">
                  <a:moveTo>
                    <a:pt x="368" y="1"/>
                  </a:moveTo>
                  <a:cubicBezTo>
                    <a:pt x="268" y="468"/>
                    <a:pt x="168" y="901"/>
                    <a:pt x="101" y="1335"/>
                  </a:cubicBezTo>
                  <a:cubicBezTo>
                    <a:pt x="68" y="1435"/>
                    <a:pt x="68" y="1635"/>
                    <a:pt x="34" y="1702"/>
                  </a:cubicBezTo>
                  <a:cubicBezTo>
                    <a:pt x="1" y="1768"/>
                    <a:pt x="1" y="1802"/>
                    <a:pt x="1" y="1869"/>
                  </a:cubicBezTo>
                  <a:lnTo>
                    <a:pt x="1" y="9374"/>
                  </a:lnTo>
                  <a:lnTo>
                    <a:pt x="368" y="9374"/>
                  </a:lnTo>
                  <a:lnTo>
                    <a:pt x="3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9"/>
            <p:cNvSpPr/>
            <p:nvPr/>
          </p:nvSpPr>
          <p:spPr>
            <a:xfrm>
              <a:off x="3283350" y="2197850"/>
              <a:ext cx="79250" cy="4200"/>
            </a:xfrm>
            <a:custGeom>
              <a:rect b="b" l="l" r="r" t="t"/>
              <a:pathLst>
                <a:path extrusionOk="0" h="168" w="3170">
                  <a:moveTo>
                    <a:pt x="0" y="0"/>
                  </a:moveTo>
                  <a:lnTo>
                    <a:pt x="0" y="167"/>
                  </a:lnTo>
                  <a:cubicBezTo>
                    <a:pt x="367" y="167"/>
                    <a:pt x="701" y="167"/>
                    <a:pt x="1068" y="134"/>
                  </a:cubicBezTo>
                  <a:lnTo>
                    <a:pt x="1435" y="101"/>
                  </a:lnTo>
                  <a:lnTo>
                    <a:pt x="2802" y="34"/>
                  </a:lnTo>
                  <a:lnTo>
                    <a:pt x="31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9"/>
            <p:cNvSpPr/>
            <p:nvPr/>
          </p:nvSpPr>
          <p:spPr>
            <a:xfrm>
              <a:off x="3285850" y="2142800"/>
              <a:ext cx="648000" cy="20875"/>
            </a:xfrm>
            <a:custGeom>
              <a:rect b="b" l="l" r="r" t="t"/>
              <a:pathLst>
                <a:path extrusionOk="0" h="835" w="25920">
                  <a:moveTo>
                    <a:pt x="101" y="1"/>
                  </a:moveTo>
                  <a:cubicBezTo>
                    <a:pt x="67" y="301"/>
                    <a:pt x="1" y="601"/>
                    <a:pt x="1" y="835"/>
                  </a:cubicBezTo>
                  <a:lnTo>
                    <a:pt x="21116" y="835"/>
                  </a:lnTo>
                  <a:lnTo>
                    <a:pt x="22483" y="701"/>
                  </a:lnTo>
                  <a:lnTo>
                    <a:pt x="23317" y="601"/>
                  </a:lnTo>
                  <a:lnTo>
                    <a:pt x="24685" y="435"/>
                  </a:lnTo>
                  <a:lnTo>
                    <a:pt x="25052" y="401"/>
                  </a:lnTo>
                  <a:cubicBezTo>
                    <a:pt x="25352" y="368"/>
                    <a:pt x="25619" y="334"/>
                    <a:pt x="25886" y="234"/>
                  </a:cubicBezTo>
                  <a:cubicBezTo>
                    <a:pt x="25919" y="134"/>
                    <a:pt x="25886" y="68"/>
                    <a:pt x="258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9"/>
            <p:cNvSpPr/>
            <p:nvPr/>
          </p:nvSpPr>
          <p:spPr>
            <a:xfrm>
              <a:off x="3293350" y="2099450"/>
              <a:ext cx="634650" cy="9200"/>
            </a:xfrm>
            <a:custGeom>
              <a:rect b="b" l="l" r="r" t="t"/>
              <a:pathLst>
                <a:path extrusionOk="0" h="368" w="25386">
                  <a:moveTo>
                    <a:pt x="67" y="0"/>
                  </a:moveTo>
                  <a:cubicBezTo>
                    <a:pt x="67" y="134"/>
                    <a:pt x="1" y="234"/>
                    <a:pt x="1" y="367"/>
                  </a:cubicBezTo>
                  <a:lnTo>
                    <a:pt x="25386" y="367"/>
                  </a:lnTo>
                  <a:cubicBezTo>
                    <a:pt x="25386" y="234"/>
                    <a:pt x="25352" y="134"/>
                    <a:pt x="253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9"/>
            <p:cNvSpPr/>
            <p:nvPr/>
          </p:nvSpPr>
          <p:spPr>
            <a:xfrm>
              <a:off x="3300850" y="2044400"/>
              <a:ext cx="618800" cy="20875"/>
            </a:xfrm>
            <a:custGeom>
              <a:rect b="b" l="l" r="r" t="t"/>
              <a:pathLst>
                <a:path extrusionOk="0" h="835" w="24752">
                  <a:moveTo>
                    <a:pt x="134" y="1"/>
                  </a:moveTo>
                  <a:cubicBezTo>
                    <a:pt x="101" y="268"/>
                    <a:pt x="34" y="568"/>
                    <a:pt x="1" y="835"/>
                  </a:cubicBezTo>
                  <a:lnTo>
                    <a:pt x="24752" y="835"/>
                  </a:lnTo>
                  <a:cubicBezTo>
                    <a:pt x="24685" y="568"/>
                    <a:pt x="24619" y="268"/>
                    <a:pt x="245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9"/>
            <p:cNvSpPr/>
            <p:nvPr/>
          </p:nvSpPr>
          <p:spPr>
            <a:xfrm>
              <a:off x="3310875" y="2000200"/>
              <a:ext cx="596275" cy="9200"/>
            </a:xfrm>
            <a:custGeom>
              <a:rect b="b" l="l" r="r" t="t"/>
              <a:pathLst>
                <a:path extrusionOk="0" h="368" w="23851">
                  <a:moveTo>
                    <a:pt x="67" y="1"/>
                  </a:moveTo>
                  <a:cubicBezTo>
                    <a:pt x="34" y="134"/>
                    <a:pt x="0" y="268"/>
                    <a:pt x="0" y="368"/>
                  </a:cubicBezTo>
                  <a:lnTo>
                    <a:pt x="23851" y="368"/>
                  </a:lnTo>
                  <a:cubicBezTo>
                    <a:pt x="23851" y="268"/>
                    <a:pt x="23817" y="134"/>
                    <a:pt x="237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9"/>
            <p:cNvSpPr/>
            <p:nvPr/>
          </p:nvSpPr>
          <p:spPr>
            <a:xfrm>
              <a:off x="3319200" y="1945175"/>
              <a:ext cx="578775" cy="20875"/>
            </a:xfrm>
            <a:custGeom>
              <a:rect b="b" l="l" r="r" t="t"/>
              <a:pathLst>
                <a:path extrusionOk="0" h="835" w="23151">
                  <a:moveTo>
                    <a:pt x="168" y="0"/>
                  </a:moveTo>
                  <a:cubicBezTo>
                    <a:pt x="101" y="267"/>
                    <a:pt x="34" y="567"/>
                    <a:pt x="1" y="834"/>
                  </a:cubicBezTo>
                  <a:lnTo>
                    <a:pt x="23151" y="834"/>
                  </a:lnTo>
                  <a:cubicBezTo>
                    <a:pt x="23084" y="567"/>
                    <a:pt x="22984" y="267"/>
                    <a:pt x="229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9"/>
            <p:cNvSpPr/>
            <p:nvPr/>
          </p:nvSpPr>
          <p:spPr>
            <a:xfrm>
              <a:off x="3330050" y="1901800"/>
              <a:ext cx="554575" cy="9200"/>
            </a:xfrm>
            <a:custGeom>
              <a:rect b="b" l="l" r="r" t="t"/>
              <a:pathLst>
                <a:path extrusionOk="0" h="368" w="22183">
                  <a:moveTo>
                    <a:pt x="67" y="1"/>
                  </a:moveTo>
                  <a:lnTo>
                    <a:pt x="0" y="368"/>
                  </a:lnTo>
                  <a:lnTo>
                    <a:pt x="22183" y="368"/>
                  </a:lnTo>
                  <a:cubicBezTo>
                    <a:pt x="22150" y="234"/>
                    <a:pt x="22116" y="134"/>
                    <a:pt x="220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9"/>
            <p:cNvSpPr/>
            <p:nvPr/>
          </p:nvSpPr>
          <p:spPr>
            <a:xfrm>
              <a:off x="3339225" y="1846775"/>
              <a:ext cx="534575" cy="20850"/>
            </a:xfrm>
            <a:custGeom>
              <a:rect b="b" l="l" r="r" t="t"/>
              <a:pathLst>
                <a:path extrusionOk="0" h="834" w="21383">
                  <a:moveTo>
                    <a:pt x="201" y="0"/>
                  </a:moveTo>
                  <a:cubicBezTo>
                    <a:pt x="134" y="267"/>
                    <a:pt x="67" y="534"/>
                    <a:pt x="0" y="834"/>
                  </a:cubicBezTo>
                  <a:lnTo>
                    <a:pt x="21382" y="834"/>
                  </a:lnTo>
                  <a:cubicBezTo>
                    <a:pt x="21316" y="534"/>
                    <a:pt x="21249" y="300"/>
                    <a:pt x="211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9"/>
            <p:cNvSpPr/>
            <p:nvPr/>
          </p:nvSpPr>
          <p:spPr>
            <a:xfrm>
              <a:off x="3352575" y="1803400"/>
              <a:ext cx="507050" cy="9200"/>
            </a:xfrm>
            <a:custGeom>
              <a:rect b="b" l="l" r="r" t="t"/>
              <a:pathLst>
                <a:path extrusionOk="0" h="368" w="20282">
                  <a:moveTo>
                    <a:pt x="33" y="0"/>
                  </a:moveTo>
                  <a:lnTo>
                    <a:pt x="33" y="234"/>
                  </a:lnTo>
                  <a:cubicBezTo>
                    <a:pt x="0" y="267"/>
                    <a:pt x="0" y="301"/>
                    <a:pt x="0" y="367"/>
                  </a:cubicBezTo>
                  <a:lnTo>
                    <a:pt x="20281" y="367"/>
                  </a:lnTo>
                  <a:cubicBezTo>
                    <a:pt x="20248" y="234"/>
                    <a:pt x="20248" y="101"/>
                    <a:pt x="20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9"/>
            <p:cNvSpPr/>
            <p:nvPr/>
          </p:nvSpPr>
          <p:spPr>
            <a:xfrm>
              <a:off x="3363400" y="1747525"/>
              <a:ext cx="485375" cy="20875"/>
            </a:xfrm>
            <a:custGeom>
              <a:rect b="b" l="l" r="r" t="t"/>
              <a:pathLst>
                <a:path extrusionOk="0" h="835" w="19415">
                  <a:moveTo>
                    <a:pt x="201" y="1"/>
                  </a:moveTo>
                  <a:cubicBezTo>
                    <a:pt x="134" y="267"/>
                    <a:pt x="67" y="568"/>
                    <a:pt x="1" y="834"/>
                  </a:cubicBezTo>
                  <a:lnTo>
                    <a:pt x="19415" y="834"/>
                  </a:lnTo>
                  <a:cubicBezTo>
                    <a:pt x="19415" y="768"/>
                    <a:pt x="19381" y="734"/>
                    <a:pt x="19348" y="668"/>
                  </a:cubicBezTo>
                  <a:cubicBezTo>
                    <a:pt x="19315" y="434"/>
                    <a:pt x="19248" y="234"/>
                    <a:pt x="19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9"/>
            <p:cNvSpPr/>
            <p:nvPr/>
          </p:nvSpPr>
          <p:spPr>
            <a:xfrm>
              <a:off x="3377575" y="1704150"/>
              <a:ext cx="456200" cy="9200"/>
            </a:xfrm>
            <a:custGeom>
              <a:rect b="b" l="l" r="r" t="t"/>
              <a:pathLst>
                <a:path extrusionOk="0" h="368" w="18248">
                  <a:moveTo>
                    <a:pt x="101" y="1"/>
                  </a:moveTo>
                  <a:cubicBezTo>
                    <a:pt x="68" y="101"/>
                    <a:pt x="34" y="234"/>
                    <a:pt x="1" y="368"/>
                  </a:cubicBezTo>
                  <a:lnTo>
                    <a:pt x="18247" y="368"/>
                  </a:lnTo>
                  <a:cubicBezTo>
                    <a:pt x="18214" y="234"/>
                    <a:pt x="18180" y="101"/>
                    <a:pt x="18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9"/>
            <p:cNvSpPr/>
            <p:nvPr/>
          </p:nvSpPr>
          <p:spPr>
            <a:xfrm>
              <a:off x="3390100" y="1649125"/>
              <a:ext cx="431150" cy="20875"/>
            </a:xfrm>
            <a:custGeom>
              <a:rect b="b" l="l" r="r" t="t"/>
              <a:pathLst>
                <a:path extrusionOk="0" h="835" w="17246">
                  <a:moveTo>
                    <a:pt x="234" y="0"/>
                  </a:moveTo>
                  <a:cubicBezTo>
                    <a:pt x="167" y="267"/>
                    <a:pt x="67" y="534"/>
                    <a:pt x="0" y="834"/>
                  </a:cubicBezTo>
                  <a:lnTo>
                    <a:pt x="17246" y="834"/>
                  </a:lnTo>
                  <a:lnTo>
                    <a:pt x="169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9"/>
            <p:cNvSpPr/>
            <p:nvPr/>
          </p:nvSpPr>
          <p:spPr>
            <a:xfrm>
              <a:off x="3407600" y="1604925"/>
              <a:ext cx="396975" cy="9200"/>
            </a:xfrm>
            <a:custGeom>
              <a:rect b="b" l="l" r="r" t="t"/>
              <a:pathLst>
                <a:path extrusionOk="0" h="368" w="15879">
                  <a:moveTo>
                    <a:pt x="101" y="0"/>
                  </a:moveTo>
                  <a:lnTo>
                    <a:pt x="34" y="234"/>
                  </a:lnTo>
                  <a:cubicBezTo>
                    <a:pt x="34" y="267"/>
                    <a:pt x="1" y="334"/>
                    <a:pt x="1" y="367"/>
                  </a:cubicBezTo>
                  <a:lnTo>
                    <a:pt x="15879" y="367"/>
                  </a:lnTo>
                  <a:cubicBezTo>
                    <a:pt x="15879" y="334"/>
                    <a:pt x="15879" y="334"/>
                    <a:pt x="15845" y="301"/>
                  </a:cubicBezTo>
                  <a:cubicBezTo>
                    <a:pt x="15812" y="201"/>
                    <a:pt x="15779" y="101"/>
                    <a:pt x="157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9"/>
            <p:cNvSpPr/>
            <p:nvPr/>
          </p:nvSpPr>
          <p:spPr>
            <a:xfrm>
              <a:off x="3422625" y="1549875"/>
              <a:ext cx="367775" cy="20875"/>
            </a:xfrm>
            <a:custGeom>
              <a:rect b="b" l="l" r="r" t="t"/>
              <a:pathLst>
                <a:path extrusionOk="0" h="835" w="14711">
                  <a:moveTo>
                    <a:pt x="300" y="1"/>
                  </a:moveTo>
                  <a:cubicBezTo>
                    <a:pt x="200" y="268"/>
                    <a:pt x="100" y="568"/>
                    <a:pt x="0" y="835"/>
                  </a:cubicBezTo>
                  <a:lnTo>
                    <a:pt x="14711" y="835"/>
                  </a:lnTo>
                  <a:cubicBezTo>
                    <a:pt x="14611" y="535"/>
                    <a:pt x="14510" y="268"/>
                    <a:pt x="14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9"/>
            <p:cNvSpPr/>
            <p:nvPr/>
          </p:nvSpPr>
          <p:spPr>
            <a:xfrm>
              <a:off x="3444300" y="1506525"/>
              <a:ext cx="323575" cy="9200"/>
            </a:xfrm>
            <a:custGeom>
              <a:rect b="b" l="l" r="r" t="t"/>
              <a:pathLst>
                <a:path extrusionOk="0" h="368" w="12943">
                  <a:moveTo>
                    <a:pt x="167" y="0"/>
                  </a:moveTo>
                  <a:cubicBezTo>
                    <a:pt x="100" y="100"/>
                    <a:pt x="67" y="234"/>
                    <a:pt x="0" y="367"/>
                  </a:cubicBezTo>
                  <a:lnTo>
                    <a:pt x="12943" y="367"/>
                  </a:lnTo>
                  <a:cubicBezTo>
                    <a:pt x="12876" y="234"/>
                    <a:pt x="12810" y="100"/>
                    <a:pt x="127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9"/>
            <p:cNvSpPr/>
            <p:nvPr/>
          </p:nvSpPr>
          <p:spPr>
            <a:xfrm>
              <a:off x="3465150" y="1450650"/>
              <a:ext cx="279375" cy="21700"/>
            </a:xfrm>
            <a:custGeom>
              <a:rect b="b" l="l" r="r" t="t"/>
              <a:pathLst>
                <a:path extrusionOk="0" h="868" w="11175">
                  <a:moveTo>
                    <a:pt x="467" y="0"/>
                  </a:moveTo>
                  <a:cubicBezTo>
                    <a:pt x="434" y="100"/>
                    <a:pt x="367" y="201"/>
                    <a:pt x="301" y="301"/>
                  </a:cubicBezTo>
                  <a:cubicBezTo>
                    <a:pt x="200" y="467"/>
                    <a:pt x="100" y="668"/>
                    <a:pt x="0" y="868"/>
                  </a:cubicBezTo>
                  <a:lnTo>
                    <a:pt x="11175" y="868"/>
                  </a:lnTo>
                  <a:cubicBezTo>
                    <a:pt x="11008" y="567"/>
                    <a:pt x="10841" y="301"/>
                    <a:pt x="106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9"/>
            <p:cNvSpPr/>
            <p:nvPr/>
          </p:nvSpPr>
          <p:spPr>
            <a:xfrm>
              <a:off x="3501850" y="1407275"/>
              <a:ext cx="206825" cy="9200"/>
            </a:xfrm>
            <a:custGeom>
              <a:rect b="b" l="l" r="r" t="t"/>
              <a:pathLst>
                <a:path extrusionOk="0" h="368" w="8273">
                  <a:moveTo>
                    <a:pt x="334" y="1"/>
                  </a:moveTo>
                  <a:cubicBezTo>
                    <a:pt x="300" y="34"/>
                    <a:pt x="267" y="101"/>
                    <a:pt x="234" y="134"/>
                  </a:cubicBezTo>
                  <a:cubicBezTo>
                    <a:pt x="133" y="201"/>
                    <a:pt x="67" y="301"/>
                    <a:pt x="0" y="368"/>
                  </a:cubicBezTo>
                  <a:lnTo>
                    <a:pt x="8273" y="368"/>
                  </a:lnTo>
                  <a:lnTo>
                    <a:pt x="8139" y="168"/>
                  </a:lnTo>
                  <a:lnTo>
                    <a:pt x="803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9"/>
            <p:cNvSpPr/>
            <p:nvPr/>
          </p:nvSpPr>
          <p:spPr>
            <a:xfrm>
              <a:off x="3634425" y="1480675"/>
              <a:ext cx="65925" cy="86750"/>
            </a:xfrm>
            <a:custGeom>
              <a:rect b="b" l="l" r="r" t="t"/>
              <a:pathLst>
                <a:path extrusionOk="0" h="3470" w="2637">
                  <a:moveTo>
                    <a:pt x="1002" y="0"/>
                  </a:moveTo>
                  <a:lnTo>
                    <a:pt x="1" y="2135"/>
                  </a:lnTo>
                  <a:lnTo>
                    <a:pt x="901" y="3469"/>
                  </a:lnTo>
                  <a:lnTo>
                    <a:pt x="2369" y="3169"/>
                  </a:lnTo>
                  <a:lnTo>
                    <a:pt x="2636" y="1535"/>
                  </a:lnTo>
                  <a:lnTo>
                    <a:pt x="10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9"/>
            <p:cNvSpPr/>
            <p:nvPr/>
          </p:nvSpPr>
          <p:spPr>
            <a:xfrm>
              <a:off x="3656950" y="1559900"/>
              <a:ext cx="475375" cy="462225"/>
            </a:xfrm>
            <a:custGeom>
              <a:rect b="b" l="l" r="r" t="t"/>
              <a:pathLst>
                <a:path extrusionOk="0" h="18489" w="19015">
                  <a:moveTo>
                    <a:pt x="1468" y="0"/>
                  </a:moveTo>
                  <a:lnTo>
                    <a:pt x="0" y="300"/>
                  </a:lnTo>
                  <a:cubicBezTo>
                    <a:pt x="0" y="300"/>
                    <a:pt x="501" y="10875"/>
                    <a:pt x="4337" y="15111"/>
                  </a:cubicBezTo>
                  <a:cubicBezTo>
                    <a:pt x="7022" y="18056"/>
                    <a:pt x="10773" y="18488"/>
                    <a:pt x="12744" y="18488"/>
                  </a:cubicBezTo>
                  <a:cubicBezTo>
                    <a:pt x="13565" y="18488"/>
                    <a:pt x="14077" y="18413"/>
                    <a:pt x="14077" y="18413"/>
                  </a:cubicBezTo>
                  <a:lnTo>
                    <a:pt x="19014" y="16078"/>
                  </a:lnTo>
                  <a:lnTo>
                    <a:pt x="14944" y="13143"/>
                  </a:lnTo>
                  <a:cubicBezTo>
                    <a:pt x="14944" y="13143"/>
                    <a:pt x="10441" y="13143"/>
                    <a:pt x="7573" y="10941"/>
                  </a:cubicBezTo>
                  <a:cubicBezTo>
                    <a:pt x="4704" y="8740"/>
                    <a:pt x="1468" y="0"/>
                    <a:pt x="14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9"/>
            <p:cNvSpPr/>
            <p:nvPr/>
          </p:nvSpPr>
          <p:spPr>
            <a:xfrm>
              <a:off x="3519225" y="1256325"/>
              <a:ext cx="179450" cy="212500"/>
            </a:xfrm>
            <a:custGeom>
              <a:rect b="b" l="l" r="r" t="t"/>
              <a:pathLst>
                <a:path extrusionOk="0" h="8500" w="7178">
                  <a:moveTo>
                    <a:pt x="331" y="0"/>
                  </a:moveTo>
                  <a:cubicBezTo>
                    <a:pt x="121" y="0"/>
                    <a:pt x="1" y="11"/>
                    <a:pt x="6" y="35"/>
                  </a:cubicBezTo>
                  <a:cubicBezTo>
                    <a:pt x="172" y="969"/>
                    <a:pt x="272" y="2003"/>
                    <a:pt x="372" y="2937"/>
                  </a:cubicBezTo>
                  <a:cubicBezTo>
                    <a:pt x="506" y="4438"/>
                    <a:pt x="539" y="5705"/>
                    <a:pt x="639" y="5805"/>
                  </a:cubicBezTo>
                  <a:cubicBezTo>
                    <a:pt x="1697" y="7091"/>
                    <a:pt x="3855" y="8499"/>
                    <a:pt x="5270" y="8499"/>
                  </a:cubicBezTo>
                  <a:cubicBezTo>
                    <a:pt x="5507" y="8499"/>
                    <a:pt x="5723" y="8460"/>
                    <a:pt x="5910" y="8374"/>
                  </a:cubicBezTo>
                  <a:cubicBezTo>
                    <a:pt x="7177" y="7840"/>
                    <a:pt x="6577" y="5172"/>
                    <a:pt x="6310" y="4471"/>
                  </a:cubicBezTo>
                  <a:cubicBezTo>
                    <a:pt x="6310" y="4471"/>
                    <a:pt x="6310" y="4438"/>
                    <a:pt x="6277" y="4404"/>
                  </a:cubicBezTo>
                  <a:cubicBezTo>
                    <a:pt x="6243" y="4304"/>
                    <a:pt x="6210" y="4171"/>
                    <a:pt x="6177" y="4037"/>
                  </a:cubicBezTo>
                  <a:cubicBezTo>
                    <a:pt x="6010" y="2837"/>
                    <a:pt x="5976" y="1602"/>
                    <a:pt x="6077" y="368"/>
                  </a:cubicBezTo>
                  <a:cubicBezTo>
                    <a:pt x="6077" y="368"/>
                    <a:pt x="1592" y="0"/>
                    <a:pt x="3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9"/>
            <p:cNvSpPr/>
            <p:nvPr/>
          </p:nvSpPr>
          <p:spPr>
            <a:xfrm>
              <a:off x="3525200" y="1256300"/>
              <a:ext cx="151800" cy="117175"/>
            </a:xfrm>
            <a:custGeom>
              <a:rect b="b" l="l" r="r" t="t"/>
              <a:pathLst>
                <a:path extrusionOk="0" h="4687" w="6072">
                  <a:moveTo>
                    <a:pt x="149" y="0"/>
                  </a:moveTo>
                  <a:cubicBezTo>
                    <a:pt x="94" y="0"/>
                    <a:pt x="44" y="1"/>
                    <a:pt x="0" y="2"/>
                  </a:cubicBezTo>
                  <a:cubicBezTo>
                    <a:pt x="593" y="1499"/>
                    <a:pt x="2176" y="4687"/>
                    <a:pt x="4888" y="4687"/>
                  </a:cubicBezTo>
                  <a:cubicBezTo>
                    <a:pt x="5076" y="4687"/>
                    <a:pt x="5271" y="4671"/>
                    <a:pt x="5471" y="4639"/>
                  </a:cubicBezTo>
                  <a:cubicBezTo>
                    <a:pt x="5671" y="4605"/>
                    <a:pt x="5871" y="4539"/>
                    <a:pt x="6071" y="4472"/>
                  </a:cubicBezTo>
                  <a:cubicBezTo>
                    <a:pt x="6071" y="4472"/>
                    <a:pt x="6071" y="4439"/>
                    <a:pt x="6038" y="4405"/>
                  </a:cubicBezTo>
                  <a:cubicBezTo>
                    <a:pt x="6004" y="4305"/>
                    <a:pt x="5971" y="4172"/>
                    <a:pt x="5938" y="4038"/>
                  </a:cubicBezTo>
                  <a:cubicBezTo>
                    <a:pt x="5737" y="2838"/>
                    <a:pt x="5704" y="1603"/>
                    <a:pt x="5838" y="369"/>
                  </a:cubicBezTo>
                  <a:cubicBezTo>
                    <a:pt x="5838" y="369"/>
                    <a:pt x="1472" y="0"/>
                    <a:pt x="1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9"/>
            <p:cNvSpPr/>
            <p:nvPr/>
          </p:nvSpPr>
          <p:spPr>
            <a:xfrm>
              <a:off x="3462650" y="980325"/>
              <a:ext cx="301075" cy="357125"/>
            </a:xfrm>
            <a:custGeom>
              <a:rect b="b" l="l" r="r" t="t"/>
              <a:pathLst>
                <a:path extrusionOk="0" h="14285" w="12043">
                  <a:moveTo>
                    <a:pt x="5573" y="1"/>
                  </a:moveTo>
                  <a:cubicBezTo>
                    <a:pt x="3259" y="1"/>
                    <a:pt x="858" y="1575"/>
                    <a:pt x="434" y="3969"/>
                  </a:cubicBezTo>
                  <a:cubicBezTo>
                    <a:pt x="0" y="6138"/>
                    <a:pt x="1802" y="12009"/>
                    <a:pt x="3436" y="13209"/>
                  </a:cubicBezTo>
                  <a:cubicBezTo>
                    <a:pt x="4415" y="13912"/>
                    <a:pt x="5592" y="14285"/>
                    <a:pt x="6734" y="14285"/>
                  </a:cubicBezTo>
                  <a:cubicBezTo>
                    <a:pt x="8356" y="14285"/>
                    <a:pt x="9905" y="13533"/>
                    <a:pt x="10708" y="11908"/>
                  </a:cubicBezTo>
                  <a:cubicBezTo>
                    <a:pt x="12042" y="9240"/>
                    <a:pt x="9574" y="1568"/>
                    <a:pt x="7806" y="567"/>
                  </a:cubicBezTo>
                  <a:cubicBezTo>
                    <a:pt x="7124" y="180"/>
                    <a:pt x="6354" y="1"/>
                    <a:pt x="55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9"/>
            <p:cNvSpPr/>
            <p:nvPr/>
          </p:nvSpPr>
          <p:spPr>
            <a:xfrm>
              <a:off x="3544375" y="1308875"/>
              <a:ext cx="25" cy="25"/>
            </a:xfrm>
            <a:custGeom>
              <a:rect b="b" l="l" r="r" t="t"/>
              <a:pathLst>
                <a:path extrusionOk="0" fill="none" h="1" w="1">
                  <a:moveTo>
                    <a:pt x="0" y="1"/>
                  </a:moveTo>
                  <a:lnTo>
                    <a:pt x="0" y="1"/>
                  </a:lnTo>
                  <a:close/>
                </a:path>
              </a:pathLst>
            </a:custGeom>
            <a:no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9"/>
            <p:cNvSpPr/>
            <p:nvPr/>
          </p:nvSpPr>
          <p:spPr>
            <a:xfrm>
              <a:off x="3604400" y="1160450"/>
              <a:ext cx="10875" cy="28375"/>
            </a:xfrm>
            <a:custGeom>
              <a:rect b="b" l="l" r="r" t="t"/>
              <a:pathLst>
                <a:path extrusionOk="0" h="1135" w="435">
                  <a:moveTo>
                    <a:pt x="134" y="0"/>
                  </a:moveTo>
                  <a:cubicBezTo>
                    <a:pt x="134" y="0"/>
                    <a:pt x="101" y="0"/>
                    <a:pt x="134" y="33"/>
                  </a:cubicBezTo>
                  <a:cubicBezTo>
                    <a:pt x="268" y="434"/>
                    <a:pt x="335" y="901"/>
                    <a:pt x="1" y="1134"/>
                  </a:cubicBezTo>
                  <a:cubicBezTo>
                    <a:pt x="435" y="967"/>
                    <a:pt x="301" y="334"/>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9"/>
            <p:cNvSpPr/>
            <p:nvPr/>
          </p:nvSpPr>
          <p:spPr>
            <a:xfrm>
              <a:off x="3580175" y="1151950"/>
              <a:ext cx="37025" cy="32950"/>
            </a:xfrm>
            <a:custGeom>
              <a:rect b="b" l="l" r="r" t="t"/>
              <a:pathLst>
                <a:path extrusionOk="0" h="1318" w="1481">
                  <a:moveTo>
                    <a:pt x="666" y="1"/>
                  </a:moveTo>
                  <a:cubicBezTo>
                    <a:pt x="646" y="1"/>
                    <a:pt x="625" y="3"/>
                    <a:pt x="603" y="7"/>
                  </a:cubicBezTo>
                  <a:cubicBezTo>
                    <a:pt x="0" y="133"/>
                    <a:pt x="273" y="1317"/>
                    <a:pt x="818" y="1317"/>
                  </a:cubicBezTo>
                  <a:cubicBezTo>
                    <a:pt x="845" y="1317"/>
                    <a:pt x="874" y="1314"/>
                    <a:pt x="903" y="1307"/>
                  </a:cubicBezTo>
                  <a:cubicBezTo>
                    <a:pt x="1481" y="1179"/>
                    <a:pt x="1194" y="1"/>
                    <a:pt x="6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9"/>
            <p:cNvSpPr/>
            <p:nvPr/>
          </p:nvSpPr>
          <p:spPr>
            <a:xfrm>
              <a:off x="3667800" y="1142925"/>
              <a:ext cx="17525" cy="23500"/>
            </a:xfrm>
            <a:custGeom>
              <a:rect b="b" l="l" r="r" t="t"/>
              <a:pathLst>
                <a:path extrusionOk="0" h="940" w="701">
                  <a:moveTo>
                    <a:pt x="0" y="1"/>
                  </a:moveTo>
                  <a:cubicBezTo>
                    <a:pt x="32" y="380"/>
                    <a:pt x="243" y="940"/>
                    <a:pt x="635" y="940"/>
                  </a:cubicBezTo>
                  <a:cubicBezTo>
                    <a:pt x="656" y="940"/>
                    <a:pt x="678" y="938"/>
                    <a:pt x="701" y="935"/>
                  </a:cubicBezTo>
                  <a:lnTo>
                    <a:pt x="701" y="901"/>
                  </a:lnTo>
                  <a:cubicBezTo>
                    <a:pt x="300" y="835"/>
                    <a:pt x="134" y="434"/>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9"/>
            <p:cNvSpPr/>
            <p:nvPr/>
          </p:nvSpPr>
          <p:spPr>
            <a:xfrm>
              <a:off x="3661950" y="1129050"/>
              <a:ext cx="36450" cy="32625"/>
            </a:xfrm>
            <a:custGeom>
              <a:rect b="b" l="l" r="r" t="t"/>
              <a:pathLst>
                <a:path extrusionOk="0" h="1305" w="1458">
                  <a:moveTo>
                    <a:pt x="635" y="1"/>
                  </a:moveTo>
                  <a:cubicBezTo>
                    <a:pt x="592" y="1"/>
                    <a:pt x="547" y="7"/>
                    <a:pt x="501" y="22"/>
                  </a:cubicBezTo>
                  <a:cubicBezTo>
                    <a:pt x="1" y="209"/>
                    <a:pt x="262" y="1305"/>
                    <a:pt x="791" y="1305"/>
                  </a:cubicBezTo>
                  <a:cubicBezTo>
                    <a:pt x="827" y="1305"/>
                    <a:pt x="863" y="1300"/>
                    <a:pt x="901" y="1289"/>
                  </a:cubicBezTo>
                  <a:cubicBezTo>
                    <a:pt x="1458" y="1104"/>
                    <a:pt x="1183"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9"/>
            <p:cNvSpPr/>
            <p:nvPr/>
          </p:nvSpPr>
          <p:spPr>
            <a:xfrm>
              <a:off x="3566550" y="1113175"/>
              <a:ext cx="35375" cy="28250"/>
            </a:xfrm>
            <a:custGeom>
              <a:rect b="b" l="l" r="r" t="t"/>
              <a:pathLst>
                <a:path extrusionOk="0" h="1130" w="1415">
                  <a:moveTo>
                    <a:pt x="977" y="0"/>
                  </a:moveTo>
                  <a:cubicBezTo>
                    <a:pt x="824" y="0"/>
                    <a:pt x="673" y="52"/>
                    <a:pt x="548" y="157"/>
                  </a:cubicBezTo>
                  <a:cubicBezTo>
                    <a:pt x="314" y="290"/>
                    <a:pt x="147" y="490"/>
                    <a:pt x="81" y="757"/>
                  </a:cubicBezTo>
                  <a:cubicBezTo>
                    <a:pt x="1" y="943"/>
                    <a:pt x="154" y="1129"/>
                    <a:pt x="338" y="1129"/>
                  </a:cubicBezTo>
                  <a:cubicBezTo>
                    <a:pt x="385" y="1129"/>
                    <a:pt x="434" y="1117"/>
                    <a:pt x="481" y="1091"/>
                  </a:cubicBezTo>
                  <a:cubicBezTo>
                    <a:pt x="648" y="990"/>
                    <a:pt x="814" y="890"/>
                    <a:pt x="948" y="790"/>
                  </a:cubicBezTo>
                  <a:cubicBezTo>
                    <a:pt x="1115" y="657"/>
                    <a:pt x="1281" y="590"/>
                    <a:pt x="1382" y="390"/>
                  </a:cubicBezTo>
                  <a:cubicBezTo>
                    <a:pt x="1415" y="257"/>
                    <a:pt x="1348" y="123"/>
                    <a:pt x="1248" y="56"/>
                  </a:cubicBezTo>
                  <a:cubicBezTo>
                    <a:pt x="1161" y="19"/>
                    <a:pt x="1068" y="0"/>
                    <a:pt x="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9"/>
            <p:cNvSpPr/>
            <p:nvPr/>
          </p:nvSpPr>
          <p:spPr>
            <a:xfrm>
              <a:off x="3651950" y="1091225"/>
              <a:ext cx="40050" cy="19525"/>
            </a:xfrm>
            <a:custGeom>
              <a:rect b="b" l="l" r="r" t="t"/>
              <a:pathLst>
                <a:path extrusionOk="0" h="781" w="1602">
                  <a:moveTo>
                    <a:pt x="701" y="0"/>
                  </a:moveTo>
                  <a:cubicBezTo>
                    <a:pt x="434" y="0"/>
                    <a:pt x="200" y="101"/>
                    <a:pt x="67" y="334"/>
                  </a:cubicBezTo>
                  <a:cubicBezTo>
                    <a:pt x="0" y="434"/>
                    <a:pt x="34" y="568"/>
                    <a:pt x="134" y="668"/>
                  </a:cubicBezTo>
                  <a:cubicBezTo>
                    <a:pt x="259" y="743"/>
                    <a:pt x="403" y="780"/>
                    <a:pt x="551" y="780"/>
                  </a:cubicBezTo>
                  <a:cubicBezTo>
                    <a:pt x="601" y="780"/>
                    <a:pt x="651" y="776"/>
                    <a:pt x="701" y="768"/>
                  </a:cubicBezTo>
                  <a:lnTo>
                    <a:pt x="1235" y="768"/>
                  </a:lnTo>
                  <a:cubicBezTo>
                    <a:pt x="1501" y="734"/>
                    <a:pt x="1601" y="434"/>
                    <a:pt x="1401" y="234"/>
                  </a:cubicBezTo>
                  <a:cubicBezTo>
                    <a:pt x="1201" y="67"/>
                    <a:pt x="968" y="0"/>
                    <a:pt x="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a:off x="3624425" y="1252175"/>
              <a:ext cx="21700" cy="8350"/>
            </a:xfrm>
            <a:custGeom>
              <a:rect b="b" l="l" r="r" t="t"/>
              <a:pathLst>
                <a:path extrusionOk="0" h="334" w="868">
                  <a:moveTo>
                    <a:pt x="834" y="0"/>
                  </a:moveTo>
                  <a:cubicBezTo>
                    <a:pt x="734" y="100"/>
                    <a:pt x="568" y="167"/>
                    <a:pt x="434" y="201"/>
                  </a:cubicBezTo>
                  <a:cubicBezTo>
                    <a:pt x="267" y="201"/>
                    <a:pt x="134" y="167"/>
                    <a:pt x="1" y="67"/>
                  </a:cubicBezTo>
                  <a:lnTo>
                    <a:pt x="1" y="67"/>
                  </a:lnTo>
                  <a:cubicBezTo>
                    <a:pt x="67" y="234"/>
                    <a:pt x="234" y="334"/>
                    <a:pt x="401" y="334"/>
                  </a:cubicBezTo>
                  <a:cubicBezTo>
                    <a:pt x="601" y="334"/>
                    <a:pt x="801" y="201"/>
                    <a:pt x="8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9"/>
            <p:cNvSpPr/>
            <p:nvPr/>
          </p:nvSpPr>
          <p:spPr>
            <a:xfrm>
              <a:off x="3626925" y="1100875"/>
              <a:ext cx="58675" cy="129750"/>
            </a:xfrm>
            <a:custGeom>
              <a:rect b="b" l="l" r="r" t="t"/>
              <a:pathLst>
                <a:path extrusionOk="0" h="5190" w="2347">
                  <a:moveTo>
                    <a:pt x="700" y="1"/>
                  </a:moveTo>
                  <a:cubicBezTo>
                    <a:pt x="671" y="1"/>
                    <a:pt x="644" y="24"/>
                    <a:pt x="668" y="48"/>
                  </a:cubicBezTo>
                  <a:cubicBezTo>
                    <a:pt x="1035" y="1349"/>
                    <a:pt x="1602" y="2550"/>
                    <a:pt x="1969" y="3817"/>
                  </a:cubicBezTo>
                  <a:cubicBezTo>
                    <a:pt x="1735" y="3784"/>
                    <a:pt x="1502" y="3784"/>
                    <a:pt x="1302" y="3784"/>
                  </a:cubicBezTo>
                  <a:cubicBezTo>
                    <a:pt x="1235" y="3817"/>
                    <a:pt x="1602" y="4685"/>
                    <a:pt x="1602" y="4818"/>
                  </a:cubicBezTo>
                  <a:cubicBezTo>
                    <a:pt x="1380" y="4907"/>
                    <a:pt x="1152" y="4950"/>
                    <a:pt x="924" y="4950"/>
                  </a:cubicBezTo>
                  <a:cubicBezTo>
                    <a:pt x="636" y="4950"/>
                    <a:pt x="346" y="4882"/>
                    <a:pt x="67" y="4751"/>
                  </a:cubicBezTo>
                  <a:cubicBezTo>
                    <a:pt x="34" y="4751"/>
                    <a:pt x="1" y="4785"/>
                    <a:pt x="34" y="4785"/>
                  </a:cubicBezTo>
                  <a:cubicBezTo>
                    <a:pt x="278" y="5029"/>
                    <a:pt x="634" y="5189"/>
                    <a:pt x="999" y="5189"/>
                  </a:cubicBezTo>
                  <a:cubicBezTo>
                    <a:pt x="1033" y="5189"/>
                    <a:pt x="1067" y="5188"/>
                    <a:pt x="1101" y="5185"/>
                  </a:cubicBezTo>
                  <a:cubicBezTo>
                    <a:pt x="1268" y="5152"/>
                    <a:pt x="1435" y="5118"/>
                    <a:pt x="1602" y="5085"/>
                  </a:cubicBezTo>
                  <a:lnTo>
                    <a:pt x="1668" y="5052"/>
                  </a:lnTo>
                  <a:lnTo>
                    <a:pt x="1769" y="4985"/>
                  </a:lnTo>
                  <a:cubicBezTo>
                    <a:pt x="1802" y="4985"/>
                    <a:pt x="1835" y="4918"/>
                    <a:pt x="1835" y="4885"/>
                  </a:cubicBezTo>
                  <a:cubicBezTo>
                    <a:pt x="1835" y="4885"/>
                    <a:pt x="1835" y="4852"/>
                    <a:pt x="1835" y="4852"/>
                  </a:cubicBezTo>
                  <a:lnTo>
                    <a:pt x="1835" y="4818"/>
                  </a:lnTo>
                  <a:cubicBezTo>
                    <a:pt x="1769" y="4485"/>
                    <a:pt x="1602" y="4051"/>
                    <a:pt x="1602" y="4051"/>
                  </a:cubicBezTo>
                  <a:cubicBezTo>
                    <a:pt x="1691" y="4051"/>
                    <a:pt x="2002" y="4110"/>
                    <a:pt x="2190" y="4110"/>
                  </a:cubicBezTo>
                  <a:cubicBezTo>
                    <a:pt x="2284" y="4110"/>
                    <a:pt x="2347" y="4095"/>
                    <a:pt x="2336" y="4051"/>
                  </a:cubicBezTo>
                  <a:cubicBezTo>
                    <a:pt x="1935" y="2650"/>
                    <a:pt x="1402" y="1316"/>
                    <a:pt x="734" y="15"/>
                  </a:cubicBezTo>
                  <a:cubicBezTo>
                    <a:pt x="725" y="5"/>
                    <a:pt x="712" y="1"/>
                    <a:pt x="7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9"/>
            <p:cNvSpPr/>
            <p:nvPr/>
          </p:nvSpPr>
          <p:spPr>
            <a:xfrm>
              <a:off x="3626100" y="1220475"/>
              <a:ext cx="35050" cy="25050"/>
            </a:xfrm>
            <a:custGeom>
              <a:rect b="b" l="l" r="r" t="t"/>
              <a:pathLst>
                <a:path extrusionOk="0" h="1002" w="1402">
                  <a:moveTo>
                    <a:pt x="67" y="1"/>
                  </a:moveTo>
                  <a:cubicBezTo>
                    <a:pt x="34" y="134"/>
                    <a:pt x="0" y="268"/>
                    <a:pt x="0" y="401"/>
                  </a:cubicBezTo>
                  <a:cubicBezTo>
                    <a:pt x="0" y="668"/>
                    <a:pt x="67" y="1002"/>
                    <a:pt x="401" y="1002"/>
                  </a:cubicBezTo>
                  <a:cubicBezTo>
                    <a:pt x="567" y="1002"/>
                    <a:pt x="734" y="968"/>
                    <a:pt x="868" y="868"/>
                  </a:cubicBezTo>
                  <a:cubicBezTo>
                    <a:pt x="1101" y="701"/>
                    <a:pt x="1268" y="501"/>
                    <a:pt x="1401" y="234"/>
                  </a:cubicBezTo>
                  <a:lnTo>
                    <a:pt x="1401" y="234"/>
                  </a:lnTo>
                  <a:cubicBezTo>
                    <a:pt x="1304" y="248"/>
                    <a:pt x="1206" y="255"/>
                    <a:pt x="1109" y="255"/>
                  </a:cubicBezTo>
                  <a:cubicBezTo>
                    <a:pt x="742" y="255"/>
                    <a:pt x="384" y="159"/>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9"/>
            <p:cNvSpPr/>
            <p:nvPr/>
          </p:nvSpPr>
          <p:spPr>
            <a:xfrm>
              <a:off x="3626100" y="1230175"/>
              <a:ext cx="21700" cy="15350"/>
            </a:xfrm>
            <a:custGeom>
              <a:rect b="b" l="l" r="r" t="t"/>
              <a:pathLst>
                <a:path extrusionOk="0" h="614" w="868">
                  <a:moveTo>
                    <a:pt x="140" y="0"/>
                  </a:moveTo>
                  <a:cubicBezTo>
                    <a:pt x="94" y="0"/>
                    <a:pt x="48" y="4"/>
                    <a:pt x="0" y="13"/>
                  </a:cubicBezTo>
                  <a:cubicBezTo>
                    <a:pt x="0" y="280"/>
                    <a:pt x="67" y="614"/>
                    <a:pt x="401" y="614"/>
                  </a:cubicBezTo>
                  <a:cubicBezTo>
                    <a:pt x="567" y="614"/>
                    <a:pt x="734" y="580"/>
                    <a:pt x="868" y="480"/>
                  </a:cubicBezTo>
                  <a:cubicBezTo>
                    <a:pt x="722" y="190"/>
                    <a:pt x="451" y="0"/>
                    <a:pt x="140"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9"/>
            <p:cNvSpPr/>
            <p:nvPr/>
          </p:nvSpPr>
          <p:spPr>
            <a:xfrm>
              <a:off x="3423625" y="895650"/>
              <a:ext cx="305900" cy="317200"/>
            </a:xfrm>
            <a:custGeom>
              <a:rect b="b" l="l" r="r" t="t"/>
              <a:pathLst>
                <a:path extrusionOk="0" h="12688" w="12236">
                  <a:moveTo>
                    <a:pt x="9485" y="0"/>
                  </a:moveTo>
                  <a:cubicBezTo>
                    <a:pt x="9027" y="0"/>
                    <a:pt x="8559" y="384"/>
                    <a:pt x="8366" y="1019"/>
                  </a:cubicBezTo>
                  <a:cubicBezTo>
                    <a:pt x="8666" y="1219"/>
                    <a:pt x="8900" y="1552"/>
                    <a:pt x="9000" y="1886"/>
                  </a:cubicBezTo>
                  <a:cubicBezTo>
                    <a:pt x="9164" y="2416"/>
                    <a:pt x="8979" y="2735"/>
                    <a:pt x="8755" y="2735"/>
                  </a:cubicBezTo>
                  <a:cubicBezTo>
                    <a:pt x="8570" y="2735"/>
                    <a:pt x="8360" y="2517"/>
                    <a:pt x="8299" y="2019"/>
                  </a:cubicBezTo>
                  <a:cubicBezTo>
                    <a:pt x="8233" y="1686"/>
                    <a:pt x="8266" y="1319"/>
                    <a:pt x="8366" y="1019"/>
                  </a:cubicBezTo>
                  <a:cubicBezTo>
                    <a:pt x="8201" y="904"/>
                    <a:pt x="8011" y="848"/>
                    <a:pt x="7824" y="848"/>
                  </a:cubicBezTo>
                  <a:cubicBezTo>
                    <a:pt x="7518" y="848"/>
                    <a:pt x="7218" y="996"/>
                    <a:pt x="7032" y="1285"/>
                  </a:cubicBezTo>
                  <a:cubicBezTo>
                    <a:pt x="6765" y="1719"/>
                    <a:pt x="6565" y="2186"/>
                    <a:pt x="6531" y="2720"/>
                  </a:cubicBezTo>
                  <a:cubicBezTo>
                    <a:pt x="6531" y="2720"/>
                    <a:pt x="2795" y="2720"/>
                    <a:pt x="2028" y="3754"/>
                  </a:cubicBezTo>
                  <a:cubicBezTo>
                    <a:pt x="1628" y="4254"/>
                    <a:pt x="1428" y="4855"/>
                    <a:pt x="1495" y="5488"/>
                  </a:cubicBezTo>
                  <a:cubicBezTo>
                    <a:pt x="1495" y="5488"/>
                    <a:pt x="327" y="6089"/>
                    <a:pt x="160" y="7190"/>
                  </a:cubicBezTo>
                  <a:cubicBezTo>
                    <a:pt x="1" y="8243"/>
                    <a:pt x="1735" y="12688"/>
                    <a:pt x="3171" y="12688"/>
                  </a:cubicBezTo>
                  <a:cubicBezTo>
                    <a:pt x="3236" y="12688"/>
                    <a:pt x="3299" y="12679"/>
                    <a:pt x="3363" y="12660"/>
                  </a:cubicBezTo>
                  <a:cubicBezTo>
                    <a:pt x="4297" y="12393"/>
                    <a:pt x="3663" y="8657"/>
                    <a:pt x="3663" y="8657"/>
                  </a:cubicBezTo>
                  <a:cubicBezTo>
                    <a:pt x="4697" y="8424"/>
                    <a:pt x="5464" y="7557"/>
                    <a:pt x="5564" y="6489"/>
                  </a:cubicBezTo>
                  <a:cubicBezTo>
                    <a:pt x="5564" y="6489"/>
                    <a:pt x="6697" y="6913"/>
                    <a:pt x="7990" y="6913"/>
                  </a:cubicBezTo>
                  <a:cubicBezTo>
                    <a:pt x="8993" y="6913"/>
                    <a:pt x="10092" y="6658"/>
                    <a:pt x="10835" y="5755"/>
                  </a:cubicBezTo>
                  <a:cubicBezTo>
                    <a:pt x="12236" y="4021"/>
                    <a:pt x="10701" y="451"/>
                    <a:pt x="9767" y="51"/>
                  </a:cubicBezTo>
                  <a:cubicBezTo>
                    <a:pt x="9675" y="17"/>
                    <a:pt x="9580" y="0"/>
                    <a:pt x="9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9"/>
            <p:cNvSpPr/>
            <p:nvPr/>
          </p:nvSpPr>
          <p:spPr>
            <a:xfrm>
              <a:off x="3437625" y="1166500"/>
              <a:ext cx="95100" cy="92600"/>
            </a:xfrm>
            <a:custGeom>
              <a:rect b="b" l="l" r="r" t="t"/>
              <a:pathLst>
                <a:path extrusionOk="0" h="3704" w="3804">
                  <a:moveTo>
                    <a:pt x="1206" y="1"/>
                  </a:moveTo>
                  <a:cubicBezTo>
                    <a:pt x="1059" y="1"/>
                    <a:pt x="922" y="38"/>
                    <a:pt x="801" y="125"/>
                  </a:cubicBezTo>
                  <a:cubicBezTo>
                    <a:pt x="1" y="725"/>
                    <a:pt x="1402" y="3394"/>
                    <a:pt x="2469" y="3661"/>
                  </a:cubicBezTo>
                  <a:cubicBezTo>
                    <a:pt x="2567" y="3690"/>
                    <a:pt x="2668" y="3704"/>
                    <a:pt x="2768" y="3704"/>
                  </a:cubicBezTo>
                  <a:cubicBezTo>
                    <a:pt x="3241" y="3704"/>
                    <a:pt x="3693" y="3390"/>
                    <a:pt x="3803" y="2894"/>
                  </a:cubicBezTo>
                  <a:lnTo>
                    <a:pt x="3236" y="1293"/>
                  </a:lnTo>
                  <a:cubicBezTo>
                    <a:pt x="3236" y="1293"/>
                    <a:pt x="2066" y="1"/>
                    <a:pt x="12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9"/>
            <p:cNvSpPr/>
            <p:nvPr/>
          </p:nvSpPr>
          <p:spPr>
            <a:xfrm>
              <a:off x="3468475" y="1188775"/>
              <a:ext cx="50675" cy="54575"/>
            </a:xfrm>
            <a:custGeom>
              <a:rect b="b" l="l" r="r" t="t"/>
              <a:pathLst>
                <a:path extrusionOk="0" h="2183" w="2027">
                  <a:moveTo>
                    <a:pt x="43" y="1"/>
                  </a:moveTo>
                  <a:cubicBezTo>
                    <a:pt x="29" y="1"/>
                    <a:pt x="15" y="1"/>
                    <a:pt x="1" y="1"/>
                  </a:cubicBezTo>
                  <a:lnTo>
                    <a:pt x="1" y="35"/>
                  </a:lnTo>
                  <a:cubicBezTo>
                    <a:pt x="768" y="201"/>
                    <a:pt x="1235" y="869"/>
                    <a:pt x="1602" y="1502"/>
                  </a:cubicBezTo>
                  <a:cubicBezTo>
                    <a:pt x="1482" y="1348"/>
                    <a:pt x="1308" y="1273"/>
                    <a:pt x="1137" y="1273"/>
                  </a:cubicBezTo>
                  <a:cubicBezTo>
                    <a:pt x="975" y="1273"/>
                    <a:pt x="815" y="1339"/>
                    <a:pt x="701" y="1469"/>
                  </a:cubicBezTo>
                  <a:cubicBezTo>
                    <a:pt x="701" y="1469"/>
                    <a:pt x="701" y="1502"/>
                    <a:pt x="735" y="1502"/>
                  </a:cubicBezTo>
                  <a:cubicBezTo>
                    <a:pt x="817" y="1455"/>
                    <a:pt x="908" y="1433"/>
                    <a:pt x="1000" y="1433"/>
                  </a:cubicBezTo>
                  <a:cubicBezTo>
                    <a:pt x="1168" y="1433"/>
                    <a:pt x="1339" y="1506"/>
                    <a:pt x="1468" y="1636"/>
                  </a:cubicBezTo>
                  <a:cubicBezTo>
                    <a:pt x="1635" y="1769"/>
                    <a:pt x="1769" y="1969"/>
                    <a:pt x="1869" y="2169"/>
                  </a:cubicBezTo>
                  <a:cubicBezTo>
                    <a:pt x="1887" y="2178"/>
                    <a:pt x="1907" y="2183"/>
                    <a:pt x="1926" y="2183"/>
                  </a:cubicBezTo>
                  <a:cubicBezTo>
                    <a:pt x="1980" y="2183"/>
                    <a:pt x="2027" y="2152"/>
                    <a:pt x="2002" y="2103"/>
                  </a:cubicBezTo>
                  <a:cubicBezTo>
                    <a:pt x="1903" y="1181"/>
                    <a:pt x="1058" y="1"/>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9"/>
            <p:cNvSpPr/>
            <p:nvPr/>
          </p:nvSpPr>
          <p:spPr>
            <a:xfrm>
              <a:off x="3502675" y="1365575"/>
              <a:ext cx="215175" cy="197975"/>
            </a:xfrm>
            <a:custGeom>
              <a:rect b="b" l="l" r="r" t="t"/>
              <a:pathLst>
                <a:path extrusionOk="0" h="7919" w="8607">
                  <a:moveTo>
                    <a:pt x="1101" y="1"/>
                  </a:moveTo>
                  <a:lnTo>
                    <a:pt x="0" y="1569"/>
                  </a:lnTo>
                  <a:cubicBezTo>
                    <a:pt x="0" y="1569"/>
                    <a:pt x="4890" y="7919"/>
                    <a:pt x="5128" y="7919"/>
                  </a:cubicBezTo>
                  <a:cubicBezTo>
                    <a:pt x="5134" y="7919"/>
                    <a:pt x="5137" y="7915"/>
                    <a:pt x="5137" y="7907"/>
                  </a:cubicBezTo>
                  <a:lnTo>
                    <a:pt x="6238" y="4671"/>
                  </a:lnTo>
                  <a:lnTo>
                    <a:pt x="8607" y="6572"/>
                  </a:lnTo>
                  <a:lnTo>
                    <a:pt x="7806" y="1235"/>
                  </a:lnTo>
                  <a:lnTo>
                    <a:pt x="7039" y="268"/>
                  </a:lnTo>
                  <a:lnTo>
                    <a:pt x="6005" y="3970"/>
                  </a:lnTo>
                  <a:lnTo>
                    <a:pt x="1101"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9"/>
            <p:cNvSpPr/>
            <p:nvPr/>
          </p:nvSpPr>
          <p:spPr>
            <a:xfrm>
              <a:off x="3507925" y="1396650"/>
              <a:ext cx="213300" cy="174100"/>
            </a:xfrm>
            <a:custGeom>
              <a:rect b="b" l="l" r="r" t="t"/>
              <a:pathLst>
                <a:path extrusionOk="0" h="6964" w="8532">
                  <a:moveTo>
                    <a:pt x="7629" y="1"/>
                  </a:moveTo>
                  <a:cubicBezTo>
                    <a:pt x="7613" y="1"/>
                    <a:pt x="7596" y="9"/>
                    <a:pt x="7596" y="26"/>
                  </a:cubicBezTo>
                  <a:cubicBezTo>
                    <a:pt x="7529" y="893"/>
                    <a:pt x="8130" y="4262"/>
                    <a:pt x="8230" y="5062"/>
                  </a:cubicBezTo>
                  <a:cubicBezTo>
                    <a:pt x="8131" y="4963"/>
                    <a:pt x="6105" y="3427"/>
                    <a:pt x="6030" y="3427"/>
                  </a:cubicBezTo>
                  <a:cubicBezTo>
                    <a:pt x="6029" y="3427"/>
                    <a:pt x="6029" y="3428"/>
                    <a:pt x="6028" y="3428"/>
                  </a:cubicBezTo>
                  <a:cubicBezTo>
                    <a:pt x="5761" y="3962"/>
                    <a:pt x="4961" y="6297"/>
                    <a:pt x="4894" y="6530"/>
                  </a:cubicBezTo>
                  <a:cubicBezTo>
                    <a:pt x="4060" y="5463"/>
                    <a:pt x="991" y="1627"/>
                    <a:pt x="57" y="659"/>
                  </a:cubicBezTo>
                  <a:cubicBezTo>
                    <a:pt x="57" y="650"/>
                    <a:pt x="52" y="645"/>
                    <a:pt x="44" y="645"/>
                  </a:cubicBezTo>
                  <a:cubicBezTo>
                    <a:pt x="27" y="645"/>
                    <a:pt x="0" y="669"/>
                    <a:pt x="24" y="693"/>
                  </a:cubicBezTo>
                  <a:cubicBezTo>
                    <a:pt x="755" y="1823"/>
                    <a:pt x="4834" y="6964"/>
                    <a:pt x="4894" y="6964"/>
                  </a:cubicBezTo>
                  <a:cubicBezTo>
                    <a:pt x="4894" y="6964"/>
                    <a:pt x="4894" y="6964"/>
                    <a:pt x="4894" y="6964"/>
                  </a:cubicBezTo>
                  <a:cubicBezTo>
                    <a:pt x="5361" y="5830"/>
                    <a:pt x="5761" y="4696"/>
                    <a:pt x="6062" y="3528"/>
                  </a:cubicBezTo>
                  <a:cubicBezTo>
                    <a:pt x="6415" y="3882"/>
                    <a:pt x="8414" y="5570"/>
                    <a:pt x="8525" y="5570"/>
                  </a:cubicBezTo>
                  <a:cubicBezTo>
                    <a:pt x="8530" y="5570"/>
                    <a:pt x="8531" y="5568"/>
                    <a:pt x="8530" y="5563"/>
                  </a:cubicBezTo>
                  <a:cubicBezTo>
                    <a:pt x="8463" y="4595"/>
                    <a:pt x="8330" y="3628"/>
                    <a:pt x="8163" y="2661"/>
                  </a:cubicBezTo>
                  <a:cubicBezTo>
                    <a:pt x="7996" y="1793"/>
                    <a:pt x="7863" y="893"/>
                    <a:pt x="7663" y="26"/>
                  </a:cubicBezTo>
                  <a:cubicBezTo>
                    <a:pt x="7663" y="9"/>
                    <a:pt x="7646" y="1"/>
                    <a:pt x="76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9"/>
            <p:cNvSpPr/>
            <p:nvPr/>
          </p:nvSpPr>
          <p:spPr>
            <a:xfrm>
              <a:off x="4377475" y="622550"/>
              <a:ext cx="481200" cy="372050"/>
            </a:xfrm>
            <a:custGeom>
              <a:rect b="b" l="l" r="r" t="t"/>
              <a:pathLst>
                <a:path extrusionOk="0" h="14882" w="19248">
                  <a:moveTo>
                    <a:pt x="0" y="1602"/>
                  </a:moveTo>
                  <a:lnTo>
                    <a:pt x="0" y="1602"/>
                  </a:lnTo>
                  <a:cubicBezTo>
                    <a:pt x="17" y="1631"/>
                    <a:pt x="34" y="1659"/>
                    <a:pt x="52" y="1686"/>
                  </a:cubicBezTo>
                  <a:lnTo>
                    <a:pt x="52" y="1686"/>
                  </a:lnTo>
                  <a:lnTo>
                    <a:pt x="0" y="1602"/>
                  </a:lnTo>
                  <a:close/>
                  <a:moveTo>
                    <a:pt x="11909" y="1"/>
                  </a:moveTo>
                  <a:cubicBezTo>
                    <a:pt x="7931" y="1901"/>
                    <a:pt x="4897" y="2858"/>
                    <a:pt x="2834" y="2858"/>
                  </a:cubicBezTo>
                  <a:cubicBezTo>
                    <a:pt x="2181" y="2858"/>
                    <a:pt x="1625" y="2762"/>
                    <a:pt x="1168" y="2569"/>
                  </a:cubicBezTo>
                  <a:cubicBezTo>
                    <a:pt x="934" y="2469"/>
                    <a:pt x="701" y="2336"/>
                    <a:pt x="467" y="2169"/>
                  </a:cubicBezTo>
                  <a:cubicBezTo>
                    <a:pt x="321" y="2023"/>
                    <a:pt x="175" y="1877"/>
                    <a:pt x="52" y="1686"/>
                  </a:cubicBezTo>
                  <a:lnTo>
                    <a:pt x="52" y="1686"/>
                  </a:lnTo>
                  <a:lnTo>
                    <a:pt x="7339" y="13644"/>
                  </a:lnTo>
                  <a:cubicBezTo>
                    <a:pt x="7472" y="13844"/>
                    <a:pt x="7639" y="14044"/>
                    <a:pt x="7839" y="14211"/>
                  </a:cubicBezTo>
                  <a:cubicBezTo>
                    <a:pt x="8039" y="14378"/>
                    <a:pt x="8273" y="14511"/>
                    <a:pt x="8506" y="14611"/>
                  </a:cubicBezTo>
                  <a:cubicBezTo>
                    <a:pt x="8960" y="14791"/>
                    <a:pt x="9506" y="14881"/>
                    <a:pt x="10143" y="14881"/>
                  </a:cubicBezTo>
                  <a:cubicBezTo>
                    <a:pt x="12220" y="14881"/>
                    <a:pt x="15265" y="13924"/>
                    <a:pt x="19247" y="12009"/>
                  </a:cubicBezTo>
                  <a:lnTo>
                    <a:pt x="11909"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9"/>
            <p:cNvSpPr/>
            <p:nvPr/>
          </p:nvSpPr>
          <p:spPr>
            <a:xfrm>
              <a:off x="4377475" y="622550"/>
              <a:ext cx="481200" cy="372050"/>
            </a:xfrm>
            <a:custGeom>
              <a:rect b="b" l="l" r="r" t="t"/>
              <a:pathLst>
                <a:path extrusionOk="0" h="14882" w="19248">
                  <a:moveTo>
                    <a:pt x="0" y="1602"/>
                  </a:moveTo>
                  <a:lnTo>
                    <a:pt x="0" y="1602"/>
                  </a:lnTo>
                  <a:cubicBezTo>
                    <a:pt x="17" y="1631"/>
                    <a:pt x="34" y="1659"/>
                    <a:pt x="52" y="1686"/>
                  </a:cubicBezTo>
                  <a:lnTo>
                    <a:pt x="52" y="1686"/>
                  </a:lnTo>
                  <a:lnTo>
                    <a:pt x="0" y="1602"/>
                  </a:lnTo>
                  <a:close/>
                  <a:moveTo>
                    <a:pt x="11909" y="1"/>
                  </a:moveTo>
                  <a:cubicBezTo>
                    <a:pt x="7931" y="1901"/>
                    <a:pt x="4897" y="2858"/>
                    <a:pt x="2834" y="2858"/>
                  </a:cubicBezTo>
                  <a:cubicBezTo>
                    <a:pt x="2181" y="2858"/>
                    <a:pt x="1625" y="2762"/>
                    <a:pt x="1168" y="2569"/>
                  </a:cubicBezTo>
                  <a:cubicBezTo>
                    <a:pt x="934" y="2469"/>
                    <a:pt x="701" y="2336"/>
                    <a:pt x="467" y="2169"/>
                  </a:cubicBezTo>
                  <a:cubicBezTo>
                    <a:pt x="321" y="2023"/>
                    <a:pt x="175" y="1877"/>
                    <a:pt x="52" y="1686"/>
                  </a:cubicBezTo>
                  <a:lnTo>
                    <a:pt x="52" y="1686"/>
                  </a:lnTo>
                  <a:lnTo>
                    <a:pt x="7339" y="13644"/>
                  </a:lnTo>
                  <a:cubicBezTo>
                    <a:pt x="7472" y="13844"/>
                    <a:pt x="7639" y="14044"/>
                    <a:pt x="7839" y="14211"/>
                  </a:cubicBezTo>
                  <a:cubicBezTo>
                    <a:pt x="8039" y="14378"/>
                    <a:pt x="8273" y="14511"/>
                    <a:pt x="8506" y="14611"/>
                  </a:cubicBezTo>
                  <a:cubicBezTo>
                    <a:pt x="8960" y="14791"/>
                    <a:pt x="9506" y="14881"/>
                    <a:pt x="10143" y="14881"/>
                  </a:cubicBezTo>
                  <a:cubicBezTo>
                    <a:pt x="12220" y="14881"/>
                    <a:pt x="15265" y="13924"/>
                    <a:pt x="19247" y="12009"/>
                  </a:cubicBezTo>
                  <a:lnTo>
                    <a:pt x="119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9"/>
            <p:cNvSpPr/>
            <p:nvPr/>
          </p:nvSpPr>
          <p:spPr>
            <a:xfrm>
              <a:off x="4357450" y="616725"/>
              <a:ext cx="204325" cy="346925"/>
            </a:xfrm>
            <a:custGeom>
              <a:rect b="b" l="l" r="r" t="t"/>
              <a:pathLst>
                <a:path extrusionOk="0" h="13877" w="8173">
                  <a:moveTo>
                    <a:pt x="0" y="0"/>
                  </a:moveTo>
                  <a:cubicBezTo>
                    <a:pt x="167" y="300"/>
                    <a:pt x="334" y="601"/>
                    <a:pt x="434" y="934"/>
                  </a:cubicBezTo>
                  <a:cubicBezTo>
                    <a:pt x="534" y="1268"/>
                    <a:pt x="634" y="1568"/>
                    <a:pt x="801" y="1835"/>
                  </a:cubicBezTo>
                  <a:lnTo>
                    <a:pt x="8173" y="13877"/>
                  </a:lnTo>
                  <a:cubicBezTo>
                    <a:pt x="8006" y="13577"/>
                    <a:pt x="7873" y="13276"/>
                    <a:pt x="7773" y="12976"/>
                  </a:cubicBezTo>
                  <a:cubicBezTo>
                    <a:pt x="7673" y="12643"/>
                    <a:pt x="7539" y="12309"/>
                    <a:pt x="7372" y="12009"/>
                  </a:cubicBezTo>
                  <a:lnTo>
                    <a:pt x="0"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9"/>
            <p:cNvSpPr/>
            <p:nvPr/>
          </p:nvSpPr>
          <p:spPr>
            <a:xfrm>
              <a:off x="4357450" y="616725"/>
              <a:ext cx="204325" cy="346925"/>
            </a:xfrm>
            <a:custGeom>
              <a:rect b="b" l="l" r="r" t="t"/>
              <a:pathLst>
                <a:path extrusionOk="0" h="13877" w="8173">
                  <a:moveTo>
                    <a:pt x="0" y="0"/>
                  </a:moveTo>
                  <a:cubicBezTo>
                    <a:pt x="167" y="300"/>
                    <a:pt x="334" y="601"/>
                    <a:pt x="434" y="934"/>
                  </a:cubicBezTo>
                  <a:cubicBezTo>
                    <a:pt x="534" y="1268"/>
                    <a:pt x="634" y="1568"/>
                    <a:pt x="801" y="1835"/>
                  </a:cubicBezTo>
                  <a:lnTo>
                    <a:pt x="8173" y="13877"/>
                  </a:lnTo>
                  <a:cubicBezTo>
                    <a:pt x="8006" y="13577"/>
                    <a:pt x="7873" y="13276"/>
                    <a:pt x="7773" y="12976"/>
                  </a:cubicBezTo>
                  <a:cubicBezTo>
                    <a:pt x="7673" y="12643"/>
                    <a:pt x="7539" y="12309"/>
                    <a:pt x="7372" y="12009"/>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9"/>
            <p:cNvSpPr/>
            <p:nvPr/>
          </p:nvSpPr>
          <p:spPr>
            <a:xfrm>
              <a:off x="4053075" y="584075"/>
              <a:ext cx="488700" cy="381250"/>
            </a:xfrm>
            <a:custGeom>
              <a:rect b="b" l="l" r="r" t="t"/>
              <a:pathLst>
                <a:path extrusionOk="0" h="15250" w="19548">
                  <a:moveTo>
                    <a:pt x="9375" y="1"/>
                  </a:moveTo>
                  <a:cubicBezTo>
                    <a:pt x="7259" y="1"/>
                    <a:pt x="4160" y="1071"/>
                    <a:pt x="0" y="3241"/>
                  </a:cubicBezTo>
                  <a:lnTo>
                    <a:pt x="7339" y="15249"/>
                  </a:lnTo>
                  <a:cubicBezTo>
                    <a:pt x="11496" y="13106"/>
                    <a:pt x="14594" y="12043"/>
                    <a:pt x="16710" y="12043"/>
                  </a:cubicBezTo>
                  <a:cubicBezTo>
                    <a:pt x="17327" y="12043"/>
                    <a:pt x="17861" y="12133"/>
                    <a:pt x="18313" y="12314"/>
                  </a:cubicBezTo>
                  <a:cubicBezTo>
                    <a:pt x="18547" y="12414"/>
                    <a:pt x="18780" y="12548"/>
                    <a:pt x="19014" y="12714"/>
                  </a:cubicBezTo>
                  <a:cubicBezTo>
                    <a:pt x="19214" y="12881"/>
                    <a:pt x="19381" y="13081"/>
                    <a:pt x="19547" y="13315"/>
                  </a:cubicBezTo>
                  <a:lnTo>
                    <a:pt x="12209" y="1306"/>
                  </a:lnTo>
                  <a:cubicBezTo>
                    <a:pt x="12042" y="1039"/>
                    <a:pt x="11875" y="839"/>
                    <a:pt x="11642" y="672"/>
                  </a:cubicBezTo>
                  <a:cubicBezTo>
                    <a:pt x="11442" y="506"/>
                    <a:pt x="11208" y="372"/>
                    <a:pt x="10975" y="272"/>
                  </a:cubicBezTo>
                  <a:cubicBezTo>
                    <a:pt x="10523" y="92"/>
                    <a:pt x="9991" y="1"/>
                    <a:pt x="9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9"/>
            <p:cNvSpPr/>
            <p:nvPr/>
          </p:nvSpPr>
          <p:spPr>
            <a:xfrm>
              <a:off x="3750350" y="733325"/>
              <a:ext cx="379450" cy="339875"/>
            </a:xfrm>
            <a:custGeom>
              <a:rect b="b" l="l" r="r" t="t"/>
              <a:pathLst>
                <a:path extrusionOk="0" h="13595" w="15178">
                  <a:moveTo>
                    <a:pt x="8006" y="0"/>
                  </a:moveTo>
                  <a:cubicBezTo>
                    <a:pt x="4576" y="0"/>
                    <a:pt x="1640" y="2586"/>
                    <a:pt x="1235" y="6044"/>
                  </a:cubicBezTo>
                  <a:cubicBezTo>
                    <a:pt x="1135" y="7178"/>
                    <a:pt x="1301" y="8312"/>
                    <a:pt x="1735" y="9346"/>
                  </a:cubicBezTo>
                  <a:lnTo>
                    <a:pt x="0" y="12315"/>
                  </a:lnTo>
                  <a:lnTo>
                    <a:pt x="3436" y="11781"/>
                  </a:lnTo>
                  <a:cubicBezTo>
                    <a:pt x="4793" y="13029"/>
                    <a:pt x="6423" y="13594"/>
                    <a:pt x="8021" y="13594"/>
                  </a:cubicBezTo>
                  <a:cubicBezTo>
                    <a:pt x="11296" y="13594"/>
                    <a:pt x="14441" y="11221"/>
                    <a:pt x="14844" y="7478"/>
                  </a:cubicBezTo>
                  <a:cubicBezTo>
                    <a:pt x="15178" y="3742"/>
                    <a:pt x="12476" y="440"/>
                    <a:pt x="8740" y="40"/>
                  </a:cubicBezTo>
                  <a:cubicBezTo>
                    <a:pt x="8494" y="13"/>
                    <a:pt x="8249" y="0"/>
                    <a:pt x="80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9"/>
            <p:cNvSpPr/>
            <p:nvPr/>
          </p:nvSpPr>
          <p:spPr>
            <a:xfrm>
              <a:off x="3744500" y="729525"/>
              <a:ext cx="387850" cy="344200"/>
            </a:xfrm>
            <a:custGeom>
              <a:rect b="b" l="l" r="r" t="t"/>
              <a:pathLst>
                <a:path extrusionOk="0" h="13768" w="15514">
                  <a:moveTo>
                    <a:pt x="15078" y="7630"/>
                  </a:moveTo>
                  <a:cubicBezTo>
                    <a:pt x="14932" y="8714"/>
                    <a:pt x="14554" y="9746"/>
                    <a:pt x="13967" y="10660"/>
                  </a:cubicBezTo>
                  <a:lnTo>
                    <a:pt x="13967" y="10660"/>
                  </a:lnTo>
                  <a:cubicBezTo>
                    <a:pt x="14570" y="9748"/>
                    <a:pt x="14963" y="8702"/>
                    <a:pt x="15078" y="7630"/>
                  </a:cubicBezTo>
                  <a:close/>
                  <a:moveTo>
                    <a:pt x="13967" y="10660"/>
                  </a:moveTo>
                  <a:cubicBezTo>
                    <a:pt x="13875" y="10798"/>
                    <a:pt x="13779" y="10934"/>
                    <a:pt x="13677" y="11066"/>
                  </a:cubicBezTo>
                  <a:cubicBezTo>
                    <a:pt x="13673" y="11072"/>
                    <a:pt x="13669" y="11079"/>
                    <a:pt x="13665" y="11085"/>
                  </a:cubicBezTo>
                  <a:lnTo>
                    <a:pt x="13665" y="11085"/>
                  </a:lnTo>
                  <a:cubicBezTo>
                    <a:pt x="13681" y="11067"/>
                    <a:pt x="13696" y="11050"/>
                    <a:pt x="13711" y="11033"/>
                  </a:cubicBezTo>
                  <a:cubicBezTo>
                    <a:pt x="13800" y="10911"/>
                    <a:pt x="13886" y="10786"/>
                    <a:pt x="13967" y="10660"/>
                  </a:cubicBezTo>
                  <a:close/>
                  <a:moveTo>
                    <a:pt x="8206" y="1"/>
                  </a:moveTo>
                  <a:cubicBezTo>
                    <a:pt x="7910" y="1"/>
                    <a:pt x="7609" y="19"/>
                    <a:pt x="7306" y="58"/>
                  </a:cubicBezTo>
                  <a:cubicBezTo>
                    <a:pt x="5205" y="325"/>
                    <a:pt x="3337" y="1593"/>
                    <a:pt x="2269" y="3427"/>
                  </a:cubicBezTo>
                  <a:cubicBezTo>
                    <a:pt x="1183" y="5271"/>
                    <a:pt x="1039" y="7471"/>
                    <a:pt x="1804" y="9452"/>
                  </a:cubicBezTo>
                  <a:lnTo>
                    <a:pt x="1804" y="9452"/>
                  </a:lnTo>
                  <a:lnTo>
                    <a:pt x="134" y="12367"/>
                  </a:lnTo>
                  <a:lnTo>
                    <a:pt x="1" y="12567"/>
                  </a:lnTo>
                  <a:lnTo>
                    <a:pt x="268" y="12534"/>
                  </a:lnTo>
                  <a:lnTo>
                    <a:pt x="3614" y="12009"/>
                  </a:lnTo>
                  <a:lnTo>
                    <a:pt x="3614" y="12009"/>
                  </a:lnTo>
                  <a:cubicBezTo>
                    <a:pt x="4546" y="12838"/>
                    <a:pt x="5710" y="13435"/>
                    <a:pt x="6973" y="13668"/>
                  </a:cubicBezTo>
                  <a:cubicBezTo>
                    <a:pt x="7273" y="13701"/>
                    <a:pt x="7606" y="13735"/>
                    <a:pt x="7907" y="13768"/>
                  </a:cubicBezTo>
                  <a:lnTo>
                    <a:pt x="8874" y="13768"/>
                  </a:lnTo>
                  <a:cubicBezTo>
                    <a:pt x="9508" y="13701"/>
                    <a:pt x="10108" y="13534"/>
                    <a:pt x="10709" y="13301"/>
                  </a:cubicBezTo>
                  <a:cubicBezTo>
                    <a:pt x="11276" y="13101"/>
                    <a:pt x="11843" y="12767"/>
                    <a:pt x="12343" y="12400"/>
                  </a:cubicBezTo>
                  <a:cubicBezTo>
                    <a:pt x="12610" y="12200"/>
                    <a:pt x="12843" y="12000"/>
                    <a:pt x="13077" y="11800"/>
                  </a:cubicBezTo>
                  <a:cubicBezTo>
                    <a:pt x="13272" y="11572"/>
                    <a:pt x="13500" y="11344"/>
                    <a:pt x="13665" y="11085"/>
                  </a:cubicBezTo>
                  <a:lnTo>
                    <a:pt x="13665" y="11085"/>
                  </a:lnTo>
                  <a:cubicBezTo>
                    <a:pt x="13476" y="11301"/>
                    <a:pt x="13262" y="11517"/>
                    <a:pt x="13077" y="11733"/>
                  </a:cubicBezTo>
                  <a:cubicBezTo>
                    <a:pt x="12843" y="11933"/>
                    <a:pt x="12610" y="12133"/>
                    <a:pt x="12343" y="12334"/>
                  </a:cubicBezTo>
                  <a:cubicBezTo>
                    <a:pt x="11843" y="12700"/>
                    <a:pt x="11276" y="13001"/>
                    <a:pt x="10675" y="13201"/>
                  </a:cubicBezTo>
                  <a:cubicBezTo>
                    <a:pt x="10108" y="13434"/>
                    <a:pt x="9474" y="13568"/>
                    <a:pt x="8874" y="13634"/>
                  </a:cubicBezTo>
                  <a:cubicBezTo>
                    <a:pt x="8707" y="13651"/>
                    <a:pt x="8549" y="13660"/>
                    <a:pt x="8394" y="13660"/>
                  </a:cubicBezTo>
                  <a:cubicBezTo>
                    <a:pt x="8240" y="13660"/>
                    <a:pt x="8090" y="13651"/>
                    <a:pt x="7940" y="13634"/>
                  </a:cubicBezTo>
                  <a:cubicBezTo>
                    <a:pt x="7606" y="13634"/>
                    <a:pt x="7306" y="13568"/>
                    <a:pt x="7006" y="13534"/>
                  </a:cubicBezTo>
                  <a:cubicBezTo>
                    <a:pt x="5772" y="13268"/>
                    <a:pt x="4638" y="12700"/>
                    <a:pt x="3737" y="11867"/>
                  </a:cubicBezTo>
                  <a:lnTo>
                    <a:pt x="3704" y="11833"/>
                  </a:lnTo>
                  <a:lnTo>
                    <a:pt x="3637" y="11833"/>
                  </a:lnTo>
                  <a:lnTo>
                    <a:pt x="484" y="12266"/>
                  </a:lnTo>
                  <a:lnTo>
                    <a:pt x="484" y="12266"/>
                  </a:lnTo>
                  <a:lnTo>
                    <a:pt x="2069" y="9532"/>
                  </a:lnTo>
                  <a:lnTo>
                    <a:pt x="2102" y="9498"/>
                  </a:lnTo>
                  <a:lnTo>
                    <a:pt x="2069" y="9431"/>
                  </a:lnTo>
                  <a:cubicBezTo>
                    <a:pt x="1702" y="8497"/>
                    <a:pt x="1535" y="7463"/>
                    <a:pt x="1602" y="6463"/>
                  </a:cubicBezTo>
                  <a:cubicBezTo>
                    <a:pt x="1669" y="5429"/>
                    <a:pt x="1969" y="4461"/>
                    <a:pt x="2469" y="3561"/>
                  </a:cubicBezTo>
                  <a:cubicBezTo>
                    <a:pt x="2970" y="2693"/>
                    <a:pt x="3670" y="1926"/>
                    <a:pt x="4504" y="1326"/>
                  </a:cubicBezTo>
                  <a:cubicBezTo>
                    <a:pt x="5338" y="759"/>
                    <a:pt x="6305" y="358"/>
                    <a:pt x="7340" y="225"/>
                  </a:cubicBezTo>
                  <a:cubicBezTo>
                    <a:pt x="7690" y="171"/>
                    <a:pt x="8036" y="146"/>
                    <a:pt x="8378" y="146"/>
                  </a:cubicBezTo>
                  <a:cubicBezTo>
                    <a:pt x="12296" y="146"/>
                    <a:pt x="15508" y="3549"/>
                    <a:pt x="15078" y="7630"/>
                  </a:cubicBezTo>
                  <a:cubicBezTo>
                    <a:pt x="15513" y="3497"/>
                    <a:pt x="12243" y="1"/>
                    <a:pt x="8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9"/>
            <p:cNvSpPr/>
            <p:nvPr/>
          </p:nvSpPr>
          <p:spPr>
            <a:xfrm>
              <a:off x="3858750" y="806025"/>
              <a:ext cx="184325" cy="193500"/>
            </a:xfrm>
            <a:custGeom>
              <a:rect b="b" l="l" r="r" t="t"/>
              <a:pathLst>
                <a:path extrusionOk="0" h="7740" w="7373">
                  <a:moveTo>
                    <a:pt x="6205" y="0"/>
                  </a:moveTo>
                  <a:lnTo>
                    <a:pt x="2669" y="5538"/>
                  </a:lnTo>
                  <a:lnTo>
                    <a:pt x="968" y="3836"/>
                  </a:lnTo>
                  <a:lnTo>
                    <a:pt x="1" y="4770"/>
                  </a:lnTo>
                  <a:lnTo>
                    <a:pt x="2903" y="7739"/>
                  </a:lnTo>
                  <a:lnTo>
                    <a:pt x="7373" y="734"/>
                  </a:lnTo>
                  <a:lnTo>
                    <a:pt x="6205"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39"/>
          <p:cNvGrpSpPr/>
          <p:nvPr/>
        </p:nvGrpSpPr>
        <p:grpSpPr>
          <a:xfrm>
            <a:off x="6784823" y="3073837"/>
            <a:ext cx="403662" cy="521779"/>
            <a:chOff x="6212500" y="854936"/>
            <a:chExt cx="540522" cy="736040"/>
          </a:xfrm>
        </p:grpSpPr>
        <p:sp>
          <p:nvSpPr>
            <p:cNvPr id="1532" name="Google Shape;1532;p39"/>
            <p:cNvSpPr/>
            <p:nvPr/>
          </p:nvSpPr>
          <p:spPr>
            <a:xfrm>
              <a:off x="6212500" y="854936"/>
              <a:ext cx="540522" cy="605663"/>
            </a:xfrm>
            <a:custGeom>
              <a:rect b="b" l="l" r="r" t="t"/>
              <a:pathLst>
                <a:path extrusionOk="0" h="27735" w="24752">
                  <a:moveTo>
                    <a:pt x="12231" y="0"/>
                  </a:moveTo>
                  <a:cubicBezTo>
                    <a:pt x="5870" y="0"/>
                    <a:pt x="1616" y="5515"/>
                    <a:pt x="1034" y="9788"/>
                  </a:cubicBezTo>
                  <a:cubicBezTo>
                    <a:pt x="0" y="17227"/>
                    <a:pt x="4303" y="19729"/>
                    <a:pt x="4570" y="21864"/>
                  </a:cubicBezTo>
                  <a:cubicBezTo>
                    <a:pt x="4637" y="23164"/>
                    <a:pt x="4637" y="24499"/>
                    <a:pt x="4570" y="25800"/>
                  </a:cubicBezTo>
                  <a:lnTo>
                    <a:pt x="12109" y="27734"/>
                  </a:lnTo>
                  <a:cubicBezTo>
                    <a:pt x="12676" y="26567"/>
                    <a:pt x="13310" y="25399"/>
                    <a:pt x="14010" y="24299"/>
                  </a:cubicBezTo>
                  <a:cubicBezTo>
                    <a:pt x="15311" y="22597"/>
                    <a:pt x="20281" y="22464"/>
                    <a:pt x="22983" y="15459"/>
                  </a:cubicBezTo>
                  <a:cubicBezTo>
                    <a:pt x="24751" y="10856"/>
                    <a:pt x="23150" y="2450"/>
                    <a:pt x="15178" y="381"/>
                  </a:cubicBezTo>
                  <a:cubicBezTo>
                    <a:pt x="14153" y="120"/>
                    <a:pt x="13169" y="0"/>
                    <a:pt x="122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9"/>
            <p:cNvSpPr/>
            <p:nvPr/>
          </p:nvSpPr>
          <p:spPr>
            <a:xfrm>
              <a:off x="6260563" y="1498429"/>
              <a:ext cx="213462" cy="92547"/>
            </a:xfrm>
            <a:custGeom>
              <a:rect b="b" l="l" r="r" t="t"/>
              <a:pathLst>
                <a:path extrusionOk="0" h="4238" w="9775">
                  <a:moveTo>
                    <a:pt x="468" y="1"/>
                  </a:moveTo>
                  <a:lnTo>
                    <a:pt x="1" y="1836"/>
                  </a:lnTo>
                  <a:lnTo>
                    <a:pt x="9307" y="4237"/>
                  </a:lnTo>
                  <a:lnTo>
                    <a:pt x="9774" y="2403"/>
                  </a:lnTo>
                  <a:lnTo>
                    <a:pt x="4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sp>
        <p:nvSpPr>
          <p:cNvPr id="1538" name="Google Shape;1538;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Stages</a:t>
            </a:r>
            <a:endParaRPr/>
          </a:p>
        </p:txBody>
      </p:sp>
      <p:grpSp>
        <p:nvGrpSpPr>
          <p:cNvPr id="1539" name="Google Shape;1539;p40"/>
          <p:cNvGrpSpPr/>
          <p:nvPr/>
        </p:nvGrpSpPr>
        <p:grpSpPr>
          <a:xfrm>
            <a:off x="2879659" y="1427160"/>
            <a:ext cx="3384685" cy="3711949"/>
            <a:chOff x="1981575" y="3975800"/>
            <a:chExt cx="3629300" cy="1474400"/>
          </a:xfrm>
        </p:grpSpPr>
        <p:sp>
          <p:nvSpPr>
            <p:cNvPr id="1540" name="Google Shape;1540;p40"/>
            <p:cNvSpPr/>
            <p:nvPr/>
          </p:nvSpPr>
          <p:spPr>
            <a:xfrm>
              <a:off x="1981575" y="3975800"/>
              <a:ext cx="3629300" cy="1474400"/>
            </a:xfrm>
            <a:custGeom>
              <a:rect b="b" l="l" r="r" t="t"/>
              <a:pathLst>
                <a:path extrusionOk="0" h="58976" w="145172">
                  <a:moveTo>
                    <a:pt x="76355" y="0"/>
                  </a:moveTo>
                  <a:lnTo>
                    <a:pt x="72820" y="6405"/>
                  </a:lnTo>
                  <a:lnTo>
                    <a:pt x="70418" y="6571"/>
                  </a:lnTo>
                  <a:lnTo>
                    <a:pt x="63847" y="15011"/>
                  </a:lnTo>
                  <a:lnTo>
                    <a:pt x="29822" y="15011"/>
                  </a:lnTo>
                  <a:lnTo>
                    <a:pt x="22650" y="24918"/>
                  </a:lnTo>
                  <a:lnTo>
                    <a:pt x="14812" y="30122"/>
                  </a:lnTo>
                  <a:lnTo>
                    <a:pt x="1" y="58976"/>
                  </a:lnTo>
                  <a:lnTo>
                    <a:pt x="145171" y="58976"/>
                  </a:lnTo>
                  <a:lnTo>
                    <a:pt x="132796" y="39562"/>
                  </a:lnTo>
                  <a:lnTo>
                    <a:pt x="123489" y="33891"/>
                  </a:lnTo>
                  <a:lnTo>
                    <a:pt x="1082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0"/>
            <p:cNvSpPr/>
            <p:nvPr/>
          </p:nvSpPr>
          <p:spPr>
            <a:xfrm>
              <a:off x="2547825" y="3976625"/>
              <a:ext cx="2333350" cy="931525"/>
            </a:xfrm>
            <a:custGeom>
              <a:rect b="b" l="l" r="r" t="t"/>
              <a:pathLst>
                <a:path extrusionOk="0" h="37261" w="93334">
                  <a:moveTo>
                    <a:pt x="53705" y="0"/>
                  </a:moveTo>
                  <a:lnTo>
                    <a:pt x="50170" y="6372"/>
                  </a:lnTo>
                  <a:lnTo>
                    <a:pt x="47768" y="6538"/>
                  </a:lnTo>
                  <a:lnTo>
                    <a:pt x="41197" y="14978"/>
                  </a:lnTo>
                  <a:lnTo>
                    <a:pt x="7172" y="14978"/>
                  </a:lnTo>
                  <a:lnTo>
                    <a:pt x="0" y="24885"/>
                  </a:lnTo>
                  <a:lnTo>
                    <a:pt x="7706" y="32290"/>
                  </a:lnTo>
                  <a:lnTo>
                    <a:pt x="17380" y="22850"/>
                  </a:lnTo>
                  <a:lnTo>
                    <a:pt x="22617" y="29455"/>
                  </a:lnTo>
                  <a:lnTo>
                    <a:pt x="27187" y="22950"/>
                  </a:lnTo>
                  <a:lnTo>
                    <a:pt x="35593" y="37260"/>
                  </a:lnTo>
                  <a:lnTo>
                    <a:pt x="41730" y="22583"/>
                  </a:lnTo>
                  <a:lnTo>
                    <a:pt x="45833" y="26519"/>
                  </a:lnTo>
                  <a:lnTo>
                    <a:pt x="51104" y="16112"/>
                  </a:lnTo>
                  <a:lnTo>
                    <a:pt x="57908" y="27854"/>
                  </a:lnTo>
                  <a:lnTo>
                    <a:pt x="69350" y="8340"/>
                  </a:lnTo>
                  <a:lnTo>
                    <a:pt x="75921" y="17279"/>
                  </a:lnTo>
                  <a:lnTo>
                    <a:pt x="83493" y="8340"/>
                  </a:lnTo>
                  <a:lnTo>
                    <a:pt x="93334" y="17179"/>
                  </a:lnTo>
                  <a:lnTo>
                    <a:pt x="93334" y="17179"/>
                  </a:lnTo>
                  <a:lnTo>
                    <a:pt x="856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40"/>
          <p:cNvSpPr txBox="1"/>
          <p:nvPr/>
        </p:nvSpPr>
        <p:spPr>
          <a:xfrm>
            <a:off x="6452125" y="1986750"/>
            <a:ext cx="21144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37474F"/>
                </a:solidFill>
                <a:latin typeface="Archivo Black"/>
                <a:ea typeface="Archivo Black"/>
                <a:cs typeface="Archivo Black"/>
                <a:sym typeface="Archivo Black"/>
              </a:rPr>
              <a:t>Stage</a:t>
            </a:r>
            <a:r>
              <a:rPr lang="en" sz="1600">
                <a:solidFill>
                  <a:srgbClr val="37474F"/>
                </a:solidFill>
                <a:latin typeface="Archivo Black"/>
                <a:ea typeface="Archivo Black"/>
                <a:cs typeface="Archivo Black"/>
                <a:sym typeface="Archivo Black"/>
              </a:rPr>
              <a:t> 3</a:t>
            </a:r>
            <a:endParaRPr sz="1600">
              <a:solidFill>
                <a:srgbClr val="37474F"/>
              </a:solidFill>
              <a:latin typeface="Archivo Black"/>
              <a:ea typeface="Archivo Black"/>
              <a:cs typeface="Archivo Black"/>
              <a:sym typeface="Archivo Black"/>
            </a:endParaRPr>
          </a:p>
        </p:txBody>
      </p:sp>
      <p:sp>
        <p:nvSpPr>
          <p:cNvPr id="1543" name="Google Shape;1543;p40"/>
          <p:cNvSpPr txBox="1"/>
          <p:nvPr/>
        </p:nvSpPr>
        <p:spPr>
          <a:xfrm>
            <a:off x="6457588" y="2340200"/>
            <a:ext cx="2104500" cy="65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55A64"/>
                </a:solidFill>
                <a:latin typeface="Source Sans Pro"/>
                <a:ea typeface="Source Sans Pro"/>
                <a:cs typeface="Source Sans Pro"/>
                <a:sym typeface="Source Sans Pro"/>
              </a:rPr>
              <a:t>Advanced user feed and introduce explore section to publish projects</a:t>
            </a:r>
            <a:endParaRPr>
              <a:solidFill>
                <a:srgbClr val="455A64"/>
              </a:solidFill>
              <a:latin typeface="Source Sans Pro"/>
              <a:ea typeface="Source Sans Pro"/>
              <a:cs typeface="Source Sans Pro"/>
              <a:sym typeface="Source Sans Pro"/>
            </a:endParaRPr>
          </a:p>
        </p:txBody>
      </p:sp>
      <p:sp>
        <p:nvSpPr>
          <p:cNvPr id="1544" name="Google Shape;1544;p40"/>
          <p:cNvSpPr txBox="1"/>
          <p:nvPr/>
        </p:nvSpPr>
        <p:spPr>
          <a:xfrm>
            <a:off x="567600" y="2944475"/>
            <a:ext cx="23463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37474F"/>
                </a:solidFill>
                <a:latin typeface="Archivo Black"/>
                <a:ea typeface="Archivo Black"/>
                <a:cs typeface="Archivo Black"/>
                <a:sym typeface="Archivo Black"/>
              </a:rPr>
              <a:t>Stage 2</a:t>
            </a:r>
            <a:endParaRPr sz="1600">
              <a:solidFill>
                <a:srgbClr val="37474F"/>
              </a:solidFill>
              <a:latin typeface="Archivo Black"/>
              <a:ea typeface="Archivo Black"/>
              <a:cs typeface="Archivo Black"/>
              <a:sym typeface="Archivo Black"/>
            </a:endParaRPr>
          </a:p>
        </p:txBody>
      </p:sp>
      <p:sp>
        <p:nvSpPr>
          <p:cNvPr id="1545" name="Google Shape;1545;p40"/>
          <p:cNvSpPr txBox="1"/>
          <p:nvPr/>
        </p:nvSpPr>
        <p:spPr>
          <a:xfrm>
            <a:off x="719346" y="3288875"/>
            <a:ext cx="2043000" cy="5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55A64"/>
                </a:solidFill>
                <a:latin typeface="Source Sans Pro"/>
                <a:ea typeface="Source Sans Pro"/>
                <a:cs typeface="Source Sans Pro"/>
                <a:sym typeface="Source Sans Pro"/>
              </a:rPr>
              <a:t>Integrate Chat functionality</a:t>
            </a:r>
            <a:endParaRPr>
              <a:solidFill>
                <a:srgbClr val="455A64"/>
              </a:solidFill>
              <a:latin typeface="Source Sans Pro"/>
              <a:ea typeface="Source Sans Pro"/>
              <a:cs typeface="Source Sans Pro"/>
              <a:sym typeface="Source Sans Pro"/>
            </a:endParaRPr>
          </a:p>
        </p:txBody>
      </p:sp>
      <p:sp>
        <p:nvSpPr>
          <p:cNvPr id="1546" name="Google Shape;1546;p40"/>
          <p:cNvSpPr txBox="1"/>
          <p:nvPr/>
        </p:nvSpPr>
        <p:spPr>
          <a:xfrm>
            <a:off x="6452125" y="3738300"/>
            <a:ext cx="21144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37474F"/>
                </a:solidFill>
                <a:latin typeface="Archivo Black"/>
                <a:ea typeface="Archivo Black"/>
                <a:cs typeface="Archivo Black"/>
                <a:sym typeface="Archivo Black"/>
              </a:rPr>
              <a:t>Stage 1</a:t>
            </a:r>
            <a:endParaRPr sz="1600">
              <a:solidFill>
                <a:srgbClr val="37474F"/>
              </a:solidFill>
              <a:latin typeface="Archivo Black"/>
              <a:ea typeface="Archivo Black"/>
              <a:cs typeface="Archivo Black"/>
              <a:sym typeface="Archivo Black"/>
            </a:endParaRPr>
          </a:p>
        </p:txBody>
      </p:sp>
      <p:sp>
        <p:nvSpPr>
          <p:cNvPr id="1547" name="Google Shape;1547;p40"/>
          <p:cNvSpPr txBox="1"/>
          <p:nvPr/>
        </p:nvSpPr>
        <p:spPr>
          <a:xfrm>
            <a:off x="6588875" y="4082700"/>
            <a:ext cx="1841400" cy="65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55A64"/>
                </a:solidFill>
                <a:latin typeface="Source Sans Pro"/>
                <a:ea typeface="Source Sans Pro"/>
                <a:cs typeface="Source Sans Pro"/>
                <a:sym typeface="Source Sans Pro"/>
              </a:rPr>
              <a:t>Create project portfolio, user profile functionality</a:t>
            </a:r>
            <a:endParaRPr>
              <a:solidFill>
                <a:srgbClr val="455A64"/>
              </a:solidFill>
              <a:latin typeface="Source Sans Pro"/>
              <a:ea typeface="Source Sans Pro"/>
              <a:cs typeface="Source Sans Pro"/>
              <a:sym typeface="Source Sans Pro"/>
            </a:endParaRPr>
          </a:p>
        </p:txBody>
      </p:sp>
      <p:grpSp>
        <p:nvGrpSpPr>
          <p:cNvPr id="1548" name="Google Shape;1548;p40"/>
          <p:cNvGrpSpPr/>
          <p:nvPr/>
        </p:nvGrpSpPr>
        <p:grpSpPr>
          <a:xfrm>
            <a:off x="1470900" y="2884400"/>
            <a:ext cx="2146450" cy="114300"/>
            <a:chOff x="1470900" y="2884400"/>
            <a:chExt cx="2146450" cy="114300"/>
          </a:xfrm>
        </p:grpSpPr>
        <p:cxnSp>
          <p:nvCxnSpPr>
            <p:cNvPr id="1549" name="Google Shape;1549;p40"/>
            <p:cNvCxnSpPr/>
            <p:nvPr/>
          </p:nvCxnSpPr>
          <p:spPr>
            <a:xfrm>
              <a:off x="1470900" y="2939975"/>
              <a:ext cx="2032200" cy="0"/>
            </a:xfrm>
            <a:prstGeom prst="straightConnector1">
              <a:avLst/>
            </a:prstGeom>
            <a:noFill/>
            <a:ln cap="flat" cmpd="sng" w="28575">
              <a:solidFill>
                <a:srgbClr val="DBDBDB"/>
              </a:solidFill>
              <a:prstDash val="solid"/>
              <a:round/>
              <a:headEnd len="med" w="med" type="none"/>
              <a:tailEnd len="med" w="med" type="none"/>
            </a:ln>
          </p:spPr>
        </p:cxnSp>
        <p:sp>
          <p:nvSpPr>
            <p:cNvPr id="1550" name="Google Shape;1550;p40"/>
            <p:cNvSpPr/>
            <p:nvPr/>
          </p:nvSpPr>
          <p:spPr>
            <a:xfrm>
              <a:off x="3503050" y="2884400"/>
              <a:ext cx="114300" cy="1143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40"/>
          <p:cNvGrpSpPr/>
          <p:nvPr/>
        </p:nvGrpSpPr>
        <p:grpSpPr>
          <a:xfrm>
            <a:off x="5131825" y="1925875"/>
            <a:ext cx="2647500" cy="114300"/>
            <a:chOff x="5131825" y="1925875"/>
            <a:chExt cx="2647500" cy="114300"/>
          </a:xfrm>
        </p:grpSpPr>
        <p:cxnSp>
          <p:nvCxnSpPr>
            <p:cNvPr id="1552" name="Google Shape;1552;p40"/>
            <p:cNvCxnSpPr>
              <a:stCxn id="1553" idx="6"/>
            </p:cNvCxnSpPr>
            <p:nvPr/>
          </p:nvCxnSpPr>
          <p:spPr>
            <a:xfrm>
              <a:off x="5246125" y="1983025"/>
              <a:ext cx="2533200" cy="0"/>
            </a:xfrm>
            <a:prstGeom prst="straightConnector1">
              <a:avLst/>
            </a:prstGeom>
            <a:noFill/>
            <a:ln cap="flat" cmpd="sng" w="28575">
              <a:solidFill>
                <a:srgbClr val="DBDBDB"/>
              </a:solidFill>
              <a:prstDash val="solid"/>
              <a:round/>
              <a:headEnd len="med" w="med" type="none"/>
              <a:tailEnd len="med" w="med" type="none"/>
            </a:ln>
          </p:spPr>
        </p:cxnSp>
        <p:sp>
          <p:nvSpPr>
            <p:cNvPr id="1553" name="Google Shape;1553;p40"/>
            <p:cNvSpPr/>
            <p:nvPr/>
          </p:nvSpPr>
          <p:spPr>
            <a:xfrm>
              <a:off x="5131825" y="1925875"/>
              <a:ext cx="114300" cy="1143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4" name="Google Shape;1554;p40"/>
          <p:cNvGrpSpPr/>
          <p:nvPr/>
        </p:nvGrpSpPr>
        <p:grpSpPr>
          <a:xfrm>
            <a:off x="5674750" y="3676650"/>
            <a:ext cx="2104500" cy="114300"/>
            <a:chOff x="5674750" y="3676650"/>
            <a:chExt cx="2104500" cy="114300"/>
          </a:xfrm>
        </p:grpSpPr>
        <p:cxnSp>
          <p:nvCxnSpPr>
            <p:cNvPr id="1555" name="Google Shape;1555;p40"/>
            <p:cNvCxnSpPr/>
            <p:nvPr/>
          </p:nvCxnSpPr>
          <p:spPr>
            <a:xfrm>
              <a:off x="5789050" y="3733800"/>
              <a:ext cx="1990200" cy="0"/>
            </a:xfrm>
            <a:prstGeom prst="straightConnector1">
              <a:avLst/>
            </a:prstGeom>
            <a:noFill/>
            <a:ln cap="flat" cmpd="sng" w="28575">
              <a:solidFill>
                <a:srgbClr val="DBDBDB"/>
              </a:solidFill>
              <a:prstDash val="solid"/>
              <a:round/>
              <a:headEnd len="med" w="med" type="none"/>
              <a:tailEnd len="med" w="med" type="none"/>
            </a:ln>
          </p:spPr>
        </p:cxnSp>
        <p:sp>
          <p:nvSpPr>
            <p:cNvPr id="1556" name="Google Shape;1556;p40"/>
            <p:cNvSpPr/>
            <p:nvPr/>
          </p:nvSpPr>
          <p:spPr>
            <a:xfrm>
              <a:off x="5674750" y="3676650"/>
              <a:ext cx="114300" cy="1143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57" name="Google Shape;1557;p40"/>
          <p:cNvCxnSpPr/>
          <p:nvPr/>
        </p:nvCxnSpPr>
        <p:spPr>
          <a:xfrm>
            <a:off x="3071700" y="1048500"/>
            <a:ext cx="3000600" cy="0"/>
          </a:xfrm>
          <a:prstGeom prst="straightConnector1">
            <a:avLst/>
          </a:prstGeom>
          <a:noFill/>
          <a:ln cap="flat" cmpd="sng" w="28575">
            <a:solidFill>
              <a:schemeClr val="accent1"/>
            </a:solidFill>
            <a:prstDash val="solid"/>
            <a:round/>
            <a:headEnd len="med" w="med" type="none"/>
            <a:tailEnd len="med" w="med" type="none"/>
          </a:ln>
        </p:spPr>
      </p:cxnSp>
      <p:grpSp>
        <p:nvGrpSpPr>
          <p:cNvPr id="1558" name="Google Shape;1558;p40"/>
          <p:cNvGrpSpPr/>
          <p:nvPr/>
        </p:nvGrpSpPr>
        <p:grpSpPr>
          <a:xfrm>
            <a:off x="7284946" y="1433144"/>
            <a:ext cx="449767" cy="445422"/>
            <a:chOff x="5049725" y="1435050"/>
            <a:chExt cx="486550" cy="481850"/>
          </a:xfrm>
        </p:grpSpPr>
        <p:sp>
          <p:nvSpPr>
            <p:cNvPr id="1559" name="Google Shape;1559;p40"/>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0" name="Google Shape;1560;p40"/>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1" name="Google Shape;1561;p40"/>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2" name="Google Shape;1562;p40"/>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63" name="Google Shape;1563;p40"/>
          <p:cNvGrpSpPr/>
          <p:nvPr/>
        </p:nvGrpSpPr>
        <p:grpSpPr>
          <a:xfrm>
            <a:off x="7313837" y="3226592"/>
            <a:ext cx="390970" cy="399915"/>
            <a:chOff x="2104275" y="3806450"/>
            <a:chExt cx="442975" cy="481825"/>
          </a:xfrm>
        </p:grpSpPr>
        <p:sp>
          <p:nvSpPr>
            <p:cNvPr id="1564" name="Google Shape;1564;p40"/>
            <p:cNvSpPr/>
            <p:nvPr/>
          </p:nvSpPr>
          <p:spPr>
            <a:xfrm>
              <a:off x="2104275" y="3806450"/>
              <a:ext cx="442975" cy="481825"/>
            </a:xfrm>
            <a:custGeom>
              <a:rect b="b" l="l" r="r" t="t"/>
              <a:pathLst>
                <a:path extrusionOk="0" h="19273" w="17719">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accent1"/>
                </a:solidFill>
                <a:highlight>
                  <a:schemeClr val="accent1"/>
                </a:highlight>
              </a:endParaRPr>
            </a:p>
          </p:txBody>
        </p:sp>
        <p:sp>
          <p:nvSpPr>
            <p:cNvPr id="1565" name="Google Shape;1565;p40"/>
            <p:cNvSpPr/>
            <p:nvPr/>
          </p:nvSpPr>
          <p:spPr>
            <a:xfrm>
              <a:off x="2284200" y="4005050"/>
              <a:ext cx="84700" cy="84700"/>
            </a:xfrm>
            <a:custGeom>
              <a:rect b="b" l="l" r="r" t="t"/>
              <a:pathLst>
                <a:path extrusionOk="0" h="3388" w="3388">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accent1"/>
                </a:solidFill>
                <a:highlight>
                  <a:schemeClr val="accent1"/>
                </a:highlight>
              </a:endParaRPr>
            </a:p>
          </p:txBody>
        </p:sp>
      </p:grpSp>
      <p:sp>
        <p:nvSpPr>
          <p:cNvPr id="1566" name="Google Shape;1566;p40"/>
          <p:cNvSpPr/>
          <p:nvPr/>
        </p:nvSpPr>
        <p:spPr>
          <a:xfrm>
            <a:off x="1616774" y="2429313"/>
            <a:ext cx="390953" cy="399867"/>
          </a:xfrm>
          <a:custGeom>
            <a:rect b="b" l="l" r="r" t="t"/>
            <a:pathLst>
              <a:path extrusionOk="0" h="18069" w="19273">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ocial Inclusion Project Proposal by Slidesgo">
  <a:themeElements>
    <a:clrScheme name="Simple Light">
      <a:dk1>
        <a:srgbClr val="263238"/>
      </a:dk1>
      <a:lt1>
        <a:srgbClr val="FFFFFF"/>
      </a:lt1>
      <a:dk2>
        <a:srgbClr val="455A64"/>
      </a:dk2>
      <a:lt2>
        <a:srgbClr val="EBEBEB"/>
      </a:lt2>
      <a:accent1>
        <a:srgbClr val="FFC727"/>
      </a:accent1>
      <a:accent2>
        <a:srgbClr val="37474F"/>
      </a:accent2>
      <a:accent3>
        <a:srgbClr val="DBDBDB"/>
      </a:accent3>
      <a:accent4>
        <a:srgbClr val="F7A9A0"/>
      </a:accent4>
      <a:accent5>
        <a:srgbClr val="DD6A57"/>
      </a:accent5>
      <a:accent6>
        <a:srgbClr val="AD6359"/>
      </a:accent6>
      <a:hlink>
        <a:srgbClr val="3C78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